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00578-F6B2-41B1-86D1-E71CAEFF1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4C6B0D-5452-4EFE-9E1F-862F35903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E873FC-16CB-4DA2-8B2A-C11E59E57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2019-09-30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193031-678E-406C-A8CA-E2BFC9C54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A41C5B-50DE-4E9B-BD24-4AABC437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909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99E39-B6A6-44B2-8D8D-FD3015FA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50FF34-B9C3-4D9E-90D2-5B5E63780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EA06-DB18-4779-AF13-E1BF12BE8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2019-09-30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B02B56-BDBB-401C-8099-9B200A1B0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3FA47-5A1A-4A0D-854B-656BDE9C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5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69A518-28D7-435D-BBDC-91BBD0BCF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5A9B4F-8D97-48CF-8BE1-E3E112574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662BDB-C7A5-45CC-83D0-7B719854B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2019-09-30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A313FE-6D9E-430B-9002-9032A93C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CB942A-B987-4F1D-A26C-F3E0FB65E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233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6BC1-2758-4ECF-87D9-823761B1C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41566-9555-4DF7-8C90-89F8D3710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C3D37F-AEFD-4413-9F2B-2A958D61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2019-09-30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C5925A-8A77-44BE-A1FF-142176A21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97632C-FEC0-4C07-88FC-A43D56E6A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178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40299-7F90-473D-AC7A-058AEAF7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E76D98-63AF-43D0-8F4A-509F1414D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9BFE62-0978-4957-BDCB-9449BE9DC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2019-09-30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9A7E4F-46DA-4B29-A2F4-DCA8BE3E7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98769D-74C6-44EE-8430-A00163E4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795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32EB7-5A31-4208-862F-FF333FBE8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AE77BB-7978-4DD5-B509-7F9F48E99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8D787B-D245-4344-A196-463D935E2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E444A-1F97-4992-8FFA-55A4EDF02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2019-09-30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F5F8E7-92DD-47B0-AD58-DEC39B1D4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8A3453-8788-4765-869C-67CE5648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31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207F5-E5A6-4495-987D-25C740E4B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372668-D34E-4402-ABF4-4A5828B9D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028683-3824-4620-B3E8-1C7167FE3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17B444-7CB3-46D8-A543-C552B933D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65F272-D245-47D3-A0E9-ED770C99E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A9495D-6296-4A0F-974A-726D2F3D0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2019-09-30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934AD1-2403-48D7-A2A5-B0FC2EA2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E4C5AD-86EB-4855-B1E7-9ADC55760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07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26434-12E9-4FE3-A6C8-B05A3277E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3AA61E-A346-4FDE-B30C-6682DA5DC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2019-09-30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F70126-F297-4F23-A44A-7F6F68CE4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38F97E-28CA-4EF1-9DB7-F0832276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248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0EDE37-1C0F-4326-95B0-868A89957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2019-09-30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C55333-2E44-4780-9B04-BE3A03996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6547D1-2CD6-44C5-8BF8-8A815B8C3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999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F4F82-1E34-4581-B807-60E1CF22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AF7FE6-7792-45BB-9C83-C74D5BCA6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5E1018-AF1A-4F45-9FA4-C36F5B612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914020-3528-4D8A-B9E8-D4996AD8D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2019-09-30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F5651C-DC5B-4660-9021-B39A58ADB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CE620-98DF-4DCA-93FC-95DEC7476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868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D6B3A-A347-4E02-889C-DA995995B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F28C1D-89A9-460A-8A3D-1BABE44F12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660CF6-DF9E-4949-BB7A-7CACAC3FC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2912F4-D67A-4C0E-ABDF-108AD0586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2019-09-30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470FD-33EC-49C4-A8B9-496A25DBC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D999F1-906C-4DBF-8CE3-2852CE5D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56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CA5AD3-BD3F-48EF-8A96-E2354CD8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501718-DE91-4369-B0E0-60A3A8CAD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750D48-765D-411A-88F8-40E82A0DB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DDB95-923E-4DEA-B39B-52746A41A940}" type="datetimeFigureOut">
              <a:rPr lang="ko-KR" altLang="en-US" smtClean="0"/>
              <a:t>2019-09-30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B6AA5B-CFF0-411C-8314-2DE1CFD56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08BF2-D99C-4007-A627-D78A0BA26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954FD-20E8-42EA-B9AE-1524554BED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7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2F427-DFBE-4A6F-9090-0A5CB3BC5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6</a:t>
            </a:r>
            <a:r>
              <a:rPr lang="ko-KR" altLang="en-US" sz="4400" dirty="0"/>
              <a:t>장 </a:t>
            </a:r>
            <a:br>
              <a:rPr lang="en-US" altLang="ko-KR" sz="4400" dirty="0"/>
            </a:br>
            <a:r>
              <a:rPr lang="ko-KR" altLang="en-US" sz="4400" dirty="0" err="1"/>
              <a:t>코틀린</a:t>
            </a:r>
            <a:r>
              <a:rPr lang="ko-KR" altLang="en-US" sz="4400" dirty="0"/>
              <a:t> 타입 시스템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5D04D3-1734-4F07-8D1C-F709A54FD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6947" y="4088701"/>
            <a:ext cx="1121328" cy="567290"/>
          </a:xfrm>
        </p:spPr>
        <p:txBody>
          <a:bodyPr>
            <a:normAutofit/>
          </a:bodyPr>
          <a:lstStyle/>
          <a:p>
            <a:pPr algn="r"/>
            <a:r>
              <a:rPr lang="ko-KR" altLang="en-US" sz="1800" dirty="0"/>
              <a:t>김기표</a:t>
            </a:r>
          </a:p>
        </p:txBody>
      </p:sp>
    </p:spTree>
    <p:extLst>
      <p:ext uri="{BB962C8B-B14F-4D97-AF65-F5344CB8AC3E}">
        <p14:creationId xmlns:p14="http://schemas.microsoft.com/office/powerpoint/2010/main" val="544746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20789-F62E-4F1C-BE23-0A01E5C3E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널이 될 수 있는 타입 확장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1F9A31-3758-4B33-8325-79D98B6A0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널이 될 수 있는 타입의 확장함수</a:t>
            </a:r>
            <a:endParaRPr lang="en-US" altLang="ko-KR" dirty="0"/>
          </a:p>
          <a:p>
            <a:r>
              <a:rPr lang="en-US" altLang="ko-KR" dirty="0"/>
              <a:t>this == null </a:t>
            </a:r>
            <a:r>
              <a:rPr lang="ko-KR" altLang="en-US" dirty="0"/>
              <a:t>체크를 한 이후엔</a:t>
            </a:r>
            <a:endParaRPr lang="en-US" altLang="ko-KR" dirty="0"/>
          </a:p>
          <a:p>
            <a:r>
              <a:rPr lang="en-US" altLang="ko-KR" dirty="0"/>
              <a:t>this</a:t>
            </a:r>
            <a:r>
              <a:rPr lang="ko-KR" altLang="en-US" dirty="0"/>
              <a:t>는 널이 아니다</a:t>
            </a:r>
            <a:r>
              <a:rPr lang="en-US" altLang="ko-KR" dirty="0"/>
              <a:t>! (</a:t>
            </a:r>
            <a:r>
              <a:rPr lang="ko-KR" altLang="en-US" dirty="0"/>
              <a:t>스마트 캐스트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?. </a:t>
            </a:r>
            <a:r>
              <a:rPr lang="ko-KR" altLang="en-US" dirty="0"/>
              <a:t>로 호출하지 않아도 됨</a:t>
            </a:r>
            <a:r>
              <a:rPr lang="en-US" altLang="ko-KR" dirty="0"/>
              <a:t>. -&gt; </a:t>
            </a:r>
            <a:r>
              <a:rPr lang="ko-KR" altLang="en-US" dirty="0"/>
              <a:t>안에서 </a:t>
            </a:r>
            <a:r>
              <a:rPr lang="en-US" altLang="ko-KR" dirty="0"/>
              <a:t>null check </a:t>
            </a:r>
            <a:r>
              <a:rPr lang="ko-KR" altLang="en-US" dirty="0"/>
              <a:t>하기 </a:t>
            </a:r>
            <a:r>
              <a:rPr lang="ko-KR" altLang="en-US" dirty="0" err="1"/>
              <a:t>떄문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A82C76-0066-4068-96F6-D79CAA219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589" y="2201154"/>
            <a:ext cx="2648320" cy="5430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D30F560-45FE-441E-8549-B0A9CDC9B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589" y="2879092"/>
            <a:ext cx="3543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602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F4B36-A3B0-4B5A-9737-6E1F5987C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파라미터의 널 가능성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84910B-8F6C-4FA8-A5F3-28C2EBF48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함수나 클래스의 모든 타입 파라미터는 기본적으로 </a:t>
            </a:r>
            <a:r>
              <a:rPr lang="en-US" altLang="ko-KR" dirty="0"/>
              <a:t>nullable</a:t>
            </a:r>
          </a:p>
          <a:p>
            <a:endParaRPr lang="en-US" altLang="ko-KR" dirty="0"/>
          </a:p>
          <a:p>
            <a:r>
              <a:rPr lang="en-US" altLang="ko-KR" dirty="0"/>
              <a:t>nullable</a:t>
            </a:r>
            <a:r>
              <a:rPr lang="ko-KR" altLang="en-US" dirty="0"/>
              <a:t>한 어떤 파라미터도 </a:t>
            </a:r>
            <a:r>
              <a:rPr lang="en-US" altLang="ko-KR" dirty="0"/>
              <a:t>T</a:t>
            </a:r>
            <a:r>
              <a:rPr lang="ko-KR" altLang="en-US" dirty="0"/>
              <a:t>를 대신가능</a:t>
            </a:r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en-US" altLang="ko-KR" dirty="0"/>
              <a:t>T</a:t>
            </a:r>
            <a:r>
              <a:rPr lang="ko-KR" altLang="en-US" dirty="0"/>
              <a:t>도 </a:t>
            </a:r>
            <a:r>
              <a:rPr lang="en-US" altLang="ko-KR" dirty="0"/>
              <a:t>nullable</a:t>
            </a:r>
          </a:p>
          <a:p>
            <a:endParaRPr lang="en-US" altLang="ko-KR" dirty="0"/>
          </a:p>
          <a:p>
            <a:r>
              <a:rPr lang="en-US" altLang="ko-KR" dirty="0"/>
              <a:t>Any? : nullable</a:t>
            </a:r>
            <a:r>
              <a:rPr lang="ko-KR" altLang="en-US" dirty="0"/>
              <a:t>한 어떤 타입이든지</a:t>
            </a:r>
            <a:r>
              <a:rPr lang="en-US" altLang="ko-KR" dirty="0"/>
              <a:t>..</a:t>
            </a:r>
          </a:p>
          <a:p>
            <a:r>
              <a:rPr lang="en-US" altLang="ko-KR" dirty="0"/>
              <a:t>Any : non-nullable </a:t>
            </a:r>
            <a:r>
              <a:rPr lang="ko-KR" altLang="en-US" dirty="0"/>
              <a:t>한 어떤 타입이든지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이제 </a:t>
            </a:r>
            <a:r>
              <a:rPr lang="en-US" altLang="ko-KR" dirty="0"/>
              <a:t>T</a:t>
            </a:r>
            <a:r>
              <a:rPr lang="ko-KR" altLang="en-US" dirty="0"/>
              <a:t>는 </a:t>
            </a:r>
            <a:r>
              <a:rPr lang="en-US" altLang="ko-KR" dirty="0"/>
              <a:t>non-nullable                     type </a:t>
            </a:r>
            <a:r>
              <a:rPr lang="ko-KR" altLang="en-US" dirty="0"/>
              <a:t>상한을 지정한다</a:t>
            </a:r>
            <a:r>
              <a:rPr lang="en-US" altLang="ko-KR" dirty="0"/>
              <a:t>..</a:t>
            </a:r>
            <a:r>
              <a:rPr lang="ko-KR" altLang="en-US" dirty="0"/>
              <a:t>라고 표현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AC1387-28D9-4D6D-AE4B-17FAD4F4A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192" y="2243050"/>
            <a:ext cx="2200275" cy="12477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54E8459-0DF3-4C02-8556-FA8115BAD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005" y="5141290"/>
            <a:ext cx="2286319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035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317E8-988A-4786-ACFC-E02D601C2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널 가능성과 자바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FC705C-8055-43E9-9466-FE519A4FA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자바의 </a:t>
            </a:r>
            <a:r>
              <a:rPr lang="en-US" altLang="ko-KR" dirty="0"/>
              <a:t>@Nullable , @</a:t>
            </a:r>
            <a:r>
              <a:rPr lang="en-US" altLang="ko-KR" dirty="0" err="1"/>
              <a:t>NotNull</a:t>
            </a:r>
            <a:r>
              <a:rPr lang="en-US" altLang="ko-KR" dirty="0"/>
              <a:t> </a:t>
            </a:r>
            <a:r>
              <a:rPr lang="ko-KR" altLang="en-US" dirty="0" err="1"/>
              <a:t>어노테이션은</a:t>
            </a:r>
            <a:r>
              <a:rPr lang="ko-KR" altLang="en-US" dirty="0"/>
              <a:t> </a:t>
            </a:r>
            <a:r>
              <a:rPr lang="ko-KR" altLang="en-US" dirty="0" err="1"/>
              <a:t>코틀린의</a:t>
            </a:r>
            <a:r>
              <a:rPr lang="ko-KR" altLang="en-US" dirty="0"/>
              <a:t> </a:t>
            </a:r>
            <a:r>
              <a:rPr lang="en-US" altLang="ko-KR" dirty="0"/>
              <a:t>nullable, non-nullable</a:t>
            </a:r>
            <a:r>
              <a:rPr lang="ko-KR" altLang="en-US" dirty="0"/>
              <a:t>과 호환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그게 없으면</a:t>
            </a:r>
            <a:r>
              <a:rPr lang="en-US" altLang="ko-KR" dirty="0"/>
              <a:t>, </a:t>
            </a:r>
            <a:r>
              <a:rPr lang="ko-KR" altLang="en-US" dirty="0"/>
              <a:t>플랫폼 타입이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플랫폼 타입 </a:t>
            </a:r>
            <a:r>
              <a:rPr lang="en-US" altLang="ko-KR" dirty="0"/>
              <a:t>: </a:t>
            </a:r>
            <a:r>
              <a:rPr lang="ko-KR" altLang="en-US" dirty="0"/>
              <a:t>널 관련 정보를 알 수 없는 타입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nullable, non-nullable </a:t>
            </a:r>
            <a:r>
              <a:rPr lang="ko-KR" altLang="en-US" dirty="0" err="1"/>
              <a:t>둘다로</a:t>
            </a:r>
            <a:r>
              <a:rPr lang="ko-KR" altLang="en-US" dirty="0"/>
              <a:t> 처리해도 됨 암거나 </a:t>
            </a:r>
            <a:r>
              <a:rPr lang="ko-KR" altLang="en-US" dirty="0" err="1"/>
              <a:t>ㅇㅇ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이게 </a:t>
            </a:r>
            <a:r>
              <a:rPr lang="ko-KR" altLang="en-US" dirty="0" err="1"/>
              <a:t>에러나면</a:t>
            </a:r>
            <a:r>
              <a:rPr lang="ko-KR" altLang="en-US" dirty="0"/>
              <a:t> </a:t>
            </a:r>
            <a:r>
              <a:rPr lang="en-US" altLang="ko-KR" dirty="0"/>
              <a:t>String! </a:t>
            </a:r>
            <a:r>
              <a:rPr lang="ko-KR" altLang="en-US" dirty="0"/>
              <a:t>처럼 뒤에 </a:t>
            </a:r>
            <a:r>
              <a:rPr lang="ko-KR" altLang="en-US" dirty="0" err="1"/>
              <a:t>느낌표붙음</a:t>
            </a:r>
            <a:r>
              <a:rPr lang="en-US" altLang="ko-KR" dirty="0"/>
              <a:t>.. </a:t>
            </a:r>
            <a:r>
              <a:rPr lang="ko-KR" altLang="en-US" dirty="0"/>
              <a:t>주의</a:t>
            </a:r>
            <a:r>
              <a:rPr lang="en-US" altLang="ko-KR" dirty="0"/>
              <a:t>(</a:t>
            </a:r>
            <a:r>
              <a:rPr lang="ko-KR" altLang="en-US" dirty="0"/>
              <a:t>널 가능성에 정보가 없다는 뜻</a:t>
            </a:r>
            <a:r>
              <a:rPr lang="en-US" altLang="ko-KR"/>
              <a:t>)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2324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C5A5A-4647-4849-9B4B-ACB1CC3C7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402"/>
            <a:ext cx="10515600" cy="1325563"/>
          </a:xfrm>
        </p:spPr>
        <p:txBody>
          <a:bodyPr/>
          <a:lstStyle/>
          <a:p>
            <a:r>
              <a:rPr lang="ko-KR" altLang="en-US" dirty="0"/>
              <a:t>널이 될 수 있는 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448E34-755F-4CC4-BE7F-4E82C803C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타입 </a:t>
            </a:r>
            <a:r>
              <a:rPr lang="ko-KR" altLang="en-US" dirty="0" err="1"/>
              <a:t>이름뒤에</a:t>
            </a:r>
            <a:r>
              <a:rPr lang="ko-KR" altLang="en-US" dirty="0"/>
              <a:t> </a:t>
            </a:r>
            <a:r>
              <a:rPr lang="en-US" altLang="ko-KR" dirty="0"/>
              <a:t>? </a:t>
            </a:r>
            <a:r>
              <a:rPr lang="ko-KR" altLang="en-US" dirty="0"/>
              <a:t>를 붙이면 </a:t>
            </a:r>
            <a:r>
              <a:rPr lang="en-US" altLang="ko-KR" dirty="0"/>
              <a:t>null</a:t>
            </a:r>
            <a:r>
              <a:rPr lang="ko-KR" altLang="en-US" dirty="0"/>
              <a:t>이 될 수 있다는 뜻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널이 될 수 있는 타입인 변수에 대해 변수</a:t>
            </a:r>
            <a:r>
              <a:rPr lang="en-US" altLang="ko-KR" dirty="0"/>
              <a:t>.</a:t>
            </a:r>
            <a:r>
              <a:rPr lang="ko-KR" altLang="en-US" dirty="0"/>
              <a:t>메소드</a:t>
            </a:r>
            <a:r>
              <a:rPr lang="en-US" altLang="ko-KR" dirty="0"/>
              <a:t>() </a:t>
            </a:r>
            <a:r>
              <a:rPr lang="ko-KR" altLang="en-US" dirty="0"/>
              <a:t>메소드 직접호출 불가</a:t>
            </a:r>
            <a:r>
              <a:rPr lang="en-US" altLang="ko-KR" dirty="0"/>
              <a:t>(</a:t>
            </a:r>
            <a:r>
              <a:rPr lang="ko-KR" altLang="en-US" dirty="0"/>
              <a:t>한번 </a:t>
            </a:r>
            <a:r>
              <a:rPr lang="en-US" altLang="ko-KR" dirty="0"/>
              <a:t>null check </a:t>
            </a:r>
            <a:r>
              <a:rPr lang="ko-KR" altLang="en-US" dirty="0"/>
              <a:t>한 후에 가능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널이 될 수 잇는 값을 널이 될 수 없는 변수에 </a:t>
            </a:r>
            <a:r>
              <a:rPr lang="ko-KR" altLang="en-US" dirty="0" err="1"/>
              <a:t>못넣음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03F1E8-FC37-434D-A57A-F9D065D49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7927" y="1181013"/>
            <a:ext cx="24479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137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5FD69-788C-4DB0-9D23-D0E3FDD3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안전한 호출 연산자 </a:t>
            </a:r>
            <a:r>
              <a:rPr lang="en-US" altLang="ko-KR" dirty="0"/>
              <a:t>?.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53BAEA-E6A3-44CB-ADCD-A2BAB99D5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null </a:t>
            </a:r>
            <a:r>
              <a:rPr lang="ko-KR" altLang="en-US" dirty="0"/>
              <a:t>검사와 메소드 호출을 한 번의 연산으로 수행</a:t>
            </a:r>
            <a:endParaRPr lang="en-US" altLang="ko-KR" dirty="0"/>
          </a:p>
          <a:p>
            <a:r>
              <a:rPr lang="en-US" altLang="ko-KR" dirty="0"/>
              <a:t>if( s != null) </a:t>
            </a:r>
            <a:r>
              <a:rPr lang="en-US" altLang="ko-KR" dirty="0" err="1"/>
              <a:t>s.length</a:t>
            </a:r>
            <a:r>
              <a:rPr lang="en-US" altLang="ko-KR" dirty="0"/>
              <a:t>() </a:t>
            </a:r>
          </a:p>
          <a:p>
            <a:r>
              <a:rPr lang="en-US" altLang="ko-KR" dirty="0"/>
              <a:t>else</a:t>
            </a:r>
            <a:r>
              <a:rPr lang="ko-KR" altLang="en-US" dirty="0"/>
              <a:t> </a:t>
            </a:r>
            <a:r>
              <a:rPr lang="en-US" altLang="ko-KR" dirty="0"/>
              <a:t>null</a:t>
            </a:r>
          </a:p>
          <a:p>
            <a:endParaRPr lang="en-US" altLang="ko-KR" dirty="0"/>
          </a:p>
          <a:p>
            <a:r>
              <a:rPr lang="ko-KR" altLang="en-US" dirty="0"/>
              <a:t>프로퍼티도 가능</a:t>
            </a:r>
            <a:endParaRPr lang="en-US" altLang="ko-KR" dirty="0"/>
          </a:p>
          <a:p>
            <a:r>
              <a:rPr lang="en-US" altLang="ko-KR" dirty="0"/>
              <a:t>person.name --&gt;&gt; person?.name (person</a:t>
            </a:r>
            <a:r>
              <a:rPr lang="ko-KR" altLang="en-US" dirty="0"/>
              <a:t>이 널인지 체크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person?.home?.cost</a:t>
            </a:r>
            <a:r>
              <a:rPr lang="en-US" altLang="ko-KR" dirty="0"/>
              <a:t> </a:t>
            </a:r>
            <a:r>
              <a:rPr lang="ko-KR" altLang="en-US" dirty="0"/>
              <a:t>연쇄해서 호출 가능</a:t>
            </a:r>
          </a:p>
        </p:txBody>
      </p:sp>
    </p:spTree>
    <p:extLst>
      <p:ext uri="{BB962C8B-B14F-4D97-AF65-F5344CB8AC3E}">
        <p14:creationId xmlns:p14="http://schemas.microsoft.com/office/powerpoint/2010/main" val="4166036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204FB7-6259-4646-A396-6E872F542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엘비스</a:t>
            </a:r>
            <a:r>
              <a:rPr lang="en-US" altLang="ko-KR" dirty="0"/>
              <a:t> </a:t>
            </a:r>
            <a:r>
              <a:rPr lang="ko-KR" altLang="en-US" dirty="0"/>
              <a:t>연산자 </a:t>
            </a:r>
            <a:r>
              <a:rPr lang="en-US" altLang="ko-KR" dirty="0"/>
              <a:t>?: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289CC2-24CA-4FB8-BAFC-E06AFDD9C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val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String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s</a:t>
            </a:r>
            <a:r>
              <a:rPr lang="ko-KR" altLang="en-US" dirty="0"/>
              <a:t> </a:t>
            </a:r>
            <a:r>
              <a:rPr lang="en-US" altLang="ko-KR" dirty="0"/>
              <a:t>?:</a:t>
            </a:r>
            <a:r>
              <a:rPr lang="ko-KR" altLang="en-US" dirty="0"/>
              <a:t> </a:t>
            </a:r>
            <a:r>
              <a:rPr lang="en-US" altLang="ko-KR" dirty="0"/>
              <a:t>“”</a:t>
            </a:r>
          </a:p>
          <a:p>
            <a:r>
              <a:rPr lang="en-US" altLang="ko-KR" dirty="0"/>
              <a:t>s</a:t>
            </a:r>
            <a:r>
              <a:rPr lang="ko-KR" altLang="en-US" dirty="0"/>
              <a:t>가 </a:t>
            </a:r>
            <a:r>
              <a:rPr lang="en-US" altLang="ko-KR" dirty="0"/>
              <a:t>null </a:t>
            </a:r>
            <a:r>
              <a:rPr lang="ko-KR" altLang="en-US" dirty="0"/>
              <a:t>이면 </a:t>
            </a:r>
            <a:r>
              <a:rPr lang="en-US" altLang="ko-KR" dirty="0"/>
              <a:t>“” </a:t>
            </a:r>
            <a:r>
              <a:rPr lang="ko-KR" altLang="en-US" dirty="0"/>
              <a:t>임</a:t>
            </a:r>
            <a:r>
              <a:rPr lang="en-US" altLang="ko-KR" dirty="0"/>
              <a:t>, </a:t>
            </a:r>
            <a:r>
              <a:rPr lang="ko-KR" altLang="en-US" dirty="0"/>
              <a:t>널이 아니면 </a:t>
            </a:r>
            <a:r>
              <a:rPr lang="en-US" altLang="ko-KR" dirty="0"/>
              <a:t>s</a:t>
            </a:r>
            <a:r>
              <a:rPr lang="ko-KR" altLang="en-US" dirty="0"/>
              <a:t>그대로 </a:t>
            </a:r>
            <a:r>
              <a:rPr lang="ko-KR" altLang="en-US" dirty="0" err="1"/>
              <a:t>들어감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val</a:t>
            </a:r>
            <a:r>
              <a:rPr lang="en-US" altLang="ko-KR" dirty="0"/>
              <a:t> t : String = s?.name ?: “” </a:t>
            </a:r>
            <a:r>
              <a:rPr lang="ko-KR" altLang="en-US" dirty="0"/>
              <a:t>이처럼 </a:t>
            </a:r>
            <a:r>
              <a:rPr lang="ko-KR" altLang="en-US" dirty="0" err="1"/>
              <a:t>쓸수</a:t>
            </a:r>
            <a:r>
              <a:rPr lang="ko-KR" altLang="en-US" dirty="0"/>
              <a:t> 있다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en-US" altLang="ko-KR" dirty="0"/>
              <a:t>throw</a:t>
            </a:r>
            <a:r>
              <a:rPr lang="ko-KR" altLang="en-US" dirty="0"/>
              <a:t>나 </a:t>
            </a:r>
            <a:r>
              <a:rPr lang="en-US" altLang="ko-KR" dirty="0"/>
              <a:t>return</a:t>
            </a:r>
            <a:r>
              <a:rPr lang="ko-KR" altLang="en-US" dirty="0"/>
              <a:t>도 식이라 </a:t>
            </a:r>
            <a:r>
              <a:rPr lang="en-US" altLang="ko-KR" dirty="0"/>
              <a:t>?: </a:t>
            </a:r>
            <a:r>
              <a:rPr lang="ko-KR" altLang="en-US" dirty="0"/>
              <a:t>의 우변에 쓸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with(address)</a:t>
            </a:r>
            <a:r>
              <a:rPr lang="ko-KR" altLang="en-US" dirty="0"/>
              <a:t>에선 이미 널체크가 끝남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널이 </a:t>
            </a:r>
            <a:r>
              <a:rPr lang="ko-KR" altLang="en-US" dirty="0" err="1"/>
              <a:t>아닌거</a:t>
            </a:r>
            <a:r>
              <a:rPr lang="ko-KR" altLang="en-US" dirty="0"/>
              <a:t> 확신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05DA06-3D02-43CE-B431-82FC237BC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425" y="4997450"/>
            <a:ext cx="37623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63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97C8B-54F7-4413-877E-EB77D90FB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안전한 캐스트 </a:t>
            </a:r>
            <a:r>
              <a:rPr lang="en-US" altLang="ko-KR" dirty="0"/>
              <a:t>as?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C16F35-6403-4816-B3F2-8E3CD7501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타입캐스팅</a:t>
            </a:r>
            <a:endParaRPr lang="en-US" altLang="ko-KR" dirty="0"/>
          </a:p>
          <a:p>
            <a:r>
              <a:rPr lang="en-US" altLang="ko-KR" dirty="0"/>
              <a:t>as? : </a:t>
            </a:r>
            <a:r>
              <a:rPr lang="ko-KR" altLang="en-US" dirty="0" err="1"/>
              <a:t>타입맞으면</a:t>
            </a:r>
            <a:r>
              <a:rPr lang="ko-KR" altLang="en-US" dirty="0"/>
              <a:t> 그대로 타입캐스팅</a:t>
            </a:r>
            <a:r>
              <a:rPr lang="en-US" altLang="ko-KR" dirty="0"/>
              <a:t>, </a:t>
            </a:r>
            <a:r>
              <a:rPr lang="ko-KR" altLang="en-US" dirty="0" err="1"/>
              <a:t>안맞으면</a:t>
            </a:r>
            <a:r>
              <a:rPr lang="ko-KR" altLang="en-US" dirty="0"/>
              <a:t> </a:t>
            </a:r>
            <a:r>
              <a:rPr lang="en-US" altLang="ko-KR" dirty="0"/>
              <a:t>null</a:t>
            </a:r>
          </a:p>
          <a:p>
            <a:r>
              <a:rPr lang="en-US" altLang="ko-KR" dirty="0"/>
              <a:t>o as? Person ?: return false</a:t>
            </a:r>
          </a:p>
          <a:p>
            <a:r>
              <a:rPr lang="en-US" altLang="ko-KR" dirty="0"/>
              <a:t>o as? Person -&gt; Person</a:t>
            </a:r>
            <a:r>
              <a:rPr lang="ko-KR" altLang="en-US" dirty="0"/>
              <a:t>이면 </a:t>
            </a:r>
            <a:r>
              <a:rPr lang="en-US" altLang="ko-KR" dirty="0"/>
              <a:t>person</a:t>
            </a:r>
            <a:r>
              <a:rPr lang="ko-KR" altLang="en-US" dirty="0"/>
              <a:t>형으로 </a:t>
            </a:r>
            <a:r>
              <a:rPr lang="en-US" altLang="ko-KR" dirty="0"/>
              <a:t>o</a:t>
            </a:r>
            <a:r>
              <a:rPr lang="ko-KR" altLang="en-US" dirty="0"/>
              <a:t>를 바꿈</a:t>
            </a:r>
            <a:endParaRPr lang="en-US" altLang="ko-KR" dirty="0"/>
          </a:p>
          <a:p>
            <a:r>
              <a:rPr lang="ko-KR" altLang="en-US" dirty="0"/>
              <a:t>아니면 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(o as? Person) ?: return false</a:t>
            </a:r>
          </a:p>
          <a:p>
            <a:pPr marL="0" indent="0">
              <a:buNone/>
            </a:pPr>
            <a:r>
              <a:rPr lang="ko-KR" altLang="en-US" dirty="0"/>
              <a:t>널이면 </a:t>
            </a:r>
            <a:r>
              <a:rPr lang="en-US" altLang="ko-KR" dirty="0"/>
              <a:t>false</a:t>
            </a:r>
          </a:p>
          <a:p>
            <a:pPr marL="0" indent="0">
              <a:buNone/>
            </a:pPr>
            <a:r>
              <a:rPr lang="ko-KR" altLang="en-US" dirty="0"/>
              <a:t>아니면 그대로</a:t>
            </a:r>
            <a:r>
              <a:rPr lang="en-US" altLang="ko-KR" dirty="0"/>
              <a:t>.. </a:t>
            </a:r>
            <a:r>
              <a:rPr lang="ko-KR" altLang="en-US" dirty="0" err="1"/>
              <a:t>ㅡㅡ</a:t>
            </a:r>
            <a:r>
              <a:rPr lang="en-US" altLang="ko-KR" dirty="0"/>
              <a:t>;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8923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032A8-48DC-4952-BB29-DE98620F8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널 아님 단언 </a:t>
            </a:r>
            <a:r>
              <a:rPr lang="en-US" altLang="ko-KR" dirty="0"/>
              <a:t>: !!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7160F0-A4B6-426A-AE4C-28D6A2495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강제로 널이 될 수 없는 타입으로 바꿈</a:t>
            </a:r>
            <a:endParaRPr lang="en-US" altLang="ko-KR" dirty="0"/>
          </a:p>
          <a:p>
            <a:r>
              <a:rPr lang="ko-KR" altLang="en-US" dirty="0"/>
              <a:t>근데 널이면 </a:t>
            </a:r>
            <a:r>
              <a:rPr lang="en-US" altLang="ko-KR" dirty="0"/>
              <a:t>? -&gt; NPE </a:t>
            </a:r>
            <a:r>
              <a:rPr lang="ko-KR" altLang="en-US" dirty="0"/>
              <a:t>발생</a:t>
            </a:r>
            <a:r>
              <a:rPr lang="en-US" altLang="ko-KR" dirty="0"/>
              <a:t>.. </a:t>
            </a:r>
            <a:r>
              <a:rPr lang="ko-KR" altLang="en-US" dirty="0"/>
              <a:t>다만 </a:t>
            </a:r>
            <a:r>
              <a:rPr lang="en-US" altLang="ko-KR" dirty="0"/>
              <a:t>!! </a:t>
            </a:r>
            <a:r>
              <a:rPr lang="ko-KR" altLang="en-US" dirty="0"/>
              <a:t>에서 발생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NPE</a:t>
            </a:r>
            <a:r>
              <a:rPr lang="ko-KR" altLang="en-US" dirty="0"/>
              <a:t>가 어디서 발생했는지 </a:t>
            </a:r>
            <a:r>
              <a:rPr lang="ko-KR" altLang="en-US" dirty="0" err="1"/>
              <a:t>라인넘버만</a:t>
            </a:r>
            <a:r>
              <a:rPr lang="ko-KR" altLang="en-US" dirty="0"/>
              <a:t> 있음</a:t>
            </a:r>
            <a:endParaRPr lang="en-US" altLang="ko-KR" dirty="0"/>
          </a:p>
          <a:p>
            <a:r>
              <a:rPr lang="en-US" altLang="ko-KR" dirty="0"/>
              <a:t>a!!.b!!. </a:t>
            </a:r>
            <a:r>
              <a:rPr lang="ko-KR" altLang="en-US" dirty="0" err="1"/>
              <a:t>이런식으로</a:t>
            </a:r>
            <a:r>
              <a:rPr lang="ko-KR" altLang="en-US" dirty="0"/>
              <a:t> 쓰면 </a:t>
            </a:r>
            <a:r>
              <a:rPr lang="en-US" altLang="ko-KR" dirty="0"/>
              <a:t>a</a:t>
            </a:r>
            <a:r>
              <a:rPr lang="ko-KR" altLang="en-US" dirty="0"/>
              <a:t>인지 </a:t>
            </a:r>
            <a:r>
              <a:rPr lang="en-US" altLang="ko-KR" dirty="0"/>
              <a:t>b</a:t>
            </a:r>
            <a:r>
              <a:rPr lang="ko-KR" altLang="en-US" dirty="0"/>
              <a:t>인지 알 수 없다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6271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43E1B-9CB2-4456-BBA4-00940C33A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let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81AFC-5B09-4B9E-A2A3-9C55CA4B0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</a:t>
            </a:r>
            <a:r>
              <a:rPr lang="ko-KR" altLang="en-US" dirty="0"/>
              <a:t> </a:t>
            </a:r>
            <a:r>
              <a:rPr lang="ko-KR" altLang="en-US" dirty="0" err="1"/>
              <a:t>한게</a:t>
            </a:r>
            <a:r>
              <a:rPr lang="ko-KR" altLang="en-US" dirty="0"/>
              <a:t> </a:t>
            </a:r>
            <a:r>
              <a:rPr lang="en-US" altLang="ko-KR" dirty="0"/>
              <a:t>null </a:t>
            </a:r>
            <a:r>
              <a:rPr lang="ko-KR" altLang="en-US" dirty="0"/>
              <a:t>이면 </a:t>
            </a:r>
            <a:r>
              <a:rPr lang="ko-KR" altLang="en-US" dirty="0" err="1"/>
              <a:t>아무일도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</a:p>
          <a:p>
            <a:r>
              <a:rPr lang="en-US" altLang="ko-KR" dirty="0"/>
              <a:t>null </a:t>
            </a:r>
            <a:r>
              <a:rPr lang="ko-KR" altLang="en-US" dirty="0"/>
              <a:t>아니면 람다 수행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긴 식이 있고 </a:t>
            </a:r>
            <a:r>
              <a:rPr lang="en-US" altLang="ko-KR" dirty="0"/>
              <a:t>null</a:t>
            </a:r>
            <a:r>
              <a:rPr lang="ko-KR" altLang="en-US" dirty="0"/>
              <a:t>이 </a:t>
            </a:r>
            <a:r>
              <a:rPr lang="ko-KR" altLang="en-US" dirty="0" err="1"/>
              <a:t>아닐때</a:t>
            </a:r>
            <a:endParaRPr lang="en-US" altLang="ko-KR" dirty="0"/>
          </a:p>
          <a:p>
            <a:r>
              <a:rPr lang="ko-KR" altLang="en-US" dirty="0"/>
              <a:t>수행해야 </a:t>
            </a:r>
            <a:r>
              <a:rPr lang="ko-KR" altLang="en-US" dirty="0" err="1"/>
              <a:t>할떄</a:t>
            </a:r>
            <a:r>
              <a:rPr lang="ko-KR" altLang="en-US" dirty="0"/>
              <a:t> 유용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7837A4-9EAF-4410-BB70-E844468CD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58169"/>
            <a:ext cx="30289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90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A9256-5BE1-47C7-976E-9A64C172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나중에 초기화할 프로퍼티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8B8018-A42D-4B7E-9069-F477A602F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클래스안에서 </a:t>
            </a:r>
            <a:r>
              <a:rPr lang="en-US" altLang="ko-KR" dirty="0"/>
              <a:t>non-nullable type</a:t>
            </a:r>
            <a:r>
              <a:rPr lang="ko-KR" altLang="en-US" dirty="0"/>
              <a:t>을 생성자에서 무조건 초기화 해야함</a:t>
            </a:r>
            <a:r>
              <a:rPr lang="en-US" altLang="ko-KR" dirty="0"/>
              <a:t>.  </a:t>
            </a:r>
          </a:p>
          <a:p>
            <a:r>
              <a:rPr lang="ko-KR" altLang="en-US" dirty="0" err="1"/>
              <a:t>딴데서</a:t>
            </a:r>
            <a:r>
              <a:rPr lang="ko-KR" altLang="en-US" dirty="0"/>
              <a:t> </a:t>
            </a:r>
            <a:r>
              <a:rPr lang="ko-KR" altLang="en-US" dirty="0" err="1"/>
              <a:t>할라믄</a:t>
            </a:r>
            <a:r>
              <a:rPr lang="ko-KR" altLang="en-US" dirty="0"/>
              <a:t> </a:t>
            </a:r>
            <a:r>
              <a:rPr lang="en-US" altLang="ko-KR" dirty="0"/>
              <a:t>nullable type</a:t>
            </a:r>
            <a:r>
              <a:rPr lang="ko-KR" altLang="en-US" dirty="0"/>
              <a:t>을 써야함</a:t>
            </a:r>
            <a:r>
              <a:rPr lang="en-US" altLang="ko-KR" dirty="0"/>
              <a:t>.. </a:t>
            </a:r>
          </a:p>
          <a:p>
            <a:r>
              <a:rPr lang="ko-KR" altLang="en-US" dirty="0"/>
              <a:t>그럼 </a:t>
            </a:r>
            <a:r>
              <a:rPr lang="en-US" altLang="ko-KR" dirty="0"/>
              <a:t>!! </a:t>
            </a:r>
            <a:r>
              <a:rPr lang="ko-KR" altLang="en-US" dirty="0"/>
              <a:t>으로 프로퍼티 접근하거나 널 체크 먼저하고 써야함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그럼 너무 </a:t>
            </a:r>
            <a:r>
              <a:rPr lang="ko-KR" altLang="en-US" dirty="0" err="1"/>
              <a:t>드럽고</a:t>
            </a:r>
            <a:r>
              <a:rPr lang="ko-KR" altLang="en-US" dirty="0"/>
              <a:t> 귀찮다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9D09DA-E2FE-4353-94A2-EA24EB7EE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770" y="3873616"/>
            <a:ext cx="31051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89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4A7EC-F815-470F-96CB-3117D63D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나중에 초기화할 프로퍼티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02B297-9E20-41A3-B3E6-C4AA74E2E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lateinit</a:t>
            </a:r>
            <a:r>
              <a:rPr lang="en-US" altLang="ko-KR" dirty="0"/>
              <a:t> </a:t>
            </a:r>
            <a:r>
              <a:rPr lang="ko-KR" altLang="en-US" dirty="0"/>
              <a:t>키워드로 나중에 초기화 할 수 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lateinit</a:t>
            </a:r>
            <a:r>
              <a:rPr lang="en-US" altLang="ko-KR" dirty="0"/>
              <a:t> </a:t>
            </a:r>
            <a:r>
              <a:rPr lang="ko-KR" altLang="en-US" dirty="0"/>
              <a:t>키워드가 붙으면 반드시 </a:t>
            </a:r>
            <a:r>
              <a:rPr lang="en-US" altLang="ko-KR" dirty="0"/>
              <a:t>var</a:t>
            </a:r>
            <a:r>
              <a:rPr lang="ko-KR" altLang="en-US" dirty="0"/>
              <a:t>로 선언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en-US" altLang="ko-KR" dirty="0" err="1"/>
              <a:t>val</a:t>
            </a:r>
            <a:r>
              <a:rPr lang="ko-KR" altLang="en-US" dirty="0"/>
              <a:t>은 </a:t>
            </a:r>
            <a:r>
              <a:rPr lang="en-US" altLang="ko-KR" dirty="0"/>
              <a:t>final </a:t>
            </a:r>
            <a:r>
              <a:rPr lang="ko-KR" altLang="en-US" dirty="0"/>
              <a:t>이라 나중에 값 넣기</a:t>
            </a:r>
            <a:r>
              <a:rPr lang="en-US" altLang="ko-KR" dirty="0"/>
              <a:t> </a:t>
            </a:r>
            <a:r>
              <a:rPr lang="ko-KR" altLang="en-US" dirty="0"/>
              <a:t>불가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8EF7A5-525A-4F22-AC07-2F5809EF4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904" y="1825625"/>
            <a:ext cx="30956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30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482</Words>
  <Application>Microsoft Office PowerPoint</Application>
  <PresentationFormat>와이드스크린</PresentationFormat>
  <Paragraphs>82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6장  코틀린 타입 시스템</vt:lpstr>
      <vt:lpstr>널이 될 수 있는 타입</vt:lpstr>
      <vt:lpstr>안전한 호출 연산자 ?.</vt:lpstr>
      <vt:lpstr>엘비스 연산자 ?:</vt:lpstr>
      <vt:lpstr>안전한 캐스트 as?</vt:lpstr>
      <vt:lpstr>널 아님 단언 : !!</vt:lpstr>
      <vt:lpstr>let 함수</vt:lpstr>
      <vt:lpstr>나중에 초기화할 프로퍼티</vt:lpstr>
      <vt:lpstr>나중에 초기화할 프로퍼티</vt:lpstr>
      <vt:lpstr>널이 될 수 있는 타입 확장</vt:lpstr>
      <vt:lpstr>타입 파라미터의 널 가능성</vt:lpstr>
      <vt:lpstr>널 가능성과 자바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  코틀린이란 무엇이며, 왜 필요한가?</dc:title>
  <dc:creator>김기표 김기표</dc:creator>
  <cp:lastModifiedBy>김기표 김기표</cp:lastModifiedBy>
  <cp:revision>78</cp:revision>
  <dcterms:created xsi:type="dcterms:W3CDTF">2019-08-25T00:52:50Z</dcterms:created>
  <dcterms:modified xsi:type="dcterms:W3CDTF">2019-09-30T15:18:37Z</dcterms:modified>
</cp:coreProperties>
</file>