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48"/>
  </p:notesMasterIdLst>
  <p:sldIdLst>
    <p:sldId id="287" r:id="rId2"/>
    <p:sldId id="256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9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1" r:id="rId27"/>
    <p:sldId id="292" r:id="rId28"/>
    <p:sldId id="280" r:id="rId29"/>
    <p:sldId id="281" r:id="rId30"/>
    <p:sldId id="296" r:id="rId31"/>
    <p:sldId id="297" r:id="rId32"/>
    <p:sldId id="282" r:id="rId33"/>
    <p:sldId id="283" r:id="rId34"/>
    <p:sldId id="284" r:id="rId35"/>
    <p:sldId id="285" r:id="rId36"/>
    <p:sldId id="294" r:id="rId37"/>
    <p:sldId id="295" r:id="rId38"/>
    <p:sldId id="286" r:id="rId39"/>
    <p:sldId id="288" r:id="rId40"/>
    <p:sldId id="289" r:id="rId41"/>
    <p:sldId id="293" r:id="rId42"/>
    <p:sldId id="298" r:id="rId43"/>
    <p:sldId id="299" r:id="rId44"/>
    <p:sldId id="300" r:id="rId45"/>
    <p:sldId id="302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4D23-1B0C-4DC9-84E9-BE66CA1A274B}" type="datetimeFigureOut">
              <a:rPr lang="en-US" smtClean="0"/>
              <a:pPr/>
              <a:t>11/23/2019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02D9-C0E8-46E3-AC0F-9FE75F223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2070AB-A59D-4DA2-9809-80E66F7724AB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5D22E-096D-4D29-BD91-E06A38D45CC9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6D93E-2554-4E1B-AED5-6D33B50451C4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BA914-DE14-48FA-A10B-3237B8A23BCE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42ABA4-1E12-4B67-AE6A-046C767D683D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7FC23-9A38-44A3-8CE1-A8B90AD107AF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E1D244-054D-4638-8506-376C2703EFAD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A64D6-03BB-4CA8-827F-B24CF9D7BD71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66E2E-6F6C-4D11-8C99-8428FBABECC3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527422-2E18-493A-9FFA-4D7EC34E68FC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53A7CC-3FA3-48A1-8DAC-E72FBEBEB550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5DC713-47EE-4B26-A39A-EF2D1015ABE8}" type="datetime1">
              <a:rPr lang="en-US" smtClean="0"/>
              <a:pPr/>
              <a:t>11/23/2019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BE06E5-66A9-4D5E-B2A4-31FCFE5E9D8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tt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INTRODUCTION TO LINUX</a:t>
            </a:r>
            <a:endParaRPr lang="en-IN" sz="4800" dirty="0">
              <a:latin typeface="Algerian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CORE &amp; ADVANCED</a:t>
            </a:r>
          </a:p>
          <a:p>
            <a:r>
              <a:rPr lang="en-US" b="1" dirty="0" smtClean="0"/>
              <a:t>Drafted By: Abhishek Roshan</a:t>
            </a:r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1802" y="6407944"/>
            <a:ext cx="3658951" cy="365125"/>
          </a:xfrm>
        </p:spPr>
        <p:txBody>
          <a:bodyPr/>
          <a:lstStyle/>
          <a:p>
            <a:r>
              <a:rPr lang="en-IN" dirty="0" smtClean="0"/>
              <a:t>Copy Right Reserve to abhishek88roshan@yahoo.com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file in Linux</a:t>
            </a:r>
          </a:p>
          <a:p>
            <a:r>
              <a:rPr lang="en-US" dirty="0" smtClean="0"/>
              <a:t>Cat and touch</a:t>
            </a:r>
          </a:p>
          <a:p>
            <a:r>
              <a:rPr lang="en-US" dirty="0" smtClean="0"/>
              <a:t>To Display the content</a:t>
            </a:r>
          </a:p>
          <a:p>
            <a:r>
              <a:rPr lang="en-US" dirty="0" smtClean="0"/>
              <a:t>To append the data in exiting file</a:t>
            </a:r>
          </a:p>
          <a:p>
            <a:r>
              <a:rPr lang="en-US" dirty="0" smtClean="0"/>
              <a:t>Creating Multiple files by using touch command</a:t>
            </a:r>
          </a:p>
          <a:p>
            <a:r>
              <a:rPr lang="en-US" dirty="0" smtClean="0"/>
              <a:t>Creating Dir</a:t>
            </a:r>
          </a:p>
          <a:p>
            <a:r>
              <a:rPr lang="en-US" dirty="0" smtClean="0"/>
              <a:t>Creating multiple directories </a:t>
            </a:r>
          </a:p>
          <a:p>
            <a:r>
              <a:rPr lang="en-US" dirty="0" smtClean="0"/>
              <a:t>Copy file into directory </a:t>
            </a:r>
          </a:p>
          <a:p>
            <a:r>
              <a:rPr lang="en-US" dirty="0" smtClean="0"/>
              <a:t>Copy Directories from one loc to another loc</a:t>
            </a:r>
          </a:p>
          <a:p>
            <a:r>
              <a:rPr lang="en-US" dirty="0" smtClean="0"/>
              <a:t>Moving files and directories from one loc to another loc</a:t>
            </a:r>
          </a:p>
          <a:p>
            <a:r>
              <a:rPr lang="en-US" dirty="0" smtClean="0"/>
              <a:t>Rename a file and directory</a:t>
            </a:r>
          </a:p>
          <a:p>
            <a:r>
              <a:rPr lang="en-US" dirty="0" smtClean="0"/>
              <a:t>Removed file and directory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 – Visual display editor(default)</a:t>
            </a:r>
          </a:p>
          <a:p>
            <a:r>
              <a:rPr lang="en-US" dirty="0" smtClean="0"/>
              <a:t>VIM – Visual Display editor improved</a:t>
            </a:r>
          </a:p>
          <a:p>
            <a:r>
              <a:rPr lang="en-US" dirty="0" smtClean="0"/>
              <a:t>It has 3 modes</a:t>
            </a:r>
          </a:p>
          <a:p>
            <a:r>
              <a:rPr lang="en-US" dirty="0" smtClean="0"/>
              <a:t>Command mode</a:t>
            </a:r>
          </a:p>
          <a:p>
            <a:r>
              <a:rPr lang="en-US" dirty="0" smtClean="0"/>
              <a:t>Insert mode</a:t>
            </a:r>
          </a:p>
          <a:p>
            <a:r>
              <a:rPr lang="en-US" dirty="0" smtClean="0"/>
              <a:t>Extended command mode.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Editor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Expression,pipelines</a:t>
            </a:r>
            <a:r>
              <a:rPr lang="en-US" dirty="0" smtClean="0"/>
              <a:t> &amp; I/O Redirection</a:t>
            </a:r>
          </a:p>
          <a:p>
            <a:r>
              <a:rPr lang="en-US" dirty="0" smtClean="0"/>
              <a:t>Symbolic Links – Hard link &amp; Soft link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2910" y="2714620"/>
          <a:ext cx="8215371" cy="3861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7"/>
                <a:gridCol w="2738457"/>
                <a:gridCol w="2738457"/>
              </a:tblGrid>
              <a:tr h="4643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Link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</a:t>
                      </a:r>
                      <a:r>
                        <a:rPr lang="en-US" baseline="0" dirty="0" smtClean="0"/>
                        <a:t>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BACKUP FILE</a:t>
                      </a:r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original</a:t>
                      </a:r>
                      <a:r>
                        <a:rPr lang="en-US" baseline="0" dirty="0" smtClean="0"/>
                        <a:t> file is deleted ,link is broken and data is lost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original file is deleted</a:t>
                      </a:r>
                      <a:r>
                        <a:rPr lang="en-US" baseline="0" dirty="0" smtClean="0"/>
                        <a:t> then also link will contain the data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 number of 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baseline="0" dirty="0" smtClean="0"/>
                        <a:t> and link file is different.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 number of 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baseline="0" dirty="0" smtClean="0"/>
                        <a:t> and link file is same.</a:t>
                      </a:r>
                      <a:endParaRPr lang="en-IN" dirty="0" smtClean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created</a:t>
                      </a:r>
                      <a:r>
                        <a:rPr lang="en-US" baseline="0" dirty="0" smtClean="0"/>
                        <a:t> cross the partition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be created</a:t>
                      </a:r>
                      <a:r>
                        <a:rPr lang="en-US" baseline="0" dirty="0" smtClean="0"/>
                        <a:t> across the partition.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</a:t>
            </a:r>
          </a:p>
          <a:p>
            <a:r>
              <a:rPr lang="en-US" dirty="0" smtClean="0"/>
              <a:t>More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Tail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Cut</a:t>
            </a:r>
          </a:p>
          <a:p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smtClean="0"/>
              <a:t>Find (Recommend or Mandatory)</a:t>
            </a:r>
          </a:p>
          <a:p>
            <a:r>
              <a:rPr lang="en-US" dirty="0" smtClean="0"/>
              <a:t>Locate (Optional)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 Commands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File Permission</a:t>
            </a:r>
          </a:p>
          <a:p>
            <a:r>
              <a:rPr lang="en-US" dirty="0" smtClean="0"/>
              <a:t>User/Owner level</a:t>
            </a:r>
          </a:p>
          <a:p>
            <a:r>
              <a:rPr lang="en-US" dirty="0" smtClean="0"/>
              <a:t>Group level</a:t>
            </a:r>
          </a:p>
          <a:p>
            <a:r>
              <a:rPr lang="en-US" dirty="0" smtClean="0"/>
              <a:t>Other  level</a:t>
            </a:r>
          </a:p>
          <a:p>
            <a:r>
              <a:rPr lang="en-US" dirty="0" smtClean="0"/>
              <a:t>Access mode are of three types</a:t>
            </a:r>
          </a:p>
          <a:p>
            <a:r>
              <a:rPr lang="en-US" dirty="0" smtClean="0"/>
              <a:t>r = read only</a:t>
            </a:r>
          </a:p>
          <a:p>
            <a:r>
              <a:rPr lang="en-US" dirty="0" smtClean="0"/>
              <a:t>w = write/edit/delete/append</a:t>
            </a:r>
          </a:p>
          <a:p>
            <a:r>
              <a:rPr lang="en-US" dirty="0" smtClean="0"/>
              <a:t>x = execute/run command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Permission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ls’</a:t>
                      </a:r>
                      <a:r>
                        <a:rPr lang="en-US" dirty="0" smtClean="0"/>
                        <a:t> content of dir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Write, edit, </a:t>
                      </a:r>
                      <a:r>
                        <a:rPr lang="en-US" dirty="0" err="1" smtClean="0"/>
                        <a:t>append,delete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Add/Del/Rename content of</a:t>
                      </a:r>
                      <a:r>
                        <a:rPr lang="en-US" baseline="0" dirty="0" smtClean="0"/>
                        <a:t> dir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run</a:t>
                      </a:r>
                      <a:r>
                        <a:rPr lang="en-US" baseline="0" dirty="0" smtClean="0"/>
                        <a:t> a command/Shell 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enter into dir using ‘</a:t>
                      </a:r>
                      <a:r>
                        <a:rPr lang="en-US" dirty="0" err="1" smtClean="0"/>
                        <a:t>cd</a:t>
                      </a:r>
                      <a:r>
                        <a:rPr lang="en-US" dirty="0" smtClean="0"/>
                        <a:t>’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Permisssion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Permission can be set on any file/dir by two ways:</a:t>
            </a:r>
          </a:p>
          <a:p>
            <a:r>
              <a:rPr lang="en-US" dirty="0" smtClean="0"/>
              <a:t>1. Symbolic method(</a:t>
            </a:r>
            <a:r>
              <a:rPr lang="en-US" dirty="0" err="1" smtClean="0"/>
              <a:t>ugo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2.Absolute method (number)</a:t>
            </a:r>
          </a:p>
          <a:p>
            <a:r>
              <a:rPr lang="en-US" dirty="0" smtClean="0"/>
              <a:t>Symbolic method: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[who] [+/-/=] [Permission] file</a:t>
            </a:r>
          </a:p>
          <a:p>
            <a:r>
              <a:rPr lang="en-US" dirty="0" smtClean="0"/>
              <a:t>u=user/owner, g=group, o=other</a:t>
            </a:r>
          </a:p>
          <a:p>
            <a:r>
              <a:rPr lang="en-US" dirty="0" smtClean="0"/>
              <a:t>Absolute method (number)</a:t>
            </a:r>
          </a:p>
          <a:p>
            <a:r>
              <a:rPr lang="en-US" dirty="0" smtClean="0"/>
              <a:t>Read = 4</a:t>
            </a:r>
          </a:p>
          <a:p>
            <a:r>
              <a:rPr lang="en-US" dirty="0" smtClean="0"/>
              <a:t>Write = 2</a:t>
            </a:r>
          </a:p>
          <a:p>
            <a:r>
              <a:rPr lang="en-US" dirty="0" smtClean="0"/>
              <a:t>Execute = 1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File Permission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Umask</a:t>
            </a:r>
            <a:r>
              <a:rPr lang="en-US" dirty="0" smtClean="0"/>
              <a:t> – user file creation mask</a:t>
            </a:r>
          </a:p>
          <a:p>
            <a:r>
              <a:rPr lang="en-US" dirty="0" smtClean="0"/>
              <a:t>Default value of </a:t>
            </a:r>
            <a:r>
              <a:rPr lang="en-US" dirty="0" err="1" smtClean="0"/>
              <a:t>umask</a:t>
            </a:r>
            <a:r>
              <a:rPr lang="en-US" dirty="0" smtClean="0"/>
              <a:t> = 022</a:t>
            </a:r>
          </a:p>
          <a:p>
            <a:r>
              <a:rPr lang="en-US" dirty="0" smtClean="0"/>
              <a:t>Full permission for a file = 666</a:t>
            </a:r>
          </a:p>
          <a:p>
            <a:r>
              <a:rPr lang="en-US" dirty="0" err="1" smtClean="0"/>
              <a:t>Umask</a:t>
            </a:r>
            <a:r>
              <a:rPr lang="en-US" dirty="0" smtClean="0"/>
              <a:t>                         - = 022</a:t>
            </a:r>
          </a:p>
          <a:p>
            <a:r>
              <a:rPr lang="en-US" dirty="0" smtClean="0"/>
              <a:t>                                       = 644(default)</a:t>
            </a:r>
          </a:p>
          <a:p>
            <a:r>
              <a:rPr lang="en-US" dirty="0" smtClean="0"/>
              <a:t>Full permission for a Directory = 777</a:t>
            </a:r>
          </a:p>
          <a:p>
            <a:r>
              <a:rPr lang="en-US" dirty="0" smtClean="0"/>
              <a:t>                                               -= 022</a:t>
            </a:r>
          </a:p>
          <a:p>
            <a:r>
              <a:rPr lang="en-US" dirty="0" smtClean="0"/>
              <a:t>                                                = 755(default)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Partition</a:t>
            </a:r>
          </a:p>
          <a:p>
            <a:r>
              <a:rPr lang="en-US" dirty="0" smtClean="0"/>
              <a:t>Disk Partitioning Criteria</a:t>
            </a:r>
          </a:p>
          <a:p>
            <a:r>
              <a:rPr lang="en-US" dirty="0" smtClean="0"/>
              <a:t>Disk Identification</a:t>
            </a:r>
          </a:p>
          <a:p>
            <a:r>
              <a:rPr lang="en-US" dirty="0" smtClean="0"/>
              <a:t>IDE /dev/</a:t>
            </a:r>
            <a:r>
              <a:rPr lang="en-US" dirty="0" err="1" smtClean="0"/>
              <a:t>hda</a:t>
            </a:r>
            <a:endParaRPr lang="en-US" dirty="0" smtClean="0"/>
          </a:p>
          <a:p>
            <a:r>
              <a:rPr lang="en-US" dirty="0" smtClean="0"/>
              <a:t>SCSCI /dev/</a:t>
            </a:r>
            <a:r>
              <a:rPr lang="en-US" dirty="0" err="1" smtClean="0"/>
              <a:t>sda</a:t>
            </a:r>
            <a:endParaRPr lang="en-US" dirty="0" smtClean="0"/>
          </a:p>
          <a:p>
            <a:r>
              <a:rPr lang="en-US" dirty="0" smtClean="0"/>
              <a:t>Virtual /dev/</a:t>
            </a:r>
            <a:r>
              <a:rPr lang="en-US" dirty="0" err="1" smtClean="0"/>
              <a:t>vda</a:t>
            </a:r>
            <a:endParaRPr lang="en-US" dirty="0" smtClean="0"/>
          </a:p>
          <a:p>
            <a:r>
              <a:rPr lang="en-US" dirty="0" smtClean="0"/>
              <a:t>File System Types of file system(ext2,ext3,ext4,xfs)</a:t>
            </a:r>
          </a:p>
          <a:p>
            <a:r>
              <a:rPr lang="en-US" dirty="0" smtClean="0"/>
              <a:t>Mounting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Partition &amp; File System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fdisk</a:t>
            </a:r>
            <a:r>
              <a:rPr lang="en-US" dirty="0" smtClean="0"/>
              <a:t> – l</a:t>
            </a:r>
          </a:p>
          <a:p>
            <a:r>
              <a:rPr lang="en-US" dirty="0" smtClean="0"/>
              <a:t>Creating a New Partition </a:t>
            </a:r>
          </a:p>
          <a:p>
            <a:r>
              <a:rPr lang="en-US" dirty="0" smtClean="0"/>
              <a:t>Deleting a partition</a:t>
            </a:r>
          </a:p>
          <a:p>
            <a:r>
              <a:rPr lang="en-US" dirty="0" smtClean="0"/>
              <a:t>Updating the partition </a:t>
            </a:r>
          </a:p>
          <a:p>
            <a:r>
              <a:rPr lang="en-US" dirty="0" smtClean="0"/>
              <a:t>Formatting the partition</a:t>
            </a:r>
          </a:p>
          <a:p>
            <a:r>
              <a:rPr lang="en-US" dirty="0" smtClean="0"/>
              <a:t>Mounting the partition </a:t>
            </a:r>
          </a:p>
          <a:p>
            <a:r>
              <a:rPr lang="en-US" dirty="0" smtClean="0"/>
              <a:t>Permanent mounting </a:t>
            </a:r>
          </a:p>
          <a:p>
            <a:r>
              <a:rPr lang="en-US" dirty="0" smtClean="0"/>
              <a:t>Temporary mounting</a:t>
            </a:r>
          </a:p>
          <a:p>
            <a:r>
              <a:rPr lang="en-US" dirty="0" smtClean="0"/>
              <a:t>un-mounting the Partition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Partition &amp; File System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HISTORY OF UNIX</a:t>
            </a:r>
          </a:p>
          <a:p>
            <a:r>
              <a:rPr lang="en-IN" dirty="0" smtClean="0"/>
              <a:t>Linux Origins </a:t>
            </a:r>
          </a:p>
          <a:p>
            <a:r>
              <a:rPr lang="en-IN" dirty="0" smtClean="0"/>
              <a:t> Linux Principles</a:t>
            </a:r>
          </a:p>
          <a:p>
            <a:r>
              <a:rPr lang="en-IN" dirty="0" smtClean="0"/>
              <a:t>Why </a:t>
            </a:r>
            <a:r>
              <a:rPr lang="en-IN" dirty="0"/>
              <a:t>Linux?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Background and Introduction</a:t>
            </a:r>
            <a:endParaRPr lang="en-IN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Copy Right Reserve to abhishek88roshan@yahoo.com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Super user(root </a:t>
            </a:r>
            <a:r>
              <a:rPr lang="en-US" dirty="0" err="1" smtClean="0"/>
              <a:t>uid</a:t>
            </a:r>
            <a:r>
              <a:rPr lang="en-US" dirty="0" smtClean="0"/>
              <a:t> =0 </a:t>
            </a:r>
            <a:r>
              <a:rPr lang="en-US" dirty="0" err="1" smtClean="0"/>
              <a:t>gid</a:t>
            </a:r>
            <a:r>
              <a:rPr lang="en-US" dirty="0" smtClean="0"/>
              <a:t> =0)</a:t>
            </a:r>
          </a:p>
          <a:p>
            <a:r>
              <a:rPr lang="en-US" dirty="0" smtClean="0"/>
              <a:t>System user(</a:t>
            </a:r>
            <a:r>
              <a:rPr lang="en-US" dirty="0" err="1" smtClean="0"/>
              <a:t>uid</a:t>
            </a:r>
            <a:r>
              <a:rPr lang="en-US" dirty="0" smtClean="0"/>
              <a:t> = 1 to 499 &amp; </a:t>
            </a:r>
            <a:r>
              <a:rPr lang="en-US" dirty="0" err="1" smtClean="0"/>
              <a:t>gid</a:t>
            </a:r>
            <a:r>
              <a:rPr lang="en-US" dirty="0" smtClean="0"/>
              <a:t> = 1 to 499)</a:t>
            </a:r>
          </a:p>
          <a:p>
            <a:r>
              <a:rPr lang="en-US" dirty="0" smtClean="0"/>
              <a:t>Normal user(</a:t>
            </a:r>
            <a:r>
              <a:rPr lang="en-US" dirty="0" err="1" smtClean="0"/>
              <a:t>sai,pankaj,ankur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=500 &amp; </a:t>
            </a:r>
            <a:r>
              <a:rPr lang="en-US" dirty="0" err="1" smtClean="0"/>
              <a:t>gid</a:t>
            </a:r>
            <a:r>
              <a:rPr lang="en-US" dirty="0" smtClean="0"/>
              <a:t> = 60000)</a:t>
            </a:r>
          </a:p>
          <a:p>
            <a:r>
              <a:rPr lang="en-US" dirty="0" smtClean="0"/>
              <a:t>Creating User - </a:t>
            </a:r>
            <a:r>
              <a:rPr lang="en-US" dirty="0" err="1" smtClean="0"/>
              <a:t>useradd</a:t>
            </a:r>
            <a:endParaRPr lang="en-US" dirty="0" smtClean="0"/>
          </a:p>
          <a:p>
            <a:r>
              <a:rPr lang="en-US" dirty="0" smtClean="0"/>
              <a:t>-u user id</a:t>
            </a:r>
          </a:p>
          <a:p>
            <a:r>
              <a:rPr lang="en-US" dirty="0" smtClean="0"/>
              <a:t>-G Secondary group id</a:t>
            </a:r>
          </a:p>
          <a:p>
            <a:r>
              <a:rPr lang="en-US" dirty="0" smtClean="0"/>
              <a:t>-g Primary group id</a:t>
            </a:r>
          </a:p>
          <a:p>
            <a:r>
              <a:rPr lang="en-US" dirty="0" smtClean="0"/>
              <a:t>-d home directory</a:t>
            </a:r>
          </a:p>
          <a:p>
            <a:r>
              <a:rPr lang="en-US" dirty="0" smtClean="0"/>
              <a:t>-c Comment</a:t>
            </a:r>
          </a:p>
          <a:p>
            <a:r>
              <a:rPr lang="en-US" dirty="0" smtClean="0"/>
              <a:t>-s shell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And Group Administration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user with own attributes</a:t>
            </a:r>
          </a:p>
          <a:p>
            <a:r>
              <a:rPr lang="en-US" dirty="0" smtClean="0"/>
              <a:t>Modifying the user’s attribute</a:t>
            </a:r>
          </a:p>
          <a:p>
            <a:r>
              <a:rPr lang="en-US" dirty="0" smtClean="0"/>
              <a:t>Locking &amp; unlocking a user</a:t>
            </a:r>
          </a:p>
          <a:p>
            <a:r>
              <a:rPr lang="en-US" dirty="0" err="1" smtClean="0"/>
              <a:t>u</a:t>
            </a:r>
            <a:r>
              <a:rPr lang="en-US" smtClean="0"/>
              <a:t>seradd</a:t>
            </a:r>
            <a:r>
              <a:rPr lang="en-US" dirty="0" smtClean="0"/>
              <a:t>, </a:t>
            </a:r>
            <a:r>
              <a:rPr lang="en-US" dirty="0" err="1" smtClean="0"/>
              <a:t>adduser</a:t>
            </a:r>
            <a:r>
              <a:rPr lang="en-US" dirty="0" smtClean="0"/>
              <a:t> and </a:t>
            </a:r>
            <a:r>
              <a:rPr lang="en-US" dirty="0" err="1" smtClean="0"/>
              <a:t>usermod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And Group Administration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Structure of LVM</a:t>
            </a:r>
          </a:p>
          <a:p>
            <a:r>
              <a:rPr lang="en-US" dirty="0" smtClean="0"/>
              <a:t>Component of LVM(PV,VG,LV,PE,LE)</a:t>
            </a:r>
          </a:p>
          <a:p>
            <a:r>
              <a:rPr lang="en-IN" dirty="0" smtClean="0"/>
              <a:t>Creating a Physical Volume (PV)</a:t>
            </a:r>
          </a:p>
          <a:p>
            <a:r>
              <a:rPr lang="en-IN" dirty="0" smtClean="0"/>
              <a:t>Creating a Volume Group (VG)</a:t>
            </a:r>
          </a:p>
          <a:p>
            <a:r>
              <a:rPr lang="en-IN" dirty="0" smtClean="0"/>
              <a:t>Logical Volume Creation</a:t>
            </a:r>
          </a:p>
          <a:p>
            <a:r>
              <a:rPr lang="en-IN" dirty="0" smtClean="0"/>
              <a:t>Extending a Volume Group</a:t>
            </a:r>
          </a:p>
          <a:p>
            <a:r>
              <a:rPr lang="en-IN" dirty="0" smtClean="0"/>
              <a:t>Reducing the size of an LV</a:t>
            </a:r>
          </a:p>
          <a:p>
            <a:r>
              <a:rPr lang="en-IN" dirty="0" smtClean="0"/>
              <a:t>Deleting/Removing an LV</a:t>
            </a:r>
          </a:p>
          <a:p>
            <a:r>
              <a:rPr lang="en-IN" dirty="0" smtClean="0"/>
              <a:t>Deleting a Volume Group</a:t>
            </a:r>
          </a:p>
          <a:p>
            <a:r>
              <a:rPr lang="en-IN" dirty="0" smtClean="0"/>
              <a:t>Deleting a Physical Volume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Volume Management(LVM)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 smtClean="0"/>
              <a:t>pvs</a:t>
            </a:r>
            <a:endParaRPr lang="en-US" sz="2600" dirty="0" smtClean="0"/>
          </a:p>
          <a:p>
            <a:r>
              <a:rPr lang="en-US" sz="2600" dirty="0" err="1" smtClean="0"/>
              <a:t>vgs</a:t>
            </a:r>
            <a:endParaRPr lang="en-US" sz="2600" dirty="0" smtClean="0"/>
          </a:p>
          <a:p>
            <a:r>
              <a:rPr lang="en-US" sz="2600" dirty="0" err="1" smtClean="0"/>
              <a:t>lvs</a:t>
            </a:r>
            <a:endParaRPr lang="en-US" sz="2600" dirty="0" smtClean="0"/>
          </a:p>
          <a:p>
            <a:r>
              <a:rPr lang="en-US" sz="2600" dirty="0" err="1" smtClean="0"/>
              <a:t>Pvdisplay</a:t>
            </a:r>
            <a:endParaRPr lang="en-US" sz="2600" dirty="0" smtClean="0"/>
          </a:p>
          <a:p>
            <a:r>
              <a:rPr lang="en-US" sz="2600" dirty="0" err="1" smtClean="0"/>
              <a:t>Vgdisplay</a:t>
            </a:r>
            <a:endParaRPr lang="en-US" sz="2600" dirty="0" smtClean="0"/>
          </a:p>
          <a:p>
            <a:r>
              <a:rPr lang="en-US" sz="2600" dirty="0" err="1" smtClean="0"/>
              <a:t>Lvdisplay</a:t>
            </a:r>
            <a:endParaRPr lang="en-US" sz="2600" dirty="0" smtClean="0"/>
          </a:p>
          <a:p>
            <a:r>
              <a:rPr lang="en-US" sz="2600" dirty="0" err="1" smtClean="0"/>
              <a:t>Pvcreate</a:t>
            </a:r>
            <a:endParaRPr lang="en-US" sz="2600" dirty="0" smtClean="0"/>
          </a:p>
          <a:p>
            <a:r>
              <a:rPr lang="en-US" sz="2600" dirty="0" err="1" smtClean="0"/>
              <a:t>Vgcreate</a:t>
            </a:r>
            <a:endParaRPr lang="en-US" sz="2600" dirty="0" smtClean="0"/>
          </a:p>
          <a:p>
            <a:r>
              <a:rPr lang="en-US" sz="2600" dirty="0" err="1" smtClean="0"/>
              <a:t>Lvcreate</a:t>
            </a:r>
            <a:endParaRPr lang="en-US" sz="2600" dirty="0" smtClean="0"/>
          </a:p>
          <a:p>
            <a:r>
              <a:rPr lang="en-US" sz="2600" dirty="0" err="1" smtClean="0"/>
              <a:t>Vgextend</a:t>
            </a:r>
            <a:endParaRPr lang="en-US" sz="2600" dirty="0" smtClean="0"/>
          </a:p>
          <a:p>
            <a:r>
              <a:rPr lang="en-US" sz="2600" dirty="0" err="1" smtClean="0"/>
              <a:t>Lvextend</a:t>
            </a:r>
            <a:endParaRPr lang="en-US" sz="2600" dirty="0" smtClean="0"/>
          </a:p>
          <a:p>
            <a:r>
              <a:rPr lang="en-US" sz="2600" dirty="0" err="1" smtClean="0"/>
              <a:t>Lvreduce</a:t>
            </a:r>
            <a:endParaRPr lang="en-US" sz="2600" dirty="0" smtClean="0"/>
          </a:p>
          <a:p>
            <a:r>
              <a:rPr lang="en-US" sz="2600" dirty="0" err="1" smtClean="0"/>
              <a:t>Pvremove</a:t>
            </a:r>
            <a:endParaRPr lang="en-US" sz="2600" dirty="0" smtClean="0"/>
          </a:p>
          <a:p>
            <a:r>
              <a:rPr lang="en-US" sz="2600" dirty="0" err="1" smtClean="0"/>
              <a:t>Vgremove</a:t>
            </a:r>
            <a:endParaRPr lang="en-US" sz="2600" dirty="0" smtClean="0"/>
          </a:p>
          <a:p>
            <a:r>
              <a:rPr lang="en-US" sz="2600" dirty="0" err="1" smtClean="0"/>
              <a:t>lvremove</a:t>
            </a:r>
            <a:endParaRPr lang="en-US" sz="2600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LVM(LOGICAL VOLUME MANAGEMENT)</a:t>
            </a:r>
            <a:endParaRPr lang="en-IN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Networking</a:t>
            </a:r>
          </a:p>
          <a:p>
            <a:r>
              <a:rPr lang="en-US" dirty="0" smtClean="0"/>
              <a:t>The basic Requirement for N/W are:</a:t>
            </a:r>
          </a:p>
          <a:p>
            <a:r>
              <a:rPr lang="en-US" dirty="0" smtClean="0"/>
              <a:t>1.NIC</a:t>
            </a:r>
          </a:p>
          <a:p>
            <a:r>
              <a:rPr lang="en-US" dirty="0" smtClean="0"/>
              <a:t>2.Media</a:t>
            </a:r>
          </a:p>
          <a:p>
            <a:r>
              <a:rPr lang="en-US" dirty="0" smtClean="0"/>
              <a:t>3.Topology</a:t>
            </a:r>
          </a:p>
          <a:p>
            <a:r>
              <a:rPr lang="en-US" dirty="0" smtClean="0"/>
              <a:t>4.Protocol</a:t>
            </a:r>
          </a:p>
          <a:p>
            <a:r>
              <a:rPr lang="en-US" dirty="0" smtClean="0"/>
              <a:t>5.IP Address</a:t>
            </a:r>
          </a:p>
          <a:p>
            <a:r>
              <a:rPr lang="en-US" dirty="0" smtClean="0"/>
              <a:t>6.Gateway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Configuration &amp; Troubleshooting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/etc/</a:t>
            </a:r>
            <a:r>
              <a:rPr lang="en-US" dirty="0" err="1" smtClean="0"/>
              <a:t>sysconfig</a:t>
            </a:r>
            <a:r>
              <a:rPr lang="en-US" dirty="0" smtClean="0"/>
              <a:t>/network-script</a:t>
            </a:r>
          </a:p>
          <a:p>
            <a:r>
              <a:rPr lang="en-US" dirty="0" smtClean="0"/>
              <a:t>/etc/</a:t>
            </a:r>
            <a:r>
              <a:rPr lang="en-US" dirty="0" err="1" smtClean="0"/>
              <a:t>sysconfig</a:t>
            </a:r>
            <a:r>
              <a:rPr lang="en-US" dirty="0" smtClean="0"/>
              <a:t>/network</a:t>
            </a:r>
          </a:p>
          <a:p>
            <a:r>
              <a:rPr lang="en-US" dirty="0" smtClean="0"/>
              <a:t>/etc/hosts</a:t>
            </a:r>
          </a:p>
          <a:p>
            <a:r>
              <a:rPr lang="en-US" dirty="0" smtClean="0"/>
              <a:t>/etc/</a:t>
            </a:r>
            <a:r>
              <a:rPr lang="en-US" dirty="0" err="1" smtClean="0"/>
              <a:t>resolve.conf</a:t>
            </a:r>
            <a:endParaRPr lang="en-US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Configuration &amp; Troubleshooting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Security Concepts</a:t>
            </a:r>
          </a:p>
          <a:p>
            <a:r>
              <a:rPr lang="en-US" dirty="0" smtClean="0"/>
              <a:t>Important </a:t>
            </a:r>
            <a:r>
              <a:rPr lang="en-US" dirty="0" err="1" smtClean="0"/>
              <a:t>SELinux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/etc/</a:t>
            </a:r>
            <a:r>
              <a:rPr lang="en-US" dirty="0" err="1" smtClean="0"/>
              <a:t>selinux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/etc/</a:t>
            </a:r>
            <a:r>
              <a:rPr lang="en-US" dirty="0" err="1" smtClean="0"/>
              <a:t>sysconfig</a:t>
            </a:r>
            <a:r>
              <a:rPr lang="en-US" dirty="0" smtClean="0"/>
              <a:t>/</a:t>
            </a:r>
            <a:r>
              <a:rPr lang="en-US" dirty="0" err="1" smtClean="0"/>
              <a:t>selinux</a:t>
            </a:r>
            <a:endParaRPr lang="en-US" dirty="0" smtClean="0"/>
          </a:p>
          <a:p>
            <a:r>
              <a:rPr lang="en-US" dirty="0" smtClean="0"/>
              <a:t>Modes of </a:t>
            </a:r>
            <a:r>
              <a:rPr lang="en-US" dirty="0" err="1" smtClean="0"/>
              <a:t>SELinux</a:t>
            </a:r>
            <a:endParaRPr lang="en-US" dirty="0" smtClean="0"/>
          </a:p>
          <a:p>
            <a:r>
              <a:rPr lang="en-US" dirty="0" smtClean="0"/>
              <a:t>Enforcing</a:t>
            </a:r>
          </a:p>
          <a:p>
            <a:r>
              <a:rPr lang="en-US" dirty="0" smtClean="0"/>
              <a:t>Permissive </a:t>
            </a:r>
          </a:p>
          <a:p>
            <a:r>
              <a:rPr lang="en-US" dirty="0" smtClean="0"/>
              <a:t>Disabled</a:t>
            </a:r>
          </a:p>
          <a:p>
            <a:r>
              <a:rPr lang="en-US" dirty="0" smtClean="0"/>
              <a:t>Production Work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MANAGING SELINUX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</a:p>
          <a:p>
            <a:r>
              <a:rPr lang="en-US" dirty="0" err="1" smtClean="0"/>
              <a:t>SELinux</a:t>
            </a:r>
            <a:r>
              <a:rPr lang="en-US" dirty="0" smtClean="0"/>
              <a:t> Policy </a:t>
            </a:r>
          </a:p>
          <a:p>
            <a:r>
              <a:rPr lang="en-US" dirty="0" err="1" smtClean="0"/>
              <a:t>SELinux</a:t>
            </a:r>
            <a:r>
              <a:rPr lang="en-US" smtClean="0"/>
              <a:t> Context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MANAGING SELINUX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BIOS(Basic Input / Output System)</a:t>
            </a:r>
          </a:p>
          <a:p>
            <a:r>
              <a:rPr lang="en-US" dirty="0" smtClean="0"/>
              <a:t>MBR (Master Boot Recorder)</a:t>
            </a:r>
          </a:p>
          <a:p>
            <a:r>
              <a:rPr lang="en-US" dirty="0" smtClean="0"/>
              <a:t>GRUB (Grand Unified Boot Loader)</a:t>
            </a:r>
          </a:p>
          <a:p>
            <a:r>
              <a:rPr lang="en-US" dirty="0" smtClean="0"/>
              <a:t>Kernel </a:t>
            </a:r>
          </a:p>
          <a:p>
            <a:r>
              <a:rPr lang="en-US" dirty="0" smtClean="0"/>
              <a:t>Init</a:t>
            </a:r>
          </a:p>
          <a:p>
            <a:r>
              <a:rPr lang="en-US" dirty="0" err="1" smtClean="0"/>
              <a:t>Runlevel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Booting Procedure &amp; Kernel Parameter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</a:t>
            </a:r>
          </a:p>
          <a:p>
            <a:r>
              <a:rPr lang="en-US" dirty="0" smtClean="0"/>
              <a:t>Password less login using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Remote file transfer with SCP and RSYNC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ADMINISTRATING REMOTE SYSTEM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err="1" smtClean="0"/>
              <a:t>OpenSUSE</a:t>
            </a:r>
            <a:endParaRPr lang="en-US" dirty="0" smtClean="0"/>
          </a:p>
          <a:p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Mandrake/</a:t>
            </a:r>
            <a:r>
              <a:rPr lang="en-US" dirty="0" err="1" smtClean="0"/>
              <a:t>Mandriva</a:t>
            </a:r>
            <a:endParaRPr lang="en-US" dirty="0" smtClean="0"/>
          </a:p>
          <a:p>
            <a:r>
              <a:rPr lang="en-US" dirty="0" err="1" smtClean="0"/>
              <a:t>Slackware</a:t>
            </a:r>
            <a:endParaRPr lang="en-US" dirty="0" smtClean="0"/>
          </a:p>
          <a:p>
            <a:r>
              <a:rPr lang="en-US" dirty="0" err="1" smtClean="0"/>
              <a:t>Gentoo</a:t>
            </a:r>
            <a:endParaRPr lang="en-US" dirty="0" smtClean="0"/>
          </a:p>
          <a:p>
            <a:r>
              <a:rPr lang="en-US" dirty="0" err="1" smtClean="0"/>
              <a:t>Redhat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Distributions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SUDO</a:t>
            </a:r>
          </a:p>
          <a:p>
            <a:r>
              <a:rPr lang="en-US" dirty="0" smtClean="0"/>
              <a:t>Advantages of using SUDO</a:t>
            </a:r>
          </a:p>
          <a:p>
            <a:r>
              <a:rPr lang="en-US" dirty="0" smtClean="0"/>
              <a:t>The /etc/</a:t>
            </a:r>
            <a:r>
              <a:rPr lang="en-US" dirty="0" err="1" smtClean="0"/>
              <a:t>sudoers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Allow a normal user all privilege like root</a:t>
            </a:r>
          </a:p>
          <a:p>
            <a:r>
              <a:rPr lang="en-US" dirty="0" smtClean="0"/>
              <a:t>Allow a group all privilege like root.</a:t>
            </a:r>
          </a:p>
          <a:p>
            <a:r>
              <a:rPr lang="en-US" dirty="0" smtClean="0"/>
              <a:t>Allow a normal user to run all command without prompting for his password anytime.</a:t>
            </a:r>
          </a:p>
          <a:p>
            <a:r>
              <a:rPr lang="en-US" dirty="0" smtClean="0"/>
              <a:t>Restrict a user to run only 2 root commands.</a:t>
            </a:r>
          </a:p>
          <a:p>
            <a:r>
              <a:rPr lang="en-US" dirty="0" smtClean="0"/>
              <a:t>Allow a group to run only network related commands as </a:t>
            </a:r>
            <a:r>
              <a:rPr lang="en-US" dirty="0" err="1" smtClean="0"/>
              <a:t>sudo</a:t>
            </a:r>
            <a:r>
              <a:rPr lang="en-US" dirty="0" smtClean="0"/>
              <a:t>.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ENHANCED USER SECURITY WITH SUDO</a:t>
            </a:r>
            <a:endParaRPr lang="en-IN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customize commands alias.</a:t>
            </a:r>
          </a:p>
          <a:p>
            <a:r>
              <a:rPr lang="en-US" dirty="0" smtClean="0"/>
              <a:t>Create a user alias and some user from different group and assign some root privilege.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ENHANCED USER SECURITY WITH SUDO</a:t>
            </a:r>
            <a:endParaRPr lang="en-IN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processes</a:t>
            </a:r>
          </a:p>
          <a:p>
            <a:r>
              <a:rPr lang="en-US" dirty="0" smtClean="0"/>
              <a:t>System Process or Daemon</a:t>
            </a:r>
          </a:p>
          <a:p>
            <a:r>
              <a:rPr lang="en-US" dirty="0" smtClean="0"/>
              <a:t>Automatic or batch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Process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in Linux</a:t>
            </a:r>
          </a:p>
          <a:p>
            <a:r>
              <a:rPr lang="en-US" dirty="0" smtClean="0"/>
              <a:t>Setting up the Priority of a Process</a:t>
            </a:r>
          </a:p>
          <a:p>
            <a:r>
              <a:rPr lang="en-US" dirty="0" smtClean="0"/>
              <a:t>Monitoring the Process using top Command.</a:t>
            </a:r>
          </a:p>
          <a:p>
            <a:r>
              <a:rPr lang="en-US" dirty="0" smtClean="0"/>
              <a:t>Free –m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Process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RPM – REDHAT PACKAGE MANAGER</a:t>
            </a:r>
          </a:p>
          <a:p>
            <a:r>
              <a:rPr lang="en-US" dirty="0" smtClean="0"/>
              <a:t>YUM – YELLOWDOG UPDATER MODIFIED</a:t>
            </a:r>
          </a:p>
          <a:p>
            <a:pPr>
              <a:buNone/>
            </a:pPr>
            <a:r>
              <a:rPr lang="en-US" dirty="0" smtClean="0"/>
              <a:t>RPM – Red Hat Package Manager</a:t>
            </a:r>
          </a:p>
          <a:p>
            <a:pPr>
              <a:buNone/>
            </a:pPr>
            <a:r>
              <a:rPr lang="en-US" dirty="0" smtClean="0"/>
              <a:t>To check all the installed Package</a:t>
            </a:r>
          </a:p>
          <a:p>
            <a:pPr>
              <a:buNone/>
            </a:pPr>
            <a:r>
              <a:rPr lang="en-US" dirty="0" smtClean="0"/>
              <a:t>To check whether a particular package is</a:t>
            </a:r>
          </a:p>
          <a:p>
            <a:pPr>
              <a:buNone/>
            </a:pPr>
            <a:r>
              <a:rPr lang="en-US" dirty="0" smtClean="0"/>
              <a:t>installed or not.</a:t>
            </a:r>
          </a:p>
          <a:p>
            <a:pPr>
              <a:buNone/>
            </a:pPr>
            <a:r>
              <a:rPr lang="en-US" dirty="0" smtClean="0"/>
              <a:t>To check whether a package is consistent or</a:t>
            </a:r>
          </a:p>
          <a:p>
            <a:pPr>
              <a:buNone/>
            </a:pPr>
            <a:r>
              <a:rPr lang="en-US" dirty="0" smtClean="0"/>
              <a:t>not, before installing </a:t>
            </a:r>
          </a:p>
          <a:p>
            <a:pPr>
              <a:buNone/>
            </a:pPr>
            <a:r>
              <a:rPr lang="en-US" dirty="0" smtClean="0"/>
              <a:t>To remove a package or uninstall.</a:t>
            </a:r>
          </a:p>
          <a:p>
            <a:pPr>
              <a:buNone/>
            </a:pPr>
            <a:r>
              <a:rPr lang="en-US" dirty="0" smtClean="0"/>
              <a:t>To see the information about a package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Backup?</a:t>
            </a:r>
          </a:p>
          <a:p>
            <a:r>
              <a:rPr lang="en-US" dirty="0" smtClean="0"/>
              <a:t>How to take backup by different commands.</a:t>
            </a:r>
          </a:p>
          <a:p>
            <a:r>
              <a:rPr lang="en-US" dirty="0" smtClean="0"/>
              <a:t>How to restore the backup </a:t>
            </a:r>
          </a:p>
          <a:p>
            <a:r>
              <a:rPr lang="en-US" dirty="0" smtClean="0"/>
              <a:t>Typical scenario of backup and compression using tar and </a:t>
            </a:r>
            <a:r>
              <a:rPr lang="en-US" dirty="0" err="1" smtClean="0"/>
              <a:t>gzip</a:t>
            </a:r>
            <a:r>
              <a:rPr lang="en-US" dirty="0" smtClean="0"/>
              <a:t>.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BACKUP AND RESTORE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Services ?</a:t>
            </a:r>
          </a:p>
          <a:p>
            <a:r>
              <a:rPr lang="en-US" dirty="0" smtClean="0"/>
              <a:t>There are two command to control services:</a:t>
            </a:r>
          </a:p>
          <a:p>
            <a:r>
              <a:rPr lang="en-US" dirty="0" err="1" smtClean="0"/>
              <a:t>chkconfig</a:t>
            </a:r>
            <a:endParaRPr lang="en-US" dirty="0" smtClean="0"/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The commands use for maintaining a Service</a:t>
            </a:r>
          </a:p>
          <a:p>
            <a:r>
              <a:rPr lang="en-US" dirty="0" smtClean="0"/>
              <a:t>service&lt;service name&gt; status-&gt;display status.</a:t>
            </a:r>
          </a:p>
          <a:p>
            <a:r>
              <a:rPr lang="en-US" dirty="0" smtClean="0"/>
              <a:t>service&lt;service name&gt; start</a:t>
            </a:r>
          </a:p>
          <a:p>
            <a:r>
              <a:rPr lang="en-US" dirty="0" smtClean="0"/>
              <a:t>service&lt;service name&gt; stop</a:t>
            </a:r>
          </a:p>
          <a:p>
            <a:r>
              <a:rPr lang="en-US" dirty="0" smtClean="0"/>
              <a:t>service&lt;service name&gt; reload</a:t>
            </a:r>
          </a:p>
          <a:p>
            <a:r>
              <a:rPr lang="en-US" dirty="0" smtClean="0"/>
              <a:t>service&lt;service name&gt; restart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36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MANAGING INSTALLED SERVICES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command use for service availability</a:t>
            </a:r>
          </a:p>
          <a:p>
            <a:r>
              <a:rPr lang="en-US" dirty="0" err="1" smtClean="0"/>
              <a:t>chkconfig</a:t>
            </a:r>
            <a:r>
              <a:rPr lang="en-US" dirty="0" smtClean="0"/>
              <a:t> –-list</a:t>
            </a:r>
          </a:p>
          <a:p>
            <a:r>
              <a:rPr lang="en-US" dirty="0" err="1" smtClean="0"/>
              <a:t>chkconfig</a:t>
            </a:r>
            <a:r>
              <a:rPr lang="en-US" dirty="0" smtClean="0"/>
              <a:t> –-list </a:t>
            </a:r>
            <a:r>
              <a:rPr lang="en-US" dirty="0" err="1" smtClean="0"/>
              <a:t>httpd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chkconfig</a:t>
            </a:r>
            <a:r>
              <a:rPr lang="en-US" dirty="0" smtClean="0"/>
              <a:t> &lt;service&gt; on</a:t>
            </a:r>
          </a:p>
          <a:p>
            <a:r>
              <a:rPr lang="en-US" dirty="0" err="1" smtClean="0"/>
              <a:t>chkconfig</a:t>
            </a:r>
            <a:r>
              <a:rPr lang="en-US" smtClean="0"/>
              <a:t> &lt;service&gt; off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37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MANAGING INSTALLED SERVICES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FTP ?</a:t>
            </a:r>
          </a:p>
          <a:p>
            <a:r>
              <a:rPr lang="en-US" dirty="0" smtClean="0"/>
              <a:t>Types of FTP</a:t>
            </a:r>
          </a:p>
          <a:p>
            <a:r>
              <a:rPr lang="en-US" dirty="0" smtClean="0"/>
              <a:t>Active and Passive</a:t>
            </a:r>
          </a:p>
          <a:p>
            <a:r>
              <a:rPr lang="en-US" dirty="0" smtClean="0"/>
              <a:t>What is difference b/w Active and Passive FTP</a:t>
            </a:r>
          </a:p>
          <a:p>
            <a:r>
              <a:rPr lang="en-US" dirty="0" smtClean="0"/>
              <a:t>FTP SERVER CONFIGURATION</a:t>
            </a:r>
          </a:p>
          <a:p>
            <a:r>
              <a:rPr lang="en-US" dirty="0" smtClean="0"/>
              <a:t>FTP CLIENT CONFIGURATION</a:t>
            </a:r>
          </a:p>
          <a:p>
            <a:r>
              <a:rPr lang="en-US" dirty="0" smtClean="0"/>
              <a:t>FTP COMMANDS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FTP(File Transfer Protocol) Server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43306" y="6407944"/>
            <a:ext cx="4000528" cy="365125"/>
          </a:xfrm>
        </p:spPr>
        <p:txBody>
          <a:bodyPr/>
          <a:lstStyle/>
          <a:p>
            <a:r>
              <a:rPr lang="en-IN" dirty="0" smtClean="0"/>
              <a:t>Copy Right Reserve to abhishek88roshan@yahoo.com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Profile of FTP Server:</a:t>
            </a:r>
          </a:p>
          <a:p>
            <a:r>
              <a:rPr lang="en-US" dirty="0" smtClean="0"/>
              <a:t>Use : ftp is used for uploading and downloading the files.</a:t>
            </a:r>
          </a:p>
          <a:p>
            <a:r>
              <a:rPr lang="en-US" dirty="0" smtClean="0"/>
              <a:t>Disadvantage : Directory cannot be uploaded or downloaded.</a:t>
            </a:r>
          </a:p>
          <a:p>
            <a:r>
              <a:rPr lang="en-US" dirty="0" smtClean="0"/>
              <a:t>Package : </a:t>
            </a:r>
            <a:r>
              <a:rPr lang="en-US" dirty="0" err="1" smtClean="0"/>
              <a:t>vsftpd</a:t>
            </a:r>
            <a:endParaRPr lang="en-US" dirty="0" smtClean="0"/>
          </a:p>
          <a:p>
            <a:r>
              <a:rPr lang="en-US" dirty="0" smtClean="0"/>
              <a:t>Daemon: </a:t>
            </a:r>
            <a:r>
              <a:rPr lang="en-US" dirty="0" err="1" smtClean="0"/>
              <a:t>vsftpd</a:t>
            </a:r>
            <a:r>
              <a:rPr lang="en-US" dirty="0" smtClean="0"/>
              <a:t>(very secure ftp daemon)</a:t>
            </a:r>
          </a:p>
          <a:p>
            <a:r>
              <a:rPr lang="en-US" dirty="0" smtClean="0"/>
              <a:t>Script : /etc/</a:t>
            </a:r>
            <a:r>
              <a:rPr lang="en-US" dirty="0" err="1" smtClean="0"/>
              <a:t>initd</a:t>
            </a:r>
            <a:r>
              <a:rPr lang="en-US" dirty="0" smtClean="0"/>
              <a:t>/</a:t>
            </a:r>
            <a:r>
              <a:rPr lang="en-US" dirty="0" err="1" smtClean="0"/>
              <a:t>vsftpd</a:t>
            </a:r>
            <a:endParaRPr lang="en-US" dirty="0" smtClean="0"/>
          </a:p>
          <a:p>
            <a:r>
              <a:rPr lang="en-US" dirty="0" smtClean="0"/>
              <a:t>Port no: 20 &amp; 21</a:t>
            </a:r>
          </a:p>
          <a:p>
            <a:r>
              <a:rPr lang="en-US" dirty="0" smtClean="0"/>
              <a:t>Configuration files:/etc/</a:t>
            </a:r>
            <a:r>
              <a:rPr lang="en-US" dirty="0" err="1" smtClean="0"/>
              <a:t>vsftpd</a:t>
            </a:r>
            <a:r>
              <a:rPr lang="en-US" dirty="0" smtClean="0"/>
              <a:t>/</a:t>
            </a:r>
            <a:r>
              <a:rPr lang="en-US" dirty="0" err="1" smtClean="0"/>
              <a:t>vsftpd.conf</a:t>
            </a:r>
            <a:endParaRPr lang="en-US" dirty="0" smtClean="0"/>
          </a:p>
          <a:p>
            <a:r>
              <a:rPr lang="en-US" dirty="0" smtClean="0"/>
              <a:t>                              /etc/</a:t>
            </a:r>
            <a:r>
              <a:rPr lang="en-US" dirty="0" err="1" smtClean="0"/>
              <a:t>vsftpd</a:t>
            </a:r>
            <a:r>
              <a:rPr lang="en-US" dirty="0" smtClean="0"/>
              <a:t>/</a:t>
            </a:r>
            <a:r>
              <a:rPr lang="en-US" dirty="0" err="1" smtClean="0"/>
              <a:t>user_list</a:t>
            </a:r>
            <a:endParaRPr lang="en-US" dirty="0" smtClean="0"/>
          </a:p>
          <a:p>
            <a:r>
              <a:rPr lang="en-US" dirty="0" smtClean="0"/>
              <a:t>                              /etc/</a:t>
            </a:r>
            <a:r>
              <a:rPr lang="en-US" dirty="0" err="1" smtClean="0"/>
              <a:t>vsftpd</a:t>
            </a:r>
            <a:r>
              <a:rPr lang="en-US" dirty="0" smtClean="0"/>
              <a:t>/</a:t>
            </a:r>
            <a:r>
              <a:rPr lang="en-US" dirty="0" err="1" smtClean="0"/>
              <a:t>ftpuser</a:t>
            </a:r>
            <a:endParaRPr lang="en-US" dirty="0" smtClean="0"/>
          </a:p>
          <a:p>
            <a:r>
              <a:rPr lang="en-US" dirty="0" smtClean="0"/>
              <a:t>                              /etc/</a:t>
            </a:r>
            <a:r>
              <a:rPr lang="en-US" dirty="0" err="1" smtClean="0"/>
              <a:t>pam.d</a:t>
            </a:r>
            <a:r>
              <a:rPr lang="en-US" dirty="0" smtClean="0"/>
              <a:t>/</a:t>
            </a:r>
            <a:r>
              <a:rPr lang="en-US" dirty="0" err="1" smtClean="0"/>
              <a:t>vsftpd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39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FTP (File Transfer Protocol) Server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</a:t>
            </a:r>
          </a:p>
          <a:p>
            <a:r>
              <a:rPr lang="en-US" dirty="0" smtClean="0"/>
              <a:t>Flavors or Variety</a:t>
            </a:r>
          </a:p>
          <a:p>
            <a:r>
              <a:rPr lang="en-US" dirty="0" smtClean="0"/>
              <a:t>Licensing </a:t>
            </a:r>
          </a:p>
          <a:p>
            <a:r>
              <a:rPr lang="en-US" dirty="0" smtClean="0"/>
              <a:t>Command Line</a:t>
            </a:r>
          </a:p>
          <a:p>
            <a:r>
              <a:rPr lang="en-US" dirty="0" err="1" smtClean="0"/>
              <a:t>Runlevel</a:t>
            </a:r>
            <a:endParaRPr lang="en-US" dirty="0" smtClean="0"/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Updates</a:t>
            </a:r>
          </a:p>
          <a:p>
            <a:r>
              <a:rPr lang="en-US" dirty="0" smtClean="0"/>
              <a:t>Security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Linux vs. Windows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Profile of FTP Server:</a:t>
            </a:r>
          </a:p>
          <a:p>
            <a:r>
              <a:rPr lang="en-US" dirty="0" smtClean="0"/>
              <a:t>Document Root : /</a:t>
            </a:r>
            <a:r>
              <a:rPr lang="en-US" dirty="0" err="1" smtClean="0"/>
              <a:t>var</a:t>
            </a:r>
            <a:r>
              <a:rPr lang="en-US" dirty="0" smtClean="0"/>
              <a:t>/ftp</a:t>
            </a:r>
          </a:p>
          <a:p>
            <a:r>
              <a:rPr lang="en-US" dirty="0" smtClean="0"/>
              <a:t>Home directory: /</a:t>
            </a:r>
            <a:r>
              <a:rPr lang="en-US" dirty="0" err="1" smtClean="0"/>
              <a:t>var</a:t>
            </a:r>
            <a:r>
              <a:rPr lang="en-US" dirty="0" smtClean="0"/>
              <a:t>/ftp.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40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FTP (File Transfer Protocol) Server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NFS?</a:t>
            </a:r>
          </a:p>
          <a:p>
            <a:r>
              <a:rPr lang="en-US" dirty="0" smtClean="0"/>
              <a:t>Profile for NFS</a:t>
            </a:r>
          </a:p>
          <a:p>
            <a:r>
              <a:rPr lang="en-US" dirty="0" smtClean="0"/>
              <a:t>NFS SERVER CONFIGURATION</a:t>
            </a:r>
          </a:p>
          <a:p>
            <a:r>
              <a:rPr lang="en-US" smtClean="0"/>
              <a:t>NFS CLIENT CONFIGURATION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41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NFS (NETWORK FILE SYSTEM/SHARING)</a:t>
            </a:r>
            <a:endParaRPr lang="en-IN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for NFS:</a:t>
            </a:r>
          </a:p>
          <a:p>
            <a:r>
              <a:rPr lang="en-US" dirty="0" smtClean="0"/>
              <a:t>Package : </a:t>
            </a:r>
            <a:r>
              <a:rPr lang="en-US" dirty="0" err="1" smtClean="0"/>
              <a:t>nfs-utils</a:t>
            </a:r>
            <a:endParaRPr lang="en-US" dirty="0" smtClean="0"/>
          </a:p>
          <a:p>
            <a:r>
              <a:rPr lang="en-US" dirty="0" smtClean="0"/>
              <a:t>Daemons : </a:t>
            </a:r>
            <a:r>
              <a:rPr lang="en-US" dirty="0" err="1" smtClean="0"/>
              <a:t>rpc.nfsd</a:t>
            </a:r>
            <a:r>
              <a:rPr lang="en-US" dirty="0" smtClean="0"/>
              <a:t>, </a:t>
            </a:r>
            <a:r>
              <a:rPr lang="en-US" dirty="0" err="1" smtClean="0"/>
              <a:t>rpc.mountd</a:t>
            </a:r>
            <a:r>
              <a:rPr lang="en-US" dirty="0" smtClean="0"/>
              <a:t>, </a:t>
            </a:r>
            <a:r>
              <a:rPr lang="en-US" dirty="0" err="1" smtClean="0"/>
              <a:t>rpc.statd</a:t>
            </a:r>
            <a:r>
              <a:rPr lang="en-US" dirty="0" smtClean="0"/>
              <a:t>, </a:t>
            </a:r>
            <a:r>
              <a:rPr lang="en-US" dirty="0" err="1" smtClean="0"/>
              <a:t>rpc.lockd</a:t>
            </a:r>
            <a:r>
              <a:rPr lang="en-US" dirty="0" smtClean="0"/>
              <a:t>, </a:t>
            </a:r>
            <a:r>
              <a:rPr lang="en-US" dirty="0" err="1" smtClean="0"/>
              <a:t>rpc.rquotad</a:t>
            </a:r>
            <a:endParaRPr lang="en-US" dirty="0" smtClean="0"/>
          </a:p>
          <a:p>
            <a:r>
              <a:rPr lang="en-US" dirty="0" smtClean="0"/>
              <a:t>Script :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nfs</a:t>
            </a:r>
            <a:endParaRPr lang="en-US" dirty="0" smtClean="0"/>
          </a:p>
          <a:p>
            <a:r>
              <a:rPr lang="en-US" dirty="0" smtClean="0"/>
              <a:t>Port number : 2049</a:t>
            </a:r>
          </a:p>
          <a:p>
            <a:r>
              <a:rPr lang="en-US" dirty="0" smtClean="0"/>
              <a:t>Configuration file : /etc/exports</a:t>
            </a:r>
          </a:p>
          <a:p>
            <a:r>
              <a:rPr lang="en-US" dirty="0" smtClean="0"/>
              <a:t>Other important file :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nfs</a:t>
            </a:r>
            <a:r>
              <a:rPr lang="en-US" dirty="0" smtClean="0"/>
              <a:t>/</a:t>
            </a:r>
            <a:r>
              <a:rPr lang="en-US" dirty="0" err="1" smtClean="0"/>
              <a:t>etab</a:t>
            </a:r>
            <a:r>
              <a:rPr lang="en-US" dirty="0" smtClean="0"/>
              <a:t>,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nfs</a:t>
            </a:r>
            <a:r>
              <a:rPr lang="en-US" dirty="0" smtClean="0"/>
              <a:t>/</a:t>
            </a:r>
            <a:r>
              <a:rPr lang="en-US" smtClean="0"/>
              <a:t>rmtab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42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NFS (NETWORK FILE SYSTEM/SHARING)</a:t>
            </a:r>
            <a:endParaRPr lang="en-IN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SAMBA Server ?</a:t>
            </a:r>
          </a:p>
          <a:p>
            <a:r>
              <a:rPr lang="en-US" dirty="0" smtClean="0"/>
              <a:t>Profile for SAMBA</a:t>
            </a:r>
          </a:p>
          <a:p>
            <a:r>
              <a:rPr lang="en-US" dirty="0" smtClean="0"/>
              <a:t>Use : used for sharing files and directories in the network b/w different </a:t>
            </a:r>
            <a:r>
              <a:rPr lang="en-US" dirty="0" err="1" smtClean="0"/>
              <a:t>platforms,like</a:t>
            </a:r>
            <a:r>
              <a:rPr lang="en-US" dirty="0" smtClean="0"/>
              <a:t> Linux-Windows.</a:t>
            </a:r>
          </a:p>
          <a:p>
            <a:r>
              <a:rPr lang="en-US" dirty="0" smtClean="0"/>
              <a:t>Package : SAMBA, SAMBA-common, SAMBA-client.</a:t>
            </a:r>
          </a:p>
          <a:p>
            <a:r>
              <a:rPr lang="en-US" dirty="0" smtClean="0"/>
              <a:t>Daemons : </a:t>
            </a:r>
            <a:r>
              <a:rPr lang="en-US" dirty="0" err="1" smtClean="0"/>
              <a:t>smbd,nmbd</a:t>
            </a:r>
            <a:endParaRPr lang="en-US" dirty="0" smtClean="0"/>
          </a:p>
          <a:p>
            <a:r>
              <a:rPr lang="en-US" dirty="0" smtClean="0"/>
              <a:t>Script : 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smb</a:t>
            </a:r>
            <a:r>
              <a:rPr lang="en-US" dirty="0" smtClean="0"/>
              <a:t>,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nmbd</a:t>
            </a:r>
            <a:endParaRPr lang="en-US" dirty="0" smtClean="0"/>
          </a:p>
          <a:p>
            <a:r>
              <a:rPr lang="en-US" dirty="0" smtClean="0"/>
              <a:t>File System : CIFS(Common internet File System)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: /etc/samba/</a:t>
            </a:r>
            <a:r>
              <a:rPr lang="en-US" dirty="0" err="1" smtClean="0"/>
              <a:t>smb.conf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43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SAMBA SERVER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SAMBA Server Configuration</a:t>
            </a:r>
          </a:p>
          <a:p>
            <a:r>
              <a:rPr lang="en-US" dirty="0" smtClean="0"/>
              <a:t>Windows as SAMBA Client Configuration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44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SAMBA SERVER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 smtClean="0"/>
              <a:t>DNS Tree Diagram</a:t>
            </a:r>
          </a:p>
          <a:p>
            <a:r>
              <a:rPr lang="en-US" dirty="0" smtClean="0"/>
              <a:t>The Format of domain name</a:t>
            </a:r>
          </a:p>
          <a:p>
            <a:r>
              <a:rPr lang="en-US" dirty="0" smtClean="0"/>
              <a:t>Profile for DNS Server</a:t>
            </a:r>
          </a:p>
          <a:p>
            <a:r>
              <a:rPr lang="en-US" dirty="0" smtClean="0"/>
              <a:t>DNS Server Configuration</a:t>
            </a:r>
          </a:p>
          <a:p>
            <a:r>
              <a:rPr lang="en-US" dirty="0" smtClean="0"/>
              <a:t>Check whether it is resolving IP to Hostname and hostname to IP By using Different Commands.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DNS (Domain Name System) SERVER</a:t>
            </a:r>
            <a:endParaRPr lang="en-IN" sz="3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: to resolve IP into hostname and vice-versa</a:t>
            </a:r>
          </a:p>
          <a:p>
            <a:r>
              <a:rPr lang="en-US" dirty="0" smtClean="0"/>
              <a:t>Package : bind, caching-name </a:t>
            </a:r>
          </a:p>
          <a:p>
            <a:r>
              <a:rPr lang="en-US" dirty="0" smtClean="0"/>
              <a:t>Script : /etc/</a:t>
            </a:r>
            <a:r>
              <a:rPr lang="en-US" dirty="0" err="1" smtClean="0"/>
              <a:t>init.d</a:t>
            </a:r>
            <a:r>
              <a:rPr lang="en-US" dirty="0" smtClean="0"/>
              <a:t>/named</a:t>
            </a:r>
          </a:p>
          <a:p>
            <a:r>
              <a:rPr lang="en-US" dirty="0" smtClean="0"/>
              <a:t>Port : 53</a:t>
            </a:r>
          </a:p>
          <a:p>
            <a:r>
              <a:rPr lang="en-US" dirty="0" smtClean="0"/>
              <a:t>Configuration : /etc/</a:t>
            </a:r>
            <a:r>
              <a:rPr lang="en-US" dirty="0" err="1" smtClean="0"/>
              <a:t>named.conf</a:t>
            </a:r>
            <a:endParaRPr lang="en-US" dirty="0" smtClean="0"/>
          </a:p>
          <a:p>
            <a:r>
              <a:rPr lang="en-US" dirty="0" smtClean="0"/>
              <a:t>Document root : /</a:t>
            </a:r>
            <a:r>
              <a:rPr lang="en-US" dirty="0" err="1" smtClean="0"/>
              <a:t>var</a:t>
            </a:r>
            <a:r>
              <a:rPr lang="en-US" dirty="0" smtClean="0"/>
              <a:t>/named</a:t>
            </a:r>
          </a:p>
          <a:p>
            <a:r>
              <a:rPr lang="en-US" dirty="0" smtClean="0"/>
              <a:t>Daemon : named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46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DNS (Domain Name System) SERVER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Putty Installation</a:t>
            </a:r>
          </a:p>
          <a:p>
            <a:r>
              <a:rPr lang="en-IN" dirty="0" smtClean="0">
                <a:hlinkClick r:id="rId2"/>
              </a:rPr>
              <a:t>https://putty.org/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  Putty  is more than just an SSH client. It supports all of the following </a:t>
            </a:r>
            <a:r>
              <a:rPr lang="en-IN" dirty="0" smtClean="0"/>
              <a:t>protocols:</a:t>
            </a:r>
          </a:p>
          <a:p>
            <a:pPr lvl="0"/>
            <a:r>
              <a:rPr lang="en-IN" b="1" dirty="0" smtClean="0"/>
              <a:t>raw:</a:t>
            </a:r>
            <a:r>
              <a:rPr lang="en-IN" dirty="0" smtClean="0"/>
              <a:t> The raw protocol is normally used for network debugging.</a:t>
            </a:r>
          </a:p>
          <a:p>
            <a:pPr lvl="0"/>
            <a:r>
              <a:rPr lang="en-IN" b="1" dirty="0" smtClean="0"/>
              <a:t>rlogin:</a:t>
            </a:r>
            <a:r>
              <a:rPr lang="en-IN" dirty="0" smtClean="0"/>
              <a:t> This is an unencrypted UNIX remote login protocol that uses port 513 by default.</a:t>
            </a:r>
          </a:p>
          <a:p>
            <a:pPr lvl="0"/>
            <a:r>
              <a:rPr lang="en-IN" b="1" dirty="0" smtClean="0"/>
              <a:t>serial:</a:t>
            </a:r>
            <a:r>
              <a:rPr lang="en-IN" dirty="0" smtClean="0"/>
              <a:t> The serial option is used to connect to a serial line. The most common purpose for this is to establish a serial connection between computers in lieu of an Ethernet or other network connection.</a:t>
            </a:r>
          </a:p>
          <a:p>
            <a:pPr lvl="0"/>
            <a:r>
              <a:rPr lang="en-IN" b="1" dirty="0" smtClean="0"/>
              <a:t>SSH:</a:t>
            </a:r>
            <a:r>
              <a:rPr lang="en-IN" dirty="0" smtClean="0"/>
              <a:t> As already noted, SSH is an encrypted secure remote login protocol, which uses port 22 by default.</a:t>
            </a:r>
          </a:p>
          <a:p>
            <a:pPr lvl="0"/>
            <a:r>
              <a:rPr lang="en-IN" b="1" dirty="0" smtClean="0"/>
              <a:t>Telnet:</a:t>
            </a:r>
            <a:r>
              <a:rPr lang="en-IN" dirty="0" smtClean="0"/>
              <a:t> Like rlogin, Telnet (</a:t>
            </a:r>
            <a:r>
              <a:rPr lang="en-IN" i="1" dirty="0" smtClean="0"/>
              <a:t>tel</a:t>
            </a:r>
            <a:r>
              <a:rPr lang="en-IN" dirty="0" smtClean="0"/>
              <a:t>ecommunication </a:t>
            </a:r>
            <a:r>
              <a:rPr lang="en-IN" i="1" dirty="0" smtClean="0"/>
              <a:t>net</a:t>
            </a:r>
            <a:r>
              <a:rPr lang="en-IN" dirty="0" smtClean="0"/>
              <a:t>work) is an unencrypted remote login protocol. It typically uses port 23 and is available on many systems other than UNIX. Like rlogin, Telnet has waned in popularity due to privacy concerns.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System Setup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Hypervisor</a:t>
            </a:r>
          </a:p>
          <a:p>
            <a:r>
              <a:rPr lang="en-US" dirty="0" smtClean="0"/>
              <a:t>Types of Hypervisor</a:t>
            </a:r>
          </a:p>
          <a:p>
            <a:r>
              <a:rPr lang="en-US" dirty="0" smtClean="0"/>
              <a:t>Guest OS</a:t>
            </a:r>
          </a:p>
          <a:p>
            <a:r>
              <a:rPr lang="en-US" dirty="0" smtClean="0"/>
              <a:t>Host OS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VMware Installation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Partition Creation and Size for basic installation</a:t>
            </a:r>
          </a:p>
          <a:p>
            <a:r>
              <a:rPr lang="en-US" dirty="0" smtClean="0"/>
              <a:t>Partition Name    Size for 32 bit     Size for 64bit </a:t>
            </a:r>
          </a:p>
          <a:p>
            <a:r>
              <a:rPr lang="en-US" dirty="0" smtClean="0"/>
              <a:t>/root                 8 to 10 GB           15 to 20 GB</a:t>
            </a:r>
          </a:p>
          <a:p>
            <a:r>
              <a:rPr lang="en-US" dirty="0" smtClean="0"/>
              <a:t>/boot                 200 MB                  200 MB</a:t>
            </a:r>
          </a:p>
          <a:p>
            <a:r>
              <a:rPr lang="en-US" dirty="0" smtClean="0"/>
              <a:t>SWAP                twice of RAM      twice of RAM</a:t>
            </a:r>
          </a:p>
          <a:p>
            <a:r>
              <a:rPr lang="en-US" dirty="0" smtClean="0"/>
              <a:t>SCSI /dev/</a:t>
            </a:r>
            <a:r>
              <a:rPr lang="en-US" dirty="0" err="1" smtClean="0"/>
              <a:t>sda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IDE /dev/</a:t>
            </a:r>
            <a:r>
              <a:rPr lang="en-US" dirty="0" err="1" smtClean="0"/>
              <a:t>hda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Graphical Installation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Architecture of Linux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357298"/>
            <a:ext cx="4853279" cy="480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751506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 hierarchy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57158" y="1928802"/>
            <a:ext cx="857256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-285784" y="264318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28596" y="264318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78695" y="260746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821637" y="260746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07587" y="17502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71868" y="1285860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06" y="3357562"/>
            <a:ext cx="8715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/root   /home    /boot  /etc    /</a:t>
            </a:r>
            <a:r>
              <a:rPr lang="en-US" sz="1400" b="1" dirty="0" err="1" smtClean="0"/>
              <a:t>usr</a:t>
            </a:r>
            <a:r>
              <a:rPr lang="en-US" sz="1400" b="1" dirty="0" smtClean="0"/>
              <a:t>  /opt  /bin  /</a:t>
            </a:r>
            <a:r>
              <a:rPr lang="en-US" sz="1400" b="1" dirty="0" err="1" smtClean="0"/>
              <a:t>sbin</a:t>
            </a:r>
            <a:r>
              <a:rPr lang="en-US" sz="1400" b="1" dirty="0" smtClean="0"/>
              <a:t>   /dev /proc  /</a:t>
            </a:r>
            <a:r>
              <a:rPr lang="en-US" sz="1400" b="1" dirty="0" err="1" smtClean="0"/>
              <a:t>var</a:t>
            </a:r>
            <a:r>
              <a:rPr lang="en-US" sz="1400" b="1" dirty="0" smtClean="0"/>
              <a:t>  /</a:t>
            </a:r>
            <a:r>
              <a:rPr lang="en-US" sz="1400" b="1" dirty="0" err="1" smtClean="0"/>
              <a:t>mnt</a:t>
            </a:r>
            <a:r>
              <a:rPr lang="en-US" sz="1400" b="1" dirty="0" smtClean="0"/>
              <a:t>   /media  /lib   </a:t>
            </a:r>
            <a:endParaRPr lang="en-IN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00496" y="135729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Level (Represent with forward slash)</a:t>
            </a:r>
            <a:endParaRPr lang="en-IN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464579" y="260746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964645" y="260746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394067" y="260666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94133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65637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965703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5537207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107123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6680215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7393007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8321701" y="2535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 Right Reserve to abhishek88roshan@yahoo.com</a:t>
            </a:r>
            <a:endParaRPr lang="en-IN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06E5-66A9-4D5E-B2A4-31FCFE5E9D8A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12589</TotalTime>
  <Words>1780</Words>
  <Application>Microsoft Office PowerPoint</Application>
  <PresentationFormat>On-screen Show (4:3)</PresentationFormat>
  <Paragraphs>457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INTRODUCTION TO LINUX</vt:lpstr>
      <vt:lpstr>Background and Introduction</vt:lpstr>
      <vt:lpstr>Linux Distributions</vt:lpstr>
      <vt:lpstr>          Linux vs. Windows</vt:lpstr>
      <vt:lpstr>Basic System Setup</vt:lpstr>
      <vt:lpstr>        VMware Installation</vt:lpstr>
      <vt:lpstr>       Graphical Installation</vt:lpstr>
      <vt:lpstr>          Architecture of Linux</vt:lpstr>
      <vt:lpstr>File system hierarchy</vt:lpstr>
      <vt:lpstr>Basic Commands</vt:lpstr>
      <vt:lpstr>VIM Editor</vt:lpstr>
      <vt:lpstr>Basic Commands</vt:lpstr>
      <vt:lpstr>Filter Commands</vt:lpstr>
      <vt:lpstr>File Permission</vt:lpstr>
      <vt:lpstr>File Permisssion</vt:lpstr>
      <vt:lpstr>             File Permission</vt:lpstr>
      <vt:lpstr>File Permission</vt:lpstr>
      <vt:lpstr>Managing Partition &amp; File System</vt:lpstr>
      <vt:lpstr>Managing Partition &amp; File System</vt:lpstr>
      <vt:lpstr>User And Group Administration</vt:lpstr>
      <vt:lpstr>User And Group Administration</vt:lpstr>
      <vt:lpstr>Logical Volume Management(LVM)</vt:lpstr>
      <vt:lpstr>LVM(LOGICAL VOLUME MANAGEMENT)</vt:lpstr>
      <vt:lpstr>Network Configuration &amp; Troubleshooting</vt:lpstr>
      <vt:lpstr>Network Configuration &amp; Troubleshooting</vt:lpstr>
      <vt:lpstr>       MANAGING SELINUX</vt:lpstr>
      <vt:lpstr>       MANAGING SELINUX</vt:lpstr>
      <vt:lpstr>Booting Procedure &amp; Kernel Parameter</vt:lpstr>
      <vt:lpstr>ADMINISTRATING REMOTE SYSTEM </vt:lpstr>
      <vt:lpstr>ENHANCED USER SECURITY WITH SUDO</vt:lpstr>
      <vt:lpstr>ENHANCED USER SECURITY WITH SUDO</vt:lpstr>
      <vt:lpstr>Manage Process</vt:lpstr>
      <vt:lpstr>Manage Process</vt:lpstr>
      <vt:lpstr>SOFTWARE MANAGEMENT</vt:lpstr>
      <vt:lpstr>    BACKUP AND RESTORE</vt:lpstr>
      <vt:lpstr> MANAGING INSTALLED SERVICES</vt:lpstr>
      <vt:lpstr> MANAGING INSTALLED SERVICES</vt:lpstr>
      <vt:lpstr>FTP(File Transfer Protocol) Server</vt:lpstr>
      <vt:lpstr>FTP (File Transfer Protocol) Server</vt:lpstr>
      <vt:lpstr>FTP (File Transfer Protocol) Server</vt:lpstr>
      <vt:lpstr>NFS (NETWORK FILE SYSTEM/SHARING)</vt:lpstr>
      <vt:lpstr>NFS (NETWORK FILE SYSTEM/SHARING)</vt:lpstr>
      <vt:lpstr>           SAMBA SERVER</vt:lpstr>
      <vt:lpstr>           SAMBA SERVER</vt:lpstr>
      <vt:lpstr>DNS (Domain Name System) SERVER</vt:lpstr>
      <vt:lpstr>DNS (Domain Name System)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Introduction</dc:title>
  <dc:creator>Lenovo</dc:creator>
  <cp:lastModifiedBy>Lenovo</cp:lastModifiedBy>
  <cp:revision>341</cp:revision>
  <dcterms:created xsi:type="dcterms:W3CDTF">2019-09-18T17:27:37Z</dcterms:created>
  <dcterms:modified xsi:type="dcterms:W3CDTF">2019-11-23T12:01:19Z</dcterms:modified>
</cp:coreProperties>
</file>