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0" r:id="rId2"/>
    <p:sldId id="257" r:id="rId3"/>
    <p:sldId id="258" r:id="rId4"/>
    <p:sldId id="259" r:id="rId5"/>
    <p:sldId id="261" r:id="rId6"/>
  </p:sldIdLst>
  <p:sldSz cx="13004800" cy="9753600"/>
  <p:notesSz cx="6858000" cy="9144000"/>
  <p:defaultTextStyle>
    <a:lvl1pPr algn="ctr" defTabSz="584200">
      <a:defRPr sz="3600">
        <a:solidFill>
          <a:srgbClr val="535353"/>
        </a:solidFill>
        <a:latin typeface="+mn-lt"/>
        <a:ea typeface="+mn-ea"/>
        <a:cs typeface="+mn-cs"/>
        <a:sym typeface="Gill Sans Light"/>
      </a:defRPr>
    </a:lvl1pPr>
    <a:lvl2pPr indent="228600" algn="ctr" defTabSz="584200">
      <a:defRPr sz="3600">
        <a:solidFill>
          <a:srgbClr val="535353"/>
        </a:solidFill>
        <a:latin typeface="+mn-lt"/>
        <a:ea typeface="+mn-ea"/>
        <a:cs typeface="+mn-cs"/>
        <a:sym typeface="Gill Sans Light"/>
      </a:defRPr>
    </a:lvl2pPr>
    <a:lvl3pPr indent="457200" algn="ctr" defTabSz="584200">
      <a:defRPr sz="3600">
        <a:solidFill>
          <a:srgbClr val="535353"/>
        </a:solidFill>
        <a:latin typeface="+mn-lt"/>
        <a:ea typeface="+mn-ea"/>
        <a:cs typeface="+mn-cs"/>
        <a:sym typeface="Gill Sans Light"/>
      </a:defRPr>
    </a:lvl3pPr>
    <a:lvl4pPr indent="685800" algn="ctr" defTabSz="584200">
      <a:defRPr sz="3600">
        <a:solidFill>
          <a:srgbClr val="535353"/>
        </a:solidFill>
        <a:latin typeface="+mn-lt"/>
        <a:ea typeface="+mn-ea"/>
        <a:cs typeface="+mn-cs"/>
        <a:sym typeface="Gill Sans Light"/>
      </a:defRPr>
    </a:lvl4pPr>
    <a:lvl5pPr indent="914400" algn="ctr" defTabSz="584200">
      <a:defRPr sz="3600">
        <a:solidFill>
          <a:srgbClr val="535353"/>
        </a:solidFill>
        <a:latin typeface="+mn-lt"/>
        <a:ea typeface="+mn-ea"/>
        <a:cs typeface="+mn-cs"/>
        <a:sym typeface="Gill Sans Light"/>
      </a:defRPr>
    </a:lvl5pPr>
    <a:lvl6pPr indent="1143000" algn="ctr" defTabSz="584200">
      <a:defRPr sz="3600">
        <a:solidFill>
          <a:srgbClr val="535353"/>
        </a:solidFill>
        <a:latin typeface="+mn-lt"/>
        <a:ea typeface="+mn-ea"/>
        <a:cs typeface="+mn-cs"/>
        <a:sym typeface="Gill Sans Light"/>
      </a:defRPr>
    </a:lvl6pPr>
    <a:lvl7pPr indent="1371600" algn="ctr" defTabSz="584200">
      <a:defRPr sz="3600">
        <a:solidFill>
          <a:srgbClr val="535353"/>
        </a:solidFill>
        <a:latin typeface="+mn-lt"/>
        <a:ea typeface="+mn-ea"/>
        <a:cs typeface="+mn-cs"/>
        <a:sym typeface="Gill Sans Light"/>
      </a:defRPr>
    </a:lvl7pPr>
    <a:lvl8pPr indent="1600200" algn="ctr" defTabSz="584200">
      <a:defRPr sz="3600">
        <a:solidFill>
          <a:srgbClr val="535353"/>
        </a:solidFill>
        <a:latin typeface="+mn-lt"/>
        <a:ea typeface="+mn-ea"/>
        <a:cs typeface="+mn-cs"/>
        <a:sym typeface="Gill Sans Light"/>
      </a:defRPr>
    </a:lvl8pPr>
    <a:lvl9pPr indent="1828800" algn="ctr" defTabSz="584200">
      <a:defRPr sz="3600">
        <a:solidFill>
          <a:srgbClr val="535353"/>
        </a:solidFill>
        <a:latin typeface="+mn-lt"/>
        <a:ea typeface="+mn-ea"/>
        <a:cs typeface="+mn-cs"/>
        <a:sym typeface="Gill Sans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D455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firstRow>
  </a:tblStyle>
  <a:tblStyle styleId="{CF821DB8-F4EB-4A41-A1BA-3FCAFE7338EE}" styleName="">
    <a:tblBg/>
    <a:wholeTbl>
      <a:tcTxStyle b="off" i="off">
        <a:fontRef idx="minor">
          <a:srgbClr val="5A5F5E"/>
        </a:fontRef>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4" d="100"/>
          <a:sy n="44" d="100"/>
        </p:scale>
        <p:origin x="-1928" y="-10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025605383"/>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908800"/>
            <a:ext cx="10464800" cy="1282700"/>
          </a:xfrm>
          <a:prstGeom prst="rect">
            <a:avLst/>
          </a:prstGeom>
        </p:spPr>
        <p:txBody>
          <a:bodyPr/>
          <a:lstStyle/>
          <a:p>
            <a:pPr lvl="0">
              <a:defRPr sz="1800" cap="none">
                <a:solidFill>
                  <a:srgbClr val="000000"/>
                </a:solidFill>
              </a:defRPr>
            </a:pPr>
            <a:r>
              <a:rPr sz="7200" cap="all">
                <a:solidFill>
                  <a:srgbClr val="535353"/>
                </a:solidFill>
              </a:rPr>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Body Level One</a:t>
            </a:r>
          </a:p>
          <a:p>
            <a:pPr lvl="1">
              <a:defRPr sz="1800">
                <a:solidFill>
                  <a:srgbClr val="000000"/>
                </a:solidFill>
              </a:defRPr>
            </a:pPr>
            <a:r>
              <a:rPr sz="3800">
                <a:solidFill>
                  <a:srgbClr val="535353"/>
                </a:solidFill>
              </a:rPr>
              <a:t>Body Level Two</a:t>
            </a:r>
          </a:p>
          <a:p>
            <a:pPr lvl="2">
              <a:defRPr sz="1800">
                <a:solidFill>
                  <a:srgbClr val="000000"/>
                </a:solidFill>
              </a:defRPr>
            </a:pPr>
            <a:r>
              <a:rPr sz="3800">
                <a:solidFill>
                  <a:srgbClr val="535353"/>
                </a:solidFill>
              </a:rPr>
              <a:t>Body Level Three</a:t>
            </a:r>
          </a:p>
          <a:p>
            <a:pPr lvl="3">
              <a:defRPr sz="1800">
                <a:solidFill>
                  <a:srgbClr val="000000"/>
                </a:solidFill>
              </a:defRPr>
            </a:pPr>
            <a:r>
              <a:rPr sz="3800">
                <a:solidFill>
                  <a:srgbClr val="535353"/>
                </a:solidFill>
              </a:rPr>
              <a:t>Body Level Four</a:t>
            </a:r>
          </a:p>
          <a:p>
            <a:pPr lvl="4">
              <a:defRPr sz="1800">
                <a:solidFill>
                  <a:srgbClr val="000000"/>
                </a:solidFill>
              </a:defRPr>
            </a:pPr>
            <a:r>
              <a:rPr sz="3800">
                <a:solidFill>
                  <a:srgbClr val="535353"/>
                </a:solidFill>
              </a:rPr>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355600" y="3251200"/>
            <a:ext cx="12293600" cy="3238500"/>
          </a:xfrm>
          <a:prstGeom prst="rect">
            <a:avLst/>
          </a:prstGeom>
        </p:spPr>
        <p:txBody>
          <a:bodyPr/>
          <a:lstStyle/>
          <a:p>
            <a:pPr lvl="0">
              <a:defRPr sz="1800" cap="none">
                <a:solidFill>
                  <a:srgbClr val="000000"/>
                </a:solidFill>
              </a:defRPr>
            </a:pPr>
            <a:r>
              <a:rPr sz="7200" cap="all">
                <a:solidFill>
                  <a:srgbClr val="535353"/>
                </a:solidFill>
              </a:rPr>
              <a:t>Title Text</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355600" y="1016000"/>
            <a:ext cx="5892800" cy="3886200"/>
          </a:xfrm>
          <a:prstGeom prst="rect">
            <a:avLst/>
          </a:prstGeom>
        </p:spPr>
        <p:txBody>
          <a:bodyPr anchor="b"/>
          <a:lstStyle/>
          <a:p>
            <a:pPr lvl="0">
              <a:defRPr sz="1800" cap="none">
                <a:solidFill>
                  <a:srgbClr val="000000"/>
                </a:solidFill>
              </a:defRPr>
            </a:pPr>
            <a:r>
              <a:rPr sz="7200" cap="all">
                <a:solidFill>
                  <a:srgbClr val="535353"/>
                </a:solidFill>
              </a:rPr>
              <a:t>Title Text</a:t>
            </a:r>
          </a:p>
        </p:txBody>
      </p:sp>
      <p:sp>
        <p:nvSpPr>
          <p:cNvPr id="14" name="Shape 14"/>
          <p:cNvSpPr>
            <a:spLocks noGrp="1"/>
          </p:cNvSpPr>
          <p:nvPr>
            <p:ph type="body" idx="1"/>
          </p:nvPr>
        </p:nvSpPr>
        <p:spPr>
          <a:xfrm>
            <a:off x="355600" y="4889500"/>
            <a:ext cx="5892800" cy="38862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Body Level One</a:t>
            </a:r>
          </a:p>
          <a:p>
            <a:pPr lvl="1">
              <a:defRPr sz="1800">
                <a:solidFill>
                  <a:srgbClr val="000000"/>
                </a:solidFill>
              </a:defRPr>
            </a:pPr>
            <a:r>
              <a:rPr sz="3800">
                <a:solidFill>
                  <a:srgbClr val="535353"/>
                </a:solidFill>
              </a:rPr>
              <a:t>Body Level Two</a:t>
            </a:r>
          </a:p>
          <a:p>
            <a:pPr lvl="2">
              <a:defRPr sz="1800">
                <a:solidFill>
                  <a:srgbClr val="000000"/>
                </a:solidFill>
              </a:defRPr>
            </a:pPr>
            <a:r>
              <a:rPr sz="3800">
                <a:solidFill>
                  <a:srgbClr val="535353"/>
                </a:solidFill>
              </a:rPr>
              <a:t>Body Level Three</a:t>
            </a:r>
          </a:p>
          <a:p>
            <a:pPr lvl="3">
              <a:defRPr sz="1800">
                <a:solidFill>
                  <a:srgbClr val="000000"/>
                </a:solidFill>
              </a:defRPr>
            </a:pPr>
            <a:r>
              <a:rPr sz="3800">
                <a:solidFill>
                  <a:srgbClr val="535353"/>
                </a:solidFill>
              </a:rPr>
              <a:t>Body Level Four</a:t>
            </a:r>
          </a:p>
          <a:p>
            <a:pPr lvl="4">
              <a:defRPr sz="1800">
                <a:solidFill>
                  <a:srgbClr val="000000"/>
                </a:solidFill>
              </a:defRPr>
            </a:pPr>
            <a:r>
              <a:rPr sz="3800">
                <a:solidFill>
                  <a:srgbClr val="535353"/>
                </a:solidFill>
              </a:rPr>
              <a:t>Body Level Five</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cap="none">
                <a:solidFill>
                  <a:srgbClr val="000000"/>
                </a:solidFill>
              </a:defRPr>
            </a:pPr>
            <a:r>
              <a:rPr sz="7200" cap="all">
                <a:solidFill>
                  <a:srgbClr val="535353"/>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4600">
                <a:solidFill>
                  <a:srgbClr val="535353"/>
                </a:solidFill>
              </a:rPr>
              <a:t>Body Level One</a:t>
            </a:r>
          </a:p>
          <a:p>
            <a:pPr lvl="1">
              <a:defRPr sz="1800">
                <a:solidFill>
                  <a:srgbClr val="000000"/>
                </a:solidFill>
              </a:defRPr>
            </a:pPr>
            <a:r>
              <a:rPr sz="4600">
                <a:solidFill>
                  <a:srgbClr val="535353"/>
                </a:solidFill>
              </a:rPr>
              <a:t>Body Level Two</a:t>
            </a:r>
          </a:p>
          <a:p>
            <a:pPr lvl="2">
              <a:defRPr sz="1800">
                <a:solidFill>
                  <a:srgbClr val="000000"/>
                </a:solidFill>
              </a:defRPr>
            </a:pPr>
            <a:r>
              <a:rPr sz="4600">
                <a:solidFill>
                  <a:srgbClr val="535353"/>
                </a:solidFill>
              </a:rPr>
              <a:t>Body Level Three</a:t>
            </a:r>
          </a:p>
          <a:p>
            <a:pPr lvl="3">
              <a:defRPr sz="1800">
                <a:solidFill>
                  <a:srgbClr val="000000"/>
                </a:solidFill>
              </a:defRPr>
            </a:pPr>
            <a:r>
              <a:rPr sz="4600">
                <a:solidFill>
                  <a:srgbClr val="535353"/>
                </a:solidFill>
              </a:rPr>
              <a:t>Body Level Four</a:t>
            </a:r>
          </a:p>
          <a:p>
            <a:pPr lvl="4">
              <a:defRPr sz="1800">
                <a:solidFill>
                  <a:srgbClr val="000000"/>
                </a:solidFill>
              </a:defRPr>
            </a:pPr>
            <a:r>
              <a:rPr sz="4600">
                <a:solidFill>
                  <a:srgbClr val="535353"/>
                </a:solidFill>
              </a:rPr>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cap="none">
                <a:solidFill>
                  <a:srgbClr val="000000"/>
                </a:solidFill>
              </a:defRPr>
            </a:pPr>
            <a:r>
              <a:rPr sz="7200" cap="all">
                <a:solidFill>
                  <a:srgbClr val="535353"/>
                </a:solidFill>
              </a:rPr>
              <a:t>Title Text</a:t>
            </a:r>
          </a:p>
        </p:txBody>
      </p:sp>
      <p:sp>
        <p:nvSpPr>
          <p:cNvPr id="22" name="Shape 22"/>
          <p:cNvSpPr>
            <a:spLocks noGrp="1"/>
          </p:cNvSpPr>
          <p:nvPr>
            <p:ph type="body" idx="1"/>
          </p:nvPr>
        </p:nvSpPr>
        <p:spPr>
          <a:xfrm>
            <a:off x="355600" y="2730500"/>
            <a:ext cx="5892800" cy="6299200"/>
          </a:xfrm>
          <a:prstGeom prst="rect">
            <a:avLst/>
          </a:prstGeom>
        </p:spPr>
        <p:txBody>
          <a:bodyPr/>
          <a:lstStyle>
            <a:lvl1pPr marL="431800" indent="-431800">
              <a:lnSpc>
                <a:spcPct val="100000"/>
              </a:lnSpc>
              <a:spcBef>
                <a:spcPts val="3800"/>
              </a:spcBef>
              <a:defRPr sz="3800"/>
            </a:lvl1pPr>
            <a:lvl2pPr marL="863600" indent="-431800">
              <a:lnSpc>
                <a:spcPct val="100000"/>
              </a:lnSpc>
              <a:spcBef>
                <a:spcPts val="3800"/>
              </a:spcBef>
              <a:defRPr sz="3800"/>
            </a:lvl2pPr>
            <a:lvl3pPr marL="1295400" indent="-431800">
              <a:lnSpc>
                <a:spcPct val="100000"/>
              </a:lnSpc>
              <a:spcBef>
                <a:spcPts val="3800"/>
              </a:spcBef>
              <a:defRPr sz="3800"/>
            </a:lvl3pPr>
            <a:lvl4pPr marL="1727200" indent="-431800">
              <a:lnSpc>
                <a:spcPct val="100000"/>
              </a:lnSpc>
              <a:spcBef>
                <a:spcPts val="3800"/>
              </a:spcBef>
              <a:defRPr sz="3800"/>
            </a:lvl4pPr>
            <a:lvl5pPr marL="2159000" indent="-431800">
              <a:lnSpc>
                <a:spcPct val="100000"/>
              </a:lnSpc>
              <a:spcBef>
                <a:spcPts val="3800"/>
              </a:spcBef>
              <a:defRPr sz="3800"/>
            </a:lvl5pPr>
          </a:lstStyle>
          <a:p>
            <a:pPr lvl="0">
              <a:defRPr sz="1800">
                <a:solidFill>
                  <a:srgbClr val="000000"/>
                </a:solidFill>
              </a:defRPr>
            </a:pPr>
            <a:r>
              <a:rPr sz="3800">
                <a:solidFill>
                  <a:srgbClr val="535353"/>
                </a:solidFill>
              </a:rPr>
              <a:t>Body Level One</a:t>
            </a:r>
          </a:p>
          <a:p>
            <a:pPr lvl="1">
              <a:defRPr sz="1800">
                <a:solidFill>
                  <a:srgbClr val="000000"/>
                </a:solidFill>
              </a:defRPr>
            </a:pPr>
            <a:r>
              <a:rPr sz="3800">
                <a:solidFill>
                  <a:srgbClr val="535353"/>
                </a:solidFill>
              </a:rPr>
              <a:t>Body Level Two</a:t>
            </a:r>
          </a:p>
          <a:p>
            <a:pPr lvl="2">
              <a:defRPr sz="1800">
                <a:solidFill>
                  <a:srgbClr val="000000"/>
                </a:solidFill>
              </a:defRPr>
            </a:pPr>
            <a:r>
              <a:rPr sz="3800">
                <a:solidFill>
                  <a:srgbClr val="535353"/>
                </a:solidFill>
              </a:rPr>
              <a:t>Body Level Three</a:t>
            </a:r>
          </a:p>
          <a:p>
            <a:pPr lvl="3">
              <a:defRPr sz="1800">
                <a:solidFill>
                  <a:srgbClr val="000000"/>
                </a:solidFill>
              </a:defRPr>
            </a:pPr>
            <a:r>
              <a:rPr sz="3800">
                <a:solidFill>
                  <a:srgbClr val="535353"/>
                </a:solidFill>
              </a:rPr>
              <a:t>Body Level Four</a:t>
            </a:r>
          </a:p>
          <a:p>
            <a:pPr lvl="4">
              <a:defRPr sz="1800">
                <a:solidFill>
                  <a:srgbClr val="000000"/>
                </a:solidFill>
              </a:defRPr>
            </a:pPr>
            <a:r>
              <a:rPr sz="3800">
                <a:solidFill>
                  <a:srgbClr val="535353"/>
                </a:solidFill>
              </a:rPr>
              <a:t>Body Level Five</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62000" y="762000"/>
            <a:ext cx="11468100" cy="8216900"/>
          </a:xfrm>
          <a:prstGeom prst="rect">
            <a:avLst/>
          </a:prstGeom>
        </p:spPr>
        <p:txBody>
          <a:bodyPr/>
          <a:lstStyle/>
          <a:p>
            <a:pPr lvl="0">
              <a:defRPr sz="1800">
                <a:solidFill>
                  <a:srgbClr val="000000"/>
                </a:solidFill>
              </a:defRPr>
            </a:pPr>
            <a:r>
              <a:rPr sz="4600">
                <a:solidFill>
                  <a:srgbClr val="535353"/>
                </a:solidFill>
              </a:rPr>
              <a:t>Body Level One</a:t>
            </a:r>
          </a:p>
          <a:p>
            <a:pPr lvl="1">
              <a:defRPr sz="1800">
                <a:solidFill>
                  <a:srgbClr val="000000"/>
                </a:solidFill>
              </a:defRPr>
            </a:pPr>
            <a:r>
              <a:rPr sz="4600">
                <a:solidFill>
                  <a:srgbClr val="535353"/>
                </a:solidFill>
              </a:rPr>
              <a:t>Body Level Two</a:t>
            </a:r>
          </a:p>
          <a:p>
            <a:pPr lvl="2">
              <a:defRPr sz="1800">
                <a:solidFill>
                  <a:srgbClr val="000000"/>
                </a:solidFill>
              </a:defRPr>
            </a:pPr>
            <a:r>
              <a:rPr sz="4600">
                <a:solidFill>
                  <a:srgbClr val="535353"/>
                </a:solidFill>
              </a:rPr>
              <a:t>Body Level Three</a:t>
            </a:r>
          </a:p>
          <a:p>
            <a:pPr lvl="3">
              <a:defRPr sz="1800">
                <a:solidFill>
                  <a:srgbClr val="000000"/>
                </a:solidFill>
              </a:defRPr>
            </a:pPr>
            <a:r>
              <a:rPr sz="4600">
                <a:solidFill>
                  <a:srgbClr val="535353"/>
                </a:solidFill>
              </a:rPr>
              <a:t>Body Level Four</a:t>
            </a:r>
          </a:p>
          <a:p>
            <a:pPr lvl="4">
              <a:defRPr sz="1800">
                <a:solidFill>
                  <a:srgbClr val="000000"/>
                </a:solidFill>
              </a:defRPr>
            </a:pPr>
            <a:r>
              <a:rPr sz="4600">
                <a:solidFill>
                  <a:srgbClr val="535353"/>
                </a:solidFill>
              </a:rPr>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cap="none">
                <a:solidFill>
                  <a:srgbClr val="000000"/>
                </a:solidFill>
              </a:defRPr>
            </a:pPr>
            <a:r>
              <a:rPr sz="7200" cap="all">
                <a:solidFill>
                  <a:srgbClr val="535353"/>
                </a:solidFill>
              </a:rPr>
              <a:t>Title Text</a:t>
            </a:r>
          </a:p>
        </p:txBody>
      </p:sp>
      <p:sp>
        <p:nvSpPr>
          <p:cNvPr id="3" name="Shape 3"/>
          <p:cNvSpPr>
            <a:spLocks noGrp="1"/>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4600">
                <a:solidFill>
                  <a:srgbClr val="535353"/>
                </a:solidFill>
              </a:rPr>
              <a:t>Body Level One</a:t>
            </a:r>
          </a:p>
          <a:p>
            <a:pPr lvl="1">
              <a:defRPr sz="1800">
                <a:solidFill>
                  <a:srgbClr val="000000"/>
                </a:solidFill>
              </a:defRPr>
            </a:pPr>
            <a:r>
              <a:rPr sz="4600">
                <a:solidFill>
                  <a:srgbClr val="535353"/>
                </a:solidFill>
              </a:rPr>
              <a:t>Body Level Two</a:t>
            </a:r>
          </a:p>
          <a:p>
            <a:pPr lvl="2">
              <a:defRPr sz="1800">
                <a:solidFill>
                  <a:srgbClr val="000000"/>
                </a:solidFill>
              </a:defRPr>
            </a:pPr>
            <a:r>
              <a:rPr sz="4600">
                <a:solidFill>
                  <a:srgbClr val="535353"/>
                </a:solidFill>
              </a:rPr>
              <a:t>Body Level Three</a:t>
            </a:r>
          </a:p>
          <a:p>
            <a:pPr lvl="3">
              <a:defRPr sz="1800">
                <a:solidFill>
                  <a:srgbClr val="000000"/>
                </a:solidFill>
              </a:defRPr>
            </a:pPr>
            <a:r>
              <a:rPr sz="4600">
                <a:solidFill>
                  <a:srgbClr val="535353"/>
                </a:solidFill>
              </a:rPr>
              <a:t>Body Level Four</a:t>
            </a:r>
          </a:p>
          <a:p>
            <a:pPr lvl="4">
              <a:defRPr sz="1800">
                <a:solidFill>
                  <a:srgbClr val="000000"/>
                </a:solidFill>
              </a:defRPr>
            </a:pPr>
            <a:r>
              <a:rPr sz="4600">
                <a:solidFill>
                  <a:srgbClr val="535353"/>
                </a:solidFill>
              </a:rP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Lst>
  <p:transition xmlns:p14="http://schemas.microsoft.com/office/powerpoint/2010/main" spd="med"/>
  <p:txStyles>
    <p:titleStyle>
      <a:lvl1pPr algn="ctr" defTabSz="584200">
        <a:defRPr sz="7200" cap="all">
          <a:solidFill>
            <a:srgbClr val="535353"/>
          </a:solidFill>
          <a:latin typeface="+mn-lt"/>
          <a:ea typeface="+mn-ea"/>
          <a:cs typeface="+mn-cs"/>
          <a:sym typeface="Gill Sans Light"/>
        </a:defRPr>
      </a:lvl1pPr>
      <a:lvl2pPr indent="228600" algn="ctr" defTabSz="584200">
        <a:defRPr sz="7200" cap="all">
          <a:solidFill>
            <a:srgbClr val="535353"/>
          </a:solidFill>
          <a:latin typeface="+mn-lt"/>
          <a:ea typeface="+mn-ea"/>
          <a:cs typeface="+mn-cs"/>
          <a:sym typeface="Gill Sans Light"/>
        </a:defRPr>
      </a:lvl2pPr>
      <a:lvl3pPr indent="457200" algn="ctr" defTabSz="584200">
        <a:defRPr sz="7200" cap="all">
          <a:solidFill>
            <a:srgbClr val="535353"/>
          </a:solidFill>
          <a:latin typeface="+mn-lt"/>
          <a:ea typeface="+mn-ea"/>
          <a:cs typeface="+mn-cs"/>
          <a:sym typeface="Gill Sans Light"/>
        </a:defRPr>
      </a:lvl3pPr>
      <a:lvl4pPr indent="685800" algn="ctr" defTabSz="584200">
        <a:defRPr sz="7200" cap="all">
          <a:solidFill>
            <a:srgbClr val="535353"/>
          </a:solidFill>
          <a:latin typeface="+mn-lt"/>
          <a:ea typeface="+mn-ea"/>
          <a:cs typeface="+mn-cs"/>
          <a:sym typeface="Gill Sans Light"/>
        </a:defRPr>
      </a:lvl4pPr>
      <a:lvl5pPr indent="914400" algn="ctr" defTabSz="584200">
        <a:defRPr sz="7200" cap="all">
          <a:solidFill>
            <a:srgbClr val="535353"/>
          </a:solidFill>
          <a:latin typeface="+mn-lt"/>
          <a:ea typeface="+mn-ea"/>
          <a:cs typeface="+mn-cs"/>
          <a:sym typeface="Gill Sans Light"/>
        </a:defRPr>
      </a:lvl5pPr>
      <a:lvl6pPr indent="1143000" algn="ctr" defTabSz="584200">
        <a:defRPr sz="7200" cap="all">
          <a:solidFill>
            <a:srgbClr val="535353"/>
          </a:solidFill>
          <a:latin typeface="+mn-lt"/>
          <a:ea typeface="+mn-ea"/>
          <a:cs typeface="+mn-cs"/>
          <a:sym typeface="Gill Sans Light"/>
        </a:defRPr>
      </a:lvl6pPr>
      <a:lvl7pPr indent="1371600" algn="ctr" defTabSz="584200">
        <a:defRPr sz="7200" cap="all">
          <a:solidFill>
            <a:srgbClr val="535353"/>
          </a:solidFill>
          <a:latin typeface="+mn-lt"/>
          <a:ea typeface="+mn-ea"/>
          <a:cs typeface="+mn-cs"/>
          <a:sym typeface="Gill Sans Light"/>
        </a:defRPr>
      </a:lvl7pPr>
      <a:lvl8pPr indent="1600200" algn="ctr" defTabSz="584200">
        <a:defRPr sz="7200" cap="all">
          <a:solidFill>
            <a:srgbClr val="535353"/>
          </a:solidFill>
          <a:latin typeface="+mn-lt"/>
          <a:ea typeface="+mn-ea"/>
          <a:cs typeface="+mn-cs"/>
          <a:sym typeface="Gill Sans Light"/>
        </a:defRPr>
      </a:lvl8pPr>
      <a:lvl9pPr indent="1828800" algn="ctr" defTabSz="584200">
        <a:defRPr sz="7200" cap="all">
          <a:solidFill>
            <a:srgbClr val="535353"/>
          </a:solidFill>
          <a:latin typeface="+mn-lt"/>
          <a:ea typeface="+mn-ea"/>
          <a:cs typeface="+mn-cs"/>
          <a:sym typeface="Gill Sans Light"/>
        </a:defRPr>
      </a:lvl9pPr>
    </p:titleStyle>
    <p:bodyStyle>
      <a:lvl1pPr marL="520700" indent="-520700" defTabSz="584200">
        <a:lnSpc>
          <a:spcPct val="120000"/>
        </a:lnSpc>
        <a:spcBef>
          <a:spcPts val="4600"/>
        </a:spcBef>
        <a:buSzPct val="82000"/>
        <a:buChar char="•"/>
        <a:defRPr sz="4600">
          <a:solidFill>
            <a:srgbClr val="535353"/>
          </a:solidFill>
          <a:latin typeface="+mn-lt"/>
          <a:ea typeface="+mn-ea"/>
          <a:cs typeface="+mn-cs"/>
          <a:sym typeface="Gill Sans Light"/>
        </a:defRPr>
      </a:lvl1pPr>
      <a:lvl2pPr marL="1041400" indent="-520700" defTabSz="584200">
        <a:lnSpc>
          <a:spcPct val="120000"/>
        </a:lnSpc>
        <a:spcBef>
          <a:spcPts val="4600"/>
        </a:spcBef>
        <a:buSzPct val="82000"/>
        <a:buChar char="•"/>
        <a:defRPr sz="4600">
          <a:solidFill>
            <a:srgbClr val="535353"/>
          </a:solidFill>
          <a:latin typeface="+mn-lt"/>
          <a:ea typeface="+mn-ea"/>
          <a:cs typeface="+mn-cs"/>
          <a:sym typeface="Gill Sans Light"/>
        </a:defRPr>
      </a:lvl2pPr>
      <a:lvl3pPr marL="1562100" indent="-520700" defTabSz="584200">
        <a:lnSpc>
          <a:spcPct val="120000"/>
        </a:lnSpc>
        <a:spcBef>
          <a:spcPts val="4600"/>
        </a:spcBef>
        <a:buSzPct val="82000"/>
        <a:buChar char="•"/>
        <a:defRPr sz="4600">
          <a:solidFill>
            <a:srgbClr val="535353"/>
          </a:solidFill>
          <a:latin typeface="+mn-lt"/>
          <a:ea typeface="+mn-ea"/>
          <a:cs typeface="+mn-cs"/>
          <a:sym typeface="Gill Sans Light"/>
        </a:defRPr>
      </a:lvl3pPr>
      <a:lvl4pPr marL="2082800" indent="-520700" defTabSz="584200">
        <a:lnSpc>
          <a:spcPct val="120000"/>
        </a:lnSpc>
        <a:spcBef>
          <a:spcPts val="4600"/>
        </a:spcBef>
        <a:buSzPct val="82000"/>
        <a:buChar char="•"/>
        <a:defRPr sz="4600">
          <a:solidFill>
            <a:srgbClr val="535353"/>
          </a:solidFill>
          <a:latin typeface="+mn-lt"/>
          <a:ea typeface="+mn-ea"/>
          <a:cs typeface="+mn-cs"/>
          <a:sym typeface="Gill Sans Light"/>
        </a:defRPr>
      </a:lvl4pPr>
      <a:lvl5pPr marL="2603500" indent="-520700" defTabSz="584200">
        <a:lnSpc>
          <a:spcPct val="120000"/>
        </a:lnSpc>
        <a:spcBef>
          <a:spcPts val="4600"/>
        </a:spcBef>
        <a:buSzPct val="82000"/>
        <a:buChar char="•"/>
        <a:defRPr sz="4600">
          <a:solidFill>
            <a:srgbClr val="535353"/>
          </a:solidFill>
          <a:latin typeface="+mn-lt"/>
          <a:ea typeface="+mn-ea"/>
          <a:cs typeface="+mn-cs"/>
          <a:sym typeface="Gill Sans Light"/>
        </a:defRPr>
      </a:lvl5pPr>
      <a:lvl6pPr marL="3124200" indent="-520700" defTabSz="584200">
        <a:lnSpc>
          <a:spcPct val="120000"/>
        </a:lnSpc>
        <a:spcBef>
          <a:spcPts val="4600"/>
        </a:spcBef>
        <a:buSzPct val="82000"/>
        <a:buChar char="•"/>
        <a:defRPr sz="4600">
          <a:solidFill>
            <a:srgbClr val="535353"/>
          </a:solidFill>
          <a:latin typeface="+mn-lt"/>
          <a:ea typeface="+mn-ea"/>
          <a:cs typeface="+mn-cs"/>
          <a:sym typeface="Gill Sans Light"/>
        </a:defRPr>
      </a:lvl6pPr>
      <a:lvl7pPr marL="3644900" indent="-520700" defTabSz="584200">
        <a:lnSpc>
          <a:spcPct val="120000"/>
        </a:lnSpc>
        <a:spcBef>
          <a:spcPts val="4600"/>
        </a:spcBef>
        <a:buSzPct val="82000"/>
        <a:buChar char="•"/>
        <a:defRPr sz="4600">
          <a:solidFill>
            <a:srgbClr val="535353"/>
          </a:solidFill>
          <a:latin typeface="+mn-lt"/>
          <a:ea typeface="+mn-ea"/>
          <a:cs typeface="+mn-cs"/>
          <a:sym typeface="Gill Sans Light"/>
        </a:defRPr>
      </a:lvl7pPr>
      <a:lvl8pPr marL="4165600" indent="-520700" defTabSz="584200">
        <a:lnSpc>
          <a:spcPct val="120000"/>
        </a:lnSpc>
        <a:spcBef>
          <a:spcPts val="4600"/>
        </a:spcBef>
        <a:buSzPct val="82000"/>
        <a:buChar char="•"/>
        <a:defRPr sz="4600">
          <a:solidFill>
            <a:srgbClr val="535353"/>
          </a:solidFill>
          <a:latin typeface="+mn-lt"/>
          <a:ea typeface="+mn-ea"/>
          <a:cs typeface="+mn-cs"/>
          <a:sym typeface="Gill Sans Light"/>
        </a:defRPr>
      </a:lvl8pPr>
      <a:lvl9pPr marL="4686300" indent="-520700" defTabSz="584200">
        <a:lnSpc>
          <a:spcPct val="120000"/>
        </a:lnSpc>
        <a:spcBef>
          <a:spcPts val="4600"/>
        </a:spcBef>
        <a:buSzPct val="82000"/>
        <a:buChar char="•"/>
        <a:defRPr sz="4600">
          <a:solidFill>
            <a:srgbClr val="535353"/>
          </a:solidFill>
          <a:latin typeface="+mn-lt"/>
          <a:ea typeface="+mn-ea"/>
          <a:cs typeface="+mn-cs"/>
          <a:sym typeface="Gill Sans Light"/>
        </a:defRPr>
      </a:lvl9pPr>
    </p:bodyStyle>
    <p:otherStyle>
      <a:lvl1pPr algn="ctr" defTabSz="584200">
        <a:defRPr>
          <a:solidFill>
            <a:schemeClr val="tx1"/>
          </a:solidFill>
          <a:latin typeface="+mn-lt"/>
          <a:ea typeface="+mn-ea"/>
          <a:cs typeface="+mn-cs"/>
          <a:sym typeface="Gill Sans Light"/>
        </a:defRPr>
      </a:lvl1pPr>
      <a:lvl2pPr indent="228600" algn="ctr" defTabSz="584200">
        <a:defRPr>
          <a:solidFill>
            <a:schemeClr val="tx1"/>
          </a:solidFill>
          <a:latin typeface="+mn-lt"/>
          <a:ea typeface="+mn-ea"/>
          <a:cs typeface="+mn-cs"/>
          <a:sym typeface="Gill Sans Light"/>
        </a:defRPr>
      </a:lvl2pPr>
      <a:lvl3pPr indent="457200" algn="ctr" defTabSz="584200">
        <a:defRPr>
          <a:solidFill>
            <a:schemeClr val="tx1"/>
          </a:solidFill>
          <a:latin typeface="+mn-lt"/>
          <a:ea typeface="+mn-ea"/>
          <a:cs typeface="+mn-cs"/>
          <a:sym typeface="Gill Sans Light"/>
        </a:defRPr>
      </a:lvl3pPr>
      <a:lvl4pPr indent="685800" algn="ctr" defTabSz="584200">
        <a:defRPr>
          <a:solidFill>
            <a:schemeClr val="tx1"/>
          </a:solidFill>
          <a:latin typeface="+mn-lt"/>
          <a:ea typeface="+mn-ea"/>
          <a:cs typeface="+mn-cs"/>
          <a:sym typeface="Gill Sans Light"/>
        </a:defRPr>
      </a:lvl4pPr>
      <a:lvl5pPr indent="914400" algn="ctr" defTabSz="584200">
        <a:defRPr>
          <a:solidFill>
            <a:schemeClr val="tx1"/>
          </a:solidFill>
          <a:latin typeface="+mn-lt"/>
          <a:ea typeface="+mn-ea"/>
          <a:cs typeface="+mn-cs"/>
          <a:sym typeface="Gill Sans Light"/>
        </a:defRPr>
      </a:lvl5pPr>
      <a:lvl6pPr indent="1143000" algn="ctr" defTabSz="584200">
        <a:defRPr>
          <a:solidFill>
            <a:schemeClr val="tx1"/>
          </a:solidFill>
          <a:latin typeface="+mn-lt"/>
          <a:ea typeface="+mn-ea"/>
          <a:cs typeface="+mn-cs"/>
          <a:sym typeface="Gill Sans Light"/>
        </a:defRPr>
      </a:lvl6pPr>
      <a:lvl7pPr indent="1371600" algn="ctr" defTabSz="584200">
        <a:defRPr>
          <a:solidFill>
            <a:schemeClr val="tx1"/>
          </a:solidFill>
          <a:latin typeface="+mn-lt"/>
          <a:ea typeface="+mn-ea"/>
          <a:cs typeface="+mn-cs"/>
          <a:sym typeface="Gill Sans Light"/>
        </a:defRPr>
      </a:lvl7pPr>
      <a:lvl8pPr indent="1600200" algn="ctr" defTabSz="584200">
        <a:defRPr>
          <a:solidFill>
            <a:schemeClr val="tx1"/>
          </a:solidFill>
          <a:latin typeface="+mn-lt"/>
          <a:ea typeface="+mn-ea"/>
          <a:cs typeface="+mn-cs"/>
          <a:sym typeface="Gill Sans Light"/>
        </a:defRPr>
      </a:lvl8pPr>
      <a:lvl9pPr indent="1828800" algn="ctr" defTabSz="584200">
        <a:defRPr>
          <a:solidFill>
            <a:schemeClr val="tx1"/>
          </a:solidFill>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730500"/>
            <a:ext cx="13004800" cy="3735816"/>
          </a:xfrm>
        </p:spPr>
        <p:txBody>
          <a:bodyPr/>
          <a:lstStyle/>
          <a:p>
            <a:pPr marL="0" indent="0" algn="ctr">
              <a:buNone/>
            </a:pPr>
            <a:r>
              <a:rPr lang="en-US" dirty="0" smtClean="0"/>
              <a:t>Happy Jump</a:t>
            </a:r>
          </a:p>
          <a:p>
            <a:pPr marL="0" indent="0" algn="ctr">
              <a:buNone/>
            </a:pPr>
            <a:r>
              <a:rPr lang="en-US" dirty="0"/>
              <a:t>http://</a:t>
            </a:r>
            <a:r>
              <a:rPr lang="en-US" dirty="0" err="1"/>
              <a:t>www.youtube.com</a:t>
            </a:r>
            <a:r>
              <a:rPr lang="en-US" dirty="0"/>
              <a:t>/</a:t>
            </a:r>
            <a:r>
              <a:rPr lang="en-US" dirty="0" err="1"/>
              <a:t>watch?v</a:t>
            </a:r>
            <a:r>
              <a:rPr lang="en-US"/>
              <a:t>=rxlLs9MEZSY</a:t>
            </a:r>
            <a:endParaRPr lang="en-US" dirty="0"/>
          </a:p>
        </p:txBody>
      </p:sp>
    </p:spTree>
    <p:extLst>
      <p:ext uri="{BB962C8B-B14F-4D97-AF65-F5344CB8AC3E}">
        <p14:creationId xmlns:p14="http://schemas.microsoft.com/office/powerpoint/2010/main" val="35265967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cap="none">
                <a:solidFill>
                  <a:srgbClr val="000000"/>
                </a:solidFill>
              </a:defRPr>
            </a:pPr>
            <a:r>
              <a:rPr sz="7200" cap="all">
                <a:solidFill>
                  <a:srgbClr val="535353"/>
                </a:solidFill>
              </a:rPr>
              <a:t>Mechanics</a:t>
            </a:r>
          </a:p>
        </p:txBody>
      </p:sp>
      <p:sp>
        <p:nvSpPr>
          <p:cNvPr id="36" name="Shape 36"/>
          <p:cNvSpPr>
            <a:spLocks noGrp="1"/>
          </p:cNvSpPr>
          <p:nvPr>
            <p:ph type="body" idx="1"/>
          </p:nvPr>
        </p:nvSpPr>
        <p:spPr>
          <a:xfrm>
            <a:off x="355600" y="2705100"/>
            <a:ext cx="4711114" cy="6299200"/>
          </a:xfrm>
          <a:prstGeom prst="rect">
            <a:avLst/>
          </a:prstGeom>
        </p:spPr>
        <p:txBody>
          <a:bodyPr anchor="t">
            <a:normAutofit lnSpcReduction="10000"/>
          </a:bodyPr>
          <a:lstStyle/>
          <a:p>
            <a:pPr marL="354075" lvl="0" indent="-354075" defTabSz="479044">
              <a:spcBef>
                <a:spcPts val="3100"/>
              </a:spcBef>
              <a:defRPr sz="1800">
                <a:solidFill>
                  <a:srgbClr val="000000"/>
                </a:solidFill>
              </a:defRPr>
            </a:pPr>
            <a:r>
              <a:rPr sz="3116" dirty="0">
                <a:solidFill>
                  <a:srgbClr val="535353"/>
                </a:solidFill>
              </a:rPr>
              <a:t>Vertically scrolling platforming game</a:t>
            </a:r>
          </a:p>
          <a:p>
            <a:pPr marL="354075" lvl="0" indent="-354075" defTabSz="479044">
              <a:spcBef>
                <a:spcPts val="3100"/>
              </a:spcBef>
              <a:defRPr sz="1800">
                <a:solidFill>
                  <a:srgbClr val="000000"/>
                </a:solidFill>
              </a:defRPr>
            </a:pPr>
            <a:r>
              <a:rPr sz="3116" dirty="0">
                <a:solidFill>
                  <a:srgbClr val="535353"/>
                </a:solidFill>
              </a:rPr>
              <a:t>Sprite </a:t>
            </a:r>
            <a:r>
              <a:rPr lang="en-US" sz="3116" dirty="0" smtClean="0">
                <a:solidFill>
                  <a:srgbClr val="535353"/>
                </a:solidFill>
              </a:rPr>
              <a:t>jumps, moves horizontally and vertically, and can shoot</a:t>
            </a:r>
            <a:endParaRPr sz="3116" dirty="0">
              <a:solidFill>
                <a:srgbClr val="535353"/>
              </a:solidFill>
            </a:endParaRPr>
          </a:p>
          <a:p>
            <a:pPr marL="354075" lvl="0" indent="-354075" defTabSz="479044">
              <a:spcBef>
                <a:spcPts val="3100"/>
              </a:spcBef>
              <a:defRPr sz="1800">
                <a:solidFill>
                  <a:srgbClr val="000000"/>
                </a:solidFill>
              </a:defRPr>
            </a:pPr>
            <a:r>
              <a:rPr sz="3116" dirty="0">
                <a:solidFill>
                  <a:srgbClr val="535353"/>
                </a:solidFill>
              </a:rPr>
              <a:t>Platforms generate in random places and in random sizes</a:t>
            </a:r>
          </a:p>
          <a:p>
            <a:pPr marL="354075" lvl="0" indent="-354075" defTabSz="479044">
              <a:spcBef>
                <a:spcPts val="3100"/>
              </a:spcBef>
              <a:defRPr sz="1800">
                <a:solidFill>
                  <a:srgbClr val="000000"/>
                </a:solidFill>
              </a:defRPr>
            </a:pPr>
            <a:r>
              <a:rPr lang="en-US" sz="3116" dirty="0" smtClean="0">
                <a:solidFill>
                  <a:srgbClr val="535353"/>
                </a:solidFill>
              </a:rPr>
              <a:t>Platform game </a:t>
            </a:r>
            <a:r>
              <a:rPr sz="3116" dirty="0" smtClean="0">
                <a:solidFill>
                  <a:srgbClr val="535353"/>
                </a:solidFill>
              </a:rPr>
              <a:t>examples</a:t>
            </a:r>
            <a:r>
              <a:rPr sz="3116" dirty="0">
                <a:solidFill>
                  <a:srgbClr val="535353"/>
                </a:solidFill>
              </a:rPr>
              <a:t>: </a:t>
            </a:r>
            <a:r>
              <a:rPr lang="en-US" sz="3116" dirty="0" err="1" smtClean="0">
                <a:solidFill>
                  <a:srgbClr val="535353"/>
                </a:solidFill>
              </a:rPr>
              <a:t>Nyan</a:t>
            </a:r>
            <a:r>
              <a:rPr lang="en-US" sz="3116" dirty="0" smtClean="0">
                <a:solidFill>
                  <a:srgbClr val="535353"/>
                </a:solidFill>
              </a:rPr>
              <a:t> Cat, Donkey Kong, Super </a:t>
            </a:r>
            <a:r>
              <a:rPr lang="en-US" sz="3116" dirty="0" err="1" smtClean="0">
                <a:solidFill>
                  <a:srgbClr val="535353"/>
                </a:solidFill>
              </a:rPr>
              <a:t>Pixalo</a:t>
            </a:r>
            <a:r>
              <a:rPr lang="en-US" sz="3116" dirty="0" smtClean="0">
                <a:solidFill>
                  <a:srgbClr val="535353"/>
                </a:solidFill>
              </a:rPr>
              <a:t>, Doodle Jump</a:t>
            </a:r>
            <a:endParaRPr sz="3116" dirty="0">
              <a:solidFill>
                <a:srgbClr val="535353"/>
              </a:solidFill>
            </a:endParaRPr>
          </a:p>
        </p:txBody>
      </p:sp>
      <p:pic>
        <p:nvPicPr>
          <p:cNvPr id="37" name="pasted-image.png"/>
          <p:cNvPicPr/>
          <p:nvPr/>
        </p:nvPicPr>
        <p:blipFill>
          <a:blip r:embed="rId2">
            <a:extLst/>
          </a:blip>
          <a:stretch>
            <a:fillRect/>
          </a:stretch>
        </p:blipFill>
        <p:spPr>
          <a:xfrm>
            <a:off x="5232400" y="5888799"/>
            <a:ext cx="4005347" cy="3004011"/>
          </a:xfrm>
          <a:prstGeom prst="rect">
            <a:avLst/>
          </a:prstGeom>
          <a:ln>
            <a:noFill/>
          </a:ln>
          <a:effectLst>
            <a:outerShdw blurRad="292100" dist="139700" dir="2700000" algn="tl" rotWithShape="0">
              <a:srgbClr val="333333">
                <a:alpha val="65000"/>
              </a:srgbClr>
            </a:outerShdw>
          </a:effectLst>
        </p:spPr>
      </p:pic>
      <p:pic>
        <p:nvPicPr>
          <p:cNvPr id="38" name="pasted-image.jpg"/>
          <p:cNvPicPr/>
          <p:nvPr/>
        </p:nvPicPr>
        <p:blipFill>
          <a:blip r:embed="rId3">
            <a:extLst/>
          </a:blip>
          <a:stretch>
            <a:fillRect/>
          </a:stretch>
        </p:blipFill>
        <p:spPr>
          <a:xfrm>
            <a:off x="9334769" y="4526840"/>
            <a:ext cx="3302795" cy="4954191"/>
          </a:xfrm>
          <a:prstGeom prst="rect">
            <a:avLst/>
          </a:prstGeom>
          <a:ln>
            <a:noFill/>
          </a:ln>
          <a:effectLst>
            <a:outerShdw blurRad="292100" dist="139700" dir="2700000" algn="tl" rotWithShape="0">
              <a:srgbClr val="333333">
                <a:alpha val="65000"/>
              </a:srgbClr>
            </a:outerShdw>
          </a:effectLst>
        </p:spPr>
      </p:pic>
      <p:pic>
        <p:nvPicPr>
          <p:cNvPr id="40" name="pasted-image.png"/>
          <p:cNvPicPr/>
          <p:nvPr/>
        </p:nvPicPr>
        <p:blipFill>
          <a:blip r:embed="rId4">
            <a:extLst/>
          </a:blip>
          <a:stretch>
            <a:fillRect/>
          </a:stretch>
        </p:blipFill>
        <p:spPr>
          <a:xfrm>
            <a:off x="9359197" y="1672396"/>
            <a:ext cx="3165467" cy="2769784"/>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5"/>
          <a:stretch>
            <a:fillRect/>
          </a:stretch>
        </p:blipFill>
        <p:spPr>
          <a:xfrm>
            <a:off x="5232399" y="3071960"/>
            <a:ext cx="4005347" cy="267023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a:prstGeom prst="rect">
            <a:avLst/>
          </a:prstGeom>
        </p:spPr>
        <p:txBody>
          <a:bodyPr/>
          <a:lstStyle/>
          <a:p>
            <a:pPr lvl="0">
              <a:defRPr sz="1800" cap="none">
                <a:solidFill>
                  <a:srgbClr val="000000"/>
                </a:solidFill>
              </a:defRPr>
            </a:pPr>
            <a:r>
              <a:rPr sz="7200" cap="all">
                <a:solidFill>
                  <a:srgbClr val="535353"/>
                </a:solidFill>
              </a:rPr>
              <a:t>Controls</a:t>
            </a:r>
          </a:p>
        </p:txBody>
      </p:sp>
      <p:sp>
        <p:nvSpPr>
          <p:cNvPr id="43" name="Shape 43"/>
          <p:cNvSpPr>
            <a:spLocks noGrp="1"/>
          </p:cNvSpPr>
          <p:nvPr>
            <p:ph type="body" idx="1"/>
          </p:nvPr>
        </p:nvSpPr>
        <p:spPr>
          <a:xfrm>
            <a:off x="355600" y="2874440"/>
            <a:ext cx="6410577" cy="6299200"/>
          </a:xfrm>
          <a:prstGeom prst="rect">
            <a:avLst/>
          </a:prstGeom>
        </p:spPr>
        <p:txBody>
          <a:bodyPr anchor="t">
            <a:normAutofit/>
          </a:bodyPr>
          <a:lstStyle/>
          <a:p>
            <a:pPr lvl="0">
              <a:defRPr sz="1800">
                <a:solidFill>
                  <a:srgbClr val="000000"/>
                </a:solidFill>
              </a:defRPr>
            </a:pPr>
            <a:r>
              <a:rPr lang="en-US" sz="3800" dirty="0" smtClean="0">
                <a:solidFill>
                  <a:srgbClr val="535353"/>
                </a:solidFill>
              </a:rPr>
              <a:t>Sprite jumps automatically, users control by tilting and tapping obstacles to destroy them</a:t>
            </a:r>
          </a:p>
          <a:p>
            <a:pPr lvl="0">
              <a:defRPr sz="1800">
                <a:solidFill>
                  <a:srgbClr val="000000"/>
                </a:solidFill>
              </a:defRPr>
            </a:pPr>
            <a:r>
              <a:rPr sz="3800" dirty="0" smtClean="0">
                <a:solidFill>
                  <a:srgbClr val="535353"/>
                </a:solidFill>
              </a:rPr>
              <a:t>Simple</a:t>
            </a:r>
            <a:r>
              <a:rPr sz="3800" dirty="0">
                <a:solidFill>
                  <a:srgbClr val="535353"/>
                </a:solidFill>
              </a:rPr>
              <a:t>, intuitive user controls</a:t>
            </a:r>
          </a:p>
          <a:p>
            <a:pPr lvl="0">
              <a:defRPr sz="1800">
                <a:solidFill>
                  <a:srgbClr val="000000"/>
                </a:solidFill>
              </a:defRPr>
            </a:pPr>
            <a:r>
              <a:rPr sz="3800" dirty="0" smtClean="0">
                <a:solidFill>
                  <a:srgbClr val="535353"/>
                </a:solidFill>
              </a:rPr>
              <a:t>No </a:t>
            </a:r>
            <a:r>
              <a:rPr sz="3800" dirty="0">
                <a:solidFill>
                  <a:srgbClr val="535353"/>
                </a:solidFill>
              </a:rPr>
              <a:t>swiping or </a:t>
            </a:r>
            <a:r>
              <a:rPr sz="3800" dirty="0" smtClean="0">
                <a:solidFill>
                  <a:srgbClr val="535353"/>
                </a:solidFill>
              </a:rPr>
              <a:t>buttons</a:t>
            </a:r>
            <a:r>
              <a:rPr lang="en-US" sz="3800" dirty="0" smtClean="0">
                <a:solidFill>
                  <a:srgbClr val="535353"/>
                </a:solidFill>
              </a:rPr>
              <a:t> necessary</a:t>
            </a:r>
            <a:r>
              <a:rPr sz="3800" dirty="0" smtClean="0">
                <a:solidFill>
                  <a:srgbClr val="535353"/>
                </a:solidFill>
              </a:rPr>
              <a:t>; </a:t>
            </a:r>
            <a:r>
              <a:rPr sz="3800" dirty="0">
                <a:solidFill>
                  <a:srgbClr val="535353"/>
                </a:solidFill>
              </a:rPr>
              <a:t>successful jumps depend on </a:t>
            </a:r>
            <a:r>
              <a:rPr sz="3800" dirty="0" smtClean="0">
                <a:solidFill>
                  <a:srgbClr val="535353"/>
                </a:solidFill>
              </a:rPr>
              <a:t>momentum</a:t>
            </a:r>
            <a:r>
              <a:rPr lang="en-US" sz="3800" dirty="0" smtClean="0">
                <a:solidFill>
                  <a:srgbClr val="535353"/>
                </a:solidFill>
              </a:rPr>
              <a:t>, </a:t>
            </a:r>
            <a:r>
              <a:rPr sz="3800" dirty="0" smtClean="0">
                <a:solidFill>
                  <a:srgbClr val="535353"/>
                </a:solidFill>
              </a:rPr>
              <a:t>proximity</a:t>
            </a:r>
            <a:r>
              <a:rPr lang="en-US" sz="3800" dirty="0" smtClean="0">
                <a:solidFill>
                  <a:srgbClr val="535353"/>
                </a:solidFill>
              </a:rPr>
              <a:t>, and accurate angles</a:t>
            </a:r>
            <a:endParaRPr sz="3800" dirty="0">
              <a:solidFill>
                <a:srgbClr val="535353"/>
              </a:solidFill>
            </a:endParaRPr>
          </a:p>
        </p:txBody>
      </p:sp>
      <p:pic>
        <p:nvPicPr>
          <p:cNvPr id="8" name="Picture 7"/>
          <p:cNvPicPr>
            <a:picLocks noChangeAspect="1"/>
          </p:cNvPicPr>
          <p:nvPr/>
        </p:nvPicPr>
        <p:blipFill>
          <a:blip r:embed="rId2"/>
          <a:stretch>
            <a:fillRect/>
          </a:stretch>
        </p:blipFill>
        <p:spPr>
          <a:xfrm>
            <a:off x="9706307" y="2805280"/>
            <a:ext cx="2942893" cy="5218731"/>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6766177" y="2805279"/>
            <a:ext cx="2940130" cy="5218731"/>
          </a:xfrm>
          <a:prstGeom prst="rect">
            <a:avLst/>
          </a:prstGeom>
          <a:ln>
            <a:noFill/>
          </a:ln>
          <a:effectLst>
            <a:outerShdw blurRad="292100" dist="139700" dir="2700000" algn="tl" rotWithShape="0">
              <a:srgbClr val="333333">
                <a:alpha val="65000"/>
              </a:srgbClr>
            </a:outerShdw>
          </a:effectLst>
        </p:spPr>
      </p:pic>
      <p:sp>
        <p:nvSpPr>
          <p:cNvPr id="10" name="Shape 51"/>
          <p:cNvSpPr/>
          <p:nvPr/>
        </p:nvSpPr>
        <p:spPr>
          <a:xfrm>
            <a:off x="10744975" y="8024010"/>
            <a:ext cx="2485625" cy="41036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defRPr sz="2000"/>
            </a:lvl1pPr>
          </a:lstStyle>
          <a:p>
            <a:pPr lvl="0">
              <a:defRPr sz="1800">
                <a:solidFill>
                  <a:srgbClr val="000000"/>
                </a:solidFill>
              </a:defRPr>
            </a:pPr>
            <a:r>
              <a:rPr lang="en-US" sz="2000" dirty="0" smtClean="0">
                <a:solidFill>
                  <a:srgbClr val="535353"/>
                </a:solidFill>
              </a:rPr>
              <a:t>Mega Jump</a:t>
            </a:r>
            <a:endParaRPr sz="2000" dirty="0">
              <a:solidFill>
                <a:srgbClr val="535353"/>
              </a:solidFill>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pPr lvl="0">
              <a:defRPr sz="1800" cap="none">
                <a:solidFill>
                  <a:srgbClr val="000000"/>
                </a:solidFill>
              </a:defRPr>
            </a:pPr>
            <a:r>
              <a:rPr sz="7200" cap="all">
                <a:solidFill>
                  <a:srgbClr val="535353"/>
                </a:solidFill>
              </a:rPr>
              <a:t>Environment and design</a:t>
            </a:r>
          </a:p>
        </p:txBody>
      </p:sp>
      <p:sp>
        <p:nvSpPr>
          <p:cNvPr id="48" name="Shape 48"/>
          <p:cNvSpPr>
            <a:spLocks noGrp="1"/>
          </p:cNvSpPr>
          <p:nvPr>
            <p:ph type="body" idx="1"/>
          </p:nvPr>
        </p:nvSpPr>
        <p:spPr>
          <a:xfrm>
            <a:off x="355600" y="2932569"/>
            <a:ext cx="5492552" cy="6299200"/>
          </a:xfrm>
          <a:prstGeom prst="rect">
            <a:avLst/>
          </a:prstGeom>
        </p:spPr>
        <p:txBody>
          <a:bodyPr anchor="t"/>
          <a:lstStyle/>
          <a:p>
            <a:pPr lvl="0">
              <a:defRPr sz="1800">
                <a:solidFill>
                  <a:srgbClr val="000000"/>
                </a:solidFill>
              </a:defRPr>
            </a:pPr>
            <a:r>
              <a:rPr sz="3800" dirty="0">
                <a:solidFill>
                  <a:srgbClr val="535353"/>
                </a:solidFill>
              </a:rPr>
              <a:t>Ascending game environment</a:t>
            </a:r>
          </a:p>
          <a:p>
            <a:pPr lvl="0">
              <a:defRPr sz="1800">
                <a:solidFill>
                  <a:srgbClr val="000000"/>
                </a:solidFill>
              </a:defRPr>
            </a:pPr>
            <a:r>
              <a:rPr lang="en-US" sz="3800" dirty="0" smtClean="0">
                <a:solidFill>
                  <a:srgbClr val="535353"/>
                </a:solidFill>
              </a:rPr>
              <a:t>Colorful and cartoon-y; round and bubble-like</a:t>
            </a:r>
            <a:endParaRPr sz="3800" dirty="0">
              <a:solidFill>
                <a:srgbClr val="535353"/>
              </a:solidFill>
            </a:endParaRPr>
          </a:p>
          <a:p>
            <a:pPr lvl="0">
              <a:defRPr sz="1800">
                <a:solidFill>
                  <a:srgbClr val="000000"/>
                </a:solidFill>
              </a:defRPr>
            </a:pPr>
            <a:r>
              <a:rPr lang="en-US" sz="3800" dirty="0" smtClean="0">
                <a:solidFill>
                  <a:srgbClr val="535353"/>
                </a:solidFill>
              </a:rPr>
              <a:t>Bright, solid colors</a:t>
            </a:r>
          </a:p>
          <a:p>
            <a:pPr lvl="0">
              <a:defRPr sz="1800">
                <a:solidFill>
                  <a:srgbClr val="000000"/>
                </a:solidFill>
              </a:defRPr>
            </a:pPr>
            <a:endParaRPr lang="en-US" sz="3800" dirty="0" smtClean="0">
              <a:solidFill>
                <a:srgbClr val="535353"/>
              </a:solidFill>
            </a:endParaRPr>
          </a:p>
          <a:p>
            <a:pPr lvl="0">
              <a:defRPr sz="1800">
                <a:solidFill>
                  <a:srgbClr val="000000"/>
                </a:solidFill>
              </a:defRPr>
            </a:pPr>
            <a:endParaRPr lang="en-US" sz="3800" dirty="0" smtClean="0">
              <a:solidFill>
                <a:srgbClr val="535353"/>
              </a:solidFill>
            </a:endParaRPr>
          </a:p>
        </p:txBody>
      </p:sp>
      <p:sp>
        <p:nvSpPr>
          <p:cNvPr id="51" name="Shape 51"/>
          <p:cNvSpPr/>
          <p:nvPr/>
        </p:nvSpPr>
        <p:spPr>
          <a:xfrm>
            <a:off x="10478157" y="8725550"/>
            <a:ext cx="2485625" cy="41036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defRPr sz="2000"/>
            </a:lvl1pPr>
          </a:lstStyle>
          <a:p>
            <a:pPr lvl="0">
              <a:defRPr sz="1800">
                <a:solidFill>
                  <a:srgbClr val="000000"/>
                </a:solidFill>
              </a:defRPr>
            </a:pPr>
            <a:r>
              <a:rPr lang="en-US" sz="2000" dirty="0" smtClean="0">
                <a:solidFill>
                  <a:srgbClr val="535353"/>
                </a:solidFill>
              </a:rPr>
              <a:t>Happy Jump</a:t>
            </a:r>
            <a:endParaRPr sz="2000" dirty="0">
              <a:solidFill>
                <a:srgbClr val="535353"/>
              </a:solidFill>
            </a:endParaRPr>
          </a:p>
        </p:txBody>
      </p:sp>
      <p:pic>
        <p:nvPicPr>
          <p:cNvPr id="2" name="Picture 1"/>
          <p:cNvPicPr>
            <a:picLocks noChangeAspect="1"/>
          </p:cNvPicPr>
          <p:nvPr/>
        </p:nvPicPr>
        <p:blipFill>
          <a:blip r:embed="rId2"/>
          <a:stretch>
            <a:fillRect/>
          </a:stretch>
        </p:blipFill>
        <p:spPr>
          <a:xfrm>
            <a:off x="6409245" y="2730500"/>
            <a:ext cx="5904855" cy="5904855"/>
          </a:xfrm>
          <a:prstGeom prst="rect">
            <a:avLst/>
          </a:prstGeom>
          <a:ln>
            <a:noFill/>
          </a:ln>
          <a:effectLst>
            <a:outerShdw blurRad="292100" dist="139700" dir="2700000" algn="tl" rotWithShape="0">
              <a:srgbClr val="333333">
                <a:alpha val="65000"/>
              </a:srgbClr>
            </a:outerShdw>
          </a:effectLst>
        </p:spPr>
      </p:pic>
      <p:pic>
        <p:nvPicPr>
          <p:cNvPr id="3" name="Picture 2" descr="Screenshot 2014-09-25 14.37.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68" y="7207963"/>
            <a:ext cx="5492552" cy="1129952"/>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take</a:t>
            </a:r>
            <a:endParaRPr lang="en-US" dirty="0"/>
          </a:p>
        </p:txBody>
      </p:sp>
      <p:sp>
        <p:nvSpPr>
          <p:cNvPr id="5" name="Text Placeholder 4"/>
          <p:cNvSpPr>
            <a:spLocks noGrp="1"/>
          </p:cNvSpPr>
          <p:nvPr>
            <p:ph type="body" idx="1"/>
          </p:nvPr>
        </p:nvSpPr>
        <p:spPr/>
        <p:txBody>
          <a:bodyPr>
            <a:normAutofit fontScale="62500" lnSpcReduction="20000"/>
          </a:bodyPr>
          <a:lstStyle/>
          <a:p>
            <a:r>
              <a:rPr lang="en-US" dirty="0" smtClean="0"/>
              <a:t>Design is in a candy land-type </a:t>
            </a:r>
            <a:r>
              <a:rPr lang="en-US" dirty="0" smtClean="0"/>
              <a:t>environment</a:t>
            </a:r>
          </a:p>
          <a:p>
            <a:r>
              <a:rPr lang="en-US" dirty="0" smtClean="0"/>
              <a:t>Main jumper: gumdrop</a:t>
            </a:r>
            <a:endParaRPr lang="en-US" dirty="0" smtClean="0"/>
          </a:p>
          <a:p>
            <a:r>
              <a:rPr lang="en-US" dirty="0" smtClean="0"/>
              <a:t>Special platforms: some gives boosts, others slow down the gumdrop</a:t>
            </a:r>
          </a:p>
          <a:p>
            <a:r>
              <a:rPr lang="en-US" dirty="0" smtClean="0"/>
              <a:t>Gumdrop can also shoot</a:t>
            </a:r>
            <a:endParaRPr lang="en-US" dirty="0" smtClean="0"/>
          </a:p>
          <a:p>
            <a:pPr marL="520700" lvl="1" indent="0">
              <a:buNone/>
            </a:pPr>
            <a:r>
              <a:rPr lang="en-US" dirty="0" smtClean="0"/>
              <a:t>Chocolate sauce begins to form at top of screen. If the gumdrop “shoots” it with sugar dust before it fully forms, the sauce is destroyed. If not, the sauce falls onto the gumdrop. Too many sauce drops sticks the gumdrop to the platform before it can drop, causing the player to lose the game.</a:t>
            </a:r>
            <a:endParaRPr lang="en-US" dirty="0"/>
          </a:p>
        </p:txBody>
      </p:sp>
    </p:spTree>
    <p:extLst>
      <p:ext uri="{BB962C8B-B14F-4D97-AF65-F5344CB8AC3E}">
        <p14:creationId xmlns:p14="http://schemas.microsoft.com/office/powerpoint/2010/main" val="2612035514"/>
      </p:ext>
    </p:extLst>
  </p:cSld>
  <p:clrMapOvr>
    <a:masterClrMapping/>
  </p:clrMapOvr>
  <p:transition xmlns:p14="http://schemas.microsoft.com/office/powerpoint/2010/main" spd="med"/>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209</Words>
  <Application>Microsoft Macintosh PowerPoint</Application>
  <PresentationFormat>Custom</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Showroom</vt:lpstr>
      <vt:lpstr>PowerPoint Presentation</vt:lpstr>
      <vt:lpstr>Mechanics</vt:lpstr>
      <vt:lpstr>Controls</vt:lpstr>
      <vt:lpstr>Environment and design</vt:lpstr>
      <vt:lpstr>Our take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project</dc:title>
  <cp:lastModifiedBy>Sanette Tanaka</cp:lastModifiedBy>
  <cp:revision>8</cp:revision>
  <dcterms:modified xsi:type="dcterms:W3CDTF">2014-09-27T07:37:31Z</dcterms:modified>
</cp:coreProperties>
</file>