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4" r:id="rId6"/>
    <p:sldId id="269" r:id="rId7"/>
    <p:sldId id="270" r:id="rId8"/>
    <p:sldId id="266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89" autoAdjust="0"/>
  </p:normalViewPr>
  <p:slideViewPr>
    <p:cSldViewPr>
      <p:cViewPr>
        <p:scale>
          <a:sx n="66" d="100"/>
          <a:sy n="66" d="100"/>
        </p:scale>
        <p:origin x="-293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8540160"/>
        <c:axId val="98554240"/>
      </c:barChart>
      <c:catAx>
        <c:axId val="98540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98554240"/>
        <c:crosses val="autoZero"/>
        <c:auto val="1"/>
        <c:lblAlgn val="ctr"/>
        <c:lblOffset val="100"/>
        <c:noMultiLvlLbl val="0"/>
      </c:catAx>
      <c:valAx>
        <c:axId val="98554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85401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7396992"/>
        <c:axId val="97402880"/>
      </c:barChart>
      <c:catAx>
        <c:axId val="97396992"/>
        <c:scaling>
          <c:orientation val="minMax"/>
        </c:scaling>
        <c:delete val="0"/>
        <c:axPos val="b"/>
        <c:majorTickMark val="none"/>
        <c:minorTickMark val="none"/>
        <c:tickLblPos val="nextTo"/>
        <c:crossAx val="97402880"/>
        <c:crosses val="autoZero"/>
        <c:auto val="1"/>
        <c:lblAlgn val="ctr"/>
        <c:lblOffset val="100"/>
        <c:noMultiLvlLbl val="0"/>
      </c:catAx>
      <c:valAx>
        <c:axId val="97402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73969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7445760"/>
        <c:axId val="97447296"/>
      </c:barChart>
      <c:catAx>
        <c:axId val="97445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97447296"/>
        <c:crosses val="autoZero"/>
        <c:auto val="1"/>
        <c:lblAlgn val="ctr"/>
        <c:lblOffset val="100"/>
        <c:noMultiLvlLbl val="0"/>
      </c:catAx>
      <c:valAx>
        <c:axId val="97447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7445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8592256"/>
        <c:axId val="98593792"/>
      </c:barChart>
      <c:catAx>
        <c:axId val="98592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98593792"/>
        <c:crosses val="autoZero"/>
        <c:auto val="1"/>
        <c:lblAlgn val="ctr"/>
        <c:lblOffset val="100"/>
        <c:noMultiLvlLbl val="0"/>
      </c:catAx>
      <c:valAx>
        <c:axId val="98593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85922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8630272"/>
        <c:axId val="98963840"/>
      </c:barChart>
      <c:catAx>
        <c:axId val="98630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98963840"/>
        <c:crosses val="autoZero"/>
        <c:auto val="1"/>
        <c:lblAlgn val="ctr"/>
        <c:lblOffset val="100"/>
        <c:noMultiLvlLbl val="0"/>
      </c:catAx>
      <c:valAx>
        <c:axId val="98963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86302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8997760"/>
        <c:axId val="98999296"/>
      </c:barChart>
      <c:catAx>
        <c:axId val="98997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98999296"/>
        <c:crosses val="autoZero"/>
        <c:auto val="1"/>
        <c:lblAlgn val="ctr"/>
        <c:lblOffset val="100"/>
        <c:noMultiLvlLbl val="0"/>
      </c:catAx>
      <c:valAx>
        <c:axId val="9899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8997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9299712"/>
        <c:axId val="99301248"/>
      </c:barChart>
      <c:catAx>
        <c:axId val="99299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99301248"/>
        <c:crosses val="autoZero"/>
        <c:auto val="1"/>
        <c:lblAlgn val="ctr"/>
        <c:lblOffset val="100"/>
        <c:noMultiLvlLbl val="0"/>
      </c:catAx>
      <c:valAx>
        <c:axId val="99301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92997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9335168"/>
        <c:axId val="99341056"/>
      </c:barChart>
      <c:catAx>
        <c:axId val="99335168"/>
        <c:scaling>
          <c:orientation val="minMax"/>
        </c:scaling>
        <c:delete val="0"/>
        <c:axPos val="b"/>
        <c:majorTickMark val="none"/>
        <c:minorTickMark val="none"/>
        <c:tickLblPos val="nextTo"/>
        <c:crossAx val="99341056"/>
        <c:crosses val="autoZero"/>
        <c:auto val="1"/>
        <c:lblAlgn val="ctr"/>
        <c:lblOffset val="100"/>
        <c:noMultiLvlLbl val="0"/>
      </c:catAx>
      <c:valAx>
        <c:axId val="99341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93351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2013-11-05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2013-11-05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2013-11-05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2013-11-05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2013-11-05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0D8EE7-3B39-4567-8143-7507C31C3279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2013-11-05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smtClean="0"/>
              <a:t>Działanie</a:t>
            </a:r>
            <a:endParaRPr lang="pl-PL" dirty="0" smtClean="0"/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lvl="1"/>
            <a:r>
              <a:rPr lang="pl-PL" dirty="0" smtClean="0"/>
              <a:t>Plan eksperymentów</a:t>
            </a:r>
          </a:p>
          <a:p>
            <a:pPr lvl="2"/>
            <a:r>
              <a:rPr lang="pl-PL" dirty="0" smtClean="0"/>
              <a:t>Heurystyki (A*)</a:t>
            </a:r>
          </a:p>
          <a:p>
            <a:pPr lvl="2"/>
            <a:r>
              <a:rPr lang="pl-PL" dirty="0" smtClean="0"/>
              <a:t>A* i JPS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smtClean="0"/>
              <a:t>nawigacji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  <a:p>
            <a:pPr lvl="1"/>
            <a:r>
              <a:rPr lang="pl-PL" dirty="0" err="1"/>
              <a:t>Blender</a:t>
            </a:r>
            <a:endParaRPr lang="pl-PL" dirty="0"/>
          </a:p>
          <a:p>
            <a:pPr lvl="1"/>
            <a:r>
              <a:rPr lang="pl-PL" dirty="0"/>
              <a:t>Unity3D</a:t>
            </a:r>
          </a:p>
          <a:p>
            <a:pPr lvl="1"/>
            <a:r>
              <a:rPr lang="pl-PL" dirty="0"/>
              <a:t>Biblioteka A* </a:t>
            </a:r>
            <a:r>
              <a:rPr lang="pl-PL" dirty="0" err="1"/>
              <a:t>Pathfinding</a:t>
            </a:r>
            <a:r>
              <a:rPr lang="pl-PL" dirty="0"/>
              <a:t> Project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nawigacji </a:t>
            </a:r>
            <a:r>
              <a:rPr lang="pl-PL" dirty="0" smtClean="0"/>
              <a:t>– zrzut ekranu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0423" cy="47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</a:t>
            </a:r>
            <a:r>
              <a:rPr lang="pl-PL" dirty="0" smtClean="0"/>
              <a:t>- heurystyki </a:t>
            </a:r>
            <a:r>
              <a:rPr lang="pl-PL" dirty="0" smtClean="0"/>
              <a:t>A*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1489</TotalTime>
  <Words>686</Words>
  <Application>Microsoft Office PowerPoint</Application>
  <PresentationFormat>Pokaz na ekranie (4:3)</PresentationFormat>
  <Paragraphs>112</Paragraphs>
  <Slides>12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Techniczny</vt:lpstr>
      <vt:lpstr>Nawigacja w grach komputerowych</vt:lpstr>
      <vt:lpstr>Plan prezentacji</vt:lpstr>
      <vt:lpstr>Cele pracy</vt:lpstr>
      <vt:lpstr>Algorytmy nawigacji</vt:lpstr>
      <vt:lpstr>System nawigacji</vt:lpstr>
      <vt:lpstr>System nawigacji - narzędzia</vt:lpstr>
      <vt:lpstr>System nawigacji – zrzut ekranu</vt:lpstr>
      <vt:lpstr>System nawigacji – modele środowisk</vt:lpstr>
      <vt:lpstr>Wyniki badań - heurystyki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37</cp:revision>
  <dcterms:created xsi:type="dcterms:W3CDTF">2013-10-20T17:28:09Z</dcterms:created>
  <dcterms:modified xsi:type="dcterms:W3CDTF">2013-11-05T09:25:28Z</dcterms:modified>
</cp:coreProperties>
</file>