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8" r:id="rId2"/>
    <p:sldId id="29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225"/>
    <a:srgbClr val="732F33"/>
    <a:srgbClr val="7A76FA"/>
    <a:srgbClr val="FF9E96"/>
    <a:srgbClr val="21345C"/>
    <a:srgbClr val="2A345C"/>
    <a:srgbClr val="1C2244"/>
    <a:srgbClr val="F1ECE6"/>
    <a:srgbClr val="6D8CAC"/>
    <a:srgbClr val="32639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644C0-2BC8-4E40-82B6-0E738C4EF3DB}" type="datetimeFigureOut">
              <a:rPr kumimoji="1" lang="ko-Kore-KR" altLang="en-US" smtClean="0"/>
              <a:t>2022. 7. 11.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1B78F-1A09-2244-8CC3-B6B68899E1E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859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SzPct val="100000"/>
            </a:pPr>
            <a:fld id="{C8504F00-4CBB-4CAA-BC94-583088A7EDAF}" type="slidenum">
              <a:rPr lang="en-US">
                <a:solidFill>
                  <a:srgbClr val="000000"/>
                </a:solidFill>
                <a:latin typeface="Malgun Gothic" pitchFamily="34" charset="-127"/>
                <a:sym typeface="Times New Roman" pitchFamily="18" charset="0"/>
              </a:rPr>
              <a:pPr>
                <a:buSzPct val="100000"/>
              </a:pPr>
              <a:t>2</a:t>
            </a:fld>
            <a:endParaRPr lang="en-US" dirty="0">
              <a:solidFill>
                <a:srgbClr val="000000"/>
              </a:solidFill>
              <a:latin typeface="Malgun Gothic" pitchFamily="34" charset="-127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64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2022. 7. 11.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2022. 7. 11.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2022. 7. 11.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2022. 7. 11.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2022. 7. 11.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2022. 7. 11.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2022. 7. 11.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2022. 7. 11.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2022. 7. 11.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2022. 7. 11.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2022. 7. 11.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2022. 7. 11.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2022. 7. 11.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96309" y="141467"/>
            <a:ext cx="6498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MATRIX CALCULATOR SCHEDULE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6" y="1626657"/>
            <a:ext cx="2041448" cy="2493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1626655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1626657"/>
            <a:ext cx="2041451" cy="249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1626657"/>
            <a:ext cx="2041451" cy="249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1626657"/>
            <a:ext cx="2041451" cy="249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29895" y="265869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4099" y="265869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1359" y="265869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534893" y="1741628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1626655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331121" y="174162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1626655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7090479" y="174162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1626655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840808" y="174162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053472" y="2518124"/>
            <a:ext cx="1759856" cy="1349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일정표 작성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행렬 계산기 디자인 및 스케치 완료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행렬 구성 코드 확인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F41A56-5858-DAB1-4976-373FD7760251}"/>
              </a:ext>
            </a:extLst>
          </p:cNvPr>
          <p:cNvSpPr txBox="1"/>
          <p:nvPr/>
        </p:nvSpPr>
        <p:spPr>
          <a:xfrm>
            <a:off x="3755096" y="2726403"/>
            <a:ext cx="2026550" cy="703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행렬 계산기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HTML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및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CSS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작업 완료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E014C0-0D55-D476-E959-84C5C2230E97}"/>
              </a:ext>
            </a:extLst>
          </p:cNvPr>
          <p:cNvSpPr txBox="1"/>
          <p:nvPr/>
        </p:nvSpPr>
        <p:spPr>
          <a:xfrm>
            <a:off x="6735106" y="2587334"/>
            <a:ext cx="1461911" cy="1028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행렬 계산기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Java Script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완료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 CSS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CD496B-598F-1C58-8DEB-C8B2036F17DC}"/>
              </a:ext>
            </a:extLst>
          </p:cNvPr>
          <p:cNvSpPr txBox="1"/>
          <p:nvPr/>
        </p:nvSpPr>
        <p:spPr>
          <a:xfrm>
            <a:off x="9378672" y="2725538"/>
            <a:ext cx="1759856" cy="7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ore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완성 내용 확인 및</a:t>
            </a:r>
            <a:endParaRPr lang="en-US" altLang="ko-Kore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ore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피드백 후 수정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2996AFC-6E06-3B29-9A4F-D051FDEEB77F}"/>
              </a:ext>
            </a:extLst>
          </p:cNvPr>
          <p:cNvSpPr/>
          <p:nvPr/>
        </p:nvSpPr>
        <p:spPr>
          <a:xfrm>
            <a:off x="928223" y="4585026"/>
            <a:ext cx="2041451" cy="98532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F1225"/>
                </a:solidFill>
              </a:rPr>
              <a:t>Day-1 </a:t>
            </a:r>
            <a:r>
              <a:rPr lang="en-US" altLang="ko-KR" sz="1400" b="1" dirty="0">
                <a:solidFill>
                  <a:srgbClr val="0F1225"/>
                </a:solidFill>
              </a:rPr>
              <a:t>~ </a:t>
            </a:r>
            <a:r>
              <a:rPr lang="en-US" altLang="ko-KR" b="1" dirty="0">
                <a:solidFill>
                  <a:srgbClr val="0F1225"/>
                </a:solidFill>
              </a:rPr>
              <a:t>Day-2</a:t>
            </a:r>
          </a:p>
          <a:p>
            <a:pPr algn="ctr"/>
            <a:r>
              <a:rPr lang="en-US" altLang="ko-KR" b="1" dirty="0">
                <a:solidFill>
                  <a:srgbClr val="0F1225"/>
                </a:solidFill>
              </a:rPr>
              <a:t>(7/11 </a:t>
            </a:r>
            <a:r>
              <a:rPr lang="en-US" altLang="ko-KR" sz="1400" b="1" dirty="0">
                <a:solidFill>
                  <a:srgbClr val="0F1225"/>
                </a:solidFill>
              </a:rPr>
              <a:t>~</a:t>
            </a:r>
            <a:r>
              <a:rPr lang="en-US" altLang="ko-KR" b="1" dirty="0">
                <a:solidFill>
                  <a:srgbClr val="0F1225"/>
                </a:solidFill>
              </a:rPr>
              <a:t> 7/12)</a:t>
            </a:r>
            <a:endParaRPr lang="ko-KR" altLang="en-US" b="1" dirty="0">
              <a:solidFill>
                <a:srgbClr val="0F1225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6672673-6220-9B39-EF92-0F0FBF4132B4}"/>
              </a:ext>
            </a:extLst>
          </p:cNvPr>
          <p:cNvSpPr/>
          <p:nvPr/>
        </p:nvSpPr>
        <p:spPr>
          <a:xfrm>
            <a:off x="3686780" y="4585026"/>
            <a:ext cx="2041451" cy="98532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F1225"/>
                </a:solidFill>
              </a:rPr>
              <a:t>Day-3 </a:t>
            </a:r>
            <a:r>
              <a:rPr lang="en-US" altLang="ko-KR" sz="1400" b="1" dirty="0">
                <a:solidFill>
                  <a:srgbClr val="0F1225"/>
                </a:solidFill>
              </a:rPr>
              <a:t>~</a:t>
            </a:r>
            <a:r>
              <a:rPr lang="en-US" altLang="ko-KR" b="1" dirty="0">
                <a:solidFill>
                  <a:srgbClr val="0F1225"/>
                </a:solidFill>
              </a:rPr>
              <a:t> Day-5</a:t>
            </a:r>
          </a:p>
          <a:p>
            <a:pPr algn="ctr"/>
            <a:r>
              <a:rPr lang="en-US" altLang="ko-KR" b="1" dirty="0">
                <a:solidFill>
                  <a:srgbClr val="0F1225"/>
                </a:solidFill>
              </a:rPr>
              <a:t>(7/13 ~ 7/16)</a:t>
            </a:r>
            <a:endParaRPr lang="ko-KR" altLang="en-US" b="1" dirty="0">
              <a:solidFill>
                <a:srgbClr val="0F1225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70A3ED1-BDA1-3B5D-2F5C-9432A0E1B528}"/>
              </a:ext>
            </a:extLst>
          </p:cNvPr>
          <p:cNvSpPr/>
          <p:nvPr/>
        </p:nvSpPr>
        <p:spPr>
          <a:xfrm>
            <a:off x="6445337" y="4585026"/>
            <a:ext cx="2041451" cy="98532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F1225"/>
                </a:solidFill>
              </a:rPr>
              <a:t>Day-6 </a:t>
            </a:r>
            <a:r>
              <a:rPr lang="en-US" altLang="ko-KR" sz="1400" b="1" dirty="0">
                <a:solidFill>
                  <a:srgbClr val="0F1225"/>
                </a:solidFill>
              </a:rPr>
              <a:t>~</a:t>
            </a:r>
            <a:r>
              <a:rPr lang="en-US" altLang="ko-KR" b="1" dirty="0">
                <a:solidFill>
                  <a:srgbClr val="0F1225"/>
                </a:solidFill>
              </a:rPr>
              <a:t> Day-8</a:t>
            </a:r>
          </a:p>
          <a:p>
            <a:pPr algn="ctr"/>
            <a:r>
              <a:rPr lang="en-US" altLang="ko-KR" b="1" dirty="0">
                <a:solidFill>
                  <a:srgbClr val="0F1225"/>
                </a:solidFill>
              </a:rPr>
              <a:t>(7/17 </a:t>
            </a:r>
            <a:r>
              <a:rPr lang="en-US" altLang="ko-KR" sz="1400" b="1" dirty="0">
                <a:solidFill>
                  <a:srgbClr val="0F1225"/>
                </a:solidFill>
              </a:rPr>
              <a:t>~</a:t>
            </a:r>
            <a:r>
              <a:rPr lang="en-US" altLang="ko-KR" b="1" dirty="0">
                <a:solidFill>
                  <a:srgbClr val="0F1225"/>
                </a:solidFill>
              </a:rPr>
              <a:t> 7/19) </a:t>
            </a:r>
            <a:endParaRPr lang="ko-KR" altLang="en-US" b="1" dirty="0">
              <a:solidFill>
                <a:srgbClr val="0F1225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41DBDD-8F08-9A75-5490-3DC59145532A}"/>
              </a:ext>
            </a:extLst>
          </p:cNvPr>
          <p:cNvSpPr/>
          <p:nvPr/>
        </p:nvSpPr>
        <p:spPr>
          <a:xfrm>
            <a:off x="9203894" y="4585026"/>
            <a:ext cx="2041451" cy="98532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F1225"/>
                </a:solidFill>
              </a:rPr>
              <a:t>Day-9</a:t>
            </a:r>
          </a:p>
          <a:p>
            <a:pPr algn="ctr"/>
            <a:r>
              <a:rPr lang="en-US" altLang="ko-KR" b="1" dirty="0">
                <a:solidFill>
                  <a:srgbClr val="0F1225"/>
                </a:solidFill>
              </a:rPr>
              <a:t>(7/20)</a:t>
            </a:r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951E014-E180-40BA-B705-ABD8764BD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314414"/>
              </p:ext>
            </p:extLst>
          </p:nvPr>
        </p:nvGraphicFramePr>
        <p:xfrm>
          <a:off x="1785739" y="1079925"/>
          <a:ext cx="9660028" cy="553385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80004">
                  <a:extLst>
                    <a:ext uri="{9D8B030D-6E8A-4147-A177-3AD203B41FA5}">
                      <a16:colId xmlns:a16="http://schemas.microsoft.com/office/drawing/2014/main" val="1609893017"/>
                    </a:ext>
                  </a:extLst>
                </a:gridCol>
                <a:gridCol w="1380004">
                  <a:extLst>
                    <a:ext uri="{9D8B030D-6E8A-4147-A177-3AD203B41FA5}">
                      <a16:colId xmlns:a16="http://schemas.microsoft.com/office/drawing/2014/main" val="4227021624"/>
                    </a:ext>
                  </a:extLst>
                </a:gridCol>
                <a:gridCol w="1380004">
                  <a:extLst>
                    <a:ext uri="{9D8B030D-6E8A-4147-A177-3AD203B41FA5}">
                      <a16:colId xmlns:a16="http://schemas.microsoft.com/office/drawing/2014/main" val="2327423397"/>
                    </a:ext>
                  </a:extLst>
                </a:gridCol>
                <a:gridCol w="1380004">
                  <a:extLst>
                    <a:ext uri="{9D8B030D-6E8A-4147-A177-3AD203B41FA5}">
                      <a16:colId xmlns:a16="http://schemas.microsoft.com/office/drawing/2014/main" val="1191610883"/>
                    </a:ext>
                  </a:extLst>
                </a:gridCol>
                <a:gridCol w="1380004">
                  <a:extLst>
                    <a:ext uri="{9D8B030D-6E8A-4147-A177-3AD203B41FA5}">
                      <a16:colId xmlns:a16="http://schemas.microsoft.com/office/drawing/2014/main" val="720404145"/>
                    </a:ext>
                  </a:extLst>
                </a:gridCol>
                <a:gridCol w="1380004">
                  <a:extLst>
                    <a:ext uri="{9D8B030D-6E8A-4147-A177-3AD203B41FA5}">
                      <a16:colId xmlns:a16="http://schemas.microsoft.com/office/drawing/2014/main" val="1358165972"/>
                    </a:ext>
                  </a:extLst>
                </a:gridCol>
                <a:gridCol w="1380004">
                  <a:extLst>
                    <a:ext uri="{9D8B030D-6E8A-4147-A177-3AD203B41FA5}">
                      <a16:colId xmlns:a16="http://schemas.microsoft.com/office/drawing/2014/main" val="754631765"/>
                    </a:ext>
                  </a:extLst>
                </a:gridCol>
              </a:tblGrid>
              <a:tr h="470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SUN</a:t>
                      </a:r>
                      <a:endParaRPr lang="ko-KR" altLang="en-US" sz="1500" b="1" i="0" u="none" strike="noStrike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MON</a:t>
                      </a:r>
                      <a:endParaRPr lang="ko-KR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TUE</a:t>
                      </a:r>
                      <a:endParaRPr lang="ko-KR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WED</a:t>
                      </a:r>
                      <a:endParaRPr lang="ko-KR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THU</a:t>
                      </a:r>
                      <a:endParaRPr lang="ko-KR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FRI</a:t>
                      </a:r>
                      <a:endParaRPr lang="ko-KR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SAT</a:t>
                      </a:r>
                      <a:endParaRPr lang="ko-KR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452" marR="5452" marT="5452" marB="0" anchor="ctr"/>
                </a:tc>
                <a:extLst>
                  <a:ext uri="{0D108BD9-81ED-4DB2-BD59-A6C34878D82A}">
                    <a16:rowId xmlns:a16="http://schemas.microsoft.com/office/drawing/2014/main" val="1880901127"/>
                  </a:ext>
                </a:extLst>
              </a:tr>
              <a:tr h="843901"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0" i="0" u="none" strike="noStrike" dirty="0">
                        <a:solidFill>
                          <a:srgbClr val="BFBFBF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0" i="0" u="none" strike="noStrike" dirty="0">
                        <a:solidFill>
                          <a:srgbClr val="BFBFBF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0" i="0" u="none" strike="noStrike" dirty="0">
                        <a:solidFill>
                          <a:srgbClr val="BFBFBF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0" i="0" u="none" strike="noStrike" dirty="0">
                        <a:solidFill>
                          <a:srgbClr val="BFBFBF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01</a:t>
                      </a:r>
                      <a:endParaRPr lang="en-US" altLang="ko-KR" sz="20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02</a:t>
                      </a:r>
                      <a:endParaRPr lang="en-US" altLang="ko-KR" sz="20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742801"/>
                  </a:ext>
                </a:extLst>
              </a:tr>
              <a:tr h="8439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03</a:t>
                      </a:r>
                      <a:endParaRPr lang="en-US" altLang="ko-KR" sz="2000" b="0" u="none" strike="noStrik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04</a:t>
                      </a:r>
                      <a:endParaRPr lang="en-US" altLang="ko-KR" sz="20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05</a:t>
                      </a:r>
                      <a:endParaRPr lang="en-US" altLang="ko-KR" sz="20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06</a:t>
                      </a:r>
                      <a:endParaRPr lang="en-US" altLang="ko-KR" sz="20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07</a:t>
                      </a:r>
                      <a:endParaRPr lang="en-US" altLang="ko-KR" sz="20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08</a:t>
                      </a:r>
                      <a:endParaRPr lang="en-US" altLang="ko-KR" sz="20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09</a:t>
                      </a:r>
                      <a:endParaRPr lang="en-US" altLang="ko-KR" sz="20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336065"/>
                  </a:ext>
                </a:extLst>
              </a:tr>
              <a:tr h="8439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altLang="ko-KR" sz="2000" b="0" u="none" strike="noStrik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11</a:t>
                      </a:r>
                    </a:p>
                    <a:p>
                      <a:pPr algn="ctr" fontAlgn="ctr"/>
                      <a:endParaRPr lang="en-US" altLang="ko-KR" sz="14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12</a:t>
                      </a:r>
                      <a:endParaRPr lang="en-US" altLang="ko-KR" sz="20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13</a:t>
                      </a:r>
                      <a:endParaRPr lang="en-US" altLang="ko-KR" sz="20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14</a:t>
                      </a:r>
                      <a:endParaRPr lang="en-US" altLang="ko-KR" sz="20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15</a:t>
                      </a:r>
                      <a:endParaRPr lang="en-US" altLang="ko-KR" sz="20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16</a:t>
                      </a:r>
                      <a:endParaRPr lang="en-US" altLang="ko-KR" sz="20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568026"/>
                  </a:ext>
                </a:extLst>
              </a:tr>
              <a:tr h="8439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US" altLang="ko-KR" sz="2000" b="0" u="none" strike="noStrik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18</a:t>
                      </a:r>
                      <a:endParaRPr lang="en-US" altLang="ko-KR" sz="20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19</a:t>
                      </a:r>
                      <a:endParaRPr lang="en-US" altLang="ko-KR" sz="20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20</a:t>
                      </a:r>
                      <a:endParaRPr lang="en-US" altLang="ko-KR" sz="20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21</a:t>
                      </a:r>
                      <a:endParaRPr lang="en-US" altLang="ko-KR" sz="20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22</a:t>
                      </a:r>
                      <a:endParaRPr lang="en-US" altLang="ko-KR" sz="20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23</a:t>
                      </a:r>
                      <a:endParaRPr lang="en-US" altLang="ko-KR" sz="20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028506"/>
                  </a:ext>
                </a:extLst>
              </a:tr>
              <a:tr h="8439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</a:t>
                      </a:r>
                      <a:endParaRPr lang="en-US" altLang="ko-KR" sz="2000" b="0" u="none" strike="noStrik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25</a:t>
                      </a:r>
                      <a:endParaRPr lang="en-US" altLang="ko-KR" sz="20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26</a:t>
                      </a:r>
                      <a:endParaRPr lang="en-US" altLang="ko-KR" sz="20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27</a:t>
                      </a:r>
                      <a:endParaRPr lang="en-US" altLang="ko-KR" sz="20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28</a:t>
                      </a:r>
                      <a:endParaRPr lang="en-US" altLang="ko-KR" sz="20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29</a:t>
                      </a:r>
                      <a:endParaRPr lang="en-US" altLang="ko-KR" sz="20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30</a:t>
                      </a:r>
                      <a:endParaRPr lang="en-US" altLang="ko-KR" sz="20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796072"/>
                  </a:ext>
                </a:extLst>
              </a:tr>
              <a:tr h="8439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31</a:t>
                      </a:r>
                      <a:endParaRPr lang="en-US" altLang="ko-KR" sz="2000" b="0" u="none" strike="noStrik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0" i="0" u="none" strike="noStrike" dirty="0">
                        <a:solidFill>
                          <a:srgbClr val="BFBFBF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0" i="0" u="none" strike="noStrike" dirty="0">
                        <a:solidFill>
                          <a:srgbClr val="BFBFBF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0" i="0" u="none" strike="noStrike" dirty="0">
                        <a:solidFill>
                          <a:srgbClr val="BFBFBF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0" i="0" u="none" strike="noStrike" dirty="0">
                        <a:solidFill>
                          <a:srgbClr val="BFBFBF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0" i="0" u="none" strike="noStrike" dirty="0">
                        <a:solidFill>
                          <a:srgbClr val="BFBFBF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0" i="0" u="none" strike="noStrike" dirty="0">
                        <a:solidFill>
                          <a:srgbClr val="BFBFBF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34183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BEA1106-8368-4EB2-9C42-D56E3725EA03}"/>
              </a:ext>
            </a:extLst>
          </p:cNvPr>
          <p:cNvSpPr txBox="1"/>
          <p:nvPr/>
        </p:nvSpPr>
        <p:spPr>
          <a:xfrm>
            <a:off x="639812" y="945173"/>
            <a:ext cx="559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7</a:t>
            </a:r>
            <a:endParaRPr lang="ko-KR" altLang="en-US" sz="6000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12C65-5915-4695-BB4E-D79D9AB3733F}"/>
              </a:ext>
            </a:extLst>
          </p:cNvPr>
          <p:cNvSpPr txBox="1"/>
          <p:nvPr/>
        </p:nvSpPr>
        <p:spPr>
          <a:xfrm>
            <a:off x="443517" y="1843439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2022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| July</a:t>
            </a:r>
            <a:endParaRPr lang="ko-KR" altLang="en-US" sz="12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endParaRPr lang="ko-KR" altLang="en-US" sz="12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7D3F35-FF87-2000-B70F-F70B7B4C3C4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3">
            <a:extLst>
              <a:ext uri="{FF2B5EF4-FFF2-40B4-BE49-F238E27FC236}">
                <a16:creationId xmlns:a16="http://schemas.microsoft.com/office/drawing/2014/main" id="{B843EBD3-9B7E-9EAE-78DD-F334676C8658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A90AEF-DA6B-AA01-37FE-2EF4704E74EC}"/>
              </a:ext>
            </a:extLst>
          </p:cNvPr>
          <p:cNvSpPr txBox="1"/>
          <p:nvPr/>
        </p:nvSpPr>
        <p:spPr>
          <a:xfrm>
            <a:off x="396309" y="141467"/>
            <a:ext cx="6498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MATRIX CALCULATOR SCHEDULE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48165CC-8BD4-8D1B-B9C5-22897DCE6366}"/>
              </a:ext>
            </a:extLst>
          </p:cNvPr>
          <p:cNvCxnSpPr>
            <a:cxnSpLocks/>
          </p:cNvCxnSpPr>
          <p:nvPr/>
        </p:nvCxnSpPr>
        <p:spPr>
          <a:xfrm>
            <a:off x="3300248" y="3594538"/>
            <a:ext cx="254350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21DDA6-BD1E-A5D1-AB9B-D06E1865F809}"/>
              </a:ext>
            </a:extLst>
          </p:cNvPr>
          <p:cNvSpPr txBox="1"/>
          <p:nvPr/>
        </p:nvSpPr>
        <p:spPr>
          <a:xfrm>
            <a:off x="3635037" y="3699641"/>
            <a:ext cx="192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dirty="0"/>
              <a:t>일정표 및 스케치 완료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BAE014B-9245-0D55-0325-3A000680CBFE}"/>
              </a:ext>
            </a:extLst>
          </p:cNvPr>
          <p:cNvCxnSpPr>
            <a:cxnSpLocks/>
          </p:cNvCxnSpPr>
          <p:nvPr/>
        </p:nvCxnSpPr>
        <p:spPr>
          <a:xfrm>
            <a:off x="6096000" y="3594538"/>
            <a:ext cx="5150069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A2B84B-ED73-F8E2-003F-4952E2272EFB}"/>
              </a:ext>
            </a:extLst>
          </p:cNvPr>
          <p:cNvSpPr txBox="1"/>
          <p:nvPr/>
        </p:nvSpPr>
        <p:spPr>
          <a:xfrm>
            <a:off x="7578978" y="3699641"/>
            <a:ext cx="259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dirty="0"/>
              <a:t>행렬계산기 </a:t>
            </a:r>
            <a:r>
              <a:rPr kumimoji="1" lang="en-US" altLang="ko-Kore-KR" sz="1400" dirty="0"/>
              <a:t>HTML </a:t>
            </a:r>
            <a:r>
              <a:rPr kumimoji="1" lang="ko-Kore-KR" altLang="en-US" sz="1400" dirty="0"/>
              <a:t>및 </a:t>
            </a:r>
            <a:r>
              <a:rPr kumimoji="1" lang="en-US" altLang="ko-Kore-KR" sz="1400" dirty="0"/>
              <a:t>CSS </a:t>
            </a:r>
            <a:r>
              <a:rPr kumimoji="1" lang="ko-Kore-KR" altLang="en-US" sz="1400" dirty="0"/>
              <a:t>작성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3D71BFA-29E4-075B-18C0-A2F4562BB3A1}"/>
              </a:ext>
            </a:extLst>
          </p:cNvPr>
          <p:cNvCxnSpPr>
            <a:cxnSpLocks/>
          </p:cNvCxnSpPr>
          <p:nvPr/>
        </p:nvCxnSpPr>
        <p:spPr>
          <a:xfrm>
            <a:off x="2033751" y="4482662"/>
            <a:ext cx="381000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C9423B-6DA1-AEE6-64F2-FA2A8BBC8D61}"/>
              </a:ext>
            </a:extLst>
          </p:cNvPr>
          <p:cNvSpPr txBox="1"/>
          <p:nvPr/>
        </p:nvSpPr>
        <p:spPr>
          <a:xfrm>
            <a:off x="2580288" y="4567733"/>
            <a:ext cx="2716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dirty="0"/>
              <a:t>행렬계산기 </a:t>
            </a:r>
            <a:r>
              <a:rPr kumimoji="1" lang="en-US" altLang="ko-Kore-KR" sz="1400" dirty="0"/>
              <a:t>Java Script</a:t>
            </a:r>
            <a:r>
              <a:rPr kumimoji="1" lang="ko-Kore-KR" altLang="en-US" sz="1400" dirty="0"/>
              <a:t> </a:t>
            </a:r>
            <a:r>
              <a:rPr kumimoji="1" lang="en-US" altLang="ko-Kore-KR" sz="1400" dirty="0"/>
              <a:t>+ CSS</a:t>
            </a:r>
            <a:r>
              <a:rPr kumimoji="1" lang="ko-Kore-KR" altLang="en-US" sz="1400" dirty="0"/>
              <a:t>보완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45A74BF-687C-13A9-2848-8D01AE2421FD}"/>
              </a:ext>
            </a:extLst>
          </p:cNvPr>
          <p:cNvCxnSpPr>
            <a:cxnSpLocks/>
          </p:cNvCxnSpPr>
          <p:nvPr/>
        </p:nvCxnSpPr>
        <p:spPr>
          <a:xfrm>
            <a:off x="6080233" y="4482662"/>
            <a:ext cx="112986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E72F2-91A5-1A76-28ED-998167AC7613}"/>
              </a:ext>
            </a:extLst>
          </p:cNvPr>
          <p:cNvSpPr txBox="1"/>
          <p:nvPr/>
        </p:nvSpPr>
        <p:spPr>
          <a:xfrm>
            <a:off x="5984601" y="4572990"/>
            <a:ext cx="1449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dirty="0"/>
              <a:t>검사 및 피드백</a:t>
            </a:r>
          </a:p>
        </p:txBody>
      </p:sp>
    </p:spTree>
    <p:extLst>
      <p:ext uri="{BB962C8B-B14F-4D97-AF65-F5344CB8AC3E}">
        <p14:creationId xmlns:p14="http://schemas.microsoft.com/office/powerpoint/2010/main" val="14902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141</Words>
  <Application>Microsoft Macintosh PowerPoint</Application>
  <PresentationFormat>와이드스크린</PresentationFormat>
  <Paragraphs>72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마루 부리 Beta</vt:lpstr>
      <vt:lpstr>함초롬돋움</vt:lpstr>
      <vt:lpstr>Malgun Gothic</vt:lpstr>
      <vt:lpstr>Arial</vt:lpstr>
      <vt:lpstr>Calibri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son seongkyun</cp:lastModifiedBy>
  <cp:revision>21</cp:revision>
  <dcterms:created xsi:type="dcterms:W3CDTF">2020-11-18T01:48:02Z</dcterms:created>
  <dcterms:modified xsi:type="dcterms:W3CDTF">2022-07-11T10:57:34Z</dcterms:modified>
</cp:coreProperties>
</file>