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9" r:id="rId2"/>
    <p:sldId id="256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배달의민족 주아" panose="02020603020101020101" pitchFamily="18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100" d="100"/>
          <a:sy n="100" d="100"/>
        </p:scale>
        <p:origin x="7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5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9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3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5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53E1-A3EB-496D-B9C8-F6CACD65313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709F-764E-44DE-B007-3DC6B6A25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007C79-2A31-4FBE-A0F5-0F58F26AD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56149"/>
              </p:ext>
            </p:extLst>
          </p:nvPr>
        </p:nvGraphicFramePr>
        <p:xfrm>
          <a:off x="130174" y="752475"/>
          <a:ext cx="9661533" cy="6000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58">
                  <a:extLst>
                    <a:ext uri="{9D8B030D-6E8A-4147-A177-3AD203B41FA5}">
                      <a16:colId xmlns:a16="http://schemas.microsoft.com/office/drawing/2014/main" val="2171611999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3056607840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4270912700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286988313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228092383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1032747543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4185003880"/>
                    </a:ext>
                  </a:extLst>
                </a:gridCol>
                <a:gridCol w="314503">
                  <a:extLst>
                    <a:ext uri="{9D8B030D-6E8A-4147-A177-3AD203B41FA5}">
                      <a16:colId xmlns:a16="http://schemas.microsoft.com/office/drawing/2014/main" val="1287885952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1347992211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968965898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739733675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084655518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474507195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888465031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3808209261"/>
                    </a:ext>
                  </a:extLst>
                </a:gridCol>
                <a:gridCol w="314503">
                  <a:extLst>
                    <a:ext uri="{9D8B030D-6E8A-4147-A177-3AD203B41FA5}">
                      <a16:colId xmlns:a16="http://schemas.microsoft.com/office/drawing/2014/main" val="1700470777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721223524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683275640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1046121778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705670737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629243855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523172485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4027384926"/>
                    </a:ext>
                  </a:extLst>
                </a:gridCol>
                <a:gridCol w="314503">
                  <a:extLst>
                    <a:ext uri="{9D8B030D-6E8A-4147-A177-3AD203B41FA5}">
                      <a16:colId xmlns:a16="http://schemas.microsoft.com/office/drawing/2014/main" val="2388827631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42603558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3089329193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556026711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3602786006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2933780182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1717566446"/>
                    </a:ext>
                  </a:extLst>
                </a:gridCol>
                <a:gridCol w="311358">
                  <a:extLst>
                    <a:ext uri="{9D8B030D-6E8A-4147-A177-3AD203B41FA5}">
                      <a16:colId xmlns:a16="http://schemas.microsoft.com/office/drawing/2014/main" val="4085021207"/>
                    </a:ext>
                  </a:extLst>
                </a:gridCol>
              </a:tblGrid>
              <a:tr h="23079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effectLst/>
                        </a:rPr>
                        <a:t>January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effectLst/>
                        </a:rPr>
                        <a:t>February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effectLst/>
                        </a:rPr>
                        <a:t>March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effectLst/>
                        </a:rPr>
                        <a:t>April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2999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3137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3149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16079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6533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9223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68032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35806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130949"/>
                  </a:ext>
                </a:extLst>
              </a:tr>
              <a:tr h="23079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June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1624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5168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2931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52775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1479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404945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752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583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94245"/>
                  </a:ext>
                </a:extLst>
              </a:tr>
              <a:tr h="23079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September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October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November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December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5339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7105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3235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7776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18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4865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1438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04995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73" marR="6973" marT="697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27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A16E6-0288-44CC-9E12-B0CFC132416B}"/>
              </a:ext>
            </a:extLst>
          </p:cNvPr>
          <p:cNvSpPr txBox="1"/>
          <p:nvPr/>
        </p:nvSpPr>
        <p:spPr>
          <a:xfrm>
            <a:off x="130174" y="66671"/>
            <a:ext cx="1872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411269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/>
        </p:nvGraphicFramePr>
        <p:xfrm>
          <a:off x="82119" y="1370801"/>
          <a:ext cx="9741760" cy="54306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en-US" altLang="ko-KR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21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</a:rPr>
                        <a:t>추석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3385753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W36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4469847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W37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554575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W38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6629846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2295815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659FB-85C3-4C84-A629-522DE5304B9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78" y="56565"/>
            <a:ext cx="1345500" cy="10570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95C3A2-FBEF-4ED3-85AD-1BCC7CEB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80" y="56567"/>
            <a:ext cx="1431848" cy="1038773"/>
          </a:xfrm>
          <a:prstGeom prst="rect">
            <a:avLst/>
          </a:prstGeom>
        </p:spPr>
      </p:pic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BA7EFF2A-3014-4FB0-AD29-54BDFA7E8F7C}"/>
              </a:ext>
            </a:extLst>
          </p:cNvPr>
          <p:cNvGraphicFramePr>
            <a:graphicFrameLocks noGrp="1"/>
          </p:cNvGraphicFramePr>
          <p:nvPr/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A19EAB-6364-4B08-A157-467B68374486}"/>
              </a:ext>
            </a:extLst>
          </p:cNvPr>
          <p:cNvSpPr txBox="1"/>
          <p:nvPr/>
        </p:nvSpPr>
        <p:spPr>
          <a:xfrm>
            <a:off x="216263" y="56568"/>
            <a:ext cx="721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42007-21B5-42FE-9575-4EEA43BF7B0B}"/>
              </a:ext>
            </a:extLst>
          </p:cNvPr>
          <p:cNvSpPr txBox="1"/>
          <p:nvPr/>
        </p:nvSpPr>
        <p:spPr>
          <a:xfrm>
            <a:off x="770254" y="520987"/>
            <a:ext cx="1020216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September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1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46350"/>
              </p:ext>
            </p:extLst>
          </p:nvPr>
        </p:nvGraphicFramePr>
        <p:xfrm>
          <a:off x="82119" y="1370801"/>
          <a:ext cx="9741760" cy="54514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8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개천절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한글날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45245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3030097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W40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3931356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4840893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664889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W43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210426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BA7EFF2A-3014-4FB0-AD29-54BDFA7E8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60447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A19EAB-6364-4B08-A157-467B68374486}"/>
              </a:ext>
            </a:extLst>
          </p:cNvPr>
          <p:cNvSpPr txBox="1"/>
          <p:nvPr/>
        </p:nvSpPr>
        <p:spPr>
          <a:xfrm>
            <a:off x="216263" y="56568"/>
            <a:ext cx="113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42007-21B5-42FE-9575-4EEA43BF7B0B}"/>
              </a:ext>
            </a:extLst>
          </p:cNvPr>
          <p:cNvSpPr txBox="1"/>
          <p:nvPr/>
        </p:nvSpPr>
        <p:spPr>
          <a:xfrm>
            <a:off x="1149226" y="520987"/>
            <a:ext cx="803169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October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7853D-4168-4D40-BFBD-654EBA0126A4}"/>
              </a:ext>
            </a:extLst>
          </p:cNvPr>
          <p:cNvSpPr txBox="1"/>
          <p:nvPr/>
        </p:nvSpPr>
        <p:spPr>
          <a:xfrm>
            <a:off x="41272" y="574888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3565556-259D-4A55-A2B0-C425FF16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08" y="56567"/>
            <a:ext cx="1402672" cy="1038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583A2-31DC-4DAF-87BC-DD886F9B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73" y="35792"/>
            <a:ext cx="1408663" cy="10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95C3A2-FBEF-4ED3-85AD-1BCC7CEB1C1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09" y="56566"/>
            <a:ext cx="1388320" cy="103877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/>
        </p:nvGraphicFramePr>
        <p:xfrm>
          <a:off x="82119" y="1370800"/>
          <a:ext cx="9741760" cy="54306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3380408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4465146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W46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555652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W47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664889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W48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229567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W44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BA7EFF2A-3014-4FB0-AD29-54BDFA7E8F7C}"/>
              </a:ext>
            </a:extLst>
          </p:cNvPr>
          <p:cNvGraphicFramePr>
            <a:graphicFrameLocks noGrp="1"/>
          </p:cNvGraphicFramePr>
          <p:nvPr/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A19EAB-6364-4B08-A157-467B68374486}"/>
              </a:ext>
            </a:extLst>
          </p:cNvPr>
          <p:cNvSpPr txBox="1"/>
          <p:nvPr/>
        </p:nvSpPr>
        <p:spPr>
          <a:xfrm>
            <a:off x="216263" y="56568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42007-21B5-42FE-9575-4EEA43BF7B0B}"/>
              </a:ext>
            </a:extLst>
          </p:cNvPr>
          <p:cNvSpPr txBox="1"/>
          <p:nvPr/>
        </p:nvSpPr>
        <p:spPr>
          <a:xfrm>
            <a:off x="965715" y="520987"/>
            <a:ext cx="98668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November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1DFAD-34DB-4005-9BFE-265A97CD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03" y="56566"/>
            <a:ext cx="1431848" cy="10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8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7AD23F6-4415-4AC2-90F2-C811B502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09" y="35792"/>
            <a:ext cx="1408663" cy="105954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25741"/>
              </p:ext>
            </p:extLst>
          </p:nvPr>
        </p:nvGraphicFramePr>
        <p:xfrm>
          <a:off x="82119" y="1370800"/>
          <a:ext cx="9741760" cy="54306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25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성탄절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3380408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4465146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W50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555652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W51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664889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W52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229567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W48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BA7EFF2A-3014-4FB0-AD29-54BDFA7E8F7C}"/>
              </a:ext>
            </a:extLst>
          </p:cNvPr>
          <p:cNvGraphicFramePr>
            <a:graphicFrameLocks noGrp="1"/>
          </p:cNvGraphicFramePr>
          <p:nvPr/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A19EAB-6364-4B08-A157-467B68374486}"/>
              </a:ext>
            </a:extLst>
          </p:cNvPr>
          <p:cNvSpPr txBox="1"/>
          <p:nvPr/>
        </p:nvSpPr>
        <p:spPr>
          <a:xfrm>
            <a:off x="216263" y="56568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42007-21B5-42FE-9575-4EEA43BF7B0B}"/>
              </a:ext>
            </a:extLst>
          </p:cNvPr>
          <p:cNvSpPr txBox="1"/>
          <p:nvPr/>
        </p:nvSpPr>
        <p:spPr>
          <a:xfrm>
            <a:off x="1156215" y="520987"/>
            <a:ext cx="98668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December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8F4B27-B001-48C9-9005-794E1098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3" y="35791"/>
            <a:ext cx="1409352" cy="10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15863"/>
              </p:ext>
            </p:extLst>
          </p:nvPr>
        </p:nvGraphicFramePr>
        <p:xfrm>
          <a:off x="82119" y="1408144"/>
          <a:ext cx="9741760" cy="53932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8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신정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66291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4C496C0-0A4F-420F-8BA5-9410851C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00936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C9C489-49B4-4BDB-B443-721FDBF33A6F}"/>
              </a:ext>
            </a:extLst>
          </p:cNvPr>
          <p:cNvSpPr txBox="1"/>
          <p:nvPr/>
        </p:nvSpPr>
        <p:spPr>
          <a:xfrm>
            <a:off x="216263" y="56568"/>
            <a:ext cx="564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FAF9-05C6-46E9-AB53-D12C7A377EAD}"/>
              </a:ext>
            </a:extLst>
          </p:cNvPr>
          <p:cNvSpPr txBox="1"/>
          <p:nvPr/>
        </p:nvSpPr>
        <p:spPr>
          <a:xfrm>
            <a:off x="535723" y="520987"/>
            <a:ext cx="829779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January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5C7F04-DD90-4769-9ED9-18323809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04" y="56565"/>
            <a:ext cx="1391670" cy="10070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8B95831-EF33-4486-8C0E-B38AA0CA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060" y="56566"/>
            <a:ext cx="1367160" cy="10078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304912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393459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484346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W03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5726267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W04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CF0126-D418-4B51-9CA0-2EADC02D0497}"/>
              </a:ext>
            </a:extLst>
          </p:cNvPr>
          <p:cNvSpPr txBox="1"/>
          <p:nvPr/>
        </p:nvSpPr>
        <p:spPr>
          <a:xfrm>
            <a:off x="41272" y="6618977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E676C47C-73BD-4A57-A961-F076469F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72959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12179"/>
              </p:ext>
            </p:extLst>
          </p:nvPr>
        </p:nvGraphicFramePr>
        <p:xfrm>
          <a:off x="82119" y="1410545"/>
          <a:ext cx="9741760" cy="53908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8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설날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en-US" altLang="ko-KR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A8B95831-EF33-4486-8C0E-B38AA0CA6D4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82" y="51737"/>
            <a:ext cx="1406823" cy="10436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3419475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W06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449812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W07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556733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W08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663654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232178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BB178-E8EE-4352-96D3-F5424274F0C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57904" y="51738"/>
            <a:ext cx="1406823" cy="10466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83917F-266B-43BB-9750-D3F7CEEE357C}"/>
              </a:ext>
            </a:extLst>
          </p:cNvPr>
          <p:cNvSpPr txBox="1"/>
          <p:nvPr/>
        </p:nvSpPr>
        <p:spPr>
          <a:xfrm>
            <a:off x="216263" y="56568"/>
            <a:ext cx="72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C79A3-BF05-4FDB-8BBB-5F5F7CC5B5F2}"/>
              </a:ext>
            </a:extLst>
          </p:cNvPr>
          <p:cNvSpPr txBox="1"/>
          <p:nvPr/>
        </p:nvSpPr>
        <p:spPr>
          <a:xfrm>
            <a:off x="780467" y="520987"/>
            <a:ext cx="864084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February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1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CE5C7284-8D25-46C5-A80C-FE1E445D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0123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57856"/>
              </p:ext>
            </p:extLst>
          </p:nvPr>
        </p:nvGraphicFramePr>
        <p:xfrm>
          <a:off x="82119" y="1398237"/>
          <a:ext cx="9741760" cy="54021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0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삼일절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4480535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555299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6625445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W13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339320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W10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DAFBD7-AB63-4EC8-8294-6D104929995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81" y="57608"/>
            <a:ext cx="1365975" cy="1000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057EE1-B6AC-40DB-98D1-9BD1145B4D4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57904" y="57608"/>
            <a:ext cx="1406823" cy="1000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39B80C-E4BB-45C4-A977-874585735401}"/>
              </a:ext>
            </a:extLst>
          </p:cNvPr>
          <p:cNvSpPr txBox="1"/>
          <p:nvPr/>
        </p:nvSpPr>
        <p:spPr>
          <a:xfrm>
            <a:off x="216263" y="56568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E686F-7648-4997-945F-6275FE540EF0}"/>
              </a:ext>
            </a:extLst>
          </p:cNvPr>
          <p:cNvSpPr txBox="1"/>
          <p:nvPr/>
        </p:nvSpPr>
        <p:spPr>
          <a:xfrm>
            <a:off x="821164" y="520987"/>
            <a:ext cx="674031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March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CB8C6-52C3-4C71-A0F6-A6BDB04D427D}"/>
              </a:ext>
            </a:extLst>
          </p:cNvPr>
          <p:cNvSpPr txBox="1"/>
          <p:nvPr/>
        </p:nvSpPr>
        <p:spPr>
          <a:xfrm>
            <a:off x="41272" y="2305867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W09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15951"/>
              </p:ext>
            </p:extLst>
          </p:nvPr>
        </p:nvGraphicFramePr>
        <p:xfrm>
          <a:off x="82119" y="1398237"/>
          <a:ext cx="9741760" cy="54029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5556623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W16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662626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W17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4467927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D14247-DCEB-4758-B522-8F3D6361D15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81" y="56783"/>
            <a:ext cx="1406823" cy="1038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39E03-75CB-439B-A5E5-98B8FBF1C00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28" y="56783"/>
            <a:ext cx="1365975" cy="1038557"/>
          </a:xfrm>
          <a:prstGeom prst="rect">
            <a:avLst/>
          </a:prstGeom>
        </p:spPr>
      </p:pic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0EE2B952-E20E-49E3-B3CC-D5D2315D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202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0D5120A-916D-4DF3-8261-83A6CB15CC97}"/>
              </a:ext>
            </a:extLst>
          </p:cNvPr>
          <p:cNvSpPr txBox="1"/>
          <p:nvPr/>
        </p:nvSpPr>
        <p:spPr>
          <a:xfrm>
            <a:off x="216263" y="56568"/>
            <a:ext cx="764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3D4B-42F0-4315-8068-D08C7C5BF967}"/>
              </a:ext>
            </a:extLst>
          </p:cNvPr>
          <p:cNvSpPr txBox="1"/>
          <p:nvPr/>
        </p:nvSpPr>
        <p:spPr>
          <a:xfrm>
            <a:off x="932220" y="520987"/>
            <a:ext cx="562975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April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15ED2-38E6-43DF-8ABC-5BBC4CA029BD}"/>
              </a:ext>
            </a:extLst>
          </p:cNvPr>
          <p:cNvSpPr txBox="1"/>
          <p:nvPr/>
        </p:nvSpPr>
        <p:spPr>
          <a:xfrm>
            <a:off x="41998" y="3390775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W14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8F83A-3DFC-4768-94DB-7447AC232A21}"/>
              </a:ext>
            </a:extLst>
          </p:cNvPr>
          <p:cNvSpPr txBox="1"/>
          <p:nvPr/>
        </p:nvSpPr>
        <p:spPr>
          <a:xfrm>
            <a:off x="44378" y="2313623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W13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2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89056"/>
              </p:ext>
            </p:extLst>
          </p:nvPr>
        </p:nvGraphicFramePr>
        <p:xfrm>
          <a:off x="82119" y="1398237"/>
          <a:ext cx="9741760" cy="53986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9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어린이날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부처님 </a:t>
                      </a: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오신날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49321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572748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662902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2926E-95BA-4016-A17E-CFAD53FC4A4B}"/>
              </a:ext>
            </a:extLst>
          </p:cNvPr>
          <p:cNvSpPr txBox="1"/>
          <p:nvPr/>
        </p:nvSpPr>
        <p:spPr>
          <a:xfrm>
            <a:off x="41272" y="482744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W20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8457FA9-CDFA-431E-8741-6343CDB827A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55" y="56568"/>
            <a:ext cx="1406823" cy="1001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855E6-F5CF-4669-A356-3450E46E54D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57904" y="61069"/>
            <a:ext cx="1406823" cy="1001430"/>
          </a:xfrm>
          <a:prstGeom prst="rect">
            <a:avLst/>
          </a:prstGeom>
        </p:spPr>
      </p:pic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FA5DD151-DF93-41BE-AE3D-CCA62336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99242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EA5EA46-42D1-482D-BDE3-6CC6938E5E8C}"/>
              </a:ext>
            </a:extLst>
          </p:cNvPr>
          <p:cNvSpPr txBox="1"/>
          <p:nvPr/>
        </p:nvSpPr>
        <p:spPr>
          <a:xfrm>
            <a:off x="216263" y="56568"/>
            <a:ext cx="716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61DBB9-A299-46BB-A63E-8EFCE8ACF22F}"/>
              </a:ext>
            </a:extLst>
          </p:cNvPr>
          <p:cNvSpPr txBox="1"/>
          <p:nvPr/>
        </p:nvSpPr>
        <p:spPr>
          <a:xfrm>
            <a:off x="932220" y="520987"/>
            <a:ext cx="562975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May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1EF7-48D3-45C3-9DD2-A6745055F208}"/>
              </a:ext>
            </a:extLst>
          </p:cNvPr>
          <p:cNvSpPr txBox="1"/>
          <p:nvPr/>
        </p:nvSpPr>
        <p:spPr>
          <a:xfrm>
            <a:off x="41272" y="393649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461019-8484-4B05-8CD1-069B538CE4C4}"/>
              </a:ext>
            </a:extLst>
          </p:cNvPr>
          <p:cNvSpPr txBox="1"/>
          <p:nvPr/>
        </p:nvSpPr>
        <p:spPr>
          <a:xfrm>
            <a:off x="35613" y="302618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W18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8229A-5011-4364-A28D-5C25A0E8F170}"/>
              </a:ext>
            </a:extLst>
          </p:cNvPr>
          <p:cNvSpPr txBox="1"/>
          <p:nvPr/>
        </p:nvSpPr>
        <p:spPr>
          <a:xfrm>
            <a:off x="35612" y="213524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W17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59967"/>
              </p:ext>
            </p:extLst>
          </p:nvPr>
        </p:nvGraphicFramePr>
        <p:xfrm>
          <a:off x="82119" y="1398237"/>
          <a:ext cx="9741760" cy="54029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현충일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2312149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3406743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W23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448219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W24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C37851-5B79-4C15-9EF9-BD4B25BD757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47" y="56783"/>
            <a:ext cx="1415357" cy="1038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54CE71-C134-4690-AE47-15109406C25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54" y="56567"/>
            <a:ext cx="1415357" cy="10387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3CFE9B-1498-4596-AB69-FBD4CDDF0620}"/>
              </a:ext>
            </a:extLst>
          </p:cNvPr>
          <p:cNvSpPr txBox="1"/>
          <p:nvPr/>
        </p:nvSpPr>
        <p:spPr>
          <a:xfrm>
            <a:off x="41272" y="556077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>
                <a:solidFill>
                  <a:schemeClr val="bg1">
                    <a:lumMod val="65000"/>
                  </a:schemeClr>
                </a:solidFill>
              </a:rPr>
              <a:t>W25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C9BF485C-93E3-4ED1-8960-EC289BE7D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6891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E2BE2F7-4A2A-4D72-BA67-2BCD22D21877}"/>
              </a:ext>
            </a:extLst>
          </p:cNvPr>
          <p:cNvSpPr txBox="1"/>
          <p:nvPr/>
        </p:nvSpPr>
        <p:spPr>
          <a:xfrm>
            <a:off x="216263" y="56568"/>
            <a:ext cx="755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EE47F-EB62-4B14-B2C1-773CD0CE8739}"/>
              </a:ext>
            </a:extLst>
          </p:cNvPr>
          <p:cNvSpPr txBox="1"/>
          <p:nvPr/>
        </p:nvSpPr>
        <p:spPr>
          <a:xfrm>
            <a:off x="932220" y="520987"/>
            <a:ext cx="562975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June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AE05C-673C-4B0F-BC98-BF3FF9DD8268}"/>
              </a:ext>
            </a:extLst>
          </p:cNvPr>
          <p:cNvSpPr txBox="1"/>
          <p:nvPr/>
        </p:nvSpPr>
        <p:spPr>
          <a:xfrm>
            <a:off x="41272" y="663743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W26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3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59999"/>
              </p:ext>
            </p:extLst>
          </p:nvPr>
        </p:nvGraphicFramePr>
        <p:xfrm>
          <a:off x="82119" y="1398237"/>
          <a:ext cx="9741760" cy="54031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0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232178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W26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3395442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W27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4469104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W28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555229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W29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0E9AC6-E2E8-4AEA-9688-BB97CBAF8AB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31" y="56567"/>
            <a:ext cx="1406823" cy="1038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F2BDC6-D41A-4BAD-94DB-EAF18BDADAD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56" y="56567"/>
            <a:ext cx="1384324" cy="1038773"/>
          </a:xfrm>
          <a:prstGeom prst="rect">
            <a:avLst/>
          </a:prstGeom>
        </p:spPr>
      </p:pic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5F4D3E92-8963-499F-B850-89CFF3C8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77846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8F1F493-ABA3-48BF-A56D-0D52497F9037}"/>
              </a:ext>
            </a:extLst>
          </p:cNvPr>
          <p:cNvSpPr txBox="1"/>
          <p:nvPr/>
        </p:nvSpPr>
        <p:spPr>
          <a:xfrm>
            <a:off x="216263" y="56568"/>
            <a:ext cx="755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142EB-90D9-452B-880E-BEF286390320}"/>
              </a:ext>
            </a:extLst>
          </p:cNvPr>
          <p:cNvSpPr txBox="1"/>
          <p:nvPr/>
        </p:nvSpPr>
        <p:spPr>
          <a:xfrm>
            <a:off x="932220" y="520987"/>
            <a:ext cx="562975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July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4C263-43C9-4BD6-A619-C8082D60D607}"/>
              </a:ext>
            </a:extLst>
          </p:cNvPr>
          <p:cNvSpPr txBox="1"/>
          <p:nvPr/>
        </p:nvSpPr>
        <p:spPr>
          <a:xfrm>
            <a:off x="41272" y="6628156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W30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B3F977-C954-4CED-B0F5-51132C8F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8445"/>
              </p:ext>
            </p:extLst>
          </p:nvPr>
        </p:nvGraphicFramePr>
        <p:xfrm>
          <a:off x="82119" y="1369696"/>
          <a:ext cx="9741760" cy="54317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6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광복절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840F815-217E-4980-A5C5-106AB061FBDD}"/>
              </a:ext>
            </a:extLst>
          </p:cNvPr>
          <p:cNvSpPr txBox="1"/>
          <p:nvPr/>
        </p:nvSpPr>
        <p:spPr>
          <a:xfrm>
            <a:off x="41272" y="228026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W31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5D6AA-9E17-45EE-8CBF-F67DCE087A3D}"/>
              </a:ext>
            </a:extLst>
          </p:cNvPr>
          <p:cNvSpPr txBox="1"/>
          <p:nvPr/>
        </p:nvSpPr>
        <p:spPr>
          <a:xfrm>
            <a:off x="41272" y="3373056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W32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67456-BF43-499E-A85E-F7DD03BEB151}"/>
              </a:ext>
            </a:extLst>
          </p:cNvPr>
          <p:cNvSpPr txBox="1"/>
          <p:nvPr/>
        </p:nvSpPr>
        <p:spPr>
          <a:xfrm>
            <a:off x="41272" y="4465851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W33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F03E8-DDB6-4933-ADF7-22833EE3A41C}"/>
              </a:ext>
            </a:extLst>
          </p:cNvPr>
          <p:cNvSpPr txBox="1"/>
          <p:nvPr/>
        </p:nvSpPr>
        <p:spPr>
          <a:xfrm>
            <a:off x="41272" y="6637680"/>
            <a:ext cx="4131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</a:rPr>
              <a:t>W35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B196A0-91EA-4291-831E-1D2969CFD0A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97" y="56567"/>
            <a:ext cx="1415357" cy="1054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9C368B-2804-4F44-A320-FE934036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54" y="56567"/>
            <a:ext cx="1402672" cy="1038773"/>
          </a:xfrm>
          <a:prstGeom prst="rect">
            <a:avLst/>
          </a:prstGeom>
        </p:spPr>
      </p:pic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6C95226-791E-4862-AFBD-CE1012D9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34032"/>
              </p:ext>
            </p:extLst>
          </p:nvPr>
        </p:nvGraphicFramePr>
        <p:xfrm>
          <a:off x="82120" y="1095341"/>
          <a:ext cx="9782605" cy="302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515">
                  <a:extLst>
                    <a:ext uri="{9D8B030D-6E8A-4147-A177-3AD203B41FA5}">
                      <a16:colId xmlns:a16="http://schemas.microsoft.com/office/drawing/2014/main" val="24523059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61762956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82094455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2844386557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1227328770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3113779522"/>
                    </a:ext>
                  </a:extLst>
                </a:gridCol>
                <a:gridCol w="1397515">
                  <a:extLst>
                    <a:ext uri="{9D8B030D-6E8A-4147-A177-3AD203B41FA5}">
                      <a16:colId xmlns:a16="http://schemas.microsoft.com/office/drawing/2014/main" val="54952802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MON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TUE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WED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THU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FRI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SAT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03987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14C53A-1E96-40A1-B299-EE13D177FCEC}"/>
              </a:ext>
            </a:extLst>
          </p:cNvPr>
          <p:cNvSpPr txBox="1"/>
          <p:nvPr/>
        </p:nvSpPr>
        <p:spPr>
          <a:xfrm>
            <a:off x="216263" y="56568"/>
            <a:ext cx="721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sz="72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8F78E-DC19-4567-B20B-99C14CB14A12}"/>
              </a:ext>
            </a:extLst>
          </p:cNvPr>
          <p:cNvSpPr txBox="1"/>
          <p:nvPr/>
        </p:nvSpPr>
        <p:spPr>
          <a:xfrm>
            <a:off x="783654" y="520987"/>
            <a:ext cx="711541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2021</a:t>
            </a:r>
          </a:p>
          <a:p>
            <a:pPr algn="r"/>
            <a:r>
              <a:rPr lang="en-US" altLang="ko-KR" sz="1463" dirty="0">
                <a:solidFill>
                  <a:schemeClr val="accent5"/>
                </a:solidFill>
              </a:rPr>
              <a:t>August</a:t>
            </a:r>
            <a:endParaRPr lang="ko-KR" altLang="en-US" sz="146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1394</Words>
  <Application>Microsoft Office PowerPoint</Application>
  <PresentationFormat>A4 용지(210x297mm)</PresentationFormat>
  <Paragraphs>1357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Ha</dc:creator>
  <cp:lastModifiedBy>Ha Ha</cp:lastModifiedBy>
  <cp:revision>12</cp:revision>
  <dcterms:created xsi:type="dcterms:W3CDTF">2020-12-20T12:24:53Z</dcterms:created>
  <dcterms:modified xsi:type="dcterms:W3CDTF">2020-12-20T14:05:28Z</dcterms:modified>
</cp:coreProperties>
</file>