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3"/>
  </p:sldMasterIdLst>
  <p:notesMasterIdLst>
    <p:notesMasterId r:id="rId16"/>
  </p:notesMasterIdLst>
  <p:handoutMasterIdLst>
    <p:handoutMasterId r:id="rId17"/>
  </p:handoutMasterIdLst>
  <p:sldIdLst>
    <p:sldId id="269" r:id="rId4"/>
    <p:sldId id="292" r:id="rId5"/>
    <p:sldId id="293" r:id="rId6"/>
    <p:sldId id="294" r:id="rId7"/>
    <p:sldId id="295" r:id="rId8"/>
    <p:sldId id="296" r:id="rId9"/>
    <p:sldId id="297" r:id="rId10"/>
    <p:sldId id="298" r:id="rId11"/>
    <p:sldId id="299" r:id="rId12"/>
    <p:sldId id="300" r:id="rId13"/>
    <p:sldId id="301" r:id="rId14"/>
    <p:sldId id="302" r:id="rId15"/>
  </p:sldIdLst>
  <p:sldSz cx="9144000" cy="6858000" type="screen4x3"/>
  <p:notesSz cx="68580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2ED"/>
    <a:srgbClr val="F4EFEC"/>
    <a:srgbClr val="EAF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29" autoAdjust="0"/>
  </p:normalViewPr>
  <p:slideViewPr>
    <p:cSldViewPr snapToGrid="0">
      <p:cViewPr varScale="1">
        <p:scale>
          <a:sx n="86" d="100"/>
          <a:sy n="86" d="100"/>
        </p:scale>
        <p:origin x="138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37"/>
    </p:cViewPr>
  </p:sorterViewPr>
  <p:notesViewPr>
    <p:cSldViewPr snapToGrid="0">
      <p:cViewPr varScale="1">
        <p:scale>
          <a:sx n="66" d="100"/>
          <a:sy n="66" d="100"/>
        </p:scale>
        <p:origin x="0" y="0"/>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804"/>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latin typeface="Malgun Gothic" pitchFamily="34" charset="-127"/>
            </a:endParaRPr>
          </a:p>
        </p:txBody>
      </p:sp>
      <p:sp>
        <p:nvSpPr>
          <p:cNvPr id="3" name="Date Placeholder 2"/>
          <p:cNvSpPr>
            <a:spLocks noGrp="1"/>
          </p:cNvSpPr>
          <p:nvPr>
            <p:ph type="dt" sz="quarter" idx="1"/>
          </p:nvPr>
        </p:nvSpPr>
        <p:spPr>
          <a:xfrm>
            <a:off x="3884613" y="0"/>
            <a:ext cx="2971800" cy="461804"/>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950573F-C3DB-4FAA-8ACF-275C2622FB33}" type="datetimeFigureOut">
              <a:rPr lang="en-US">
                <a:latin typeface="Malgun Gothic" pitchFamily="34" charset="-127"/>
              </a:rPr>
              <a:pPr/>
              <a:t>11/11/2021</a:t>
            </a:fld>
            <a:endParaRPr lang="en-US" dirty="0">
              <a:latin typeface="Malgun Gothic" pitchFamily="34" charset="-127"/>
            </a:endParaRPr>
          </a:p>
        </p:txBody>
      </p:sp>
      <p:sp>
        <p:nvSpPr>
          <p:cNvPr id="4" name="Footer Placeholder 3"/>
          <p:cNvSpPr>
            <a:spLocks noGrp="1"/>
          </p:cNvSpPr>
          <p:nvPr>
            <p:ph type="ftr" sz="quarter" idx="2"/>
          </p:nvPr>
        </p:nvSpPr>
        <p:spPr>
          <a:xfrm>
            <a:off x="0" y="8772668"/>
            <a:ext cx="2971800" cy="461804"/>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latin typeface="Malgun Gothic" pitchFamily="34" charset="-127"/>
            </a:endParaRPr>
          </a:p>
        </p:txBody>
      </p:sp>
      <p:sp>
        <p:nvSpPr>
          <p:cNvPr id="5" name="Slide Number Placeholder 4"/>
          <p:cNvSpPr>
            <a:spLocks noGrp="1"/>
          </p:cNvSpPr>
          <p:nvPr>
            <p:ph type="sldNum" sz="quarter" idx="3"/>
          </p:nvPr>
        </p:nvSpPr>
        <p:spPr>
          <a:xfrm>
            <a:off x="3884613" y="8772668"/>
            <a:ext cx="2971800" cy="461804"/>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9CBC9E9-3AD1-42EB-9658-359C2A0AB7B1}" type="slidenum">
              <a:rPr lang="en-US">
                <a:latin typeface="Malgun Gothic" pitchFamily="34" charset="-127"/>
              </a:rPr>
              <a:pPr/>
              <a:t>‹#›</a:t>
            </a:fld>
            <a:endParaRPr lang="en-US" dirty="0">
              <a:latin typeface="Malgun Gothic" pitchFamily="34" charset="-127"/>
            </a:endParaRPr>
          </a:p>
        </p:txBody>
      </p:sp>
    </p:spTree>
    <p:extLst>
      <p:ext uri="{BB962C8B-B14F-4D97-AF65-F5344CB8AC3E}">
        <p14:creationId xmlns:p14="http://schemas.microsoft.com/office/powerpoint/2010/main" val="430860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804"/>
          </a:xfrm>
          <a:prstGeom prst="rect">
            <a:avLst/>
          </a:prstGeom>
        </p:spPr>
        <p:txBody>
          <a:bodyPr vert="horz" wrap="square" lIns="91440" tIns="45720" rIns="91440" bIns="45720" numCol="1" anchor="t" anchorCtr="0" compatLnSpc="1">
            <a:prstTxWarp prst="textNoShape">
              <a:avLst/>
            </a:prstTxWarp>
          </a:bodyPr>
          <a:lstStyle>
            <a:lvl1pPr>
              <a:defRPr sz="1200">
                <a:latin typeface="Malgun Gothic" pitchFamily="34" charset="-127"/>
              </a:defRPr>
            </a:lvl1pPr>
          </a:lstStyle>
          <a:p>
            <a:endParaRPr lang="en-US" dirty="0"/>
          </a:p>
        </p:txBody>
      </p:sp>
      <p:sp>
        <p:nvSpPr>
          <p:cNvPr id="3" name="Date Placeholder 2"/>
          <p:cNvSpPr>
            <a:spLocks noGrp="1"/>
          </p:cNvSpPr>
          <p:nvPr>
            <p:ph type="dt" idx="1"/>
          </p:nvPr>
        </p:nvSpPr>
        <p:spPr>
          <a:xfrm>
            <a:off x="3884613" y="0"/>
            <a:ext cx="2971800" cy="461804"/>
          </a:xfrm>
          <a:prstGeom prst="rect">
            <a:avLst/>
          </a:prstGeom>
        </p:spPr>
        <p:txBody>
          <a:bodyPr vert="horz" wrap="square" lIns="91440" tIns="45720" rIns="91440" bIns="45720" numCol="1" anchor="t" anchorCtr="0" compatLnSpc="1">
            <a:prstTxWarp prst="textNoShape">
              <a:avLst/>
            </a:prstTxWarp>
          </a:bodyPr>
          <a:lstStyle>
            <a:lvl1pPr algn="r">
              <a:defRPr sz="1200">
                <a:latin typeface="Malgun Gothic" pitchFamily="34" charset="-127"/>
              </a:defRPr>
            </a:lvl1pPr>
          </a:lstStyle>
          <a:p>
            <a:fld id="{0902A3E6-34FC-436C-9721-6064FA30AE2E}" type="datetimeFigureOut">
              <a:rPr lang="en-US" smtClean="0"/>
              <a:pPr/>
              <a:t>11/11/2021</a:t>
            </a:fld>
            <a:endParaRPr lang="en-US" dirty="0"/>
          </a:p>
        </p:txBody>
      </p:sp>
      <p:sp>
        <p:nvSpPr>
          <p:cNvPr id="4" name="Slide Image Placeholder 3"/>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685800" y="4387136"/>
            <a:ext cx="5486400" cy="4156234"/>
          </a:xfrm>
          <a:prstGeom prst="rect">
            <a:avLst/>
          </a:prstGeom>
        </p:spPr>
        <p:txBody>
          <a:bodyPr vert="horz" lIns="91440" tIns="45720" rIns="91440" bIns="45720" rtlCol="0">
            <a:normAutofit/>
          </a:bodyPr>
          <a:lstStyle/>
          <a:p>
            <a:pPr lvl="0"/>
            <a:r>
              <a:rPr noProof="0" dirty="0"/>
              <a:t>Click to edit Master text styles</a:t>
            </a:r>
          </a:p>
          <a:p>
            <a:pPr lvl="1"/>
            <a:r>
              <a:rPr noProof="0" dirty="0"/>
              <a:t>Second level</a:t>
            </a:r>
          </a:p>
          <a:p>
            <a:pPr lvl="2"/>
            <a:r>
              <a:rPr noProof="0" dirty="0"/>
              <a:t>Third level</a:t>
            </a:r>
          </a:p>
          <a:p>
            <a:pPr lvl="3"/>
            <a:r>
              <a:rPr noProof="0" dirty="0"/>
              <a:t>Fourth level</a:t>
            </a:r>
          </a:p>
          <a:p>
            <a:pPr lvl="4"/>
            <a:r>
              <a:rPr noProof="0" dirty="0"/>
              <a:t>Fifth level</a:t>
            </a:r>
          </a:p>
        </p:txBody>
      </p:sp>
      <p:sp>
        <p:nvSpPr>
          <p:cNvPr id="6" name="Footer Placeholder 5"/>
          <p:cNvSpPr>
            <a:spLocks noGrp="1"/>
          </p:cNvSpPr>
          <p:nvPr>
            <p:ph type="ftr" sz="quarter" idx="4"/>
          </p:nvPr>
        </p:nvSpPr>
        <p:spPr>
          <a:xfrm>
            <a:off x="0" y="8772668"/>
            <a:ext cx="2971800" cy="461804"/>
          </a:xfrm>
          <a:prstGeom prst="rect">
            <a:avLst/>
          </a:prstGeom>
        </p:spPr>
        <p:txBody>
          <a:bodyPr vert="horz" wrap="square" lIns="91440" tIns="45720" rIns="91440" bIns="45720" numCol="1" anchor="b" anchorCtr="0" compatLnSpc="1">
            <a:prstTxWarp prst="textNoShape">
              <a:avLst/>
            </a:prstTxWarp>
          </a:bodyPr>
          <a:lstStyle>
            <a:lvl1pPr>
              <a:defRPr sz="1200">
                <a:latin typeface="Malgun Gothic" pitchFamily="34" charset="-127"/>
              </a:defRPr>
            </a:lvl1pPr>
          </a:lstStyle>
          <a:p>
            <a:endParaRPr lang="en-US" dirty="0"/>
          </a:p>
        </p:txBody>
      </p:sp>
      <p:sp>
        <p:nvSpPr>
          <p:cNvPr id="7" name="Slide Number Placeholder 6"/>
          <p:cNvSpPr>
            <a:spLocks noGrp="1"/>
          </p:cNvSpPr>
          <p:nvPr>
            <p:ph type="sldNum" sz="quarter" idx="5"/>
          </p:nvPr>
        </p:nvSpPr>
        <p:spPr>
          <a:xfrm>
            <a:off x="3884613" y="8772668"/>
            <a:ext cx="2971800" cy="461804"/>
          </a:xfrm>
          <a:prstGeom prst="rect">
            <a:avLst/>
          </a:prstGeom>
        </p:spPr>
        <p:txBody>
          <a:bodyPr vert="horz" wrap="square" lIns="91440" tIns="45720" rIns="91440" bIns="45720" numCol="1" anchor="b" anchorCtr="0" compatLnSpc="1">
            <a:prstTxWarp prst="textNoShape">
              <a:avLst/>
            </a:prstTxWarp>
          </a:bodyPr>
          <a:lstStyle>
            <a:lvl1pPr algn="r">
              <a:defRPr sz="1200">
                <a:latin typeface="Malgun Gothic" pitchFamily="34" charset="-127"/>
              </a:defRPr>
            </a:lvl1pPr>
          </a:lstStyle>
          <a:p>
            <a:fld id="{E33FAFB0-27F7-4B20-9B16-5C2F1F5F734F}" type="slidenum">
              <a:rPr lang="en-US" smtClean="0"/>
              <a:pPr/>
              <a:t>‹#›</a:t>
            </a:fld>
            <a:endParaRPr lang="en-US" dirty="0"/>
          </a:p>
        </p:txBody>
      </p:sp>
    </p:spTree>
    <p:extLst>
      <p:ext uri="{BB962C8B-B14F-4D97-AF65-F5344CB8AC3E}">
        <p14:creationId xmlns:p14="http://schemas.microsoft.com/office/powerpoint/2010/main" val="27303832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algun Gothic" pitchFamily="34" charset="-127"/>
        <a:ea typeface="+mn-ea"/>
        <a:cs typeface="+mn-cs"/>
      </a:defRPr>
    </a:lvl1pPr>
    <a:lvl2pPr marL="457200" algn="l" rtl="0" fontAlgn="base">
      <a:spcBef>
        <a:spcPct val="30000"/>
      </a:spcBef>
      <a:spcAft>
        <a:spcPct val="0"/>
      </a:spcAft>
      <a:defRPr sz="1200" kern="1200">
        <a:solidFill>
          <a:schemeClr val="tx1"/>
        </a:solidFill>
        <a:latin typeface="Malgun Gothic" pitchFamily="34" charset="-127"/>
        <a:ea typeface="+mn-ea"/>
        <a:cs typeface="+mn-cs"/>
      </a:defRPr>
    </a:lvl2pPr>
    <a:lvl3pPr marL="914400" algn="l" rtl="0" fontAlgn="base">
      <a:spcBef>
        <a:spcPct val="30000"/>
      </a:spcBef>
      <a:spcAft>
        <a:spcPct val="0"/>
      </a:spcAft>
      <a:defRPr sz="1200" kern="1200">
        <a:solidFill>
          <a:schemeClr val="tx1"/>
        </a:solidFill>
        <a:latin typeface="Malgun Gothic" pitchFamily="34" charset="-127"/>
        <a:ea typeface="+mn-ea"/>
        <a:cs typeface="+mn-cs"/>
      </a:defRPr>
    </a:lvl3pPr>
    <a:lvl4pPr marL="1371600" algn="l" rtl="0" fontAlgn="base">
      <a:spcBef>
        <a:spcPct val="30000"/>
      </a:spcBef>
      <a:spcAft>
        <a:spcPct val="0"/>
      </a:spcAft>
      <a:defRPr sz="1200" kern="1200">
        <a:solidFill>
          <a:schemeClr val="tx1"/>
        </a:solidFill>
        <a:latin typeface="Malgun Gothic" pitchFamily="34" charset="-127"/>
        <a:ea typeface="+mn-ea"/>
        <a:cs typeface="+mn-cs"/>
      </a:defRPr>
    </a:lvl4pPr>
    <a:lvl5pPr marL="1828800" algn="l" rtl="0" fontAlgn="base">
      <a:spcBef>
        <a:spcPct val="30000"/>
      </a:spcBef>
      <a:spcAft>
        <a:spcPct val="0"/>
      </a:spcAft>
      <a:defRPr sz="1200" kern="1200">
        <a:solidFill>
          <a:schemeClr val="tx1"/>
        </a:solidFill>
        <a:latin typeface="Malgun Gothic" pitchFamily="34" charset="-12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1</a:t>
            </a:fld>
            <a:endParaRPr lang="en-US" dirty="0">
              <a:solidFill>
                <a:srgbClr val="000000"/>
              </a:solidFill>
              <a:latin typeface="Malgun Gothic" pitchFamily="34" charset="-127"/>
              <a:sym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10</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235744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11</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164238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12</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64470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2</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414454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3</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247433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4</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51572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5</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309694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6</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208110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7</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96464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8</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179256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fontAlgn="base">
              <a:spcBef>
                <a:spcPct val="0"/>
              </a:spcBef>
              <a:spcAft>
                <a:spcPct val="0"/>
              </a:spcAft>
              <a:defRPr>
                <a:solidFill>
                  <a:schemeClr val="tx1"/>
                </a:solidFill>
                <a:latin typeface="Times New Roman" pitchFamily="18" charset="0"/>
              </a:defRPr>
            </a:lvl6pPr>
            <a:lvl7pPr marL="2971800" indent="-228600" fontAlgn="base">
              <a:spcBef>
                <a:spcPct val="0"/>
              </a:spcBef>
              <a:spcAft>
                <a:spcPct val="0"/>
              </a:spcAft>
              <a:defRPr>
                <a:solidFill>
                  <a:schemeClr val="tx1"/>
                </a:solidFill>
                <a:latin typeface="Times New Roman" pitchFamily="18" charset="0"/>
              </a:defRPr>
            </a:lvl7pPr>
            <a:lvl8pPr marL="3429000" indent="-228600" fontAlgn="base">
              <a:spcBef>
                <a:spcPct val="0"/>
              </a:spcBef>
              <a:spcAft>
                <a:spcPct val="0"/>
              </a:spcAft>
              <a:defRPr>
                <a:solidFill>
                  <a:schemeClr val="tx1"/>
                </a:solidFill>
                <a:latin typeface="Times New Roman" pitchFamily="18" charset="0"/>
              </a:defRPr>
            </a:lvl8pPr>
            <a:lvl9pPr marL="3886200" indent="-228600" fontAlgn="base">
              <a:spcBef>
                <a:spcPct val="0"/>
              </a:spcBef>
              <a:spcAft>
                <a:spcPct val="0"/>
              </a:spcAft>
              <a:defRPr>
                <a:solidFill>
                  <a:schemeClr val="tx1"/>
                </a:solidFill>
                <a:latin typeface="Times New Roman" pitchFamily="18" charset="0"/>
              </a:defRPr>
            </a:lvl9pPr>
          </a:lstStyle>
          <a:p>
            <a:pPr>
              <a:buSzPct val="100000"/>
            </a:pPr>
            <a:fld id="{C8504F00-4CBB-4CAA-BC94-583088A7EDAF}" type="slidenum">
              <a:rPr lang="en-US">
                <a:solidFill>
                  <a:srgbClr val="000000"/>
                </a:solidFill>
                <a:latin typeface="Malgun Gothic" pitchFamily="34" charset="-127"/>
                <a:sym typeface="Times New Roman" pitchFamily="18" charset="0"/>
              </a:rPr>
              <a:pPr>
                <a:buSzPct val="100000"/>
              </a:pPr>
              <a:t>9</a:t>
            </a:fld>
            <a:endParaRPr lang="en-US" dirty="0">
              <a:solidFill>
                <a:srgbClr val="000000"/>
              </a:solidFill>
              <a:latin typeface="Malgun Gothic" pitchFamily="34" charset="-127"/>
              <a:sym typeface="Times New Roman" pitchFamily="18" charset="0"/>
            </a:endParaRPr>
          </a:p>
        </p:txBody>
      </p:sp>
    </p:spTree>
    <p:extLst>
      <p:ext uri="{BB962C8B-B14F-4D97-AF65-F5344CB8AC3E}">
        <p14:creationId xmlns:p14="http://schemas.microsoft.com/office/powerpoint/2010/main" val="89609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D6C6333-7F7E-434B-BF53-F1DDE0722A5E}"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E8F2DC-C078-4B73-8BDB-6971E20C658F}" type="slidenum">
              <a:rPr lang="en-US" smtClean="0"/>
              <a:pPr/>
              <a:t>‹#›</a:t>
            </a:fld>
            <a:endParaRPr lang="en-US" dirty="0"/>
          </a:p>
        </p:txBody>
      </p:sp>
    </p:spTree>
    <p:extLst>
      <p:ext uri="{BB962C8B-B14F-4D97-AF65-F5344CB8AC3E}">
        <p14:creationId xmlns:p14="http://schemas.microsoft.com/office/powerpoint/2010/main" val="406011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16C1067-3D65-434E-8824-0E87E11DBE18}"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19A431-6221-4EB7-951B-D20725D46507}" type="slidenum">
              <a:rPr lang="en-US" smtClean="0"/>
              <a:pPr/>
              <a:t>‹#›</a:t>
            </a:fld>
            <a:endParaRPr lang="en-US" dirty="0"/>
          </a:p>
        </p:txBody>
      </p:sp>
    </p:spTree>
    <p:extLst>
      <p:ext uri="{BB962C8B-B14F-4D97-AF65-F5344CB8AC3E}">
        <p14:creationId xmlns:p14="http://schemas.microsoft.com/office/powerpoint/2010/main" val="229352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C1CC70C9-D64B-45AD-85AA-2768588CD35B}"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955AC1-8D80-46A6-8C10-DFE8F49ED787}" type="slidenum">
              <a:rPr lang="en-US" smtClean="0"/>
              <a:pPr/>
              <a:t>‹#›</a:t>
            </a:fld>
            <a:endParaRPr lang="en-US" dirty="0"/>
          </a:p>
        </p:txBody>
      </p:sp>
    </p:spTree>
    <p:extLst>
      <p:ext uri="{BB962C8B-B14F-4D97-AF65-F5344CB8AC3E}">
        <p14:creationId xmlns:p14="http://schemas.microsoft.com/office/powerpoint/2010/main" val="291012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A280141-8846-420D-B777-4AD3AEC01C13}"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A6FF31-64C3-46E7-BA3C-07CFAC36EEDD}" type="slidenum">
              <a:rPr lang="en-US" smtClean="0"/>
              <a:pPr/>
              <a:t>‹#›</a:t>
            </a:fld>
            <a:endParaRPr lang="en-US" dirty="0"/>
          </a:p>
        </p:txBody>
      </p:sp>
    </p:spTree>
    <p:extLst>
      <p:ext uri="{BB962C8B-B14F-4D97-AF65-F5344CB8AC3E}">
        <p14:creationId xmlns:p14="http://schemas.microsoft.com/office/powerpoint/2010/main" val="411660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79EBE94-225C-4B33-954A-EC1E1AE386E6}" type="datetimeFigureOut">
              <a:rPr lang="en-US" smtClean="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8B4F1-52BE-42B5-A2D4-74B32759CBE0}" type="slidenum">
              <a:rPr lang="en-US" smtClean="0"/>
              <a:pPr/>
              <a:t>‹#›</a:t>
            </a:fld>
            <a:endParaRPr lang="en-US" dirty="0"/>
          </a:p>
        </p:txBody>
      </p:sp>
    </p:spTree>
    <p:extLst>
      <p:ext uri="{BB962C8B-B14F-4D97-AF65-F5344CB8AC3E}">
        <p14:creationId xmlns:p14="http://schemas.microsoft.com/office/powerpoint/2010/main" val="408669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11920F6-D84F-4B43-AEFD-39426C294113}" type="datetimeFigureOut">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BD224-BD90-463D-AA3A-2D6171558C53}" type="slidenum">
              <a:rPr lang="en-US" smtClean="0"/>
              <a:pPr/>
              <a:t>‹#›</a:t>
            </a:fld>
            <a:endParaRPr lang="en-US" dirty="0"/>
          </a:p>
        </p:txBody>
      </p:sp>
    </p:spTree>
    <p:extLst>
      <p:ext uri="{BB962C8B-B14F-4D97-AF65-F5344CB8AC3E}">
        <p14:creationId xmlns:p14="http://schemas.microsoft.com/office/powerpoint/2010/main" val="224226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F7C4C52A-1B3B-4D69-B4A3-96E4A8494C03}" type="datetimeFigureOut">
              <a:rPr lang="en-US" smtClean="0"/>
              <a:pPr/>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42E04-A5FA-4BAA-AB9F-006374A49F04}" type="slidenum">
              <a:rPr lang="en-US" smtClean="0"/>
              <a:pPr/>
              <a:t>‹#›</a:t>
            </a:fld>
            <a:endParaRPr lang="en-US" dirty="0"/>
          </a:p>
        </p:txBody>
      </p:sp>
    </p:spTree>
    <p:extLst>
      <p:ext uri="{BB962C8B-B14F-4D97-AF65-F5344CB8AC3E}">
        <p14:creationId xmlns:p14="http://schemas.microsoft.com/office/powerpoint/2010/main" val="355577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2C07210-694A-44BF-A4D5-8A0DE0775A02}" type="datetimeFigureOut">
              <a:rPr lang="en-US" smtClean="0"/>
              <a:pPr/>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1F9AC2-2540-4AFE-AC7A-F0CAD579B22D}" type="slidenum">
              <a:rPr lang="en-US" smtClean="0"/>
              <a:pPr/>
              <a:t>‹#›</a:t>
            </a:fld>
            <a:endParaRPr lang="en-US" dirty="0"/>
          </a:p>
        </p:txBody>
      </p:sp>
    </p:spTree>
    <p:extLst>
      <p:ext uri="{BB962C8B-B14F-4D97-AF65-F5344CB8AC3E}">
        <p14:creationId xmlns:p14="http://schemas.microsoft.com/office/powerpoint/2010/main" val="78428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6B42C-D594-4791-86B2-0F11B8EABEF1}" type="datetimeFigureOut">
              <a:rPr lang="en-US" smtClean="0"/>
              <a:pPr/>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0B9E4C-C4CD-4621-939D-2B6122DB315F}" type="slidenum">
              <a:rPr lang="en-US" smtClean="0"/>
              <a:pPr/>
              <a:t>‹#›</a:t>
            </a:fld>
            <a:endParaRPr lang="en-US" dirty="0"/>
          </a:p>
        </p:txBody>
      </p:sp>
    </p:spTree>
    <p:extLst>
      <p:ext uri="{BB962C8B-B14F-4D97-AF65-F5344CB8AC3E}">
        <p14:creationId xmlns:p14="http://schemas.microsoft.com/office/powerpoint/2010/main" val="253037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23AF444-3340-460F-9504-6A6F6D8A7CE3}" type="datetimeFigureOut">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F360E0-C58D-464E-A15C-5112917EECEA}" type="slidenum">
              <a:rPr lang="en-US" smtClean="0"/>
              <a:pPr/>
              <a:t>‹#›</a:t>
            </a:fld>
            <a:endParaRPr lang="en-US" dirty="0"/>
          </a:p>
        </p:txBody>
      </p:sp>
    </p:spTree>
    <p:extLst>
      <p:ext uri="{BB962C8B-B14F-4D97-AF65-F5344CB8AC3E}">
        <p14:creationId xmlns:p14="http://schemas.microsoft.com/office/powerpoint/2010/main" val="5651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2FE8E6D-33EE-4D3C-BDA1-2D3364C98846}" type="datetimeFigureOut">
              <a:rPr lang="en-US" smtClean="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AACB23-A5A5-4E06-B50B-DA3E919048F1}" type="slidenum">
              <a:rPr lang="en-US" smtClean="0"/>
              <a:pPr/>
              <a:t>‹#›</a:t>
            </a:fld>
            <a:endParaRPr lang="en-US" dirty="0"/>
          </a:p>
        </p:txBody>
      </p:sp>
    </p:spTree>
    <p:extLst>
      <p:ext uri="{BB962C8B-B14F-4D97-AF65-F5344CB8AC3E}">
        <p14:creationId xmlns:p14="http://schemas.microsoft.com/office/powerpoint/2010/main" val="151437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68F41-7384-4C17-94A2-D1B0CA249F12}" type="datetimeFigureOut">
              <a:rPr lang="en-US" smtClean="0"/>
              <a:pPr/>
              <a:t>11/11/2021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69A86-2900-47F8-96EA-0700711DF94B}" type="slidenum">
              <a:rPr lang="en-US" smtClean="0"/>
              <a:pPr/>
              <a:t>‹#›</a:t>
            </a:fld>
            <a:endParaRPr lang="en-US" dirty="0"/>
          </a:p>
        </p:txBody>
      </p:sp>
    </p:spTree>
    <p:extLst>
      <p:ext uri="{BB962C8B-B14F-4D97-AF65-F5344CB8AC3E}">
        <p14:creationId xmlns:p14="http://schemas.microsoft.com/office/powerpoint/2010/main" val="1504251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1</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4" name="TextBox 3"/>
          <p:cNvSpPr txBox="1"/>
          <p:nvPr/>
        </p:nvSpPr>
        <p:spPr>
          <a:xfrm>
            <a:off x="3911421" y="960569"/>
            <a:ext cx="1242648" cy="276999"/>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a:t>
            </a:r>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J</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anuary</a:t>
            </a:r>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graphicFrame>
        <p:nvGraphicFramePr>
          <p:cNvPr id="6" name="표 5">
            <a:extLst>
              <a:ext uri="{FF2B5EF4-FFF2-40B4-BE49-F238E27FC236}">
                <a16:creationId xmlns:a16="http://schemas.microsoft.com/office/drawing/2014/main" id="{904AD7C5-20AD-40E8-973D-53E077A02881}"/>
              </a:ext>
            </a:extLst>
          </p:cNvPr>
          <p:cNvGraphicFramePr>
            <a:graphicFrameLocks noGrp="1"/>
          </p:cNvGraphicFramePr>
          <p:nvPr>
            <p:extLst>
              <p:ext uri="{D42A27DB-BD31-4B8C-83A1-F6EECF244321}">
                <p14:modId xmlns:p14="http://schemas.microsoft.com/office/powerpoint/2010/main" val="3121859701"/>
              </p:ext>
            </p:extLst>
          </p:nvPr>
        </p:nvGraphicFramePr>
        <p:xfrm>
          <a:off x="251520" y="1386142"/>
          <a:ext cx="8632082" cy="5128729"/>
        </p:xfrm>
        <a:graphic>
          <a:graphicData uri="http://schemas.openxmlformats.org/drawingml/2006/table">
            <a:tbl>
              <a:tblPr firstRow="1">
                <a:tableStyleId>{9D7B26C5-4107-4FEC-AEDC-1716B250A1EF}</a:tableStyleId>
              </a:tblPr>
              <a:tblGrid>
                <a:gridCol w="1228505">
                  <a:extLst>
                    <a:ext uri="{9D8B030D-6E8A-4147-A177-3AD203B41FA5}">
                      <a16:colId xmlns:a16="http://schemas.microsoft.com/office/drawing/2014/main" val="2887538115"/>
                    </a:ext>
                  </a:extLst>
                </a:gridCol>
                <a:gridCol w="1228505">
                  <a:extLst>
                    <a:ext uri="{9D8B030D-6E8A-4147-A177-3AD203B41FA5}">
                      <a16:colId xmlns:a16="http://schemas.microsoft.com/office/drawing/2014/main" val="1769000926"/>
                    </a:ext>
                  </a:extLst>
                </a:gridCol>
                <a:gridCol w="1228505">
                  <a:extLst>
                    <a:ext uri="{9D8B030D-6E8A-4147-A177-3AD203B41FA5}">
                      <a16:colId xmlns:a16="http://schemas.microsoft.com/office/drawing/2014/main" val="3997549706"/>
                    </a:ext>
                  </a:extLst>
                </a:gridCol>
                <a:gridCol w="1228505">
                  <a:extLst>
                    <a:ext uri="{9D8B030D-6E8A-4147-A177-3AD203B41FA5}">
                      <a16:colId xmlns:a16="http://schemas.microsoft.com/office/drawing/2014/main" val="3342632901"/>
                    </a:ext>
                  </a:extLst>
                </a:gridCol>
                <a:gridCol w="1228505">
                  <a:extLst>
                    <a:ext uri="{9D8B030D-6E8A-4147-A177-3AD203B41FA5}">
                      <a16:colId xmlns:a16="http://schemas.microsoft.com/office/drawing/2014/main" val="619056118"/>
                    </a:ext>
                  </a:extLst>
                </a:gridCol>
                <a:gridCol w="1228505">
                  <a:extLst>
                    <a:ext uri="{9D8B030D-6E8A-4147-A177-3AD203B41FA5}">
                      <a16:colId xmlns:a16="http://schemas.microsoft.com/office/drawing/2014/main" val="2881064985"/>
                    </a:ext>
                  </a:extLst>
                </a:gridCol>
                <a:gridCol w="1261052">
                  <a:extLst>
                    <a:ext uri="{9D8B030D-6E8A-4147-A177-3AD203B41FA5}">
                      <a16:colId xmlns:a16="http://schemas.microsoft.com/office/drawing/2014/main" val="2358406311"/>
                    </a:ext>
                  </a:extLst>
                </a:gridCol>
              </a:tblGrid>
              <a:tr h="457321">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9544716"/>
                  </a:ext>
                </a:extLst>
              </a:tr>
              <a:tr h="778568">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solidFill>
                            <a:srgbClr val="FF0000"/>
                          </a:solidFill>
                          <a:effectLst/>
                        </a:rPr>
                        <a:t>01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11.29</a:t>
                      </a:r>
                      <a:endParaRPr lang="en-US" altLang="ko-KR" sz="800" b="0" i="0" u="none" strike="noStrike" dirty="0">
                        <a:solidFill>
                          <a:srgbClr val="FF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8640809"/>
                  </a:ext>
                </a:extLst>
              </a:tr>
              <a:tr h="778568">
                <a:tc>
                  <a:txBody>
                    <a:bodyPr/>
                    <a:lstStyle/>
                    <a:p>
                      <a:pPr algn="ctr" fontAlgn="ctr"/>
                      <a:r>
                        <a:rPr lang="en-US" altLang="ko-KR" sz="2000" u="none" strike="noStrike" dirty="0">
                          <a:solidFill>
                            <a:srgbClr val="FF0000"/>
                          </a:solidFill>
                          <a:effectLst/>
                        </a:rPr>
                        <a:t>02</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11.30</a:t>
                      </a:r>
                      <a:endParaRPr lang="en-US" altLang="ko-KR" sz="800" b="0" i="0" u="none" strike="noStrike" dirty="0">
                        <a:solidFill>
                          <a:srgbClr val="FF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03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04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05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12.3</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06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12.4</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12.5</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solidFill>
                            <a:schemeClr val="tx1"/>
                          </a:solidFill>
                          <a:effectLst/>
                        </a:rPr>
                        <a:t>08</a:t>
                      </a:r>
                      <a:endParaRPr lang="en-US" altLang="ko-KR" sz="2000" b="0" u="none" strike="noStrike" dirty="0">
                        <a:solidFill>
                          <a:schemeClr val="tx1"/>
                        </a:solidFill>
                        <a:effectLst/>
                      </a:endParaRPr>
                    </a:p>
                    <a:p>
                      <a:pPr algn="ctr" fontAlgn="ctr"/>
                      <a:r>
                        <a:rPr lang="ko-KR" altLang="en-US" sz="800" u="none" strike="noStrike" dirty="0">
                          <a:solidFill>
                            <a:schemeClr val="tx1"/>
                          </a:solidFill>
                          <a:effectLst/>
                        </a:rPr>
                        <a:t>음</a:t>
                      </a:r>
                      <a:r>
                        <a:rPr lang="en-US" altLang="ko-KR" sz="800" u="none" strike="noStrike" dirty="0">
                          <a:solidFill>
                            <a:schemeClr val="tx1"/>
                          </a:solidFill>
                          <a:effectLst/>
                        </a:rPr>
                        <a:t>12.6</a:t>
                      </a:r>
                      <a:endParaRPr lang="en-US" altLang="ko-KR" sz="800" b="0" i="0" u="none" strike="noStrike" dirty="0">
                        <a:solidFill>
                          <a:schemeClr val="tx1"/>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5611456"/>
                  </a:ext>
                </a:extLst>
              </a:tr>
              <a:tr h="778568">
                <a:tc>
                  <a:txBody>
                    <a:bodyPr/>
                    <a:lstStyle/>
                    <a:p>
                      <a:pPr algn="ctr" fontAlgn="ctr"/>
                      <a:r>
                        <a:rPr lang="en-US" altLang="ko-KR" sz="2000" u="none" strike="noStrike" dirty="0">
                          <a:solidFill>
                            <a:srgbClr val="FF0000"/>
                          </a:solidFill>
                          <a:effectLst/>
                        </a:rPr>
                        <a:t>09</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12.7</a:t>
                      </a:r>
                      <a:endParaRPr lang="en-US" altLang="ko-KR" sz="800" b="0" i="0" u="none" strike="noStrike" dirty="0">
                        <a:solidFill>
                          <a:srgbClr val="FF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12.8</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12.9</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12.10</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12.11</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12.12</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solidFill>
                            <a:schemeClr val="tx1"/>
                          </a:solidFill>
                          <a:effectLst/>
                        </a:rPr>
                        <a:t>15</a:t>
                      </a:r>
                      <a:endParaRPr lang="en-US" altLang="ko-KR" sz="2000" b="0" u="none" strike="noStrike" dirty="0">
                        <a:solidFill>
                          <a:schemeClr val="tx1"/>
                        </a:solidFill>
                        <a:effectLst/>
                      </a:endParaRPr>
                    </a:p>
                    <a:p>
                      <a:pPr algn="ctr" fontAlgn="ctr"/>
                      <a:r>
                        <a:rPr lang="ko-KR" altLang="en-US" sz="800" u="none" strike="noStrike" dirty="0">
                          <a:solidFill>
                            <a:schemeClr val="tx1"/>
                          </a:solidFill>
                          <a:effectLst/>
                        </a:rPr>
                        <a:t>음</a:t>
                      </a:r>
                      <a:r>
                        <a:rPr lang="en-US" altLang="ko-KR" sz="800" u="none" strike="noStrike" dirty="0">
                          <a:solidFill>
                            <a:schemeClr val="tx1"/>
                          </a:solidFill>
                          <a:effectLst/>
                        </a:rPr>
                        <a:t>12.13</a:t>
                      </a:r>
                      <a:endParaRPr lang="en-US" altLang="ko-KR" sz="800" b="0" i="0" u="none" strike="noStrike" dirty="0">
                        <a:solidFill>
                          <a:schemeClr val="tx1"/>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6668675"/>
                  </a:ext>
                </a:extLst>
              </a:tr>
              <a:tr h="778568">
                <a:tc>
                  <a:txBody>
                    <a:bodyPr/>
                    <a:lstStyle/>
                    <a:p>
                      <a:pPr algn="ctr" fontAlgn="ctr"/>
                      <a:r>
                        <a:rPr lang="en-US" altLang="ko-KR" sz="2000" u="none" strike="noStrike" dirty="0">
                          <a:solidFill>
                            <a:srgbClr val="FF0000"/>
                          </a:solidFill>
                          <a:effectLst/>
                        </a:rPr>
                        <a:t>16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12.14</a:t>
                      </a:r>
                      <a:endParaRPr lang="en-US" altLang="ko-KR" sz="800" b="0" i="0" u="none" strike="noStrike" dirty="0">
                        <a:solidFill>
                          <a:srgbClr val="FF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12.15</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12.16</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19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12.17</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12.18</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12.19</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solidFill>
                            <a:schemeClr val="tx1"/>
                          </a:solidFill>
                          <a:effectLst/>
                        </a:rPr>
                        <a:t>22</a:t>
                      </a:r>
                      <a:endParaRPr lang="en-US" altLang="ko-KR" sz="2000" b="0" u="none" strike="noStrike" dirty="0">
                        <a:solidFill>
                          <a:schemeClr val="tx1"/>
                        </a:solidFill>
                        <a:effectLst/>
                      </a:endParaRPr>
                    </a:p>
                    <a:p>
                      <a:pPr algn="ctr" fontAlgn="ctr"/>
                      <a:r>
                        <a:rPr lang="ko-KR" altLang="en-US" sz="800" u="none" strike="noStrike" dirty="0">
                          <a:solidFill>
                            <a:schemeClr val="tx1"/>
                          </a:solidFill>
                          <a:effectLst/>
                        </a:rPr>
                        <a:t>음</a:t>
                      </a:r>
                      <a:r>
                        <a:rPr lang="en-US" altLang="ko-KR" sz="800" u="none" strike="noStrike" dirty="0">
                          <a:solidFill>
                            <a:schemeClr val="tx1"/>
                          </a:solidFill>
                          <a:effectLst/>
                        </a:rPr>
                        <a:t>12.20</a:t>
                      </a:r>
                      <a:endParaRPr lang="en-US" altLang="ko-KR" sz="800" b="0" i="0" u="none" strike="noStrike" dirty="0">
                        <a:solidFill>
                          <a:schemeClr val="tx1"/>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1418410"/>
                  </a:ext>
                </a:extLst>
              </a:tr>
              <a:tr h="778568">
                <a:tc>
                  <a:txBody>
                    <a:bodyPr/>
                    <a:lstStyle/>
                    <a:p>
                      <a:pPr algn="ctr" fontAlgn="ctr"/>
                      <a:r>
                        <a:rPr lang="en-US" altLang="ko-KR" sz="2000" u="none" strike="noStrike" dirty="0">
                          <a:solidFill>
                            <a:srgbClr val="FF0000"/>
                          </a:solidFill>
                          <a:effectLst/>
                        </a:rPr>
                        <a:t>23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12.21</a:t>
                      </a:r>
                      <a:endParaRPr lang="en-US" altLang="ko-KR" sz="800" b="0" i="0" u="none" strike="noStrike" dirty="0">
                        <a:solidFill>
                          <a:srgbClr val="FF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12.22</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12.23</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12.24</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12.25</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effectLst/>
                        </a:rPr>
                        <a:t>28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12.26</a:t>
                      </a:r>
                      <a:endParaRPr lang="en-US" altLang="ko-KR" sz="800" b="0" i="0" u="none" strike="noStrike" dirty="0">
                        <a:solidFill>
                          <a:srgbClr val="000000"/>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2000" u="none" strike="noStrike" dirty="0">
                          <a:solidFill>
                            <a:schemeClr val="tx1"/>
                          </a:solidFill>
                          <a:effectLst/>
                        </a:rPr>
                        <a:t>29</a:t>
                      </a:r>
                      <a:endParaRPr lang="en-US" altLang="ko-KR" sz="2000" b="0" u="none" strike="noStrike" dirty="0">
                        <a:solidFill>
                          <a:schemeClr val="tx1"/>
                        </a:solidFill>
                        <a:effectLst/>
                      </a:endParaRPr>
                    </a:p>
                    <a:p>
                      <a:pPr algn="ctr" fontAlgn="ctr"/>
                      <a:r>
                        <a:rPr lang="ko-KR" altLang="en-US" sz="800" u="none" strike="noStrike" dirty="0">
                          <a:solidFill>
                            <a:schemeClr val="tx1"/>
                          </a:solidFill>
                          <a:effectLst/>
                        </a:rPr>
                        <a:t>음</a:t>
                      </a:r>
                      <a:r>
                        <a:rPr lang="en-US" altLang="ko-KR" sz="800" u="none" strike="noStrike" dirty="0">
                          <a:solidFill>
                            <a:schemeClr val="tx1"/>
                          </a:solidFill>
                          <a:effectLst/>
                        </a:rPr>
                        <a:t>12.27</a:t>
                      </a:r>
                      <a:endParaRPr lang="en-US" altLang="ko-KR" sz="800" b="0" i="0" u="none" strike="noStrike" dirty="0">
                        <a:solidFill>
                          <a:schemeClr val="tx1"/>
                        </a:solidFill>
                        <a:effectLst/>
                        <a:latin typeface="+mj-ea"/>
                        <a:ea typeface="+mj-ea"/>
                      </a:endParaRPr>
                    </a:p>
                  </a:txBody>
                  <a:tcPr marL="5452" marR="5452" marT="5452"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9481126"/>
                  </a:ext>
                </a:extLst>
              </a:tr>
              <a:tr h="778568">
                <a:tc>
                  <a:txBody>
                    <a:bodyPr/>
                    <a:lstStyle/>
                    <a:p>
                      <a:pPr algn="ctr" fontAlgn="ctr"/>
                      <a:r>
                        <a:rPr lang="en-US" altLang="ko-KR" sz="2000" u="none" strike="noStrike" dirty="0">
                          <a:solidFill>
                            <a:srgbClr val="FF0000"/>
                          </a:solidFill>
                          <a:effectLst/>
                        </a:rPr>
                        <a:t>30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12.28</a:t>
                      </a:r>
                      <a:endParaRPr lang="en-US" altLang="ko-KR" sz="800" b="0" i="0" u="none" strike="noStrike" dirty="0">
                        <a:solidFill>
                          <a:srgbClr val="FF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solidFill>
                            <a:srgbClr val="FF0000"/>
                          </a:solidFill>
                          <a:effectLst/>
                        </a:rPr>
                        <a:t>31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12.29</a:t>
                      </a:r>
                      <a:endParaRPr lang="en-US" altLang="ko-KR" sz="800" b="0" i="0" u="none" strike="noStrike" dirty="0">
                        <a:solidFill>
                          <a:srgbClr val="FF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tc>
                  <a:txBody>
                    <a:bodyPr/>
                    <a:lstStyle/>
                    <a:p>
                      <a:pPr algn="ctr" fontAlgn="ctr"/>
                      <a:r>
                        <a:rPr lang="ko-KR" altLang="en-US" sz="800" u="none" strike="noStrike">
                          <a:effectLst/>
                        </a:rPr>
                        <a:t>　</a:t>
                      </a:r>
                      <a:endParaRPr lang="ko-KR" altLang="en-US" sz="800" b="0" i="0" u="none" strike="noStrike">
                        <a:solidFill>
                          <a:srgbClr val="00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tc>
                  <a:txBody>
                    <a:bodyPr/>
                    <a:lstStyle/>
                    <a:p>
                      <a:pPr algn="ctr" fontAlgn="ctr"/>
                      <a:r>
                        <a:rPr lang="ko-KR" altLang="en-US" sz="800" u="none" strike="noStrike">
                          <a:effectLst/>
                        </a:rPr>
                        <a:t>　</a:t>
                      </a:r>
                      <a:endParaRPr lang="ko-KR" altLang="en-US" sz="800" b="0" i="0" u="none" strike="noStrike">
                        <a:solidFill>
                          <a:srgbClr val="00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5452" marR="5452" marT="5452"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75323915"/>
                  </a:ext>
                </a:extLst>
              </a:tr>
            </a:tbl>
          </a:graphicData>
        </a:graphic>
      </p:graphicFrame>
      <p:sp>
        <p:nvSpPr>
          <p:cNvPr id="13" name="TextBox 12">
            <a:extLst>
              <a:ext uri="{FF2B5EF4-FFF2-40B4-BE49-F238E27FC236}">
                <a16:creationId xmlns:a16="http://schemas.microsoft.com/office/drawing/2014/main" id="{686BFF06-3F33-4343-AEDC-AECC388162B1}"/>
              </a:ext>
            </a:extLst>
          </p:cNvPr>
          <p:cNvSpPr txBox="1"/>
          <p:nvPr/>
        </p:nvSpPr>
        <p:spPr>
          <a:xfrm>
            <a:off x="7679184" y="2346557"/>
            <a:ext cx="1106760" cy="253916"/>
          </a:xfrm>
          <a:prstGeom prst="rect">
            <a:avLst/>
          </a:prstGeom>
          <a:solidFill>
            <a:srgbClr val="FF000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신정</a:t>
            </a:r>
            <a:endParaRPr lang="en-US" altLang="ko-KR"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5" name="TextBox 14">
            <a:extLst>
              <a:ext uri="{FF2B5EF4-FFF2-40B4-BE49-F238E27FC236}">
                <a16:creationId xmlns:a16="http://schemas.microsoft.com/office/drawing/2014/main" id="{F181AEE9-0A31-4FD4-B2E8-F305F83CD601}"/>
              </a:ext>
            </a:extLst>
          </p:cNvPr>
          <p:cNvSpPr txBox="1"/>
          <p:nvPr/>
        </p:nvSpPr>
        <p:spPr>
          <a:xfrm>
            <a:off x="1572639" y="6250069"/>
            <a:ext cx="1025376"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구정연휴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FF4682AA-C797-48CC-B7DE-3ED3321E6694}"/>
              </a:ext>
            </a:extLst>
          </p:cNvPr>
          <p:cNvGraphicFramePr>
            <a:graphicFrameLocks noGrp="1"/>
          </p:cNvGraphicFramePr>
          <p:nvPr>
            <p:extLst>
              <p:ext uri="{D42A27DB-BD31-4B8C-83A1-F6EECF244321}">
                <p14:modId xmlns:p14="http://schemas.microsoft.com/office/powerpoint/2010/main" val="2069401656"/>
              </p:ext>
            </p:extLst>
          </p:nvPr>
        </p:nvGraphicFramePr>
        <p:xfrm>
          <a:off x="248676" y="1376490"/>
          <a:ext cx="8647674" cy="5198148"/>
        </p:xfrm>
        <a:graphic>
          <a:graphicData uri="http://schemas.openxmlformats.org/drawingml/2006/table">
            <a:tbl>
              <a:tblPr firstRow="1">
                <a:tableStyleId>{9D7B26C5-4107-4FEC-AEDC-1716B250A1EF}</a:tableStyleId>
              </a:tblPr>
              <a:tblGrid>
                <a:gridCol w="1235382">
                  <a:extLst>
                    <a:ext uri="{9D8B030D-6E8A-4147-A177-3AD203B41FA5}">
                      <a16:colId xmlns:a16="http://schemas.microsoft.com/office/drawing/2014/main" val="507458936"/>
                    </a:ext>
                  </a:extLst>
                </a:gridCol>
                <a:gridCol w="1235382">
                  <a:extLst>
                    <a:ext uri="{9D8B030D-6E8A-4147-A177-3AD203B41FA5}">
                      <a16:colId xmlns:a16="http://schemas.microsoft.com/office/drawing/2014/main" val="1216630853"/>
                    </a:ext>
                  </a:extLst>
                </a:gridCol>
                <a:gridCol w="1235382">
                  <a:extLst>
                    <a:ext uri="{9D8B030D-6E8A-4147-A177-3AD203B41FA5}">
                      <a16:colId xmlns:a16="http://schemas.microsoft.com/office/drawing/2014/main" val="1062126424"/>
                    </a:ext>
                  </a:extLst>
                </a:gridCol>
                <a:gridCol w="1235382">
                  <a:extLst>
                    <a:ext uri="{9D8B030D-6E8A-4147-A177-3AD203B41FA5}">
                      <a16:colId xmlns:a16="http://schemas.microsoft.com/office/drawing/2014/main" val="45129805"/>
                    </a:ext>
                  </a:extLst>
                </a:gridCol>
                <a:gridCol w="1235382">
                  <a:extLst>
                    <a:ext uri="{9D8B030D-6E8A-4147-A177-3AD203B41FA5}">
                      <a16:colId xmlns:a16="http://schemas.microsoft.com/office/drawing/2014/main" val="292933902"/>
                    </a:ext>
                  </a:extLst>
                </a:gridCol>
                <a:gridCol w="1235382">
                  <a:extLst>
                    <a:ext uri="{9D8B030D-6E8A-4147-A177-3AD203B41FA5}">
                      <a16:colId xmlns:a16="http://schemas.microsoft.com/office/drawing/2014/main" val="1444325890"/>
                    </a:ext>
                  </a:extLst>
                </a:gridCol>
                <a:gridCol w="1235382">
                  <a:extLst>
                    <a:ext uri="{9D8B030D-6E8A-4147-A177-3AD203B41FA5}">
                      <a16:colId xmlns:a16="http://schemas.microsoft.com/office/drawing/2014/main" val="1810664348"/>
                    </a:ext>
                  </a:extLst>
                </a:gridCol>
              </a:tblGrid>
              <a:tr h="471360">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211046112"/>
                  </a:ext>
                </a:extLst>
              </a:tr>
              <a:tr h="787798">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450224"/>
                  </a:ext>
                </a:extLst>
              </a:tr>
              <a:tr h="787798">
                <a:tc>
                  <a:txBody>
                    <a:bodyPr/>
                    <a:lstStyle/>
                    <a:p>
                      <a:pPr algn="ctr" fontAlgn="ctr"/>
                      <a:r>
                        <a:rPr lang="en-US" altLang="ko-KR" sz="2000" u="none" strike="noStrike" dirty="0">
                          <a:solidFill>
                            <a:srgbClr val="FF0000"/>
                          </a:solidFill>
                          <a:effectLst/>
                        </a:rPr>
                        <a:t>02</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9.7</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9.8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9.10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0868312"/>
                  </a:ext>
                </a:extLst>
              </a:tr>
              <a:tr h="787798">
                <a:tc>
                  <a:txBody>
                    <a:bodyPr/>
                    <a:lstStyle/>
                    <a:p>
                      <a:pPr algn="ctr" fontAlgn="ctr"/>
                      <a:r>
                        <a:rPr lang="en-US" altLang="ko-KR" sz="2000" u="none" strike="noStrike" dirty="0">
                          <a:solidFill>
                            <a:srgbClr val="FF0000"/>
                          </a:solidFill>
                          <a:effectLst/>
                        </a:rPr>
                        <a:t>09</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9.14</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10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9.15</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9.17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840815"/>
                  </a:ext>
                </a:extLst>
              </a:tr>
              <a:tr h="787798">
                <a:tc>
                  <a:txBody>
                    <a:bodyPr/>
                    <a:lstStyle/>
                    <a:p>
                      <a:pPr algn="ctr" fontAlgn="ctr"/>
                      <a:r>
                        <a:rPr lang="en-US" altLang="ko-KR" sz="2000" u="none" strike="noStrike" dirty="0">
                          <a:solidFill>
                            <a:srgbClr val="FF0000"/>
                          </a:solidFill>
                          <a:effectLst/>
                        </a:rPr>
                        <a:t>16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9.21</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360310"/>
                  </a:ext>
                </a:extLst>
              </a:tr>
              <a:tr h="787798">
                <a:tc>
                  <a:txBody>
                    <a:bodyPr/>
                    <a:lstStyle/>
                    <a:p>
                      <a:pPr algn="ctr" fontAlgn="ctr"/>
                      <a:r>
                        <a:rPr lang="en-US" altLang="ko-KR" sz="2000" u="none" strike="noStrike" dirty="0">
                          <a:solidFill>
                            <a:srgbClr val="FF0000"/>
                          </a:solidFill>
                          <a:effectLst/>
                        </a:rPr>
                        <a:t>23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9.28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9569068"/>
                  </a:ext>
                </a:extLst>
              </a:tr>
              <a:tr h="787798">
                <a:tc>
                  <a:txBody>
                    <a:bodyPr/>
                    <a:lstStyle/>
                    <a:p>
                      <a:pPr algn="ctr" fontAlgn="ctr"/>
                      <a:r>
                        <a:rPr lang="en-US" altLang="ko-KR" sz="2000" u="none" strike="noStrike" dirty="0">
                          <a:solidFill>
                            <a:srgbClr val="FF0000"/>
                          </a:solidFill>
                          <a:effectLst/>
                        </a:rPr>
                        <a:t>30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10.6</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31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a:effectLst/>
                        </a:rPr>
                        <a:t>　</a:t>
                      </a:r>
                      <a:endParaRPr lang="ko-KR" altLang="en-US" sz="20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a:effectLst/>
                        </a:rPr>
                        <a:t>　</a:t>
                      </a:r>
                      <a:endParaRPr lang="ko-KR" altLang="en-US" sz="20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a:effectLst/>
                        </a:rPr>
                        <a:t>　</a:t>
                      </a:r>
                      <a:endParaRPr lang="ko-KR" altLang="en-US" sz="20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0970132"/>
                  </a:ext>
                </a:extLst>
              </a:tr>
            </a:tbl>
          </a:graphicData>
        </a:graphic>
      </p:graphicFrame>
      <p:sp>
        <p:nvSpPr>
          <p:cNvPr id="8" name="TextBox 7"/>
          <p:cNvSpPr txBox="1"/>
          <p:nvPr/>
        </p:nvSpPr>
        <p:spPr>
          <a:xfrm>
            <a:off x="443210" y="3937464"/>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한글날</a:t>
            </a:r>
          </a:p>
        </p:txBody>
      </p:sp>
      <p:sp>
        <p:nvSpPr>
          <p:cNvPr id="9" name="TextBox 8"/>
          <p:cNvSpPr txBox="1"/>
          <p:nvPr/>
        </p:nvSpPr>
        <p:spPr>
          <a:xfrm>
            <a:off x="1682552" y="3149270"/>
            <a:ext cx="865942" cy="253916"/>
          </a:xfrm>
          <a:prstGeom prst="rect">
            <a:avLst/>
          </a:prstGeom>
          <a:solidFill>
            <a:srgbClr val="FF000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개천절</a:t>
            </a:r>
          </a:p>
        </p:txBody>
      </p:sp>
      <p:sp>
        <p:nvSpPr>
          <p:cNvPr id="10" name="TextBox 9"/>
          <p:cNvSpPr txBox="1"/>
          <p:nvPr/>
        </p:nvSpPr>
        <p:spPr>
          <a:xfrm>
            <a:off x="7852632" y="2366926"/>
            <a:ext cx="865942" cy="253916"/>
          </a:xfrm>
          <a:prstGeom prst="rect">
            <a:avLst/>
          </a:prstGeom>
          <a:solidFill>
            <a:srgbClr val="00B050"/>
          </a:solidFill>
        </p:spPr>
        <p:txBody>
          <a:bodyPr wrap="square" rtlCol="0">
            <a:spAutoFit/>
          </a:bodyPr>
          <a:lstStyle/>
          <a:p>
            <a:pPr algn="ctr"/>
            <a:r>
              <a:rPr lang="ko-KR" altLang="en-US" sz="1050" b="1" dirty="0" err="1">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국군의날</a:t>
            </a:r>
            <a:endPar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3" name="TextBox 12">
            <a:extLst>
              <a:ext uri="{FF2B5EF4-FFF2-40B4-BE49-F238E27FC236}">
                <a16:creationId xmlns:a16="http://schemas.microsoft.com/office/drawing/2014/main" id="{C2B4AD67-6FD8-4994-BF1B-F9A70FE503FA}"/>
              </a:ext>
            </a:extLst>
          </p:cNvPr>
          <p:cNvSpPr txBox="1"/>
          <p:nvPr/>
        </p:nvSpPr>
        <p:spPr>
          <a:xfrm>
            <a:off x="1682552" y="3937464"/>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대체휴일</a:t>
            </a:r>
          </a:p>
        </p:txBody>
      </p:sp>
      <p:sp>
        <p:nvSpPr>
          <p:cNvPr id="15" name="TextBox 14">
            <a:extLst>
              <a:ext uri="{FF2B5EF4-FFF2-40B4-BE49-F238E27FC236}">
                <a16:creationId xmlns:a16="http://schemas.microsoft.com/office/drawing/2014/main" id="{D30885D1-BA3A-4F29-87C5-EC6E5C677D7B}"/>
              </a:ext>
            </a:extLst>
          </p:cNvPr>
          <p:cNvSpPr txBox="1"/>
          <p:nvPr/>
        </p:nvSpPr>
        <p:spPr>
          <a:xfrm>
            <a:off x="4052378" y="953493"/>
            <a:ext cx="1239442"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October</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6" name="TextBox 15">
            <a:extLst>
              <a:ext uri="{FF2B5EF4-FFF2-40B4-BE49-F238E27FC236}">
                <a16:creationId xmlns:a16="http://schemas.microsoft.com/office/drawing/2014/main" id="{603B6E89-5991-41C7-AED8-FB4ECF9C6960}"/>
              </a:ext>
            </a:extLst>
          </p:cNvPr>
          <p:cNvSpPr txBox="1"/>
          <p:nvPr/>
        </p:nvSpPr>
        <p:spPr>
          <a:xfrm>
            <a:off x="4056884" y="188640"/>
            <a:ext cx="1048508"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10</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96078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B9C5C2CF-5DBE-4BE9-8075-FBAAE176C0BD}"/>
              </a:ext>
            </a:extLst>
          </p:cNvPr>
          <p:cNvGraphicFramePr>
            <a:graphicFrameLocks noGrp="1"/>
          </p:cNvGraphicFramePr>
          <p:nvPr>
            <p:extLst>
              <p:ext uri="{D42A27DB-BD31-4B8C-83A1-F6EECF244321}">
                <p14:modId xmlns:p14="http://schemas.microsoft.com/office/powerpoint/2010/main" val="1741994153"/>
              </p:ext>
            </p:extLst>
          </p:nvPr>
        </p:nvGraphicFramePr>
        <p:xfrm>
          <a:off x="257175" y="1376490"/>
          <a:ext cx="8639176" cy="5120676"/>
        </p:xfrm>
        <a:graphic>
          <a:graphicData uri="http://schemas.openxmlformats.org/drawingml/2006/table">
            <a:tbl>
              <a:tblPr firstRow="1">
                <a:tableStyleId>{9D7B26C5-4107-4FEC-AEDC-1716B250A1EF}</a:tableStyleId>
              </a:tblPr>
              <a:tblGrid>
                <a:gridCol w="1234168">
                  <a:extLst>
                    <a:ext uri="{9D8B030D-6E8A-4147-A177-3AD203B41FA5}">
                      <a16:colId xmlns:a16="http://schemas.microsoft.com/office/drawing/2014/main" val="1843091184"/>
                    </a:ext>
                  </a:extLst>
                </a:gridCol>
                <a:gridCol w="1234168">
                  <a:extLst>
                    <a:ext uri="{9D8B030D-6E8A-4147-A177-3AD203B41FA5}">
                      <a16:colId xmlns:a16="http://schemas.microsoft.com/office/drawing/2014/main" val="3562697974"/>
                    </a:ext>
                  </a:extLst>
                </a:gridCol>
                <a:gridCol w="1234168">
                  <a:extLst>
                    <a:ext uri="{9D8B030D-6E8A-4147-A177-3AD203B41FA5}">
                      <a16:colId xmlns:a16="http://schemas.microsoft.com/office/drawing/2014/main" val="534518918"/>
                    </a:ext>
                  </a:extLst>
                </a:gridCol>
                <a:gridCol w="1234168">
                  <a:extLst>
                    <a:ext uri="{9D8B030D-6E8A-4147-A177-3AD203B41FA5}">
                      <a16:colId xmlns:a16="http://schemas.microsoft.com/office/drawing/2014/main" val="1082630950"/>
                    </a:ext>
                  </a:extLst>
                </a:gridCol>
                <a:gridCol w="1234168">
                  <a:extLst>
                    <a:ext uri="{9D8B030D-6E8A-4147-A177-3AD203B41FA5}">
                      <a16:colId xmlns:a16="http://schemas.microsoft.com/office/drawing/2014/main" val="2589376736"/>
                    </a:ext>
                  </a:extLst>
                </a:gridCol>
                <a:gridCol w="1234168">
                  <a:extLst>
                    <a:ext uri="{9D8B030D-6E8A-4147-A177-3AD203B41FA5}">
                      <a16:colId xmlns:a16="http://schemas.microsoft.com/office/drawing/2014/main" val="3638178215"/>
                    </a:ext>
                  </a:extLst>
                </a:gridCol>
                <a:gridCol w="1234168">
                  <a:extLst>
                    <a:ext uri="{9D8B030D-6E8A-4147-A177-3AD203B41FA5}">
                      <a16:colId xmlns:a16="http://schemas.microsoft.com/office/drawing/2014/main" val="1696590428"/>
                    </a:ext>
                  </a:extLst>
                </a:gridCol>
              </a:tblGrid>
              <a:tr h="465516">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3941973118"/>
                  </a:ext>
                </a:extLst>
              </a:tr>
              <a:tr h="931032">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10.10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67198"/>
                  </a:ext>
                </a:extLst>
              </a:tr>
              <a:tr h="931032">
                <a:tc>
                  <a:txBody>
                    <a:bodyPr/>
                    <a:lstStyle/>
                    <a:p>
                      <a:pPr algn="ctr" fontAlgn="ctr"/>
                      <a:r>
                        <a:rPr lang="en-US" altLang="ko-KR" sz="2000" u="none" strike="noStrike" dirty="0">
                          <a:solidFill>
                            <a:srgbClr val="FF0000"/>
                          </a:solidFill>
                          <a:effectLst/>
                        </a:rPr>
                        <a:t>06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10.13</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10.14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08</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10.15</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10</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10.17</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338533"/>
                  </a:ext>
                </a:extLst>
              </a:tr>
              <a:tr h="931032">
                <a:tc>
                  <a:txBody>
                    <a:bodyPr/>
                    <a:lstStyle/>
                    <a:p>
                      <a:pPr algn="ctr" fontAlgn="ctr"/>
                      <a:r>
                        <a:rPr lang="en-US" altLang="ko-KR" sz="2000" u="none" strike="noStrike" dirty="0">
                          <a:solidFill>
                            <a:srgbClr val="FF0000"/>
                          </a:solidFill>
                          <a:effectLst/>
                        </a:rPr>
                        <a:t>13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10.20</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10.24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5102789"/>
                  </a:ext>
                </a:extLst>
              </a:tr>
              <a:tr h="931032">
                <a:tc>
                  <a:txBody>
                    <a:bodyPr/>
                    <a:lstStyle/>
                    <a:p>
                      <a:pPr algn="ctr" fontAlgn="ctr"/>
                      <a:r>
                        <a:rPr lang="en-US" altLang="ko-KR" sz="2000" u="none" strike="noStrike" dirty="0">
                          <a:solidFill>
                            <a:srgbClr val="FF0000"/>
                          </a:solidFill>
                          <a:effectLst/>
                        </a:rPr>
                        <a:t>20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10.27</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22</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10.29</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10.30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438343"/>
                  </a:ext>
                </a:extLst>
              </a:tr>
              <a:tr h="931032">
                <a:tc>
                  <a:txBody>
                    <a:bodyPr/>
                    <a:lstStyle/>
                    <a:p>
                      <a:pPr algn="ctr" fontAlgn="ctr"/>
                      <a:r>
                        <a:rPr lang="en-US" altLang="ko-KR" sz="2000" u="none" strike="noStrike" dirty="0">
                          <a:solidFill>
                            <a:srgbClr val="FF0000"/>
                          </a:solidFill>
                          <a:effectLst/>
                        </a:rPr>
                        <a:t>27</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11.4</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29</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11.6</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25970142"/>
                  </a:ext>
                </a:extLst>
              </a:tr>
            </a:tbl>
          </a:graphicData>
        </a:graphic>
      </p:graphicFrame>
      <p:sp>
        <p:nvSpPr>
          <p:cNvPr id="12" name="TextBox 11">
            <a:extLst>
              <a:ext uri="{FF2B5EF4-FFF2-40B4-BE49-F238E27FC236}">
                <a16:creationId xmlns:a16="http://schemas.microsoft.com/office/drawing/2014/main" id="{A0613D27-4013-42A6-BD12-219FC8242F17}"/>
              </a:ext>
            </a:extLst>
          </p:cNvPr>
          <p:cNvSpPr txBox="1"/>
          <p:nvPr/>
        </p:nvSpPr>
        <p:spPr>
          <a:xfrm>
            <a:off x="3899051" y="954871"/>
            <a:ext cx="1414170" cy="461665"/>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November</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4" name="TextBox 13">
            <a:extLst>
              <a:ext uri="{FF2B5EF4-FFF2-40B4-BE49-F238E27FC236}">
                <a16:creationId xmlns:a16="http://schemas.microsoft.com/office/drawing/2014/main" id="{8047B9DB-6ABA-4BEB-BEA4-9D978BDA825F}"/>
              </a:ext>
            </a:extLst>
          </p:cNvPr>
          <p:cNvSpPr txBox="1"/>
          <p:nvPr/>
        </p:nvSpPr>
        <p:spPr>
          <a:xfrm>
            <a:off x="4056884" y="188640"/>
            <a:ext cx="1048508"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11</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134214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65B9864D-4063-4194-A2D1-685FD037A64C}"/>
              </a:ext>
            </a:extLst>
          </p:cNvPr>
          <p:cNvGraphicFramePr>
            <a:graphicFrameLocks noGrp="1"/>
          </p:cNvGraphicFramePr>
          <p:nvPr>
            <p:extLst>
              <p:ext uri="{D42A27DB-BD31-4B8C-83A1-F6EECF244321}">
                <p14:modId xmlns:p14="http://schemas.microsoft.com/office/powerpoint/2010/main" val="129639706"/>
              </p:ext>
            </p:extLst>
          </p:nvPr>
        </p:nvGraphicFramePr>
        <p:xfrm>
          <a:off x="240424" y="1383857"/>
          <a:ext cx="8646400" cy="5008542"/>
        </p:xfrm>
        <a:graphic>
          <a:graphicData uri="http://schemas.openxmlformats.org/drawingml/2006/table">
            <a:tbl>
              <a:tblPr firstRow="1">
                <a:tableStyleId>{9D7B26C5-4107-4FEC-AEDC-1716B250A1EF}</a:tableStyleId>
              </a:tblPr>
              <a:tblGrid>
                <a:gridCol w="1235200">
                  <a:extLst>
                    <a:ext uri="{9D8B030D-6E8A-4147-A177-3AD203B41FA5}">
                      <a16:colId xmlns:a16="http://schemas.microsoft.com/office/drawing/2014/main" val="2543798318"/>
                    </a:ext>
                  </a:extLst>
                </a:gridCol>
                <a:gridCol w="1235200">
                  <a:extLst>
                    <a:ext uri="{9D8B030D-6E8A-4147-A177-3AD203B41FA5}">
                      <a16:colId xmlns:a16="http://schemas.microsoft.com/office/drawing/2014/main" val="302706321"/>
                    </a:ext>
                  </a:extLst>
                </a:gridCol>
                <a:gridCol w="1235200">
                  <a:extLst>
                    <a:ext uri="{9D8B030D-6E8A-4147-A177-3AD203B41FA5}">
                      <a16:colId xmlns:a16="http://schemas.microsoft.com/office/drawing/2014/main" val="3123641630"/>
                    </a:ext>
                  </a:extLst>
                </a:gridCol>
                <a:gridCol w="1235200">
                  <a:extLst>
                    <a:ext uri="{9D8B030D-6E8A-4147-A177-3AD203B41FA5}">
                      <a16:colId xmlns:a16="http://schemas.microsoft.com/office/drawing/2014/main" val="970275047"/>
                    </a:ext>
                  </a:extLst>
                </a:gridCol>
                <a:gridCol w="1235200">
                  <a:extLst>
                    <a:ext uri="{9D8B030D-6E8A-4147-A177-3AD203B41FA5}">
                      <a16:colId xmlns:a16="http://schemas.microsoft.com/office/drawing/2014/main" val="1541131265"/>
                    </a:ext>
                  </a:extLst>
                </a:gridCol>
                <a:gridCol w="1235200">
                  <a:extLst>
                    <a:ext uri="{9D8B030D-6E8A-4147-A177-3AD203B41FA5}">
                      <a16:colId xmlns:a16="http://schemas.microsoft.com/office/drawing/2014/main" val="28953599"/>
                    </a:ext>
                  </a:extLst>
                </a:gridCol>
                <a:gridCol w="1235200">
                  <a:extLst>
                    <a:ext uri="{9D8B030D-6E8A-4147-A177-3AD203B41FA5}">
                      <a16:colId xmlns:a16="http://schemas.microsoft.com/office/drawing/2014/main" val="1316969335"/>
                    </a:ext>
                  </a:extLst>
                </a:gridCol>
              </a:tblGrid>
              <a:tr h="455322">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2084554313"/>
                  </a:ext>
                </a:extLst>
              </a:tr>
              <a:tr h="910644">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11.10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267945"/>
                  </a:ext>
                </a:extLst>
              </a:tr>
              <a:tr h="910644">
                <a:tc>
                  <a:txBody>
                    <a:bodyPr/>
                    <a:lstStyle/>
                    <a:p>
                      <a:pPr algn="ctr" fontAlgn="ctr"/>
                      <a:r>
                        <a:rPr lang="en-US" altLang="ko-KR" sz="2000" u="none" strike="noStrike">
                          <a:solidFill>
                            <a:srgbClr val="FF0000"/>
                          </a:solidFill>
                          <a:effectLst/>
                        </a:rPr>
                        <a:t>04</a:t>
                      </a:r>
                      <a:endParaRPr lang="en-US" altLang="ko-KR" sz="2000" b="0" u="none" strike="noStrike">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11.11</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11.14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11.15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11.17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07930"/>
                  </a:ext>
                </a:extLst>
              </a:tr>
              <a:tr h="910644">
                <a:tc>
                  <a:txBody>
                    <a:bodyPr/>
                    <a:lstStyle/>
                    <a:p>
                      <a:pPr algn="ctr" fontAlgn="ctr"/>
                      <a:r>
                        <a:rPr lang="en-US" altLang="ko-KR" sz="2000" u="none" strike="noStrike">
                          <a:solidFill>
                            <a:srgbClr val="FF0000"/>
                          </a:solidFill>
                          <a:effectLst/>
                        </a:rPr>
                        <a:t>11</a:t>
                      </a:r>
                      <a:endParaRPr lang="en-US" altLang="ko-KR" sz="2000" b="0" u="none" strike="noStrike">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11.18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928794"/>
                  </a:ext>
                </a:extLst>
              </a:tr>
              <a:tr h="910644">
                <a:tc>
                  <a:txBody>
                    <a:bodyPr/>
                    <a:lstStyle/>
                    <a:p>
                      <a:pPr algn="ctr" fontAlgn="ctr"/>
                      <a:r>
                        <a:rPr lang="en-US" altLang="ko-KR" sz="2000" u="none" strike="noStrike">
                          <a:solidFill>
                            <a:srgbClr val="FF0000"/>
                          </a:solidFill>
                          <a:effectLst/>
                        </a:rPr>
                        <a:t>18</a:t>
                      </a:r>
                      <a:endParaRPr lang="en-US" altLang="ko-KR" sz="2000" b="0" u="none" strike="noStrike">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11.25</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7576444"/>
                  </a:ext>
                </a:extLst>
              </a:tr>
              <a:tr h="910644">
                <a:tc>
                  <a:txBody>
                    <a:bodyPr/>
                    <a:lstStyle/>
                    <a:p>
                      <a:pPr algn="ctr" fontAlgn="ctr"/>
                      <a:r>
                        <a:rPr lang="en-US" altLang="ko-KR" sz="2000" u="none" strike="noStrike" dirty="0">
                          <a:solidFill>
                            <a:srgbClr val="FF0000"/>
                          </a:solidFill>
                          <a:effectLst/>
                        </a:rPr>
                        <a:t>25</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12.3</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27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29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1651118"/>
                  </a:ext>
                </a:extLst>
              </a:tr>
            </a:tbl>
          </a:graphicData>
        </a:graphic>
      </p:graphicFrame>
      <p:sp>
        <p:nvSpPr>
          <p:cNvPr id="10" name="TextBox 9"/>
          <p:cNvSpPr txBox="1"/>
          <p:nvPr/>
        </p:nvSpPr>
        <p:spPr>
          <a:xfrm>
            <a:off x="433685" y="6128958"/>
            <a:ext cx="865942" cy="253916"/>
          </a:xfrm>
          <a:prstGeom prst="rect">
            <a:avLst/>
          </a:prstGeom>
          <a:solidFill>
            <a:srgbClr val="FF000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성탄절</a:t>
            </a:r>
          </a:p>
        </p:txBody>
      </p:sp>
      <p:sp>
        <p:nvSpPr>
          <p:cNvPr id="16" name="TextBox 15">
            <a:extLst>
              <a:ext uri="{FF2B5EF4-FFF2-40B4-BE49-F238E27FC236}">
                <a16:creationId xmlns:a16="http://schemas.microsoft.com/office/drawing/2014/main" id="{4C0DA8E2-EFA9-47B0-ADEA-8FE9D564EFCF}"/>
              </a:ext>
            </a:extLst>
          </p:cNvPr>
          <p:cNvSpPr txBox="1"/>
          <p:nvPr/>
        </p:nvSpPr>
        <p:spPr>
          <a:xfrm>
            <a:off x="3900655" y="957176"/>
            <a:ext cx="1412566"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December</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7" name="TextBox 16">
            <a:extLst>
              <a:ext uri="{FF2B5EF4-FFF2-40B4-BE49-F238E27FC236}">
                <a16:creationId xmlns:a16="http://schemas.microsoft.com/office/drawing/2014/main" id="{59431371-89EE-4116-8F17-7C757DCF3A62}"/>
              </a:ext>
            </a:extLst>
          </p:cNvPr>
          <p:cNvSpPr txBox="1"/>
          <p:nvPr/>
        </p:nvSpPr>
        <p:spPr>
          <a:xfrm>
            <a:off x="4056884" y="188640"/>
            <a:ext cx="1048508"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12</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258915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9B2D5F88-63AC-4507-8ED8-04EF5235A2A0}"/>
              </a:ext>
            </a:extLst>
          </p:cNvPr>
          <p:cNvGraphicFramePr>
            <a:graphicFrameLocks noGrp="1"/>
          </p:cNvGraphicFramePr>
          <p:nvPr>
            <p:extLst>
              <p:ext uri="{D42A27DB-BD31-4B8C-83A1-F6EECF244321}">
                <p14:modId xmlns:p14="http://schemas.microsoft.com/office/powerpoint/2010/main" val="2766764885"/>
              </p:ext>
            </p:extLst>
          </p:nvPr>
        </p:nvGraphicFramePr>
        <p:xfrm>
          <a:off x="251521" y="1376491"/>
          <a:ext cx="8640961" cy="5145734"/>
        </p:xfrm>
        <a:graphic>
          <a:graphicData uri="http://schemas.openxmlformats.org/drawingml/2006/table">
            <a:tbl>
              <a:tblPr firstRow="1">
                <a:tableStyleId>{9D7B26C5-4107-4FEC-AEDC-1716B250A1EF}</a:tableStyleId>
              </a:tblPr>
              <a:tblGrid>
                <a:gridCol w="1234423">
                  <a:extLst>
                    <a:ext uri="{9D8B030D-6E8A-4147-A177-3AD203B41FA5}">
                      <a16:colId xmlns:a16="http://schemas.microsoft.com/office/drawing/2014/main" val="1014272140"/>
                    </a:ext>
                  </a:extLst>
                </a:gridCol>
                <a:gridCol w="1234423">
                  <a:extLst>
                    <a:ext uri="{9D8B030D-6E8A-4147-A177-3AD203B41FA5}">
                      <a16:colId xmlns:a16="http://schemas.microsoft.com/office/drawing/2014/main" val="3226737174"/>
                    </a:ext>
                  </a:extLst>
                </a:gridCol>
                <a:gridCol w="1234423">
                  <a:extLst>
                    <a:ext uri="{9D8B030D-6E8A-4147-A177-3AD203B41FA5}">
                      <a16:colId xmlns:a16="http://schemas.microsoft.com/office/drawing/2014/main" val="2725633124"/>
                    </a:ext>
                  </a:extLst>
                </a:gridCol>
                <a:gridCol w="1234423">
                  <a:extLst>
                    <a:ext uri="{9D8B030D-6E8A-4147-A177-3AD203B41FA5}">
                      <a16:colId xmlns:a16="http://schemas.microsoft.com/office/drawing/2014/main" val="1781664013"/>
                    </a:ext>
                  </a:extLst>
                </a:gridCol>
                <a:gridCol w="1234423">
                  <a:extLst>
                    <a:ext uri="{9D8B030D-6E8A-4147-A177-3AD203B41FA5}">
                      <a16:colId xmlns:a16="http://schemas.microsoft.com/office/drawing/2014/main" val="3653488378"/>
                    </a:ext>
                  </a:extLst>
                </a:gridCol>
                <a:gridCol w="1234423">
                  <a:extLst>
                    <a:ext uri="{9D8B030D-6E8A-4147-A177-3AD203B41FA5}">
                      <a16:colId xmlns:a16="http://schemas.microsoft.com/office/drawing/2014/main" val="827961197"/>
                    </a:ext>
                  </a:extLst>
                </a:gridCol>
                <a:gridCol w="1234423">
                  <a:extLst>
                    <a:ext uri="{9D8B030D-6E8A-4147-A177-3AD203B41FA5}">
                      <a16:colId xmlns:a16="http://schemas.microsoft.com/office/drawing/2014/main" val="1732388541"/>
                    </a:ext>
                  </a:extLst>
                </a:gridCol>
              </a:tblGrid>
              <a:tr h="467794">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1385437826"/>
                  </a:ext>
                </a:extLst>
              </a:tr>
              <a:tr h="935588">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a:t>
                      </a:r>
                      <a:endParaRPr lang="en-US" altLang="ko-KR" sz="800" b="0" i="0" u="none" strike="noStrike" dirty="0">
                        <a:solidFill>
                          <a:srgbClr val="FF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02</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a:t>
                      </a:r>
                      <a:endParaRPr lang="en-US" altLang="ko-KR" sz="800" b="0" i="0" u="none" strike="noStrike" dirty="0">
                        <a:solidFill>
                          <a:srgbClr val="FF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1.3</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1.4</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1.5</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966295"/>
                  </a:ext>
                </a:extLst>
              </a:tr>
              <a:tr h="935588">
                <a:tc>
                  <a:txBody>
                    <a:bodyPr/>
                    <a:lstStyle/>
                    <a:p>
                      <a:pPr algn="ctr" fontAlgn="ctr"/>
                      <a:r>
                        <a:rPr lang="en-US" altLang="ko-KR" sz="2000" u="none" strike="noStrike" dirty="0">
                          <a:solidFill>
                            <a:srgbClr val="FF0000"/>
                          </a:solidFill>
                          <a:effectLst/>
                        </a:rPr>
                        <a:t>06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1.6</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1.7</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1.8</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1.9</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1.10</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1.11</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1.12</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1213434"/>
                  </a:ext>
                </a:extLst>
              </a:tr>
              <a:tr h="935588">
                <a:tc>
                  <a:txBody>
                    <a:bodyPr/>
                    <a:lstStyle/>
                    <a:p>
                      <a:pPr algn="ctr" fontAlgn="ctr"/>
                      <a:r>
                        <a:rPr lang="en-US" altLang="ko-KR" sz="2000" u="none" strike="noStrike" dirty="0">
                          <a:solidFill>
                            <a:srgbClr val="FF0000"/>
                          </a:solidFill>
                          <a:effectLst/>
                        </a:rPr>
                        <a:t>13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1.13</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1.14</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1.15</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1.16</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1.17</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1.18</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1.19</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299681"/>
                  </a:ext>
                </a:extLst>
              </a:tr>
              <a:tr h="935588">
                <a:tc>
                  <a:txBody>
                    <a:bodyPr/>
                    <a:lstStyle/>
                    <a:p>
                      <a:pPr algn="ctr" fontAlgn="ctr"/>
                      <a:r>
                        <a:rPr lang="en-US" altLang="ko-KR" sz="2000" u="none" strike="noStrike" dirty="0">
                          <a:solidFill>
                            <a:srgbClr val="FF0000"/>
                          </a:solidFill>
                          <a:effectLst/>
                        </a:rPr>
                        <a:t>20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1.20</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1.21</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1.22</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1.23</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1.24</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1.25</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1.26</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6573579"/>
                  </a:ext>
                </a:extLst>
              </a:tr>
              <a:tr h="935588">
                <a:tc>
                  <a:txBody>
                    <a:bodyPr/>
                    <a:lstStyle/>
                    <a:p>
                      <a:pPr algn="ctr" fontAlgn="ctr"/>
                      <a:r>
                        <a:rPr lang="en-US" altLang="ko-KR" sz="2000" u="none" strike="noStrike" dirty="0">
                          <a:solidFill>
                            <a:srgbClr val="FF0000"/>
                          </a:solidFill>
                          <a:effectLst/>
                        </a:rPr>
                        <a:t>27</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1.27</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1.28</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800" u="none" strike="noStrike" dirty="0">
                          <a:effectLst/>
                        </a:rPr>
                        <a:t>　</a:t>
                      </a:r>
                      <a:endParaRPr lang="ko-KR" altLang="en-US"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a:effectLst/>
                        </a:rPr>
                        <a:t>　</a:t>
                      </a:r>
                      <a:endParaRPr lang="ko-KR" altLang="en-US" sz="2000" b="0" i="0" u="none" strike="noStrike">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a:effectLst/>
                        </a:rPr>
                        <a:t>　</a:t>
                      </a:r>
                      <a:endParaRPr lang="ko-KR" altLang="en-US" sz="2000" b="0" i="0" u="none" strike="noStrike">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76111460"/>
                  </a:ext>
                </a:extLst>
              </a:tr>
            </a:tbl>
          </a:graphicData>
        </a:graphic>
      </p:graphicFrame>
      <p:sp>
        <p:nvSpPr>
          <p:cNvPr id="14" name="TextBox 13">
            <a:extLst>
              <a:ext uri="{FF2B5EF4-FFF2-40B4-BE49-F238E27FC236}">
                <a16:creationId xmlns:a16="http://schemas.microsoft.com/office/drawing/2014/main" id="{65C4CCD2-532A-48E4-8119-851461366F18}"/>
              </a:ext>
            </a:extLst>
          </p:cNvPr>
          <p:cNvSpPr txBox="1"/>
          <p:nvPr/>
        </p:nvSpPr>
        <p:spPr>
          <a:xfrm>
            <a:off x="2805345" y="2495786"/>
            <a:ext cx="1074198" cy="253916"/>
          </a:xfrm>
          <a:prstGeom prst="rect">
            <a:avLst/>
          </a:prstGeom>
          <a:solidFill>
            <a:srgbClr val="FF000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구정</a:t>
            </a:r>
            <a:endParaRPr lang="en-US" altLang="ko-KR"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7" name="TextBox 16">
            <a:extLst>
              <a:ext uri="{FF2B5EF4-FFF2-40B4-BE49-F238E27FC236}">
                <a16:creationId xmlns:a16="http://schemas.microsoft.com/office/drawing/2014/main" id="{917C96C3-282B-416A-A6AA-659ED1579E20}"/>
              </a:ext>
            </a:extLst>
          </p:cNvPr>
          <p:cNvSpPr txBox="1"/>
          <p:nvPr/>
        </p:nvSpPr>
        <p:spPr>
          <a:xfrm>
            <a:off x="4059312" y="2495786"/>
            <a:ext cx="1025376"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구정연휴</a:t>
            </a:r>
          </a:p>
        </p:txBody>
      </p:sp>
      <p:sp>
        <p:nvSpPr>
          <p:cNvPr id="10" name="TextBox 9">
            <a:extLst>
              <a:ext uri="{FF2B5EF4-FFF2-40B4-BE49-F238E27FC236}">
                <a16:creationId xmlns:a16="http://schemas.microsoft.com/office/drawing/2014/main" id="{583D7906-810B-431B-9195-159962DB77D0}"/>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2</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1" name="TextBox 10">
            <a:extLst>
              <a:ext uri="{FF2B5EF4-FFF2-40B4-BE49-F238E27FC236}">
                <a16:creationId xmlns:a16="http://schemas.microsoft.com/office/drawing/2014/main" id="{8083D7F8-090F-4B3A-B5F1-D75646772171}"/>
              </a:ext>
            </a:extLst>
          </p:cNvPr>
          <p:cNvSpPr txBox="1"/>
          <p:nvPr/>
        </p:nvSpPr>
        <p:spPr>
          <a:xfrm>
            <a:off x="3875909" y="960569"/>
            <a:ext cx="1321196" cy="461665"/>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a:t>
            </a:r>
            <a:r>
              <a:rPr lang="en-US" altLang="ko-KR" sz="1200" b="1" dirty="0">
                <a:latin typeface="함초롬돋움" panose="020B0604000101010101" pitchFamily="34" charset="-128"/>
                <a:ea typeface="함초롬돋움" panose="020B0604000101010101" pitchFamily="34" charset="-128"/>
                <a:cs typeface="함초롬돋움" panose="020B0604000101010101" pitchFamily="34" charset="-128"/>
              </a:rPr>
              <a:t>F</a:t>
            </a:r>
            <a:r>
              <a:rPr lang="en-US" altLang="ko-KR" sz="1200" dirty="0">
                <a:latin typeface="함초롬돋움" panose="020B0604000101010101" pitchFamily="34" charset="-128"/>
                <a:ea typeface="함초롬돋움" panose="020B0604000101010101" pitchFamily="34" charset="-128"/>
                <a:cs typeface="함초롬돋움" panose="020B0604000101010101" pitchFamily="34" charset="-128"/>
              </a:rPr>
              <a:t>ebruary</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301862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표 11">
            <a:extLst>
              <a:ext uri="{FF2B5EF4-FFF2-40B4-BE49-F238E27FC236}">
                <a16:creationId xmlns:a16="http://schemas.microsoft.com/office/drawing/2014/main" id="{8D5BCADA-DD0D-4B58-A1F1-8AECED5E2CE5}"/>
              </a:ext>
            </a:extLst>
          </p:cNvPr>
          <p:cNvGraphicFramePr>
            <a:graphicFrameLocks noGrp="1"/>
          </p:cNvGraphicFramePr>
          <p:nvPr>
            <p:extLst>
              <p:ext uri="{D42A27DB-BD31-4B8C-83A1-F6EECF244321}">
                <p14:modId xmlns:p14="http://schemas.microsoft.com/office/powerpoint/2010/main" val="3154166687"/>
              </p:ext>
            </p:extLst>
          </p:nvPr>
        </p:nvGraphicFramePr>
        <p:xfrm>
          <a:off x="253013" y="1384480"/>
          <a:ext cx="8642410" cy="5112690"/>
        </p:xfrm>
        <a:graphic>
          <a:graphicData uri="http://schemas.openxmlformats.org/drawingml/2006/table">
            <a:tbl>
              <a:tblPr firstRow="1">
                <a:tableStyleId>{9D7B26C5-4107-4FEC-AEDC-1716B250A1EF}</a:tableStyleId>
              </a:tblPr>
              <a:tblGrid>
                <a:gridCol w="1234630">
                  <a:extLst>
                    <a:ext uri="{9D8B030D-6E8A-4147-A177-3AD203B41FA5}">
                      <a16:colId xmlns:a16="http://schemas.microsoft.com/office/drawing/2014/main" val="3758189602"/>
                    </a:ext>
                  </a:extLst>
                </a:gridCol>
                <a:gridCol w="1234630">
                  <a:extLst>
                    <a:ext uri="{9D8B030D-6E8A-4147-A177-3AD203B41FA5}">
                      <a16:colId xmlns:a16="http://schemas.microsoft.com/office/drawing/2014/main" val="867997386"/>
                    </a:ext>
                  </a:extLst>
                </a:gridCol>
                <a:gridCol w="1234630">
                  <a:extLst>
                    <a:ext uri="{9D8B030D-6E8A-4147-A177-3AD203B41FA5}">
                      <a16:colId xmlns:a16="http://schemas.microsoft.com/office/drawing/2014/main" val="2592515867"/>
                    </a:ext>
                  </a:extLst>
                </a:gridCol>
                <a:gridCol w="1234630">
                  <a:extLst>
                    <a:ext uri="{9D8B030D-6E8A-4147-A177-3AD203B41FA5}">
                      <a16:colId xmlns:a16="http://schemas.microsoft.com/office/drawing/2014/main" val="2891666878"/>
                    </a:ext>
                  </a:extLst>
                </a:gridCol>
                <a:gridCol w="1234630">
                  <a:extLst>
                    <a:ext uri="{9D8B030D-6E8A-4147-A177-3AD203B41FA5}">
                      <a16:colId xmlns:a16="http://schemas.microsoft.com/office/drawing/2014/main" val="1941131446"/>
                    </a:ext>
                  </a:extLst>
                </a:gridCol>
                <a:gridCol w="1234630">
                  <a:extLst>
                    <a:ext uri="{9D8B030D-6E8A-4147-A177-3AD203B41FA5}">
                      <a16:colId xmlns:a16="http://schemas.microsoft.com/office/drawing/2014/main" val="2268329377"/>
                    </a:ext>
                  </a:extLst>
                </a:gridCol>
                <a:gridCol w="1234630">
                  <a:extLst>
                    <a:ext uri="{9D8B030D-6E8A-4147-A177-3AD203B41FA5}">
                      <a16:colId xmlns:a16="http://schemas.microsoft.com/office/drawing/2014/main" val="1407445241"/>
                    </a:ext>
                  </a:extLst>
                </a:gridCol>
              </a:tblGrid>
              <a:tr h="464790">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2530510222"/>
                  </a:ext>
                </a:extLst>
              </a:tr>
              <a:tr h="929580">
                <a:tc>
                  <a:txBody>
                    <a:bodyPr/>
                    <a:lstStyle/>
                    <a:p>
                      <a:pPr algn="ctr" fontAlgn="ctr"/>
                      <a:r>
                        <a:rPr lang="ko-KR" altLang="en-US" sz="1700" u="none" strike="noStrike" dirty="0">
                          <a:effectLst/>
                        </a:rPr>
                        <a:t>　</a:t>
                      </a:r>
                      <a:endParaRPr lang="ko-KR" altLang="en-US" sz="17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ko-KR" altLang="en-US" sz="1700" u="none" strike="noStrike" dirty="0">
                          <a:effectLst/>
                        </a:rPr>
                        <a:t>　</a:t>
                      </a:r>
                      <a:endParaRPr lang="ko-KR" altLang="en-US" sz="17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1.29</a:t>
                      </a:r>
                      <a:endParaRPr lang="en-US" altLang="ko-KR" sz="800" b="0" i="0" u="none" strike="noStrike" dirty="0">
                        <a:solidFill>
                          <a:srgbClr val="FF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1.30</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2.3</a:t>
                      </a:r>
                      <a:endParaRPr lang="en-US" altLang="ko-KR" sz="800" b="0" i="0" u="none" strike="noStrike" dirty="0">
                        <a:solidFill>
                          <a:srgbClr val="000000"/>
                        </a:solidFill>
                        <a:effectLst/>
                        <a:latin typeface="+mj-ea"/>
                        <a:ea typeface="+mj-ea"/>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255419"/>
                  </a:ext>
                </a:extLst>
              </a:tr>
              <a:tr h="929580">
                <a:tc>
                  <a:txBody>
                    <a:bodyPr/>
                    <a:lstStyle/>
                    <a:p>
                      <a:pPr algn="ctr" fontAlgn="ctr"/>
                      <a:r>
                        <a:rPr lang="en-US" altLang="ko-KR" sz="2000" u="none" strike="noStrike" dirty="0">
                          <a:solidFill>
                            <a:srgbClr val="FF0000"/>
                          </a:solidFill>
                          <a:effectLst/>
                        </a:rPr>
                        <a:t>06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2.4</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2.5</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2.6</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09</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2.7</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2.8</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2.9</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2.10</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8418079"/>
                  </a:ext>
                </a:extLst>
              </a:tr>
              <a:tr h="929580">
                <a:tc>
                  <a:txBody>
                    <a:bodyPr/>
                    <a:lstStyle/>
                    <a:p>
                      <a:pPr algn="ctr" fontAlgn="ctr"/>
                      <a:r>
                        <a:rPr lang="en-US" altLang="ko-KR" sz="2000" u="none" strike="noStrike" dirty="0">
                          <a:solidFill>
                            <a:srgbClr val="FF0000"/>
                          </a:solidFill>
                          <a:effectLst/>
                        </a:rPr>
                        <a:t>13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2.11</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2.12</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2.13</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2.14</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2.15</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2.16</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2.17</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083379"/>
                  </a:ext>
                </a:extLst>
              </a:tr>
              <a:tr h="929580">
                <a:tc>
                  <a:txBody>
                    <a:bodyPr/>
                    <a:lstStyle/>
                    <a:p>
                      <a:pPr algn="ctr" fontAlgn="ctr"/>
                      <a:r>
                        <a:rPr lang="en-US" altLang="ko-KR" sz="2000" u="none" strike="noStrike" dirty="0">
                          <a:solidFill>
                            <a:srgbClr val="FF0000"/>
                          </a:solidFill>
                          <a:effectLst/>
                        </a:rPr>
                        <a:t>20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2.18</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2.19</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2.20</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2.21</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2.22</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2.23</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2.24</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009612"/>
                  </a:ext>
                </a:extLst>
              </a:tr>
              <a:tr h="929580">
                <a:tc>
                  <a:txBody>
                    <a:bodyPr/>
                    <a:lstStyle/>
                    <a:p>
                      <a:pPr algn="ctr" fontAlgn="ctr"/>
                      <a:r>
                        <a:rPr lang="en-US" altLang="ko-KR" sz="2000" u="none" strike="noStrike" dirty="0">
                          <a:solidFill>
                            <a:srgbClr val="FF0000"/>
                          </a:solidFill>
                          <a:effectLst/>
                        </a:rPr>
                        <a:t>27</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2.25</a:t>
                      </a:r>
                      <a:endParaRPr lang="en-US" altLang="ko-KR" sz="800" b="0" i="0" u="none" strike="noStrike" dirty="0">
                        <a:solidFill>
                          <a:srgbClr val="FF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28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2.26</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29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2.27</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2.28</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2.29</a:t>
                      </a:r>
                      <a:endParaRPr lang="en-US" altLang="ko-KR" sz="8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1700" u="none" strike="noStrike" dirty="0">
                          <a:effectLst/>
                        </a:rPr>
                        <a:t>　</a:t>
                      </a:r>
                      <a:endParaRPr lang="ko-KR" altLang="en-US" sz="17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ko-KR" altLang="en-US" sz="1700" u="none" strike="noStrike" dirty="0">
                          <a:effectLst/>
                        </a:rPr>
                        <a:t>　</a:t>
                      </a:r>
                      <a:endParaRPr lang="ko-KR" altLang="en-US" sz="1700" b="0" i="0" u="none" strike="noStrike" dirty="0">
                        <a:solidFill>
                          <a:srgbClr val="000000"/>
                        </a:solidFill>
                        <a:effectLst/>
                        <a:latin typeface="+mj-ea"/>
                        <a:ea typeface="+mj-ea"/>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6654322"/>
                  </a:ext>
                </a:extLst>
              </a:tr>
            </a:tbl>
          </a:graphicData>
        </a:graphic>
      </p:graphicFrame>
      <p:sp>
        <p:nvSpPr>
          <p:cNvPr id="8" name="TextBox 7"/>
          <p:cNvSpPr txBox="1"/>
          <p:nvPr/>
        </p:nvSpPr>
        <p:spPr>
          <a:xfrm>
            <a:off x="2827533" y="2495413"/>
            <a:ext cx="1025376"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삼일절</a:t>
            </a:r>
          </a:p>
        </p:txBody>
      </p:sp>
      <p:sp>
        <p:nvSpPr>
          <p:cNvPr id="13" name="TextBox 12">
            <a:extLst>
              <a:ext uri="{FF2B5EF4-FFF2-40B4-BE49-F238E27FC236}">
                <a16:creationId xmlns:a16="http://schemas.microsoft.com/office/drawing/2014/main" id="{0D5EB27E-EE91-4399-8ACD-3E470C947DE6}"/>
              </a:ext>
            </a:extLst>
          </p:cNvPr>
          <p:cNvSpPr txBox="1"/>
          <p:nvPr/>
        </p:nvSpPr>
        <p:spPr>
          <a:xfrm>
            <a:off x="3966740" y="3437878"/>
            <a:ext cx="1210520" cy="253916"/>
          </a:xfrm>
          <a:prstGeom prst="rect">
            <a:avLst/>
          </a:prstGeom>
          <a:solidFill>
            <a:srgbClr val="0070C0"/>
          </a:solidFill>
        </p:spPr>
        <p:txBody>
          <a:bodyPr wrap="square" rtlCol="0">
            <a:spAutoFit/>
          </a:bodyPr>
          <a:lstStyle/>
          <a:p>
            <a:pPr algn="ctr"/>
            <a:r>
              <a:rPr lang="en-US" altLang="ko-KR"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20</a:t>
            </a: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대 대통령선거</a:t>
            </a:r>
          </a:p>
        </p:txBody>
      </p:sp>
      <p:sp>
        <p:nvSpPr>
          <p:cNvPr id="10" name="TextBox 9">
            <a:extLst>
              <a:ext uri="{FF2B5EF4-FFF2-40B4-BE49-F238E27FC236}">
                <a16:creationId xmlns:a16="http://schemas.microsoft.com/office/drawing/2014/main" id="{13278528-A7D3-4F8F-90D6-02A438D3D1E7}"/>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3</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4" name="TextBox 13">
            <a:extLst>
              <a:ext uri="{FF2B5EF4-FFF2-40B4-BE49-F238E27FC236}">
                <a16:creationId xmlns:a16="http://schemas.microsoft.com/office/drawing/2014/main" id="{A02C8B71-FE8F-4F99-AF26-F55B35B147E4}"/>
              </a:ext>
            </a:extLst>
          </p:cNvPr>
          <p:cNvSpPr txBox="1"/>
          <p:nvPr/>
        </p:nvSpPr>
        <p:spPr>
          <a:xfrm>
            <a:off x="4044584" y="960569"/>
            <a:ext cx="1119217" cy="276999"/>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a:t>
            </a:r>
            <a:r>
              <a:rPr lang="en-US" altLang="ko-KR" sz="1200" b="1" dirty="0">
                <a:latin typeface="함초롬돋움" panose="020B0604000101010101" pitchFamily="34" charset="-128"/>
                <a:ea typeface="함초롬돋움" panose="020B0604000101010101" pitchFamily="34" charset="-128"/>
                <a:cs typeface="함초롬돋움" panose="020B0604000101010101" pitchFamily="34" charset="-128"/>
              </a:rPr>
              <a:t>M</a:t>
            </a:r>
            <a:r>
              <a:rPr lang="en-US" altLang="ko-KR" sz="1200" dirty="0">
                <a:latin typeface="함초롬돋움" panose="020B0604000101010101" pitchFamily="34" charset="-128"/>
                <a:ea typeface="함초롬돋움" panose="020B0604000101010101" pitchFamily="34" charset="-128"/>
                <a:cs typeface="함초롬돋움" panose="020B0604000101010101" pitchFamily="34" charset="-128"/>
              </a:rPr>
              <a:t>arch</a:t>
            </a:r>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33885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29356" y="3453064"/>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식목일</a:t>
            </a:r>
          </a:p>
        </p:txBody>
      </p:sp>
      <p:graphicFrame>
        <p:nvGraphicFramePr>
          <p:cNvPr id="11" name="표 10">
            <a:extLst>
              <a:ext uri="{FF2B5EF4-FFF2-40B4-BE49-F238E27FC236}">
                <a16:creationId xmlns:a16="http://schemas.microsoft.com/office/drawing/2014/main" id="{E0CE5CC8-1A65-4F97-9896-3A0C097AAE68}"/>
              </a:ext>
            </a:extLst>
          </p:cNvPr>
          <p:cNvGraphicFramePr>
            <a:graphicFrameLocks noGrp="1"/>
          </p:cNvGraphicFramePr>
          <p:nvPr>
            <p:extLst>
              <p:ext uri="{D42A27DB-BD31-4B8C-83A1-F6EECF244321}">
                <p14:modId xmlns:p14="http://schemas.microsoft.com/office/powerpoint/2010/main" val="411427185"/>
              </p:ext>
            </p:extLst>
          </p:nvPr>
        </p:nvGraphicFramePr>
        <p:xfrm>
          <a:off x="266330" y="1376491"/>
          <a:ext cx="8620219" cy="5173531"/>
        </p:xfrm>
        <a:graphic>
          <a:graphicData uri="http://schemas.openxmlformats.org/drawingml/2006/table">
            <a:tbl>
              <a:tblPr firstRow="1">
                <a:tableStyleId>{9D7B26C5-4107-4FEC-AEDC-1716B250A1EF}</a:tableStyleId>
              </a:tblPr>
              <a:tblGrid>
                <a:gridCol w="1196539">
                  <a:extLst>
                    <a:ext uri="{9D8B030D-6E8A-4147-A177-3AD203B41FA5}">
                      <a16:colId xmlns:a16="http://schemas.microsoft.com/office/drawing/2014/main" val="662101300"/>
                    </a:ext>
                  </a:extLst>
                </a:gridCol>
                <a:gridCol w="1237280">
                  <a:extLst>
                    <a:ext uri="{9D8B030D-6E8A-4147-A177-3AD203B41FA5}">
                      <a16:colId xmlns:a16="http://schemas.microsoft.com/office/drawing/2014/main" val="3864644761"/>
                    </a:ext>
                  </a:extLst>
                </a:gridCol>
                <a:gridCol w="1237280">
                  <a:extLst>
                    <a:ext uri="{9D8B030D-6E8A-4147-A177-3AD203B41FA5}">
                      <a16:colId xmlns:a16="http://schemas.microsoft.com/office/drawing/2014/main" val="1827190353"/>
                    </a:ext>
                  </a:extLst>
                </a:gridCol>
                <a:gridCol w="1237280">
                  <a:extLst>
                    <a:ext uri="{9D8B030D-6E8A-4147-A177-3AD203B41FA5}">
                      <a16:colId xmlns:a16="http://schemas.microsoft.com/office/drawing/2014/main" val="3986281661"/>
                    </a:ext>
                  </a:extLst>
                </a:gridCol>
                <a:gridCol w="1237280">
                  <a:extLst>
                    <a:ext uri="{9D8B030D-6E8A-4147-A177-3AD203B41FA5}">
                      <a16:colId xmlns:a16="http://schemas.microsoft.com/office/drawing/2014/main" val="4102046159"/>
                    </a:ext>
                  </a:extLst>
                </a:gridCol>
                <a:gridCol w="1237280">
                  <a:extLst>
                    <a:ext uri="{9D8B030D-6E8A-4147-A177-3AD203B41FA5}">
                      <a16:colId xmlns:a16="http://schemas.microsoft.com/office/drawing/2014/main" val="1926846679"/>
                    </a:ext>
                  </a:extLst>
                </a:gridCol>
                <a:gridCol w="1237280">
                  <a:extLst>
                    <a:ext uri="{9D8B030D-6E8A-4147-A177-3AD203B41FA5}">
                      <a16:colId xmlns:a16="http://schemas.microsoft.com/office/drawing/2014/main" val="3703291683"/>
                    </a:ext>
                  </a:extLst>
                </a:gridCol>
              </a:tblGrid>
              <a:tr h="470321">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1200743552"/>
                  </a:ext>
                </a:extLst>
              </a:tr>
              <a:tr h="940642">
                <a:tc>
                  <a:txBody>
                    <a:bodyPr/>
                    <a:lstStyle/>
                    <a:p>
                      <a:pPr algn="ctr" fontAlgn="ctr"/>
                      <a:r>
                        <a:rPr lang="ko-KR" altLang="en-US" sz="2000" u="none" strike="noStrike" dirty="0">
                          <a:solidFill>
                            <a:srgbClr val="FF0000"/>
                          </a:solidFill>
                          <a:effectLst/>
                        </a:rPr>
                        <a:t>　</a:t>
                      </a:r>
                      <a:endParaRPr lang="ko-KR" altLang="en-US" sz="20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ko-KR" altLang="en-US" sz="2000" u="none" strike="noStrike" dirty="0">
                          <a:effectLst/>
                        </a:rPr>
                        <a:t>　</a:t>
                      </a:r>
                      <a:endParaRPr lang="ko-KR" altLang="en-US" sz="20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ko-KR" altLang="en-US" sz="800" u="none" strike="noStrike">
                          <a:effectLst/>
                        </a:rPr>
                        <a:t>　</a:t>
                      </a:r>
                      <a:endParaRPr lang="ko-KR" altLang="en-US"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a:effectLst/>
                        </a:rPr>
                        <a:t>3.1</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65726"/>
                  </a:ext>
                </a:extLst>
              </a:tr>
              <a:tr h="940642">
                <a:tc>
                  <a:txBody>
                    <a:bodyPr/>
                    <a:lstStyle/>
                    <a:p>
                      <a:pPr algn="ctr" fontAlgn="ctr"/>
                      <a:r>
                        <a:rPr lang="en-US" altLang="ko-KR" sz="2000" u="none" strike="noStrike" dirty="0">
                          <a:solidFill>
                            <a:srgbClr val="FF0000"/>
                          </a:solidFill>
                          <a:effectLst/>
                        </a:rPr>
                        <a:t>03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3.3</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297772"/>
                  </a:ext>
                </a:extLst>
              </a:tr>
              <a:tr h="940642">
                <a:tc>
                  <a:txBody>
                    <a:bodyPr/>
                    <a:lstStyle/>
                    <a:p>
                      <a:pPr algn="ctr" fontAlgn="ctr"/>
                      <a:r>
                        <a:rPr lang="en-US" altLang="ko-KR" sz="2000" u="none" strike="noStrike" dirty="0">
                          <a:solidFill>
                            <a:srgbClr val="FF0000"/>
                          </a:solidFill>
                          <a:effectLst/>
                        </a:rPr>
                        <a:t>10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3.10</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11</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3.11</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3.14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3.15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1481315"/>
                  </a:ext>
                </a:extLst>
              </a:tr>
              <a:tr h="940642">
                <a:tc>
                  <a:txBody>
                    <a:bodyPr/>
                    <a:lstStyle/>
                    <a:p>
                      <a:pPr algn="ctr" fontAlgn="ctr"/>
                      <a:r>
                        <a:rPr lang="en-US" altLang="ko-KR" sz="2000" u="none" strike="noStrike" dirty="0">
                          <a:solidFill>
                            <a:srgbClr val="FF0000"/>
                          </a:solidFill>
                          <a:effectLst/>
                        </a:rPr>
                        <a:t>17</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3.17</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3252765"/>
                  </a:ext>
                </a:extLst>
              </a:tr>
              <a:tr h="940642">
                <a:tc>
                  <a:txBody>
                    <a:bodyPr/>
                    <a:lstStyle/>
                    <a:p>
                      <a:pPr algn="ctr" fontAlgn="ctr"/>
                      <a:r>
                        <a:rPr lang="en-US" altLang="ko-KR" sz="2000" u="none" strike="noStrike" dirty="0">
                          <a:solidFill>
                            <a:srgbClr val="FF0000"/>
                          </a:solidFill>
                          <a:effectLst/>
                        </a:rPr>
                        <a:t>24</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3.24</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3.26</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3.28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29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3.30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56649597"/>
                  </a:ext>
                </a:extLst>
              </a:tr>
            </a:tbl>
          </a:graphicData>
        </a:graphic>
      </p:graphicFrame>
      <p:grpSp>
        <p:nvGrpSpPr>
          <p:cNvPr id="9" name="그룹 8">
            <a:extLst>
              <a:ext uri="{FF2B5EF4-FFF2-40B4-BE49-F238E27FC236}">
                <a16:creationId xmlns:a16="http://schemas.microsoft.com/office/drawing/2014/main" id="{CC336957-3A1E-44AD-88CF-6588C9FB9E77}"/>
              </a:ext>
            </a:extLst>
          </p:cNvPr>
          <p:cNvGrpSpPr/>
          <p:nvPr/>
        </p:nvGrpSpPr>
        <p:grpSpPr>
          <a:xfrm>
            <a:off x="4080096" y="188640"/>
            <a:ext cx="1003801" cy="1418260"/>
            <a:chOff x="4080096" y="188640"/>
            <a:chExt cx="1003801" cy="1418260"/>
          </a:xfrm>
        </p:grpSpPr>
        <p:sp>
          <p:nvSpPr>
            <p:cNvPr id="12" name="TextBox 11">
              <a:extLst>
                <a:ext uri="{FF2B5EF4-FFF2-40B4-BE49-F238E27FC236}">
                  <a16:creationId xmlns:a16="http://schemas.microsoft.com/office/drawing/2014/main" id="{C1B5BDD7-C9C2-45F1-B9A3-28CD27EAFEA5}"/>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4</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3" name="TextBox 12">
              <a:extLst>
                <a:ext uri="{FF2B5EF4-FFF2-40B4-BE49-F238E27FC236}">
                  <a16:creationId xmlns:a16="http://schemas.microsoft.com/office/drawing/2014/main" id="{8F37E46A-7B68-462E-8DB7-6B7647594026}"/>
                </a:ext>
              </a:extLst>
            </p:cNvPr>
            <p:cNvSpPr txBox="1"/>
            <p:nvPr/>
          </p:nvSpPr>
          <p:spPr>
            <a:xfrm>
              <a:off x="4080096" y="960569"/>
              <a:ext cx="1003801"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a:t>
              </a:r>
              <a:r>
                <a:rPr lang="en-US" altLang="ko-KR" sz="1200" dirty="0">
                  <a:latin typeface="함초롬돋움" panose="020B0604000101010101" pitchFamily="34" charset="-128"/>
                  <a:ea typeface="함초롬돋움" panose="020B0604000101010101" pitchFamily="34" charset="-128"/>
                  <a:cs typeface="함초롬돋움" panose="020B0604000101010101" pitchFamily="34" charset="-128"/>
                </a:rPr>
                <a:t>April</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grpSp>
    </p:spTree>
    <p:extLst>
      <p:ext uri="{BB962C8B-B14F-4D97-AF65-F5344CB8AC3E}">
        <p14:creationId xmlns:p14="http://schemas.microsoft.com/office/powerpoint/2010/main" val="72023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표 14">
            <a:extLst>
              <a:ext uri="{FF2B5EF4-FFF2-40B4-BE49-F238E27FC236}">
                <a16:creationId xmlns:a16="http://schemas.microsoft.com/office/drawing/2014/main" id="{84765313-4E65-494F-8B5E-84F94CAC7759}"/>
              </a:ext>
            </a:extLst>
          </p:cNvPr>
          <p:cNvGraphicFramePr>
            <a:graphicFrameLocks noGrp="1"/>
          </p:cNvGraphicFramePr>
          <p:nvPr>
            <p:extLst>
              <p:ext uri="{D42A27DB-BD31-4B8C-83A1-F6EECF244321}">
                <p14:modId xmlns:p14="http://schemas.microsoft.com/office/powerpoint/2010/main" val="2201966632"/>
              </p:ext>
            </p:extLst>
          </p:nvPr>
        </p:nvGraphicFramePr>
        <p:xfrm>
          <a:off x="249635" y="1376490"/>
          <a:ext cx="8645791" cy="5120676"/>
        </p:xfrm>
        <a:graphic>
          <a:graphicData uri="http://schemas.openxmlformats.org/drawingml/2006/table">
            <a:tbl>
              <a:tblPr firstRow="1">
                <a:tableStyleId>{9D7B26C5-4107-4FEC-AEDC-1716B250A1EF}</a:tableStyleId>
              </a:tblPr>
              <a:tblGrid>
                <a:gridCol w="1235113">
                  <a:extLst>
                    <a:ext uri="{9D8B030D-6E8A-4147-A177-3AD203B41FA5}">
                      <a16:colId xmlns:a16="http://schemas.microsoft.com/office/drawing/2014/main" val="1561771916"/>
                    </a:ext>
                  </a:extLst>
                </a:gridCol>
                <a:gridCol w="1235113">
                  <a:extLst>
                    <a:ext uri="{9D8B030D-6E8A-4147-A177-3AD203B41FA5}">
                      <a16:colId xmlns:a16="http://schemas.microsoft.com/office/drawing/2014/main" val="2597100607"/>
                    </a:ext>
                  </a:extLst>
                </a:gridCol>
                <a:gridCol w="1235113">
                  <a:extLst>
                    <a:ext uri="{9D8B030D-6E8A-4147-A177-3AD203B41FA5}">
                      <a16:colId xmlns:a16="http://schemas.microsoft.com/office/drawing/2014/main" val="4214509026"/>
                    </a:ext>
                  </a:extLst>
                </a:gridCol>
                <a:gridCol w="1235113">
                  <a:extLst>
                    <a:ext uri="{9D8B030D-6E8A-4147-A177-3AD203B41FA5}">
                      <a16:colId xmlns:a16="http://schemas.microsoft.com/office/drawing/2014/main" val="1721097554"/>
                    </a:ext>
                  </a:extLst>
                </a:gridCol>
                <a:gridCol w="1235113">
                  <a:extLst>
                    <a:ext uri="{9D8B030D-6E8A-4147-A177-3AD203B41FA5}">
                      <a16:colId xmlns:a16="http://schemas.microsoft.com/office/drawing/2014/main" val="2239574081"/>
                    </a:ext>
                  </a:extLst>
                </a:gridCol>
                <a:gridCol w="1235113">
                  <a:extLst>
                    <a:ext uri="{9D8B030D-6E8A-4147-A177-3AD203B41FA5}">
                      <a16:colId xmlns:a16="http://schemas.microsoft.com/office/drawing/2014/main" val="1152341706"/>
                    </a:ext>
                  </a:extLst>
                </a:gridCol>
                <a:gridCol w="1235113">
                  <a:extLst>
                    <a:ext uri="{9D8B030D-6E8A-4147-A177-3AD203B41FA5}">
                      <a16:colId xmlns:a16="http://schemas.microsoft.com/office/drawing/2014/main" val="1087065215"/>
                    </a:ext>
                  </a:extLst>
                </a:gridCol>
              </a:tblGrid>
              <a:tr h="465516">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1066268878"/>
                  </a:ext>
                </a:extLst>
              </a:tr>
              <a:tr h="931032">
                <a:tc>
                  <a:txBody>
                    <a:bodyPr/>
                    <a:lstStyle/>
                    <a:p>
                      <a:pPr algn="ctr" fontAlgn="ctr"/>
                      <a:r>
                        <a:rPr lang="en-US" altLang="ko-KR" sz="2000" u="none" strike="noStrike" dirty="0">
                          <a:solidFill>
                            <a:srgbClr val="FF0000"/>
                          </a:solidFill>
                          <a:effectLst/>
                        </a:rPr>
                        <a:t>01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4.1</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05</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4.5</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941181"/>
                  </a:ext>
                </a:extLst>
              </a:tr>
              <a:tr h="931032">
                <a:tc>
                  <a:txBody>
                    <a:bodyPr/>
                    <a:lstStyle/>
                    <a:p>
                      <a:pPr algn="ctr" fontAlgn="ctr"/>
                      <a:r>
                        <a:rPr lang="en-US" altLang="ko-KR" sz="2000" u="none" strike="noStrike" dirty="0">
                          <a:solidFill>
                            <a:srgbClr val="FF0000"/>
                          </a:solidFill>
                          <a:effectLst/>
                        </a:rPr>
                        <a:t>08</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4.8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4.10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4.14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0339169"/>
                  </a:ext>
                </a:extLst>
              </a:tr>
              <a:tr h="931032">
                <a:tc>
                  <a:txBody>
                    <a:bodyPr/>
                    <a:lstStyle/>
                    <a:p>
                      <a:pPr algn="ctr" fontAlgn="ctr"/>
                      <a:r>
                        <a:rPr lang="en-US" altLang="ko-KR" sz="2000" u="none" strike="noStrike" dirty="0">
                          <a:solidFill>
                            <a:srgbClr val="FF0000"/>
                          </a:solidFill>
                          <a:effectLst/>
                        </a:rPr>
                        <a:t>15</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4.15</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4.17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293655"/>
                  </a:ext>
                </a:extLst>
              </a:tr>
              <a:tr h="931032">
                <a:tc>
                  <a:txBody>
                    <a:bodyPr/>
                    <a:lstStyle/>
                    <a:p>
                      <a:pPr algn="ctr" fontAlgn="ctr"/>
                      <a:r>
                        <a:rPr lang="en-US" altLang="ko-KR" sz="2000" u="none" strike="noStrike" dirty="0">
                          <a:solidFill>
                            <a:srgbClr val="FF0000"/>
                          </a:solidFill>
                          <a:effectLst/>
                        </a:rPr>
                        <a:t>22</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4.22</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4.26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4.28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227959"/>
                  </a:ext>
                </a:extLst>
              </a:tr>
              <a:tr h="931032">
                <a:tc>
                  <a:txBody>
                    <a:bodyPr/>
                    <a:lstStyle/>
                    <a:p>
                      <a:pPr algn="ctr" fontAlgn="ctr"/>
                      <a:r>
                        <a:rPr lang="en-US" altLang="ko-KR" sz="2000" u="none" strike="noStrike" dirty="0">
                          <a:solidFill>
                            <a:srgbClr val="FF0000"/>
                          </a:solidFill>
                          <a:effectLst/>
                        </a:rPr>
                        <a:t>29</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4.29</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30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31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1812475"/>
                  </a:ext>
                </a:extLst>
              </a:tr>
            </a:tbl>
          </a:graphicData>
        </a:graphic>
      </p:graphicFrame>
      <p:sp>
        <p:nvSpPr>
          <p:cNvPr id="8" name="TextBox 7"/>
          <p:cNvSpPr txBox="1"/>
          <p:nvPr/>
        </p:nvSpPr>
        <p:spPr>
          <a:xfrm>
            <a:off x="5433583" y="2499068"/>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어린이날</a:t>
            </a:r>
          </a:p>
        </p:txBody>
      </p:sp>
      <p:sp>
        <p:nvSpPr>
          <p:cNvPr id="10" name="TextBox 9"/>
          <p:cNvSpPr txBox="1"/>
          <p:nvPr/>
        </p:nvSpPr>
        <p:spPr>
          <a:xfrm>
            <a:off x="386729" y="3268876"/>
            <a:ext cx="1004590" cy="415498"/>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어버이날</a:t>
            </a:r>
            <a:endParaRPr lang="en-US" altLang="ko-KR"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endParaRPr>
          </a:p>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부처님오신날</a:t>
            </a:r>
          </a:p>
        </p:txBody>
      </p:sp>
      <p:sp>
        <p:nvSpPr>
          <p:cNvPr id="11" name="TextBox 10"/>
          <p:cNvSpPr txBox="1"/>
          <p:nvPr/>
        </p:nvSpPr>
        <p:spPr>
          <a:xfrm>
            <a:off x="443210" y="4354438"/>
            <a:ext cx="865942" cy="253916"/>
          </a:xfrm>
          <a:prstGeom prst="rect">
            <a:avLst/>
          </a:prstGeom>
          <a:solidFill>
            <a:srgbClr val="00B050"/>
          </a:solidFill>
        </p:spPr>
        <p:txBody>
          <a:bodyPr wrap="square" rtlCol="0">
            <a:spAutoFit/>
          </a:bodyPr>
          <a:lstStyle/>
          <a:p>
            <a:pPr algn="ctr"/>
            <a:r>
              <a:rPr lang="ko-KR" altLang="en-US" sz="1050" b="1" dirty="0" err="1">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스승의날</a:t>
            </a:r>
            <a:endPar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6" name="TextBox 15">
            <a:extLst>
              <a:ext uri="{FF2B5EF4-FFF2-40B4-BE49-F238E27FC236}">
                <a16:creationId xmlns:a16="http://schemas.microsoft.com/office/drawing/2014/main" id="{4F1D1907-CA41-4202-8D4B-BCB76B77E644}"/>
              </a:ext>
            </a:extLst>
          </p:cNvPr>
          <p:cNvSpPr txBox="1"/>
          <p:nvPr/>
        </p:nvSpPr>
        <p:spPr>
          <a:xfrm>
            <a:off x="443210" y="2499068"/>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근로자의날</a:t>
            </a:r>
          </a:p>
        </p:txBody>
      </p:sp>
      <p:grpSp>
        <p:nvGrpSpPr>
          <p:cNvPr id="12" name="그룹 11">
            <a:extLst>
              <a:ext uri="{FF2B5EF4-FFF2-40B4-BE49-F238E27FC236}">
                <a16:creationId xmlns:a16="http://schemas.microsoft.com/office/drawing/2014/main" id="{B758D1ED-9093-46EB-8D53-F5D5ECC83D26}"/>
              </a:ext>
            </a:extLst>
          </p:cNvPr>
          <p:cNvGrpSpPr/>
          <p:nvPr/>
        </p:nvGrpSpPr>
        <p:grpSpPr>
          <a:xfrm>
            <a:off x="4080096" y="188640"/>
            <a:ext cx="955711" cy="1418260"/>
            <a:chOff x="4080096" y="188640"/>
            <a:chExt cx="955711" cy="1418260"/>
          </a:xfrm>
        </p:grpSpPr>
        <p:sp>
          <p:nvSpPr>
            <p:cNvPr id="13" name="TextBox 12">
              <a:extLst>
                <a:ext uri="{FF2B5EF4-FFF2-40B4-BE49-F238E27FC236}">
                  <a16:creationId xmlns:a16="http://schemas.microsoft.com/office/drawing/2014/main" id="{CDC5AFDF-B39C-45DE-B843-0F511BC5DE41}"/>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5</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7" name="TextBox 16">
              <a:extLst>
                <a:ext uri="{FF2B5EF4-FFF2-40B4-BE49-F238E27FC236}">
                  <a16:creationId xmlns:a16="http://schemas.microsoft.com/office/drawing/2014/main" id="{AA2004FF-6048-4624-A340-4E8764B6030D}"/>
                </a:ext>
              </a:extLst>
            </p:cNvPr>
            <p:cNvSpPr txBox="1"/>
            <p:nvPr/>
          </p:nvSpPr>
          <p:spPr>
            <a:xfrm>
              <a:off x="4080096" y="960569"/>
              <a:ext cx="955711"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May</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grpSp>
    </p:spTree>
    <p:extLst>
      <p:ext uri="{BB962C8B-B14F-4D97-AF65-F5344CB8AC3E}">
        <p14:creationId xmlns:p14="http://schemas.microsoft.com/office/powerpoint/2010/main" val="259291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A0E9B55C-9DA8-4907-B6D4-9B40DED03191}"/>
              </a:ext>
            </a:extLst>
          </p:cNvPr>
          <p:cNvGraphicFramePr>
            <a:graphicFrameLocks noGrp="1"/>
          </p:cNvGraphicFramePr>
          <p:nvPr>
            <p:extLst>
              <p:ext uri="{D42A27DB-BD31-4B8C-83A1-F6EECF244321}">
                <p14:modId xmlns:p14="http://schemas.microsoft.com/office/powerpoint/2010/main" val="3665955628"/>
              </p:ext>
            </p:extLst>
          </p:nvPr>
        </p:nvGraphicFramePr>
        <p:xfrm>
          <a:off x="246951" y="1376490"/>
          <a:ext cx="8649396" cy="5120676"/>
        </p:xfrm>
        <a:graphic>
          <a:graphicData uri="http://schemas.openxmlformats.org/drawingml/2006/table">
            <a:tbl>
              <a:tblPr firstRow="1">
                <a:tableStyleId>{9D7B26C5-4107-4FEC-AEDC-1716B250A1EF}</a:tableStyleId>
              </a:tblPr>
              <a:tblGrid>
                <a:gridCol w="1235628">
                  <a:extLst>
                    <a:ext uri="{9D8B030D-6E8A-4147-A177-3AD203B41FA5}">
                      <a16:colId xmlns:a16="http://schemas.microsoft.com/office/drawing/2014/main" val="4263405158"/>
                    </a:ext>
                  </a:extLst>
                </a:gridCol>
                <a:gridCol w="1235628">
                  <a:extLst>
                    <a:ext uri="{9D8B030D-6E8A-4147-A177-3AD203B41FA5}">
                      <a16:colId xmlns:a16="http://schemas.microsoft.com/office/drawing/2014/main" val="2686947793"/>
                    </a:ext>
                  </a:extLst>
                </a:gridCol>
                <a:gridCol w="1235628">
                  <a:extLst>
                    <a:ext uri="{9D8B030D-6E8A-4147-A177-3AD203B41FA5}">
                      <a16:colId xmlns:a16="http://schemas.microsoft.com/office/drawing/2014/main" val="3155736914"/>
                    </a:ext>
                  </a:extLst>
                </a:gridCol>
                <a:gridCol w="1235628">
                  <a:extLst>
                    <a:ext uri="{9D8B030D-6E8A-4147-A177-3AD203B41FA5}">
                      <a16:colId xmlns:a16="http://schemas.microsoft.com/office/drawing/2014/main" val="975305239"/>
                    </a:ext>
                  </a:extLst>
                </a:gridCol>
                <a:gridCol w="1235628">
                  <a:extLst>
                    <a:ext uri="{9D8B030D-6E8A-4147-A177-3AD203B41FA5}">
                      <a16:colId xmlns:a16="http://schemas.microsoft.com/office/drawing/2014/main" val="457873675"/>
                    </a:ext>
                  </a:extLst>
                </a:gridCol>
                <a:gridCol w="1235628">
                  <a:extLst>
                    <a:ext uri="{9D8B030D-6E8A-4147-A177-3AD203B41FA5}">
                      <a16:colId xmlns:a16="http://schemas.microsoft.com/office/drawing/2014/main" val="396792750"/>
                    </a:ext>
                  </a:extLst>
                </a:gridCol>
                <a:gridCol w="1235628">
                  <a:extLst>
                    <a:ext uri="{9D8B030D-6E8A-4147-A177-3AD203B41FA5}">
                      <a16:colId xmlns:a16="http://schemas.microsoft.com/office/drawing/2014/main" val="194511325"/>
                    </a:ext>
                  </a:extLst>
                </a:gridCol>
              </a:tblGrid>
              <a:tr h="465516">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3196963032"/>
                  </a:ext>
                </a:extLst>
              </a:tr>
              <a:tr h="931032">
                <a:tc>
                  <a:txBody>
                    <a:bodyPr/>
                    <a:lstStyle/>
                    <a:p>
                      <a:pPr algn="ctr" fontAlgn="ctr"/>
                      <a:endParaRPr lang="en-US" altLang="ko-KR" sz="20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5.3</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112558"/>
                  </a:ext>
                </a:extLst>
              </a:tr>
              <a:tr h="931032">
                <a:tc>
                  <a:txBody>
                    <a:bodyPr/>
                    <a:lstStyle/>
                    <a:p>
                      <a:pPr algn="ctr" fontAlgn="ctr"/>
                      <a:r>
                        <a:rPr lang="en-US" altLang="ko-KR" sz="2000" u="none" strike="noStrike" dirty="0">
                          <a:solidFill>
                            <a:srgbClr val="FF0000"/>
                          </a:solidFill>
                          <a:effectLst/>
                        </a:rPr>
                        <a:t>05</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5.7</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5.8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5.10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388508"/>
                  </a:ext>
                </a:extLst>
              </a:tr>
              <a:tr h="931032">
                <a:tc>
                  <a:txBody>
                    <a:bodyPr/>
                    <a:lstStyle/>
                    <a:p>
                      <a:pPr algn="ctr" fontAlgn="ctr"/>
                      <a:r>
                        <a:rPr lang="en-US" altLang="ko-KR" sz="2000" u="none" strike="noStrike" dirty="0">
                          <a:solidFill>
                            <a:srgbClr val="FF0000"/>
                          </a:solidFill>
                          <a:effectLst/>
                        </a:rPr>
                        <a:t>12</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5.14</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5.15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5.17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00136"/>
                  </a:ext>
                </a:extLst>
              </a:tr>
              <a:tr h="931032">
                <a:tc>
                  <a:txBody>
                    <a:bodyPr/>
                    <a:lstStyle/>
                    <a:p>
                      <a:pPr algn="ctr" fontAlgn="ctr"/>
                      <a:r>
                        <a:rPr lang="en-US" altLang="ko-KR" sz="2000" u="none" strike="noStrike" dirty="0">
                          <a:solidFill>
                            <a:srgbClr val="FF0000"/>
                          </a:solidFill>
                          <a:effectLst/>
                        </a:rPr>
                        <a:t>19</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5.21</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21</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5.23</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5.26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664792"/>
                  </a:ext>
                </a:extLst>
              </a:tr>
              <a:tr h="931032">
                <a:tc>
                  <a:txBody>
                    <a:bodyPr/>
                    <a:lstStyle/>
                    <a:p>
                      <a:pPr algn="ctr" fontAlgn="ctr"/>
                      <a:r>
                        <a:rPr lang="en-US" altLang="ko-KR" sz="2000" u="none" strike="noStrike" dirty="0">
                          <a:solidFill>
                            <a:srgbClr val="FF0000"/>
                          </a:solidFill>
                          <a:effectLst/>
                        </a:rPr>
                        <a:t>26</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5.28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5.30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30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34382925"/>
                  </a:ext>
                </a:extLst>
              </a:tr>
            </a:tbl>
          </a:graphicData>
        </a:graphic>
      </p:graphicFrame>
      <p:sp>
        <p:nvSpPr>
          <p:cNvPr id="8" name="TextBox 7"/>
          <p:cNvSpPr txBox="1"/>
          <p:nvPr/>
        </p:nvSpPr>
        <p:spPr>
          <a:xfrm>
            <a:off x="1692077" y="3429000"/>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현충일</a:t>
            </a:r>
          </a:p>
        </p:txBody>
      </p:sp>
      <p:sp>
        <p:nvSpPr>
          <p:cNvPr id="11" name="TextBox 10">
            <a:extLst>
              <a:ext uri="{FF2B5EF4-FFF2-40B4-BE49-F238E27FC236}">
                <a16:creationId xmlns:a16="http://schemas.microsoft.com/office/drawing/2014/main" id="{2E7AD9C8-B66D-49FC-BA9E-840D0DAA617B}"/>
              </a:ext>
            </a:extLst>
          </p:cNvPr>
          <p:cNvSpPr txBox="1"/>
          <p:nvPr/>
        </p:nvSpPr>
        <p:spPr>
          <a:xfrm>
            <a:off x="3966740" y="2501706"/>
            <a:ext cx="1210520" cy="253916"/>
          </a:xfrm>
          <a:prstGeom prst="rect">
            <a:avLst/>
          </a:prstGeom>
          <a:solidFill>
            <a:srgbClr val="0070C0"/>
          </a:solidFill>
        </p:spPr>
        <p:txBody>
          <a:bodyPr wrap="square" rtlCol="0">
            <a:spAutoFit/>
          </a:bodyPr>
          <a:lstStyle/>
          <a:p>
            <a:pPr algn="ctr"/>
            <a:r>
              <a:rPr lang="en-US" altLang="ko-KR"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 지방선거</a:t>
            </a:r>
          </a:p>
        </p:txBody>
      </p:sp>
      <p:grpSp>
        <p:nvGrpSpPr>
          <p:cNvPr id="9" name="그룹 8">
            <a:extLst>
              <a:ext uri="{FF2B5EF4-FFF2-40B4-BE49-F238E27FC236}">
                <a16:creationId xmlns:a16="http://schemas.microsoft.com/office/drawing/2014/main" id="{E0E6BC5E-CA17-40D4-9BC1-A91DF8B65CC9}"/>
              </a:ext>
            </a:extLst>
          </p:cNvPr>
          <p:cNvGrpSpPr/>
          <p:nvPr/>
        </p:nvGrpSpPr>
        <p:grpSpPr>
          <a:xfrm>
            <a:off x="4080096" y="188640"/>
            <a:ext cx="1018227" cy="1418260"/>
            <a:chOff x="4080096" y="188640"/>
            <a:chExt cx="1018227" cy="1418260"/>
          </a:xfrm>
        </p:grpSpPr>
        <p:sp>
          <p:nvSpPr>
            <p:cNvPr id="12" name="TextBox 11">
              <a:extLst>
                <a:ext uri="{FF2B5EF4-FFF2-40B4-BE49-F238E27FC236}">
                  <a16:creationId xmlns:a16="http://schemas.microsoft.com/office/drawing/2014/main" id="{980872F7-BE47-4BA5-B98A-0D4003287F9A}"/>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6</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3" name="TextBox 12">
              <a:extLst>
                <a:ext uri="{FF2B5EF4-FFF2-40B4-BE49-F238E27FC236}">
                  <a16:creationId xmlns:a16="http://schemas.microsoft.com/office/drawing/2014/main" id="{E618CDCA-1FF6-4706-A68D-546FF7476F05}"/>
                </a:ext>
              </a:extLst>
            </p:cNvPr>
            <p:cNvSpPr txBox="1"/>
            <p:nvPr/>
          </p:nvSpPr>
          <p:spPr>
            <a:xfrm>
              <a:off x="4080096" y="960569"/>
              <a:ext cx="1018227"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June</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grpSp>
    </p:spTree>
    <p:extLst>
      <p:ext uri="{BB962C8B-B14F-4D97-AF65-F5344CB8AC3E}">
        <p14:creationId xmlns:p14="http://schemas.microsoft.com/office/powerpoint/2010/main" val="256606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A951E014-E180-40BA-B705-ABD8764BD675}"/>
              </a:ext>
            </a:extLst>
          </p:cNvPr>
          <p:cNvGraphicFramePr>
            <a:graphicFrameLocks noGrp="1"/>
          </p:cNvGraphicFramePr>
          <p:nvPr>
            <p:extLst>
              <p:ext uri="{D42A27DB-BD31-4B8C-83A1-F6EECF244321}">
                <p14:modId xmlns:p14="http://schemas.microsoft.com/office/powerpoint/2010/main" val="3238010993"/>
              </p:ext>
            </p:extLst>
          </p:nvPr>
        </p:nvGraphicFramePr>
        <p:xfrm>
          <a:off x="251228" y="1376490"/>
          <a:ext cx="8645119" cy="5208417"/>
        </p:xfrm>
        <a:graphic>
          <a:graphicData uri="http://schemas.openxmlformats.org/drawingml/2006/table">
            <a:tbl>
              <a:tblPr firstRow="1">
                <a:tableStyleId>{9D7B26C5-4107-4FEC-AEDC-1716B250A1EF}</a:tableStyleId>
              </a:tblPr>
              <a:tblGrid>
                <a:gridCol w="1235017">
                  <a:extLst>
                    <a:ext uri="{9D8B030D-6E8A-4147-A177-3AD203B41FA5}">
                      <a16:colId xmlns:a16="http://schemas.microsoft.com/office/drawing/2014/main" val="1609893017"/>
                    </a:ext>
                  </a:extLst>
                </a:gridCol>
                <a:gridCol w="1235017">
                  <a:extLst>
                    <a:ext uri="{9D8B030D-6E8A-4147-A177-3AD203B41FA5}">
                      <a16:colId xmlns:a16="http://schemas.microsoft.com/office/drawing/2014/main" val="4227021624"/>
                    </a:ext>
                  </a:extLst>
                </a:gridCol>
                <a:gridCol w="1235017">
                  <a:extLst>
                    <a:ext uri="{9D8B030D-6E8A-4147-A177-3AD203B41FA5}">
                      <a16:colId xmlns:a16="http://schemas.microsoft.com/office/drawing/2014/main" val="2327423397"/>
                    </a:ext>
                  </a:extLst>
                </a:gridCol>
                <a:gridCol w="1235017">
                  <a:extLst>
                    <a:ext uri="{9D8B030D-6E8A-4147-A177-3AD203B41FA5}">
                      <a16:colId xmlns:a16="http://schemas.microsoft.com/office/drawing/2014/main" val="1191610883"/>
                    </a:ext>
                  </a:extLst>
                </a:gridCol>
                <a:gridCol w="1235017">
                  <a:extLst>
                    <a:ext uri="{9D8B030D-6E8A-4147-A177-3AD203B41FA5}">
                      <a16:colId xmlns:a16="http://schemas.microsoft.com/office/drawing/2014/main" val="720404145"/>
                    </a:ext>
                  </a:extLst>
                </a:gridCol>
                <a:gridCol w="1235017">
                  <a:extLst>
                    <a:ext uri="{9D8B030D-6E8A-4147-A177-3AD203B41FA5}">
                      <a16:colId xmlns:a16="http://schemas.microsoft.com/office/drawing/2014/main" val="1358165972"/>
                    </a:ext>
                  </a:extLst>
                </a:gridCol>
                <a:gridCol w="1235017">
                  <a:extLst>
                    <a:ext uri="{9D8B030D-6E8A-4147-A177-3AD203B41FA5}">
                      <a16:colId xmlns:a16="http://schemas.microsoft.com/office/drawing/2014/main" val="754631765"/>
                    </a:ext>
                  </a:extLst>
                </a:gridCol>
              </a:tblGrid>
              <a:tr h="442785">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1880901127"/>
                  </a:ext>
                </a:extLst>
              </a:tr>
              <a:tr h="794272">
                <a:tc>
                  <a:txBody>
                    <a:bodyPr/>
                    <a:lstStyle/>
                    <a:p>
                      <a:pPr algn="ctr" fontAlgn="ctr"/>
                      <a:endParaRPr lang="en-US" altLang="ko-KR" sz="20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742801"/>
                  </a:ext>
                </a:extLst>
              </a:tr>
              <a:tr h="794272">
                <a:tc>
                  <a:txBody>
                    <a:bodyPr/>
                    <a:lstStyle/>
                    <a:p>
                      <a:pPr algn="ctr" fontAlgn="ctr"/>
                      <a:r>
                        <a:rPr lang="en-US" altLang="ko-KR" sz="2000" u="none" strike="noStrike" dirty="0">
                          <a:solidFill>
                            <a:srgbClr val="FF0000"/>
                          </a:solidFill>
                          <a:effectLst/>
                        </a:rPr>
                        <a:t>03</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6.5</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6.10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336065"/>
                  </a:ext>
                </a:extLst>
              </a:tr>
              <a:tr h="794272">
                <a:tc>
                  <a:txBody>
                    <a:bodyPr/>
                    <a:lstStyle/>
                    <a:p>
                      <a:pPr algn="ctr" fontAlgn="ctr"/>
                      <a:r>
                        <a:rPr lang="en-US" altLang="ko-KR" sz="2000" u="none" strike="noStrike" dirty="0">
                          <a:solidFill>
                            <a:srgbClr val="FF0000"/>
                          </a:solidFill>
                          <a:effectLst/>
                        </a:rPr>
                        <a:t>10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6.12</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6.14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6.15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6.17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8568026"/>
                  </a:ext>
                </a:extLst>
              </a:tr>
              <a:tr h="794272">
                <a:tc>
                  <a:txBody>
                    <a:bodyPr/>
                    <a:lstStyle/>
                    <a:p>
                      <a:pPr algn="ctr" fontAlgn="ctr"/>
                      <a:r>
                        <a:rPr lang="en-US" altLang="ko-KR" sz="2000" u="none" strike="noStrike" dirty="0">
                          <a:solidFill>
                            <a:srgbClr val="FF0000"/>
                          </a:solidFill>
                          <a:effectLst/>
                        </a:rPr>
                        <a:t>17</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6.19</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3028506"/>
                  </a:ext>
                </a:extLst>
              </a:tr>
              <a:tr h="794272">
                <a:tc>
                  <a:txBody>
                    <a:bodyPr/>
                    <a:lstStyle/>
                    <a:p>
                      <a:pPr algn="ctr" fontAlgn="ctr"/>
                      <a:r>
                        <a:rPr lang="en-US" altLang="ko-KR" sz="2000" u="none" strike="noStrike" dirty="0">
                          <a:solidFill>
                            <a:srgbClr val="FF0000"/>
                          </a:solidFill>
                          <a:effectLst/>
                        </a:rPr>
                        <a:t>24</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6.26</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6.29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6.30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30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796072"/>
                  </a:ext>
                </a:extLst>
              </a:tr>
              <a:tr h="794272">
                <a:tc>
                  <a:txBody>
                    <a:bodyPr/>
                    <a:lstStyle/>
                    <a:p>
                      <a:pPr algn="ctr" fontAlgn="ctr"/>
                      <a:r>
                        <a:rPr lang="en-US" altLang="ko-KR" sz="2000" u="none" strike="noStrike" dirty="0">
                          <a:solidFill>
                            <a:srgbClr val="FF0000"/>
                          </a:solidFill>
                          <a:effectLst/>
                        </a:rPr>
                        <a:t>31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7.3</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7341835"/>
                  </a:ext>
                </a:extLst>
              </a:tr>
            </a:tbl>
          </a:graphicData>
        </a:graphic>
      </p:graphicFrame>
      <p:sp>
        <p:nvSpPr>
          <p:cNvPr id="8" name="TextBox 7"/>
          <p:cNvSpPr txBox="1"/>
          <p:nvPr/>
        </p:nvSpPr>
        <p:spPr>
          <a:xfrm>
            <a:off x="433685" y="4730540"/>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제헌절</a:t>
            </a:r>
          </a:p>
        </p:txBody>
      </p:sp>
      <p:sp>
        <p:nvSpPr>
          <p:cNvPr id="11" name="TextBox 10">
            <a:extLst>
              <a:ext uri="{FF2B5EF4-FFF2-40B4-BE49-F238E27FC236}">
                <a16:creationId xmlns:a16="http://schemas.microsoft.com/office/drawing/2014/main" id="{8BEA1106-8368-4EB2-9C42-D56E3725EA03}"/>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7</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2" name="TextBox 11">
            <a:extLst>
              <a:ext uri="{FF2B5EF4-FFF2-40B4-BE49-F238E27FC236}">
                <a16:creationId xmlns:a16="http://schemas.microsoft.com/office/drawing/2014/main" id="{D4212C65-5915-4695-BB4E-D79D9AB3733F}"/>
              </a:ext>
            </a:extLst>
          </p:cNvPr>
          <p:cNvSpPr txBox="1"/>
          <p:nvPr/>
        </p:nvSpPr>
        <p:spPr>
          <a:xfrm>
            <a:off x="4080096" y="960569"/>
            <a:ext cx="952505"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July</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14902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295B7E9E-AC74-4ED3-A192-5D27A915F6BD}"/>
              </a:ext>
            </a:extLst>
          </p:cNvPr>
          <p:cNvGraphicFramePr>
            <a:graphicFrameLocks noGrp="1"/>
          </p:cNvGraphicFramePr>
          <p:nvPr>
            <p:extLst>
              <p:ext uri="{D42A27DB-BD31-4B8C-83A1-F6EECF244321}">
                <p14:modId xmlns:p14="http://schemas.microsoft.com/office/powerpoint/2010/main" val="1239036250"/>
              </p:ext>
            </p:extLst>
          </p:nvPr>
        </p:nvGraphicFramePr>
        <p:xfrm>
          <a:off x="242270" y="1376490"/>
          <a:ext cx="8644552" cy="5120676"/>
        </p:xfrm>
        <a:graphic>
          <a:graphicData uri="http://schemas.openxmlformats.org/drawingml/2006/table">
            <a:tbl>
              <a:tblPr firstRow="1">
                <a:tableStyleId>{9D7B26C5-4107-4FEC-AEDC-1716B250A1EF}</a:tableStyleId>
              </a:tblPr>
              <a:tblGrid>
                <a:gridCol w="1234936">
                  <a:extLst>
                    <a:ext uri="{9D8B030D-6E8A-4147-A177-3AD203B41FA5}">
                      <a16:colId xmlns:a16="http://schemas.microsoft.com/office/drawing/2014/main" val="2543777104"/>
                    </a:ext>
                  </a:extLst>
                </a:gridCol>
                <a:gridCol w="1234936">
                  <a:extLst>
                    <a:ext uri="{9D8B030D-6E8A-4147-A177-3AD203B41FA5}">
                      <a16:colId xmlns:a16="http://schemas.microsoft.com/office/drawing/2014/main" val="1576225890"/>
                    </a:ext>
                  </a:extLst>
                </a:gridCol>
                <a:gridCol w="1234936">
                  <a:extLst>
                    <a:ext uri="{9D8B030D-6E8A-4147-A177-3AD203B41FA5}">
                      <a16:colId xmlns:a16="http://schemas.microsoft.com/office/drawing/2014/main" val="4000295301"/>
                    </a:ext>
                  </a:extLst>
                </a:gridCol>
                <a:gridCol w="1234936">
                  <a:extLst>
                    <a:ext uri="{9D8B030D-6E8A-4147-A177-3AD203B41FA5}">
                      <a16:colId xmlns:a16="http://schemas.microsoft.com/office/drawing/2014/main" val="3063237977"/>
                    </a:ext>
                  </a:extLst>
                </a:gridCol>
                <a:gridCol w="1234936">
                  <a:extLst>
                    <a:ext uri="{9D8B030D-6E8A-4147-A177-3AD203B41FA5}">
                      <a16:colId xmlns:a16="http://schemas.microsoft.com/office/drawing/2014/main" val="83108830"/>
                    </a:ext>
                  </a:extLst>
                </a:gridCol>
                <a:gridCol w="1234936">
                  <a:extLst>
                    <a:ext uri="{9D8B030D-6E8A-4147-A177-3AD203B41FA5}">
                      <a16:colId xmlns:a16="http://schemas.microsoft.com/office/drawing/2014/main" val="553512283"/>
                    </a:ext>
                  </a:extLst>
                </a:gridCol>
                <a:gridCol w="1234936">
                  <a:extLst>
                    <a:ext uri="{9D8B030D-6E8A-4147-A177-3AD203B41FA5}">
                      <a16:colId xmlns:a16="http://schemas.microsoft.com/office/drawing/2014/main" val="2313294898"/>
                    </a:ext>
                  </a:extLst>
                </a:gridCol>
              </a:tblGrid>
              <a:tr h="465516">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2863048898"/>
                  </a:ext>
                </a:extLst>
              </a:tr>
              <a:tr h="931032">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02</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05</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250799"/>
                  </a:ext>
                </a:extLst>
              </a:tr>
              <a:tr h="931032">
                <a:tc>
                  <a:txBody>
                    <a:bodyPr/>
                    <a:lstStyle/>
                    <a:p>
                      <a:pPr algn="ctr" fontAlgn="ctr"/>
                      <a:r>
                        <a:rPr lang="en-US" altLang="ko-KR" sz="2000" u="none" strike="noStrike" dirty="0">
                          <a:solidFill>
                            <a:srgbClr val="FF0000"/>
                          </a:solidFill>
                          <a:effectLst/>
                        </a:rPr>
                        <a:t>07</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7.10</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11</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7.14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7.15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7.16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882901"/>
                  </a:ext>
                </a:extLst>
              </a:tr>
              <a:tr h="931032">
                <a:tc>
                  <a:txBody>
                    <a:bodyPr/>
                    <a:lstStyle/>
                    <a:p>
                      <a:pPr algn="ctr" fontAlgn="ctr"/>
                      <a:r>
                        <a:rPr lang="en-US" altLang="ko-KR" sz="2000" u="none" strike="noStrike" dirty="0">
                          <a:solidFill>
                            <a:srgbClr val="FF0000"/>
                          </a:solidFill>
                          <a:effectLst/>
                        </a:rPr>
                        <a:t>14</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7.17</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15</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7.18</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19</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7.23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035998"/>
                  </a:ext>
                </a:extLst>
              </a:tr>
              <a:tr h="931032">
                <a:tc>
                  <a:txBody>
                    <a:bodyPr/>
                    <a:lstStyle/>
                    <a:p>
                      <a:pPr algn="ctr" fontAlgn="ctr"/>
                      <a:r>
                        <a:rPr lang="en-US" altLang="ko-KR" sz="2000" u="none" strike="noStrike" dirty="0">
                          <a:solidFill>
                            <a:srgbClr val="FF0000"/>
                          </a:solidFill>
                          <a:effectLst/>
                        </a:rPr>
                        <a:t>21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7.24</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7.27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7.29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906670"/>
                  </a:ext>
                </a:extLst>
              </a:tr>
              <a:tr h="931032">
                <a:tc>
                  <a:txBody>
                    <a:bodyPr/>
                    <a:lstStyle/>
                    <a:p>
                      <a:pPr algn="ctr" fontAlgn="ctr"/>
                      <a:r>
                        <a:rPr lang="en-US" altLang="ko-KR" sz="2000" u="none" strike="noStrike" dirty="0">
                          <a:solidFill>
                            <a:srgbClr val="FF0000"/>
                          </a:solidFill>
                          <a:effectLst/>
                        </a:rPr>
                        <a:t>28</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8.2</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30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31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19098142"/>
                  </a:ext>
                </a:extLst>
              </a:tr>
            </a:tbl>
          </a:graphicData>
        </a:graphic>
      </p:graphicFrame>
      <p:sp>
        <p:nvSpPr>
          <p:cNvPr id="8" name="TextBox 7"/>
          <p:cNvSpPr txBox="1"/>
          <p:nvPr/>
        </p:nvSpPr>
        <p:spPr>
          <a:xfrm>
            <a:off x="1663502" y="4363591"/>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광복절</a:t>
            </a:r>
          </a:p>
        </p:txBody>
      </p:sp>
      <p:sp>
        <p:nvSpPr>
          <p:cNvPr id="11" name="TextBox 10">
            <a:extLst>
              <a:ext uri="{FF2B5EF4-FFF2-40B4-BE49-F238E27FC236}">
                <a16:creationId xmlns:a16="http://schemas.microsoft.com/office/drawing/2014/main" id="{6310458B-D770-44E9-9049-8EEDF25D687E}"/>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8</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2" name="TextBox 11">
            <a:extLst>
              <a:ext uri="{FF2B5EF4-FFF2-40B4-BE49-F238E27FC236}">
                <a16:creationId xmlns:a16="http://schemas.microsoft.com/office/drawing/2014/main" id="{A4D4A64D-87E4-45EC-8972-F1685FC3226F}"/>
              </a:ext>
            </a:extLst>
          </p:cNvPr>
          <p:cNvSpPr txBox="1"/>
          <p:nvPr/>
        </p:nvSpPr>
        <p:spPr>
          <a:xfrm>
            <a:off x="3982440" y="960569"/>
            <a:ext cx="1173719" cy="646331"/>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a:t>
            </a:r>
            <a:r>
              <a:rPr lang="en-US" altLang="ko-KR" sz="1200" dirty="0">
                <a:latin typeface="함초롬돋움" panose="020B0604000101010101" pitchFamily="34" charset="-128"/>
                <a:ea typeface="함초롬돋움" panose="020B0604000101010101" pitchFamily="34" charset="-128"/>
                <a:cs typeface="함초롬돋움" panose="020B0604000101010101" pitchFamily="34" charset="-128"/>
              </a:rPr>
              <a:t>August</a:t>
            </a:r>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latin typeface="함초롬돋움" panose="020B0604000101010101" pitchFamily="34" charset="-128"/>
              <a:ea typeface="함초롬돋움" panose="020B0604000101010101" pitchFamily="34" charset="-128"/>
              <a:cs typeface="함초롬돋움" panose="020B0604000101010101" pitchFamily="34" charset="-128"/>
            </a:endParaRPr>
          </a:p>
          <a:p>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186792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1FB2FC0C-F022-4FBA-B77F-E608C71050EB}"/>
              </a:ext>
            </a:extLst>
          </p:cNvPr>
          <p:cNvGraphicFramePr>
            <a:graphicFrameLocks noGrp="1"/>
          </p:cNvGraphicFramePr>
          <p:nvPr>
            <p:extLst>
              <p:ext uri="{D42A27DB-BD31-4B8C-83A1-F6EECF244321}">
                <p14:modId xmlns:p14="http://schemas.microsoft.com/office/powerpoint/2010/main" val="2540282836"/>
              </p:ext>
            </p:extLst>
          </p:nvPr>
        </p:nvGraphicFramePr>
        <p:xfrm>
          <a:off x="247412" y="1376490"/>
          <a:ext cx="8639414" cy="5120676"/>
        </p:xfrm>
        <a:graphic>
          <a:graphicData uri="http://schemas.openxmlformats.org/drawingml/2006/table">
            <a:tbl>
              <a:tblPr firstRow="1">
                <a:tableStyleId>{9D7B26C5-4107-4FEC-AEDC-1716B250A1EF}</a:tableStyleId>
              </a:tblPr>
              <a:tblGrid>
                <a:gridCol w="1234202">
                  <a:extLst>
                    <a:ext uri="{9D8B030D-6E8A-4147-A177-3AD203B41FA5}">
                      <a16:colId xmlns:a16="http://schemas.microsoft.com/office/drawing/2014/main" val="3897105573"/>
                    </a:ext>
                  </a:extLst>
                </a:gridCol>
                <a:gridCol w="1234202">
                  <a:extLst>
                    <a:ext uri="{9D8B030D-6E8A-4147-A177-3AD203B41FA5}">
                      <a16:colId xmlns:a16="http://schemas.microsoft.com/office/drawing/2014/main" val="527660377"/>
                    </a:ext>
                  </a:extLst>
                </a:gridCol>
                <a:gridCol w="1234202">
                  <a:extLst>
                    <a:ext uri="{9D8B030D-6E8A-4147-A177-3AD203B41FA5}">
                      <a16:colId xmlns:a16="http://schemas.microsoft.com/office/drawing/2014/main" val="2136964358"/>
                    </a:ext>
                  </a:extLst>
                </a:gridCol>
                <a:gridCol w="1234202">
                  <a:extLst>
                    <a:ext uri="{9D8B030D-6E8A-4147-A177-3AD203B41FA5}">
                      <a16:colId xmlns:a16="http://schemas.microsoft.com/office/drawing/2014/main" val="3389377748"/>
                    </a:ext>
                  </a:extLst>
                </a:gridCol>
                <a:gridCol w="1234202">
                  <a:extLst>
                    <a:ext uri="{9D8B030D-6E8A-4147-A177-3AD203B41FA5}">
                      <a16:colId xmlns:a16="http://schemas.microsoft.com/office/drawing/2014/main" val="2567386245"/>
                    </a:ext>
                  </a:extLst>
                </a:gridCol>
                <a:gridCol w="1234202">
                  <a:extLst>
                    <a:ext uri="{9D8B030D-6E8A-4147-A177-3AD203B41FA5}">
                      <a16:colId xmlns:a16="http://schemas.microsoft.com/office/drawing/2014/main" val="3158071811"/>
                    </a:ext>
                  </a:extLst>
                </a:gridCol>
                <a:gridCol w="1234202">
                  <a:extLst>
                    <a:ext uri="{9D8B030D-6E8A-4147-A177-3AD203B41FA5}">
                      <a16:colId xmlns:a16="http://schemas.microsoft.com/office/drawing/2014/main" val="3315288068"/>
                    </a:ext>
                  </a:extLst>
                </a:gridCol>
              </a:tblGrid>
              <a:tr h="465516">
                <a:tc>
                  <a:txBody>
                    <a:bodyPr/>
                    <a:lstStyle/>
                    <a:p>
                      <a:pPr algn="ctr" fontAlgn="ctr"/>
                      <a:r>
                        <a:rPr lang="en-US" altLang="ko-KR" sz="1500" b="1" u="none" strike="noStrike" dirty="0">
                          <a:solidFill>
                            <a:srgbClr val="FF0000"/>
                          </a:solidFill>
                          <a:effectLst/>
                        </a:rPr>
                        <a:t>SUN</a:t>
                      </a:r>
                      <a:endParaRPr lang="ko-KR" altLang="en-US" sz="1500" b="1" i="0" u="none" strike="noStrike" dirty="0">
                        <a:solidFill>
                          <a:srgbClr val="FF0000"/>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MON</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TUE</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WED</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THU</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FRI</a:t>
                      </a:r>
                      <a:endParaRPr lang="ko-KR" altLang="en-US" sz="1500" b="1" i="0" u="none" strike="noStrike" dirty="0">
                        <a:solidFill>
                          <a:schemeClr val="tx1"/>
                        </a:solidFill>
                        <a:effectLst/>
                        <a:latin typeface="+mj-ea"/>
                        <a:ea typeface="+mj-ea"/>
                      </a:endParaRPr>
                    </a:p>
                  </a:txBody>
                  <a:tcPr marL="5452" marR="5452" marT="5452" marB="0" anchor="ctr"/>
                </a:tc>
                <a:tc>
                  <a:txBody>
                    <a:bodyPr/>
                    <a:lstStyle/>
                    <a:p>
                      <a:pPr algn="ctr" fontAlgn="ctr"/>
                      <a:r>
                        <a:rPr lang="en-US" altLang="ko-KR" sz="1500" b="1" u="none" strike="noStrike" dirty="0">
                          <a:solidFill>
                            <a:schemeClr val="tx1"/>
                          </a:solidFill>
                          <a:effectLst/>
                        </a:rPr>
                        <a:t>SAT</a:t>
                      </a:r>
                      <a:endParaRPr lang="ko-KR" altLang="en-US" sz="1500" b="1" i="0" u="none" strike="noStrike" dirty="0">
                        <a:solidFill>
                          <a:schemeClr val="tx1"/>
                        </a:solidFill>
                        <a:effectLst/>
                        <a:latin typeface="+mj-ea"/>
                        <a:ea typeface="+mj-ea"/>
                      </a:endParaRPr>
                    </a:p>
                  </a:txBody>
                  <a:tcPr marL="5452" marR="5452" marT="5452" marB="0" anchor="ctr"/>
                </a:tc>
                <a:extLst>
                  <a:ext uri="{0D108BD9-81ED-4DB2-BD59-A6C34878D82A}">
                    <a16:rowId xmlns:a16="http://schemas.microsoft.com/office/drawing/2014/main" val="358001124"/>
                  </a:ext>
                </a:extLst>
              </a:tr>
              <a:tr h="931032">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782232"/>
                  </a:ext>
                </a:extLst>
              </a:tr>
              <a:tr h="931032">
                <a:tc>
                  <a:txBody>
                    <a:bodyPr/>
                    <a:lstStyle/>
                    <a:p>
                      <a:pPr algn="ctr" fontAlgn="ctr"/>
                      <a:r>
                        <a:rPr lang="en-US" altLang="ko-KR" sz="2000" u="none" strike="noStrike" dirty="0">
                          <a:solidFill>
                            <a:srgbClr val="FF0000"/>
                          </a:solidFill>
                          <a:effectLst/>
                        </a:rPr>
                        <a:t>04</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8.9</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05</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8.10</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8.11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07</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8.12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08</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8.13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09</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8.14</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10</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8.15</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75971"/>
                  </a:ext>
                </a:extLst>
              </a:tr>
              <a:tr h="931032">
                <a:tc>
                  <a:txBody>
                    <a:bodyPr/>
                    <a:lstStyle/>
                    <a:p>
                      <a:pPr algn="ctr" fontAlgn="ctr"/>
                      <a:r>
                        <a:rPr lang="en-US" altLang="ko-KR" sz="2000" u="none" strike="noStrike" dirty="0">
                          <a:solidFill>
                            <a:srgbClr val="FF0000"/>
                          </a:solidFill>
                          <a:effectLst/>
                        </a:rPr>
                        <a:t>11</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8.16</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solidFill>
                            <a:srgbClr val="FF0000"/>
                          </a:solidFill>
                          <a:effectLst/>
                        </a:rPr>
                        <a:t>12</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8.17</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13</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8.18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14</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8.19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15</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8.20</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16</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8.21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17</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8.22</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083616"/>
                  </a:ext>
                </a:extLst>
              </a:tr>
              <a:tr h="931032">
                <a:tc>
                  <a:txBody>
                    <a:bodyPr/>
                    <a:lstStyle/>
                    <a:p>
                      <a:pPr algn="ctr" fontAlgn="ctr"/>
                      <a:r>
                        <a:rPr lang="en-US" altLang="ko-KR" sz="2000" u="none" strike="noStrike" dirty="0">
                          <a:solidFill>
                            <a:srgbClr val="FF0000"/>
                          </a:solidFill>
                          <a:effectLst/>
                        </a:rPr>
                        <a:t>18</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8.23</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19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8.24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20</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8.25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21</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8.26</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a:effectLst/>
                        </a:rPr>
                        <a:t>22</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8.27</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23</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8.28</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altLang="ko-KR" sz="2000" u="none" strike="noStrike" dirty="0">
                          <a:effectLst/>
                        </a:rPr>
                        <a:t>24</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8.29</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740540"/>
                  </a:ext>
                </a:extLst>
              </a:tr>
              <a:tr h="931032">
                <a:tc>
                  <a:txBody>
                    <a:bodyPr/>
                    <a:lstStyle/>
                    <a:p>
                      <a:pPr algn="ctr" fontAlgn="ctr"/>
                      <a:r>
                        <a:rPr lang="en-US" altLang="ko-KR" sz="2000" u="none" strike="noStrike" dirty="0">
                          <a:solidFill>
                            <a:srgbClr val="FF0000"/>
                          </a:solidFill>
                          <a:effectLst/>
                        </a:rPr>
                        <a:t>25</a:t>
                      </a:r>
                      <a:endParaRPr lang="en-US" altLang="ko-KR" sz="2000" b="0" u="none" strike="noStrike" dirty="0">
                        <a:solidFill>
                          <a:srgbClr val="FF0000"/>
                        </a:solidFill>
                        <a:effectLst/>
                      </a:endParaRPr>
                    </a:p>
                    <a:p>
                      <a:pPr algn="ctr" fontAlgn="ctr"/>
                      <a:r>
                        <a:rPr lang="ko-KR" altLang="en-US" sz="800" u="none" strike="noStrike" dirty="0">
                          <a:solidFill>
                            <a:srgbClr val="FF0000"/>
                          </a:solidFill>
                          <a:effectLst/>
                        </a:rPr>
                        <a:t>음</a:t>
                      </a:r>
                      <a:r>
                        <a:rPr lang="en-US" altLang="ko-KR" sz="800" u="none" strike="noStrike" dirty="0">
                          <a:solidFill>
                            <a:srgbClr val="FF0000"/>
                          </a:solidFill>
                          <a:effectLst/>
                        </a:rPr>
                        <a:t>8.30</a:t>
                      </a:r>
                      <a:endParaRPr lang="en-US" altLang="ko-KR" sz="800" b="0" i="0" u="none" strike="noStrike" dirty="0">
                        <a:solidFill>
                          <a:srgbClr val="FF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26</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9.1</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27</a:t>
                      </a:r>
                      <a:endParaRPr lang="en-US" altLang="ko-KR" sz="2000" b="0" u="none" strike="noStrike">
                        <a:solidFill>
                          <a:srgbClr val="000000"/>
                        </a:solidFill>
                        <a:effectLst/>
                      </a:endParaRPr>
                    </a:p>
                    <a:p>
                      <a:pPr algn="ctr" fontAlgn="ctr"/>
                      <a:r>
                        <a:rPr lang="ko-KR" altLang="en-US" sz="800" u="none" strike="noStrike">
                          <a:effectLst/>
                        </a:rPr>
                        <a:t>음</a:t>
                      </a:r>
                      <a:r>
                        <a:rPr lang="en-US" altLang="ko-KR" sz="800" u="none" strike="noStrike">
                          <a:effectLst/>
                        </a:rPr>
                        <a:t>9.2</a:t>
                      </a:r>
                      <a:endParaRPr lang="en-US" altLang="ko-KR" sz="800" b="0" i="0" u="none" strike="noStrike">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28</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9.3</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a:effectLst/>
                        </a:rPr>
                        <a:t>29</a:t>
                      </a:r>
                      <a:endParaRPr lang="en-US" altLang="ko-KR" sz="2000" b="0" u="none" strike="noStrike">
                        <a:solidFill>
                          <a:srgbClr val="000000"/>
                        </a:solidFill>
                        <a:effectLst/>
                      </a:endParaRPr>
                    </a:p>
                    <a:p>
                      <a:pPr algn="ctr" fontAlgn="ctr"/>
                      <a:r>
                        <a:rPr lang="ko-KR" altLang="en-US" sz="800" u="none" strike="noStrike" dirty="0">
                          <a:effectLst/>
                        </a:rPr>
                        <a:t>음</a:t>
                      </a:r>
                      <a:r>
                        <a:rPr lang="en-US" altLang="ko-KR" sz="800" u="none" strike="noStrike" dirty="0">
                          <a:effectLst/>
                        </a:rPr>
                        <a:t>9.4</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r>
                        <a:rPr lang="en-US" altLang="ko-KR" sz="2000" u="none" strike="noStrike" dirty="0">
                          <a:effectLst/>
                        </a:rPr>
                        <a:t>30</a:t>
                      </a:r>
                      <a:endParaRPr lang="en-US" altLang="ko-KR" sz="2000" b="0" u="none" strike="noStrike" dirty="0">
                        <a:solidFill>
                          <a:srgbClr val="000000"/>
                        </a:solidFill>
                        <a:effectLst/>
                      </a:endParaRPr>
                    </a:p>
                    <a:p>
                      <a:pPr algn="ctr" fontAlgn="ctr"/>
                      <a:r>
                        <a:rPr lang="ko-KR" altLang="en-US" sz="800" u="none" strike="noStrike" dirty="0">
                          <a:effectLst/>
                        </a:rPr>
                        <a:t>음</a:t>
                      </a:r>
                      <a:r>
                        <a:rPr lang="en-US" altLang="ko-KR" sz="800" u="none" strike="noStrike" dirty="0">
                          <a:effectLst/>
                        </a:rPr>
                        <a:t>9.5</a:t>
                      </a:r>
                      <a:endParaRPr lang="en-US" altLang="ko-KR" sz="800" b="0" i="0" u="none" strike="noStrike" dirty="0">
                        <a:solidFill>
                          <a:srgbClr val="000000"/>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tc>
                  <a:txBody>
                    <a:bodyPr/>
                    <a:lstStyle/>
                    <a:p>
                      <a:pPr algn="ctr" fontAlgn="ctr"/>
                      <a:endParaRPr lang="en-US" altLang="ko-KR" sz="2000" b="0" i="0" u="none" strike="noStrike" dirty="0">
                        <a:solidFill>
                          <a:srgbClr val="BFBFBF"/>
                        </a:solidFill>
                        <a:effectLst/>
                        <a:latin typeface="Malgun Gothic" panose="020B0503020000020004" pitchFamily="50" charset="-127"/>
                        <a:ea typeface="Malgun Gothic" panose="020B0503020000020004" pitchFamily="50" charset="-127"/>
                      </a:endParaRPr>
                    </a:p>
                  </a:txBody>
                  <a:tcPr marL="0" marR="0" marT="0" marB="0">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0949336"/>
                  </a:ext>
                </a:extLst>
              </a:tr>
            </a:tbl>
          </a:graphicData>
        </a:graphic>
      </p:graphicFrame>
      <p:sp>
        <p:nvSpPr>
          <p:cNvPr id="9" name="TextBox 8"/>
          <p:cNvSpPr txBox="1"/>
          <p:nvPr/>
        </p:nvSpPr>
        <p:spPr>
          <a:xfrm>
            <a:off x="6589363" y="3429000"/>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추석연휴</a:t>
            </a:r>
          </a:p>
        </p:txBody>
      </p:sp>
      <p:sp>
        <p:nvSpPr>
          <p:cNvPr id="12" name="TextBox 11"/>
          <p:cNvSpPr txBox="1"/>
          <p:nvPr/>
        </p:nvSpPr>
        <p:spPr>
          <a:xfrm>
            <a:off x="7858805" y="3429000"/>
            <a:ext cx="865942" cy="253916"/>
          </a:xfrm>
          <a:prstGeom prst="rect">
            <a:avLst/>
          </a:prstGeom>
          <a:solidFill>
            <a:srgbClr val="FF000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추석</a:t>
            </a:r>
          </a:p>
        </p:txBody>
      </p:sp>
      <p:sp>
        <p:nvSpPr>
          <p:cNvPr id="13" name="TextBox 12"/>
          <p:cNvSpPr txBox="1"/>
          <p:nvPr/>
        </p:nvSpPr>
        <p:spPr>
          <a:xfrm>
            <a:off x="433685" y="4355579"/>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추석연휴</a:t>
            </a:r>
          </a:p>
        </p:txBody>
      </p:sp>
      <p:sp>
        <p:nvSpPr>
          <p:cNvPr id="15" name="TextBox 14">
            <a:extLst>
              <a:ext uri="{FF2B5EF4-FFF2-40B4-BE49-F238E27FC236}">
                <a16:creationId xmlns:a16="http://schemas.microsoft.com/office/drawing/2014/main" id="{457AF00C-3FD8-4218-9971-785C6C6E96A2}"/>
              </a:ext>
            </a:extLst>
          </p:cNvPr>
          <p:cNvSpPr txBox="1"/>
          <p:nvPr/>
        </p:nvSpPr>
        <p:spPr>
          <a:xfrm>
            <a:off x="1671935" y="4355579"/>
            <a:ext cx="865942" cy="253916"/>
          </a:xfrm>
          <a:prstGeom prst="rect">
            <a:avLst/>
          </a:prstGeom>
          <a:solidFill>
            <a:srgbClr val="00B050"/>
          </a:solidFill>
        </p:spPr>
        <p:txBody>
          <a:bodyPr wrap="square" rtlCol="0">
            <a:spAutoFit/>
          </a:bodyPr>
          <a:lstStyle/>
          <a:p>
            <a:pPr algn="ctr"/>
            <a:r>
              <a:rPr lang="ko-KR" altLang="en-US" sz="1050" b="1" dirty="0">
                <a:solidFill>
                  <a:schemeClr val="bg1"/>
                </a:solidFill>
                <a:latin typeface="함초롬돋움" panose="020B0604000101010101" pitchFamily="34" charset="-128"/>
                <a:ea typeface="함초롬돋움" panose="020B0604000101010101" pitchFamily="34" charset="-128"/>
                <a:cs typeface="함초롬돋움" panose="020B0604000101010101" pitchFamily="34" charset="-128"/>
              </a:rPr>
              <a:t>대체휴일</a:t>
            </a:r>
          </a:p>
        </p:txBody>
      </p:sp>
      <p:sp>
        <p:nvSpPr>
          <p:cNvPr id="16" name="TextBox 15">
            <a:extLst>
              <a:ext uri="{FF2B5EF4-FFF2-40B4-BE49-F238E27FC236}">
                <a16:creationId xmlns:a16="http://schemas.microsoft.com/office/drawing/2014/main" id="{D4B76230-C3F9-499D-B948-37E4B4278219}"/>
              </a:ext>
            </a:extLst>
          </p:cNvPr>
          <p:cNvSpPr txBox="1"/>
          <p:nvPr/>
        </p:nvSpPr>
        <p:spPr>
          <a:xfrm>
            <a:off x="4243312" y="188640"/>
            <a:ext cx="300082" cy="1015663"/>
          </a:xfrm>
          <a:prstGeom prst="rect">
            <a:avLst/>
          </a:prstGeom>
          <a:noFill/>
        </p:spPr>
        <p:txBody>
          <a:bodyPr wrap="square" rtlCol="0">
            <a:spAutoFit/>
          </a:bodyPr>
          <a:lstStyle/>
          <a:p>
            <a:r>
              <a:rPr lang="en-US" altLang="ko-KR" sz="6000" b="1" dirty="0">
                <a:latin typeface="함초롬돋움" panose="020B0604000101010101" pitchFamily="34" charset="-128"/>
                <a:ea typeface="함초롬돋움" panose="020B0604000101010101" pitchFamily="34" charset="-128"/>
                <a:cs typeface="함초롬돋움" panose="020B0604000101010101" pitchFamily="34" charset="-128"/>
              </a:rPr>
              <a:t>9</a:t>
            </a:r>
            <a:endParaRPr lang="ko-KR" altLang="en-US" sz="6000" b="1" dirty="0">
              <a:latin typeface="함초롬돋움" panose="020B0604000101010101" pitchFamily="34" charset="-128"/>
              <a:ea typeface="함초롬돋움" panose="020B0604000101010101" pitchFamily="34" charset="-128"/>
              <a:cs typeface="함초롬돋움" panose="020B0604000101010101" pitchFamily="34" charset="-128"/>
            </a:endParaRPr>
          </a:p>
        </p:txBody>
      </p:sp>
      <p:sp>
        <p:nvSpPr>
          <p:cNvPr id="17" name="TextBox 16">
            <a:extLst>
              <a:ext uri="{FF2B5EF4-FFF2-40B4-BE49-F238E27FC236}">
                <a16:creationId xmlns:a16="http://schemas.microsoft.com/office/drawing/2014/main" id="{B06DDAEB-8EE2-4FA3-A8DD-AC1BB740D4C6}"/>
              </a:ext>
            </a:extLst>
          </p:cNvPr>
          <p:cNvSpPr txBox="1"/>
          <p:nvPr/>
        </p:nvSpPr>
        <p:spPr>
          <a:xfrm>
            <a:off x="3796011" y="960569"/>
            <a:ext cx="1460656" cy="276999"/>
          </a:xfrm>
          <a:prstGeom prst="rect">
            <a:avLst/>
          </a:prstGeom>
          <a:noFill/>
        </p:spPr>
        <p:txBody>
          <a:bodyPr wrap="none" rtlCol="0">
            <a:spAutoFit/>
          </a:bodyPr>
          <a:lstStyle/>
          <a:p>
            <a:r>
              <a:rPr lang="en-US" altLang="ko-KR" sz="1200" b="1"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2022</a:t>
            </a:r>
            <a:r>
              <a:rPr lang="en-US" altLang="ko-KR"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rPr>
              <a:t> | September</a:t>
            </a:r>
            <a:endParaRPr lang="ko-KR" altLang="en-US" sz="1200" dirty="0">
              <a:solidFill>
                <a:schemeClr val="tx1">
                  <a:lumMod val="75000"/>
                  <a:lumOff val="25000"/>
                </a:schemeClr>
              </a:solidFill>
              <a:latin typeface="함초롬돋움" panose="020B0604000101010101" pitchFamily="34" charset="-128"/>
              <a:ea typeface="함초롬돋움" panose="020B0604000101010101" pitchFamily="34" charset="-128"/>
              <a:cs typeface="함초롬돋움" panose="020B0604000101010101" pitchFamily="34" charset="-128"/>
            </a:endParaRPr>
          </a:p>
        </p:txBody>
      </p:sp>
    </p:spTree>
    <p:extLst>
      <p:ext uri="{BB962C8B-B14F-4D97-AF65-F5344CB8AC3E}">
        <p14:creationId xmlns:p14="http://schemas.microsoft.com/office/powerpoint/2010/main" val="3392702268"/>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2012calendar_MonSun">
      <a:dk1>
        <a:sysClr val="windowText" lastClr="000000"/>
      </a:dk1>
      <a:lt1>
        <a:sysClr val="window" lastClr="FFFFFF"/>
      </a:lt1>
      <a:dk2>
        <a:srgbClr val="775F55"/>
      </a:dk2>
      <a:lt2>
        <a:srgbClr val="C6DAE8"/>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12calendar_MonSun">
      <a:dk1>
        <a:sysClr val="windowText" lastClr="000000"/>
      </a:dk1>
      <a:lt1>
        <a:sysClr val="window" lastClr="FFFFFF"/>
      </a:lt1>
      <a:dk2>
        <a:srgbClr val="775F55"/>
      </a:dk2>
      <a:lt2>
        <a:srgbClr val="C6DAE8"/>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LongProperties xmlns="http://schemas.microsoft.com/office/2006/metadata/longProperties">
  <LongProp xmlns="" name="APDescription"><![CDATA[This 2012 calendar template has separate slides for each month, and the days of the month are organized Monday through Sunday. Enter appointments and events for any date, and if you want, copy the page for any month to add it to a presentation. Customize the template by changing colors and styles using PowerPoint themes.  Use the calendar in its electronic format or print it for display purposes.
]]></LongProp>
</LongProperties>
</file>

<file path=customXml/item2.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3E4E41-06E8-492A-BEA2-017158572AE8}">
  <ds:schemaRefs>
    <ds:schemaRef ds:uri="http://schemas.microsoft.com/office/2006/metadata/longProperties"/>
    <ds:schemaRef ds:uri=""/>
  </ds:schemaRefs>
</ds:datastoreItem>
</file>

<file path=customXml/itemProps2.xml><?xml version="1.0" encoding="utf-8"?>
<ds:datastoreItem xmlns:ds="http://schemas.openxmlformats.org/officeDocument/2006/customXml" ds:itemID="{23AC1EED-F584-40D6-B5CC-837A53DC02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1299</Words>
  <Application>Microsoft Office PowerPoint</Application>
  <PresentationFormat>화면 슬라이드 쇼(4:3)</PresentationFormat>
  <Paragraphs>907</Paragraphs>
  <Slides>12</Slides>
  <Notes>12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12</vt:i4>
      </vt:variant>
    </vt:vector>
  </HeadingPairs>
  <TitlesOfParts>
    <vt:vector size="19" baseType="lpstr">
      <vt:lpstr>Malgun Gothic</vt:lpstr>
      <vt:lpstr>Malgun Gothic</vt:lpstr>
      <vt:lpstr>함초롬돋움</vt:lpstr>
      <vt:lpstr>Arial</vt:lpstr>
      <vt:lpstr>Calibri</vt:lpstr>
      <vt:lpstr>Calibri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2021-01-28T11:15:28Z</dcterms:created>
  <dcterms:modified xsi:type="dcterms:W3CDTF">2021-11-11T11:10:06Z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TC028017569991</vt:lpwstr>
  </property>
</Properties>
</file>