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60" r:id="rId7"/>
    <p:sldId id="265" r:id="rId8"/>
    <p:sldId id="266" r:id="rId9"/>
    <p:sldId id="272" r:id="rId10"/>
    <p:sldId id="267" r:id="rId11"/>
    <p:sldId id="261" r:id="rId12"/>
    <p:sldId id="269" r:id="rId13"/>
    <p:sldId id="270" r:id="rId14"/>
    <p:sldId id="262" r:id="rId15"/>
    <p:sldId id="27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33.svg"/><Relationship Id="rId4" Type="http://schemas.openxmlformats.org/officeDocument/2006/relationships/image" Target="../media/image29.svg"/><Relationship Id="rId9" Type="http://schemas.openxmlformats.org/officeDocument/2006/relationships/image" Target="../media/image3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33.svg"/><Relationship Id="rId4" Type="http://schemas.openxmlformats.org/officeDocument/2006/relationships/image" Target="../media/image29.svg"/><Relationship Id="rId9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B3225B-046F-4296-90E6-73861620E82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0BDD765-A8A2-4178-94C9-FA9A9C9ECA30}">
      <dgm:prSet/>
      <dgm:spPr/>
      <dgm:t>
        <a:bodyPr/>
        <a:lstStyle/>
        <a:p>
          <a:r>
            <a:rPr lang="fr-CH"/>
            <a:t>Context : micronutrient adequacy, dietary quality, nutrient balance</a:t>
          </a:r>
          <a:endParaRPr lang="en-US"/>
        </a:p>
      </dgm:t>
    </dgm:pt>
    <dgm:pt modelId="{F2935866-1144-4053-8826-6B699149A10E}" type="parTrans" cxnId="{EDF289ED-4294-4E53-B490-5D4F2CE48FC9}">
      <dgm:prSet/>
      <dgm:spPr/>
      <dgm:t>
        <a:bodyPr/>
        <a:lstStyle/>
        <a:p>
          <a:endParaRPr lang="en-US"/>
        </a:p>
      </dgm:t>
    </dgm:pt>
    <dgm:pt modelId="{9CC5B97F-D385-442F-B4BA-8783B3380DC8}" type="sibTrans" cxnId="{EDF289ED-4294-4E53-B490-5D4F2CE48FC9}">
      <dgm:prSet/>
      <dgm:spPr/>
      <dgm:t>
        <a:bodyPr/>
        <a:lstStyle/>
        <a:p>
          <a:endParaRPr lang="en-US"/>
        </a:p>
      </dgm:t>
    </dgm:pt>
    <dgm:pt modelId="{922934CF-C4CA-4249-AABC-C0C47C6AD61D}">
      <dgm:prSet/>
      <dgm:spPr/>
      <dgm:t>
        <a:bodyPr/>
        <a:lstStyle/>
        <a:p>
          <a:r>
            <a:rPr lang="fr-CH"/>
            <a:t>Study Framework : Nutrient Balance Concept (NBC)</a:t>
          </a:r>
          <a:endParaRPr lang="en-US"/>
        </a:p>
      </dgm:t>
    </dgm:pt>
    <dgm:pt modelId="{17C1F548-8081-4929-B37F-002BE2D3AF1E}" type="parTrans" cxnId="{98B92135-9C7A-42C4-9583-BC91F6684AE3}">
      <dgm:prSet/>
      <dgm:spPr/>
      <dgm:t>
        <a:bodyPr/>
        <a:lstStyle/>
        <a:p>
          <a:endParaRPr lang="en-US"/>
        </a:p>
      </dgm:t>
    </dgm:pt>
    <dgm:pt modelId="{099C3D08-0E87-4733-B9C2-8A7EC7528994}" type="sibTrans" cxnId="{98B92135-9C7A-42C4-9583-BC91F6684AE3}">
      <dgm:prSet/>
      <dgm:spPr/>
      <dgm:t>
        <a:bodyPr/>
        <a:lstStyle/>
        <a:p>
          <a:endParaRPr lang="en-US"/>
        </a:p>
      </dgm:t>
    </dgm:pt>
    <dgm:pt modelId="{C5C4054D-C91C-4C53-9034-76115CBE680E}" type="pres">
      <dgm:prSet presAssocID="{F7B3225B-046F-4296-90E6-73861620E82F}" presName="root" presStyleCnt="0">
        <dgm:presLayoutVars>
          <dgm:dir/>
          <dgm:resizeHandles val="exact"/>
        </dgm:presLayoutVars>
      </dgm:prSet>
      <dgm:spPr/>
    </dgm:pt>
    <dgm:pt modelId="{D8373628-DABD-4BF3-81F3-9150F66F5AE9}" type="pres">
      <dgm:prSet presAssocID="{40BDD765-A8A2-4178-94C9-FA9A9C9ECA30}" presName="compNode" presStyleCnt="0"/>
      <dgm:spPr/>
    </dgm:pt>
    <dgm:pt modelId="{51820B63-13D8-43D9-8412-253F4F2E166E}" type="pres">
      <dgm:prSet presAssocID="{40BDD765-A8A2-4178-94C9-FA9A9C9ECA3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Échelle"/>
        </a:ext>
      </dgm:extLst>
    </dgm:pt>
    <dgm:pt modelId="{C04BBE05-637D-47A6-85C6-FF01C899858D}" type="pres">
      <dgm:prSet presAssocID="{40BDD765-A8A2-4178-94C9-FA9A9C9ECA30}" presName="spaceRect" presStyleCnt="0"/>
      <dgm:spPr/>
    </dgm:pt>
    <dgm:pt modelId="{9A191F15-4853-4813-B26B-A1FD434CD47F}" type="pres">
      <dgm:prSet presAssocID="{40BDD765-A8A2-4178-94C9-FA9A9C9ECA30}" presName="textRect" presStyleLbl="revTx" presStyleIdx="0" presStyleCnt="2">
        <dgm:presLayoutVars>
          <dgm:chMax val="1"/>
          <dgm:chPref val="1"/>
        </dgm:presLayoutVars>
      </dgm:prSet>
      <dgm:spPr/>
    </dgm:pt>
    <dgm:pt modelId="{E1671046-B710-4438-9920-E8C603E734CA}" type="pres">
      <dgm:prSet presAssocID="{9CC5B97F-D385-442F-B4BA-8783B3380DC8}" presName="sibTrans" presStyleCnt="0"/>
      <dgm:spPr/>
    </dgm:pt>
    <dgm:pt modelId="{1A7AF9E0-C0A8-4F24-87C0-9E5774816D80}" type="pres">
      <dgm:prSet presAssocID="{922934CF-C4CA-4249-AABC-C0C47C6AD61D}" presName="compNode" presStyleCnt="0"/>
      <dgm:spPr/>
    </dgm:pt>
    <dgm:pt modelId="{5A48AB8A-DBCD-4A8C-999D-411FC77EEFB7}" type="pres">
      <dgm:prSet presAssocID="{922934CF-C4CA-4249-AABC-C0C47C6AD61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fique"/>
        </a:ext>
      </dgm:extLst>
    </dgm:pt>
    <dgm:pt modelId="{947773F6-366F-42FE-8901-E5F5615A65FA}" type="pres">
      <dgm:prSet presAssocID="{922934CF-C4CA-4249-AABC-C0C47C6AD61D}" presName="spaceRect" presStyleCnt="0"/>
      <dgm:spPr/>
    </dgm:pt>
    <dgm:pt modelId="{9F6EE078-BCAB-44C2-BD67-196670AF7489}" type="pres">
      <dgm:prSet presAssocID="{922934CF-C4CA-4249-AABC-C0C47C6AD61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8B92135-9C7A-42C4-9583-BC91F6684AE3}" srcId="{F7B3225B-046F-4296-90E6-73861620E82F}" destId="{922934CF-C4CA-4249-AABC-C0C47C6AD61D}" srcOrd="1" destOrd="0" parTransId="{17C1F548-8081-4929-B37F-002BE2D3AF1E}" sibTransId="{099C3D08-0E87-4733-B9C2-8A7EC7528994}"/>
    <dgm:cxn modelId="{C05C7C7F-0166-484F-AA29-B4206D606145}" type="presOf" srcId="{F7B3225B-046F-4296-90E6-73861620E82F}" destId="{C5C4054D-C91C-4C53-9034-76115CBE680E}" srcOrd="0" destOrd="0" presId="urn:microsoft.com/office/officeart/2018/2/layout/IconLabelList"/>
    <dgm:cxn modelId="{04233F82-B1D1-4698-93F7-FF83772FC33E}" type="presOf" srcId="{922934CF-C4CA-4249-AABC-C0C47C6AD61D}" destId="{9F6EE078-BCAB-44C2-BD67-196670AF7489}" srcOrd="0" destOrd="0" presId="urn:microsoft.com/office/officeart/2018/2/layout/IconLabelList"/>
    <dgm:cxn modelId="{53002DDA-CD85-4DDC-B66E-DFC9DF093ADE}" type="presOf" srcId="{40BDD765-A8A2-4178-94C9-FA9A9C9ECA30}" destId="{9A191F15-4853-4813-B26B-A1FD434CD47F}" srcOrd="0" destOrd="0" presId="urn:microsoft.com/office/officeart/2018/2/layout/IconLabelList"/>
    <dgm:cxn modelId="{EDF289ED-4294-4E53-B490-5D4F2CE48FC9}" srcId="{F7B3225B-046F-4296-90E6-73861620E82F}" destId="{40BDD765-A8A2-4178-94C9-FA9A9C9ECA30}" srcOrd="0" destOrd="0" parTransId="{F2935866-1144-4053-8826-6B699149A10E}" sibTransId="{9CC5B97F-D385-442F-B4BA-8783B3380DC8}"/>
    <dgm:cxn modelId="{D761962B-9331-4264-A008-17234E7460A2}" type="presParOf" srcId="{C5C4054D-C91C-4C53-9034-76115CBE680E}" destId="{D8373628-DABD-4BF3-81F3-9150F66F5AE9}" srcOrd="0" destOrd="0" presId="urn:microsoft.com/office/officeart/2018/2/layout/IconLabelList"/>
    <dgm:cxn modelId="{46B92BDE-6975-49A1-A6F7-7046A317A1AF}" type="presParOf" srcId="{D8373628-DABD-4BF3-81F3-9150F66F5AE9}" destId="{51820B63-13D8-43D9-8412-253F4F2E166E}" srcOrd="0" destOrd="0" presId="urn:microsoft.com/office/officeart/2018/2/layout/IconLabelList"/>
    <dgm:cxn modelId="{AE690D49-9A52-4374-9A7B-B9B035003BC9}" type="presParOf" srcId="{D8373628-DABD-4BF3-81F3-9150F66F5AE9}" destId="{C04BBE05-637D-47A6-85C6-FF01C899858D}" srcOrd="1" destOrd="0" presId="urn:microsoft.com/office/officeart/2018/2/layout/IconLabelList"/>
    <dgm:cxn modelId="{F29E6C71-F7D1-497E-AA15-2CA90BD9C6DA}" type="presParOf" srcId="{D8373628-DABD-4BF3-81F3-9150F66F5AE9}" destId="{9A191F15-4853-4813-B26B-A1FD434CD47F}" srcOrd="2" destOrd="0" presId="urn:microsoft.com/office/officeart/2018/2/layout/IconLabelList"/>
    <dgm:cxn modelId="{9D26ADDA-11CB-4EEB-B2D4-0001A66DFC10}" type="presParOf" srcId="{C5C4054D-C91C-4C53-9034-76115CBE680E}" destId="{E1671046-B710-4438-9920-E8C603E734CA}" srcOrd="1" destOrd="0" presId="urn:microsoft.com/office/officeart/2018/2/layout/IconLabelList"/>
    <dgm:cxn modelId="{EFE7ADB8-9B81-45D8-B40A-3C692B6AAA8D}" type="presParOf" srcId="{C5C4054D-C91C-4C53-9034-76115CBE680E}" destId="{1A7AF9E0-C0A8-4F24-87C0-9E5774816D80}" srcOrd="2" destOrd="0" presId="urn:microsoft.com/office/officeart/2018/2/layout/IconLabelList"/>
    <dgm:cxn modelId="{4B763769-197E-47DB-AC4C-F1E084A3FF95}" type="presParOf" srcId="{1A7AF9E0-C0A8-4F24-87C0-9E5774816D80}" destId="{5A48AB8A-DBCD-4A8C-999D-411FC77EEFB7}" srcOrd="0" destOrd="0" presId="urn:microsoft.com/office/officeart/2018/2/layout/IconLabelList"/>
    <dgm:cxn modelId="{45ADABAC-45AB-4E32-AF34-11D2C38461A9}" type="presParOf" srcId="{1A7AF9E0-C0A8-4F24-87C0-9E5774816D80}" destId="{947773F6-366F-42FE-8901-E5F5615A65FA}" srcOrd="1" destOrd="0" presId="urn:microsoft.com/office/officeart/2018/2/layout/IconLabelList"/>
    <dgm:cxn modelId="{25D600EB-FFC9-40B3-8E74-57E9DC9C3E0D}" type="presParOf" srcId="{1A7AF9E0-C0A8-4F24-87C0-9E5774816D80}" destId="{9F6EE078-BCAB-44C2-BD67-196670AF748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AED408-07AA-4AFF-BEB8-96642FADD58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A34C288-DE3F-4EE1-9FD2-9C362ADBE522}">
      <dgm:prSet/>
      <dgm:spPr/>
      <dgm:t>
        <a:bodyPr/>
        <a:lstStyle/>
        <a:p>
          <a:pPr>
            <a:lnSpc>
              <a:spcPct val="100000"/>
            </a:lnSpc>
          </a:pPr>
          <a:r>
            <a:rPr lang="fr-CH" dirty="0" err="1"/>
            <a:t>Validate</a:t>
          </a:r>
          <a:r>
            <a:rPr lang="fr-CH" dirty="0"/>
            <a:t> NBC </a:t>
          </a:r>
          <a:r>
            <a:rPr lang="fr-CH" dirty="0" err="1"/>
            <a:t>framwork</a:t>
          </a:r>
          <a:r>
            <a:rPr lang="fr-CH" dirty="0"/>
            <a:t> </a:t>
          </a:r>
          <a:r>
            <a:rPr lang="fr-CH" dirty="0" err="1"/>
            <a:t>with</a:t>
          </a:r>
          <a:r>
            <a:rPr lang="fr-CH" dirty="0"/>
            <a:t> real-world data</a:t>
          </a:r>
          <a:endParaRPr lang="en-US" dirty="0"/>
        </a:p>
      </dgm:t>
    </dgm:pt>
    <dgm:pt modelId="{3CDDFC2F-A434-44C4-838D-40B37BCC0753}" type="parTrans" cxnId="{20C85C8D-807D-4793-8E9A-B09B40557F15}">
      <dgm:prSet/>
      <dgm:spPr/>
      <dgm:t>
        <a:bodyPr/>
        <a:lstStyle/>
        <a:p>
          <a:endParaRPr lang="en-US"/>
        </a:p>
      </dgm:t>
    </dgm:pt>
    <dgm:pt modelId="{DD975BA0-2213-4A0E-9F5A-C416BB66B110}" type="sibTrans" cxnId="{20C85C8D-807D-4793-8E9A-B09B40557F15}">
      <dgm:prSet/>
      <dgm:spPr/>
      <dgm:t>
        <a:bodyPr/>
        <a:lstStyle/>
        <a:p>
          <a:endParaRPr lang="en-US"/>
        </a:p>
      </dgm:t>
    </dgm:pt>
    <dgm:pt modelId="{BF32D098-5632-4645-85C9-DB9A1193A360}">
      <dgm:prSet/>
      <dgm:spPr/>
      <dgm:t>
        <a:bodyPr/>
        <a:lstStyle/>
        <a:p>
          <a:pPr>
            <a:lnSpc>
              <a:spcPct val="100000"/>
            </a:lnSpc>
          </a:pPr>
          <a:r>
            <a:rPr lang="fr-CH"/>
            <a:t>Assess nutrient quality across different meal types</a:t>
          </a:r>
          <a:endParaRPr lang="en-US"/>
        </a:p>
      </dgm:t>
    </dgm:pt>
    <dgm:pt modelId="{67B1F359-F218-4FE1-AD98-F10152B81CBD}" type="parTrans" cxnId="{D1BABE4F-28F0-45A3-BF6C-501D3BE27408}">
      <dgm:prSet/>
      <dgm:spPr/>
      <dgm:t>
        <a:bodyPr/>
        <a:lstStyle/>
        <a:p>
          <a:endParaRPr lang="en-US"/>
        </a:p>
      </dgm:t>
    </dgm:pt>
    <dgm:pt modelId="{1DAA154D-89A3-4418-B762-FC6B202A6BD0}" type="sibTrans" cxnId="{D1BABE4F-28F0-45A3-BF6C-501D3BE27408}">
      <dgm:prSet/>
      <dgm:spPr/>
      <dgm:t>
        <a:bodyPr/>
        <a:lstStyle/>
        <a:p>
          <a:endParaRPr lang="en-US"/>
        </a:p>
      </dgm:t>
    </dgm:pt>
    <dgm:pt modelId="{17CCAE70-E313-4616-8B05-261CE19DB2CE}">
      <dgm:prSet/>
      <dgm:spPr/>
      <dgm:t>
        <a:bodyPr/>
        <a:lstStyle/>
        <a:p>
          <a:pPr>
            <a:lnSpc>
              <a:spcPct val="100000"/>
            </a:lnSpc>
          </a:pPr>
          <a:r>
            <a:rPr lang="fr-CH"/>
            <a:t>Explore temporal and spatial variations in nutrient intake</a:t>
          </a:r>
          <a:endParaRPr lang="en-US"/>
        </a:p>
      </dgm:t>
    </dgm:pt>
    <dgm:pt modelId="{9FF5C7B7-6450-425B-A16D-28158CD4104C}" type="parTrans" cxnId="{22E3154C-E0CF-4372-A955-593705C50BA1}">
      <dgm:prSet/>
      <dgm:spPr/>
      <dgm:t>
        <a:bodyPr/>
        <a:lstStyle/>
        <a:p>
          <a:endParaRPr lang="en-US"/>
        </a:p>
      </dgm:t>
    </dgm:pt>
    <dgm:pt modelId="{73971773-23EF-4160-8BCA-8B9240877BC2}" type="sibTrans" cxnId="{22E3154C-E0CF-4372-A955-593705C50BA1}">
      <dgm:prSet/>
      <dgm:spPr/>
      <dgm:t>
        <a:bodyPr/>
        <a:lstStyle/>
        <a:p>
          <a:endParaRPr lang="en-US"/>
        </a:p>
      </dgm:t>
    </dgm:pt>
    <dgm:pt modelId="{96B55DB6-ED6B-4541-A58D-3CC30F5D5E86}" type="pres">
      <dgm:prSet presAssocID="{A8AED408-07AA-4AFF-BEB8-96642FADD580}" presName="root" presStyleCnt="0">
        <dgm:presLayoutVars>
          <dgm:dir/>
          <dgm:resizeHandles val="exact"/>
        </dgm:presLayoutVars>
      </dgm:prSet>
      <dgm:spPr/>
    </dgm:pt>
    <dgm:pt modelId="{3E821E80-140A-44F3-B967-5DA573BA2160}" type="pres">
      <dgm:prSet presAssocID="{BA34C288-DE3F-4EE1-9FD2-9C362ADBE522}" presName="compNode" presStyleCnt="0"/>
      <dgm:spPr/>
    </dgm:pt>
    <dgm:pt modelId="{58A7E037-0CDE-43C7-B044-71173C01594D}" type="pres">
      <dgm:prSet presAssocID="{BA34C288-DE3F-4EE1-9FD2-9C362ADBE5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84F17B0-B6DB-4333-8F67-2A8E5D610F45}" type="pres">
      <dgm:prSet presAssocID="{BA34C288-DE3F-4EE1-9FD2-9C362ADBE522}" presName="spaceRect" presStyleCnt="0"/>
      <dgm:spPr/>
    </dgm:pt>
    <dgm:pt modelId="{4A408975-32A5-416C-8E3D-130120713415}" type="pres">
      <dgm:prSet presAssocID="{BA34C288-DE3F-4EE1-9FD2-9C362ADBE522}" presName="textRect" presStyleLbl="revTx" presStyleIdx="0" presStyleCnt="3">
        <dgm:presLayoutVars>
          <dgm:chMax val="1"/>
          <dgm:chPref val="1"/>
        </dgm:presLayoutVars>
      </dgm:prSet>
      <dgm:spPr/>
    </dgm:pt>
    <dgm:pt modelId="{2D42D2FB-A550-433C-BBDD-8FF7F22FDF73}" type="pres">
      <dgm:prSet presAssocID="{DD975BA0-2213-4A0E-9F5A-C416BB66B110}" presName="sibTrans" presStyleCnt="0"/>
      <dgm:spPr/>
    </dgm:pt>
    <dgm:pt modelId="{9C3D8F5D-62AD-456B-8C23-136530098702}" type="pres">
      <dgm:prSet presAssocID="{BF32D098-5632-4645-85C9-DB9A1193A360}" presName="compNode" presStyleCnt="0"/>
      <dgm:spPr/>
    </dgm:pt>
    <dgm:pt modelId="{92E98C45-A62E-4AEB-88CD-1BBB55D1D43F}" type="pres">
      <dgm:prSet presAssocID="{BF32D098-5632-4645-85C9-DB9A1193A36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0263D005-C1D4-49F9-A3CA-4CDF962DDD45}" type="pres">
      <dgm:prSet presAssocID="{BF32D098-5632-4645-85C9-DB9A1193A360}" presName="spaceRect" presStyleCnt="0"/>
      <dgm:spPr/>
    </dgm:pt>
    <dgm:pt modelId="{CFC6EF62-0153-456A-A632-94C21F490C63}" type="pres">
      <dgm:prSet presAssocID="{BF32D098-5632-4645-85C9-DB9A1193A360}" presName="textRect" presStyleLbl="revTx" presStyleIdx="1" presStyleCnt="3">
        <dgm:presLayoutVars>
          <dgm:chMax val="1"/>
          <dgm:chPref val="1"/>
        </dgm:presLayoutVars>
      </dgm:prSet>
      <dgm:spPr/>
    </dgm:pt>
    <dgm:pt modelId="{15F9EFF6-EA16-4FF9-87C0-FC7CDC0B3829}" type="pres">
      <dgm:prSet presAssocID="{1DAA154D-89A3-4418-B762-FC6B202A6BD0}" presName="sibTrans" presStyleCnt="0"/>
      <dgm:spPr/>
    </dgm:pt>
    <dgm:pt modelId="{FD0F6867-8FAC-4C1F-8B1B-7CA236501CD0}" type="pres">
      <dgm:prSet presAssocID="{17CCAE70-E313-4616-8B05-261CE19DB2CE}" presName="compNode" presStyleCnt="0"/>
      <dgm:spPr/>
    </dgm:pt>
    <dgm:pt modelId="{F17C6467-5DC2-4821-A2A4-EA42EC125E44}" type="pres">
      <dgm:prSet presAssocID="{17CCAE70-E313-4616-8B05-261CE19DB2C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7EF0B8A7-3DBB-4286-9719-746AD9981E15}" type="pres">
      <dgm:prSet presAssocID="{17CCAE70-E313-4616-8B05-261CE19DB2CE}" presName="spaceRect" presStyleCnt="0"/>
      <dgm:spPr/>
    </dgm:pt>
    <dgm:pt modelId="{6C49EC22-0048-49A2-A2EC-09FA35983882}" type="pres">
      <dgm:prSet presAssocID="{17CCAE70-E313-4616-8B05-261CE19DB2C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79C6944-A520-4A96-84C7-2B2EF3E62615}" type="presOf" srcId="{BF32D098-5632-4645-85C9-DB9A1193A360}" destId="{CFC6EF62-0153-456A-A632-94C21F490C63}" srcOrd="0" destOrd="0" presId="urn:microsoft.com/office/officeart/2018/2/layout/IconLabelList"/>
    <dgm:cxn modelId="{22E3154C-E0CF-4372-A955-593705C50BA1}" srcId="{A8AED408-07AA-4AFF-BEB8-96642FADD580}" destId="{17CCAE70-E313-4616-8B05-261CE19DB2CE}" srcOrd="2" destOrd="0" parTransId="{9FF5C7B7-6450-425B-A16D-28158CD4104C}" sibTransId="{73971773-23EF-4160-8BCA-8B9240877BC2}"/>
    <dgm:cxn modelId="{D1BABE4F-28F0-45A3-BF6C-501D3BE27408}" srcId="{A8AED408-07AA-4AFF-BEB8-96642FADD580}" destId="{BF32D098-5632-4645-85C9-DB9A1193A360}" srcOrd="1" destOrd="0" parTransId="{67B1F359-F218-4FE1-AD98-F10152B81CBD}" sibTransId="{1DAA154D-89A3-4418-B762-FC6B202A6BD0}"/>
    <dgm:cxn modelId="{C5C4C350-F3CF-42B8-943B-7179B530389A}" type="presOf" srcId="{A8AED408-07AA-4AFF-BEB8-96642FADD580}" destId="{96B55DB6-ED6B-4541-A58D-3CC30F5D5E86}" srcOrd="0" destOrd="0" presId="urn:microsoft.com/office/officeart/2018/2/layout/IconLabelList"/>
    <dgm:cxn modelId="{20C85C8D-807D-4793-8E9A-B09B40557F15}" srcId="{A8AED408-07AA-4AFF-BEB8-96642FADD580}" destId="{BA34C288-DE3F-4EE1-9FD2-9C362ADBE522}" srcOrd="0" destOrd="0" parTransId="{3CDDFC2F-A434-44C4-838D-40B37BCC0753}" sibTransId="{DD975BA0-2213-4A0E-9F5A-C416BB66B110}"/>
    <dgm:cxn modelId="{5B4169AD-5C34-42C2-A00B-DC629E89C26E}" type="presOf" srcId="{BA34C288-DE3F-4EE1-9FD2-9C362ADBE522}" destId="{4A408975-32A5-416C-8E3D-130120713415}" srcOrd="0" destOrd="0" presId="urn:microsoft.com/office/officeart/2018/2/layout/IconLabelList"/>
    <dgm:cxn modelId="{17B236D3-D3C9-4908-A2F6-474776999179}" type="presOf" srcId="{17CCAE70-E313-4616-8B05-261CE19DB2CE}" destId="{6C49EC22-0048-49A2-A2EC-09FA35983882}" srcOrd="0" destOrd="0" presId="urn:microsoft.com/office/officeart/2018/2/layout/IconLabelList"/>
    <dgm:cxn modelId="{0DFF5D5B-2FED-4392-81D8-FD62E70E3AD5}" type="presParOf" srcId="{96B55DB6-ED6B-4541-A58D-3CC30F5D5E86}" destId="{3E821E80-140A-44F3-B967-5DA573BA2160}" srcOrd="0" destOrd="0" presId="urn:microsoft.com/office/officeart/2018/2/layout/IconLabelList"/>
    <dgm:cxn modelId="{967FBC31-B733-4DC1-94D6-125EC7F2DDB5}" type="presParOf" srcId="{3E821E80-140A-44F3-B967-5DA573BA2160}" destId="{58A7E037-0CDE-43C7-B044-71173C01594D}" srcOrd="0" destOrd="0" presId="urn:microsoft.com/office/officeart/2018/2/layout/IconLabelList"/>
    <dgm:cxn modelId="{680AE953-9B5E-4EB2-8B9B-4AAEA844DBDD}" type="presParOf" srcId="{3E821E80-140A-44F3-B967-5DA573BA2160}" destId="{584F17B0-B6DB-4333-8F67-2A8E5D610F45}" srcOrd="1" destOrd="0" presId="urn:microsoft.com/office/officeart/2018/2/layout/IconLabelList"/>
    <dgm:cxn modelId="{F312F12F-B9E3-471F-818F-04BF95CC65D5}" type="presParOf" srcId="{3E821E80-140A-44F3-B967-5DA573BA2160}" destId="{4A408975-32A5-416C-8E3D-130120713415}" srcOrd="2" destOrd="0" presId="urn:microsoft.com/office/officeart/2018/2/layout/IconLabelList"/>
    <dgm:cxn modelId="{B030AA52-7D3C-42B5-AA73-AE6A70C2A037}" type="presParOf" srcId="{96B55DB6-ED6B-4541-A58D-3CC30F5D5E86}" destId="{2D42D2FB-A550-433C-BBDD-8FF7F22FDF73}" srcOrd="1" destOrd="0" presId="urn:microsoft.com/office/officeart/2018/2/layout/IconLabelList"/>
    <dgm:cxn modelId="{8F9EF9ED-DA79-4F06-A48D-C070FC36299B}" type="presParOf" srcId="{96B55DB6-ED6B-4541-A58D-3CC30F5D5E86}" destId="{9C3D8F5D-62AD-456B-8C23-136530098702}" srcOrd="2" destOrd="0" presId="urn:microsoft.com/office/officeart/2018/2/layout/IconLabelList"/>
    <dgm:cxn modelId="{80B2CA25-8599-49E5-A02C-6B30AB1578FB}" type="presParOf" srcId="{9C3D8F5D-62AD-456B-8C23-136530098702}" destId="{92E98C45-A62E-4AEB-88CD-1BBB55D1D43F}" srcOrd="0" destOrd="0" presId="urn:microsoft.com/office/officeart/2018/2/layout/IconLabelList"/>
    <dgm:cxn modelId="{AE73A307-A39A-4DB1-A347-82E40A394AC7}" type="presParOf" srcId="{9C3D8F5D-62AD-456B-8C23-136530098702}" destId="{0263D005-C1D4-49F9-A3CA-4CDF962DDD45}" srcOrd="1" destOrd="0" presId="urn:microsoft.com/office/officeart/2018/2/layout/IconLabelList"/>
    <dgm:cxn modelId="{A3DA214F-2F9E-4BC8-92C8-0CAF71F75198}" type="presParOf" srcId="{9C3D8F5D-62AD-456B-8C23-136530098702}" destId="{CFC6EF62-0153-456A-A632-94C21F490C63}" srcOrd="2" destOrd="0" presId="urn:microsoft.com/office/officeart/2018/2/layout/IconLabelList"/>
    <dgm:cxn modelId="{54A0F3EE-71F8-4415-B01A-EE70CCB59D77}" type="presParOf" srcId="{96B55DB6-ED6B-4541-A58D-3CC30F5D5E86}" destId="{15F9EFF6-EA16-4FF9-87C0-FC7CDC0B3829}" srcOrd="3" destOrd="0" presId="urn:microsoft.com/office/officeart/2018/2/layout/IconLabelList"/>
    <dgm:cxn modelId="{28D5BEDD-BFA1-49A8-8A70-2460D11C9CCC}" type="presParOf" srcId="{96B55DB6-ED6B-4541-A58D-3CC30F5D5E86}" destId="{FD0F6867-8FAC-4C1F-8B1B-7CA236501CD0}" srcOrd="4" destOrd="0" presId="urn:microsoft.com/office/officeart/2018/2/layout/IconLabelList"/>
    <dgm:cxn modelId="{F63D38D3-77CE-4573-9087-3828AC5A6EE2}" type="presParOf" srcId="{FD0F6867-8FAC-4C1F-8B1B-7CA236501CD0}" destId="{F17C6467-5DC2-4821-A2A4-EA42EC125E44}" srcOrd="0" destOrd="0" presId="urn:microsoft.com/office/officeart/2018/2/layout/IconLabelList"/>
    <dgm:cxn modelId="{539DD735-54EA-4AF0-A45C-8BE4570CE62A}" type="presParOf" srcId="{FD0F6867-8FAC-4C1F-8B1B-7CA236501CD0}" destId="{7EF0B8A7-3DBB-4286-9719-746AD9981E15}" srcOrd="1" destOrd="0" presId="urn:microsoft.com/office/officeart/2018/2/layout/IconLabelList"/>
    <dgm:cxn modelId="{8D32FFD6-1A3F-4145-8475-BF695242A24B}" type="presParOf" srcId="{FD0F6867-8FAC-4C1F-8B1B-7CA236501CD0}" destId="{6C49EC22-0048-49A2-A2EC-09FA3598388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5E36D9-7877-4E96-92B5-A99986AC93C7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F6BDF2-0989-481C-8295-6CD1CB043AE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CH" sz="1800" b="0" dirty="0"/>
            <a:t>Data Source : </a:t>
          </a:r>
          <a:r>
            <a:rPr lang="fr-CH" sz="1800" b="0" dirty="0" err="1"/>
            <a:t>Swiss</a:t>
          </a:r>
          <a:r>
            <a:rPr lang="fr-CH" sz="1800" b="0" dirty="0"/>
            <a:t> digital nutrition </a:t>
          </a:r>
          <a:r>
            <a:rPr lang="fr-CH" sz="1800" b="0" dirty="0" err="1"/>
            <a:t>cohort</a:t>
          </a:r>
          <a:r>
            <a:rPr lang="fr-CH" sz="1800" b="0" dirty="0"/>
            <a:t>, </a:t>
          </a:r>
          <a:r>
            <a:rPr lang="fr-CH" sz="1800" b="0" dirty="0" err="1"/>
            <a:t>OpenFoodFacts</a:t>
          </a:r>
          <a:endParaRPr lang="fr-CH" sz="1800" b="0" dirty="0"/>
        </a:p>
        <a:p>
          <a:pPr>
            <a:lnSpc>
              <a:spcPct val="100000"/>
            </a:lnSpc>
            <a:defRPr b="1"/>
          </a:pPr>
          <a:r>
            <a:rPr lang="en-US" sz="1800" b="0" dirty="0"/>
            <a:t>Initial dataset : 399’824 records</a:t>
          </a:r>
        </a:p>
      </dgm:t>
    </dgm:pt>
    <dgm:pt modelId="{6B5DDE75-B2E1-47FA-BD53-502DB59F66B1}" type="parTrans" cxnId="{F39D04D9-CB0C-4E3F-99F0-C3EB689F640B}">
      <dgm:prSet/>
      <dgm:spPr/>
      <dgm:t>
        <a:bodyPr/>
        <a:lstStyle/>
        <a:p>
          <a:endParaRPr lang="en-US"/>
        </a:p>
      </dgm:t>
    </dgm:pt>
    <dgm:pt modelId="{D19FAEB1-3BA9-46F4-A6DF-74AF39552B55}" type="sibTrans" cxnId="{F39D04D9-CB0C-4E3F-99F0-C3EB689F640B}">
      <dgm:prSet/>
      <dgm:spPr/>
      <dgm:t>
        <a:bodyPr/>
        <a:lstStyle/>
        <a:p>
          <a:endParaRPr lang="en-US"/>
        </a:p>
      </dgm:t>
    </dgm:pt>
    <dgm:pt modelId="{590BEC82-86C5-4E85-BB35-183F84E98C9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CH" sz="1800" b="0" dirty="0"/>
            <a:t>Data </a:t>
          </a:r>
          <a:r>
            <a:rPr lang="fr-CH" sz="1800" b="0" dirty="0" err="1"/>
            <a:t>processing</a:t>
          </a:r>
          <a:r>
            <a:rPr lang="fr-CH" sz="1800" b="0" dirty="0"/>
            <a:t> : </a:t>
          </a:r>
          <a:r>
            <a:rPr lang="fr-CH" sz="1800" b="0" dirty="0" err="1"/>
            <a:t>Filtering</a:t>
          </a:r>
          <a:r>
            <a:rPr lang="fr-CH" sz="1800" b="0" dirty="0"/>
            <a:t>, </a:t>
          </a:r>
          <a:r>
            <a:rPr lang="fr-CH" sz="1800" b="0" dirty="0" err="1"/>
            <a:t>imcomplete</a:t>
          </a:r>
          <a:r>
            <a:rPr lang="fr-CH" sz="1800" b="0" dirty="0"/>
            <a:t> records, </a:t>
          </a:r>
          <a:r>
            <a:rPr lang="fr-CH" sz="1800" b="0" dirty="0" err="1"/>
            <a:t>outliers</a:t>
          </a:r>
          <a:r>
            <a:rPr lang="fr-CH" sz="1800" b="0" dirty="0"/>
            <a:t> </a:t>
          </a:r>
          <a:r>
            <a:rPr lang="fr-CH" sz="1800" b="0" dirty="0" err="1"/>
            <a:t>removal</a:t>
          </a:r>
          <a:r>
            <a:rPr lang="fr-CH" sz="1800" b="0" dirty="0"/>
            <a:t>, portion size </a:t>
          </a:r>
          <a:r>
            <a:rPr lang="fr-CH" sz="1800" b="0" dirty="0" err="1"/>
            <a:t>standardization</a:t>
          </a:r>
          <a:r>
            <a:rPr lang="fr-CH" sz="1800" b="0" dirty="0"/>
            <a:t> </a:t>
          </a:r>
        </a:p>
        <a:p>
          <a:pPr>
            <a:lnSpc>
              <a:spcPct val="100000"/>
            </a:lnSpc>
            <a:defRPr b="1"/>
          </a:pPr>
          <a:r>
            <a:rPr lang="en-US" sz="1800" b="0" dirty="0"/>
            <a:t>Final dataset : 149’483 records</a:t>
          </a:r>
        </a:p>
      </dgm:t>
    </dgm:pt>
    <dgm:pt modelId="{B3E2BEDB-ED6E-463C-A682-E53B97CEE00B}" type="parTrans" cxnId="{625803E0-7875-4747-AF16-1DA2A7268A6A}">
      <dgm:prSet/>
      <dgm:spPr/>
      <dgm:t>
        <a:bodyPr/>
        <a:lstStyle/>
        <a:p>
          <a:endParaRPr lang="en-US"/>
        </a:p>
      </dgm:t>
    </dgm:pt>
    <dgm:pt modelId="{B00DECBC-9163-456F-88B3-C4382529BD7A}" type="sibTrans" cxnId="{625803E0-7875-4747-AF16-1DA2A7268A6A}">
      <dgm:prSet/>
      <dgm:spPr/>
      <dgm:t>
        <a:bodyPr/>
        <a:lstStyle/>
        <a:p>
          <a:endParaRPr lang="en-US"/>
        </a:p>
      </dgm:t>
    </dgm:pt>
    <dgm:pt modelId="{629AD2D6-33A5-42C8-BA2C-1F320F679875}" type="pres">
      <dgm:prSet presAssocID="{815E36D9-7877-4E96-92B5-A99986AC93C7}" presName="root" presStyleCnt="0">
        <dgm:presLayoutVars>
          <dgm:dir/>
          <dgm:resizeHandles val="exact"/>
        </dgm:presLayoutVars>
      </dgm:prSet>
      <dgm:spPr/>
    </dgm:pt>
    <dgm:pt modelId="{55D577E7-8E12-4E0E-A0B7-7566F68F3EF4}" type="pres">
      <dgm:prSet presAssocID="{77F6BDF2-0989-481C-8295-6CD1CB043AEC}" presName="compNode" presStyleCnt="0"/>
      <dgm:spPr/>
    </dgm:pt>
    <dgm:pt modelId="{A5C56790-7B1E-43F0-BF56-A675D73AF369}" type="pres">
      <dgm:prSet presAssocID="{77F6BDF2-0989-481C-8295-6CD1CB043AEC}" presName="iconRect" presStyleLbl="node1" presStyleIdx="0" presStyleCnt="2" custLinFactX="2684" custLinFactNeighborX="100000" custLinFactNeighborY="56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é"/>
        </a:ext>
      </dgm:extLst>
    </dgm:pt>
    <dgm:pt modelId="{2A6B4CD5-B7D7-445E-82E7-0144641732DD}" type="pres">
      <dgm:prSet presAssocID="{77F6BDF2-0989-481C-8295-6CD1CB043AEC}" presName="iconSpace" presStyleCnt="0"/>
      <dgm:spPr/>
    </dgm:pt>
    <dgm:pt modelId="{0A49FC34-71C3-40C4-9172-B86C2A3AA089}" type="pres">
      <dgm:prSet presAssocID="{77F6BDF2-0989-481C-8295-6CD1CB043AEC}" presName="parTx" presStyleLbl="revTx" presStyleIdx="0" presStyleCnt="4">
        <dgm:presLayoutVars>
          <dgm:chMax val="0"/>
          <dgm:chPref val="0"/>
        </dgm:presLayoutVars>
      </dgm:prSet>
      <dgm:spPr/>
    </dgm:pt>
    <dgm:pt modelId="{2A68DF7D-07F8-442A-903E-32C343B5CAAF}" type="pres">
      <dgm:prSet presAssocID="{77F6BDF2-0989-481C-8295-6CD1CB043AEC}" presName="txSpace" presStyleCnt="0"/>
      <dgm:spPr/>
    </dgm:pt>
    <dgm:pt modelId="{8D2D684E-4259-44D4-A811-FCBE4CE589C3}" type="pres">
      <dgm:prSet presAssocID="{77F6BDF2-0989-481C-8295-6CD1CB043AEC}" presName="desTx" presStyleLbl="revTx" presStyleIdx="1" presStyleCnt="4">
        <dgm:presLayoutVars/>
      </dgm:prSet>
      <dgm:spPr/>
    </dgm:pt>
    <dgm:pt modelId="{C601A048-AF43-4237-811B-45E377BA102F}" type="pres">
      <dgm:prSet presAssocID="{D19FAEB1-3BA9-46F4-A6DF-74AF39552B55}" presName="sibTrans" presStyleCnt="0"/>
      <dgm:spPr/>
    </dgm:pt>
    <dgm:pt modelId="{C0AEB8D5-70FD-40C1-875C-0B312633B3F2}" type="pres">
      <dgm:prSet presAssocID="{590BEC82-86C5-4E85-BB35-183F84E98C9D}" presName="compNode" presStyleCnt="0"/>
      <dgm:spPr/>
    </dgm:pt>
    <dgm:pt modelId="{B3F09A40-71E6-4AA0-8154-655AAB1B36E8}" type="pres">
      <dgm:prSet presAssocID="{590BEC82-86C5-4E85-BB35-183F84E98C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ques"/>
        </a:ext>
      </dgm:extLst>
    </dgm:pt>
    <dgm:pt modelId="{979D6556-97AA-4450-911F-B8F09DFDB842}" type="pres">
      <dgm:prSet presAssocID="{590BEC82-86C5-4E85-BB35-183F84E98C9D}" presName="iconSpace" presStyleCnt="0"/>
      <dgm:spPr/>
    </dgm:pt>
    <dgm:pt modelId="{2B199FCB-1A7E-458D-8E99-3D87BE60CDB3}" type="pres">
      <dgm:prSet presAssocID="{590BEC82-86C5-4E85-BB35-183F84E98C9D}" presName="parTx" presStyleLbl="revTx" presStyleIdx="2" presStyleCnt="4">
        <dgm:presLayoutVars>
          <dgm:chMax val="0"/>
          <dgm:chPref val="0"/>
        </dgm:presLayoutVars>
      </dgm:prSet>
      <dgm:spPr/>
    </dgm:pt>
    <dgm:pt modelId="{219F605B-C175-469E-B98E-396D4A8DFCB1}" type="pres">
      <dgm:prSet presAssocID="{590BEC82-86C5-4E85-BB35-183F84E98C9D}" presName="txSpace" presStyleCnt="0"/>
      <dgm:spPr/>
    </dgm:pt>
    <dgm:pt modelId="{C21F313D-B3DE-4C57-BC66-35F9B2AEEB90}" type="pres">
      <dgm:prSet presAssocID="{590BEC82-86C5-4E85-BB35-183F84E98C9D}" presName="desTx" presStyleLbl="revTx" presStyleIdx="3" presStyleCnt="4">
        <dgm:presLayoutVars/>
      </dgm:prSet>
      <dgm:spPr/>
    </dgm:pt>
  </dgm:ptLst>
  <dgm:cxnLst>
    <dgm:cxn modelId="{20EAEF21-17B0-48D9-8B69-E71644759ED8}" type="presOf" srcId="{590BEC82-86C5-4E85-BB35-183F84E98C9D}" destId="{2B199FCB-1A7E-458D-8E99-3D87BE60CDB3}" srcOrd="0" destOrd="0" presId="urn:microsoft.com/office/officeart/2018/2/layout/IconLabelDescriptionList"/>
    <dgm:cxn modelId="{E8453F95-3AE8-4B84-8C86-A49F6D46DE22}" type="presOf" srcId="{77F6BDF2-0989-481C-8295-6CD1CB043AEC}" destId="{0A49FC34-71C3-40C4-9172-B86C2A3AA089}" srcOrd="0" destOrd="0" presId="urn:microsoft.com/office/officeart/2018/2/layout/IconLabelDescriptionList"/>
    <dgm:cxn modelId="{E3465FAF-FBF8-4AB1-846C-4EAADFE4FFE1}" type="presOf" srcId="{815E36D9-7877-4E96-92B5-A99986AC93C7}" destId="{629AD2D6-33A5-42C8-BA2C-1F320F679875}" srcOrd="0" destOrd="0" presId="urn:microsoft.com/office/officeart/2018/2/layout/IconLabelDescriptionList"/>
    <dgm:cxn modelId="{F39D04D9-CB0C-4E3F-99F0-C3EB689F640B}" srcId="{815E36D9-7877-4E96-92B5-A99986AC93C7}" destId="{77F6BDF2-0989-481C-8295-6CD1CB043AEC}" srcOrd="0" destOrd="0" parTransId="{6B5DDE75-B2E1-47FA-BD53-502DB59F66B1}" sibTransId="{D19FAEB1-3BA9-46F4-A6DF-74AF39552B55}"/>
    <dgm:cxn modelId="{625803E0-7875-4747-AF16-1DA2A7268A6A}" srcId="{815E36D9-7877-4E96-92B5-A99986AC93C7}" destId="{590BEC82-86C5-4E85-BB35-183F84E98C9D}" srcOrd="1" destOrd="0" parTransId="{B3E2BEDB-ED6E-463C-A682-E53B97CEE00B}" sibTransId="{B00DECBC-9163-456F-88B3-C4382529BD7A}"/>
    <dgm:cxn modelId="{369F30CD-527B-47AB-819E-6E52277B4EB6}" type="presParOf" srcId="{629AD2D6-33A5-42C8-BA2C-1F320F679875}" destId="{55D577E7-8E12-4E0E-A0B7-7566F68F3EF4}" srcOrd="0" destOrd="0" presId="urn:microsoft.com/office/officeart/2018/2/layout/IconLabelDescriptionList"/>
    <dgm:cxn modelId="{23A9E662-00EF-42F0-890D-05AB25EFC57D}" type="presParOf" srcId="{55D577E7-8E12-4E0E-A0B7-7566F68F3EF4}" destId="{A5C56790-7B1E-43F0-BF56-A675D73AF369}" srcOrd="0" destOrd="0" presId="urn:microsoft.com/office/officeart/2018/2/layout/IconLabelDescriptionList"/>
    <dgm:cxn modelId="{C2E6E673-B409-48F7-9BF7-A0D22B2F2394}" type="presParOf" srcId="{55D577E7-8E12-4E0E-A0B7-7566F68F3EF4}" destId="{2A6B4CD5-B7D7-445E-82E7-0144641732DD}" srcOrd="1" destOrd="0" presId="urn:microsoft.com/office/officeart/2018/2/layout/IconLabelDescriptionList"/>
    <dgm:cxn modelId="{DCA358FF-83EC-406D-89FB-F22C1BDE14DB}" type="presParOf" srcId="{55D577E7-8E12-4E0E-A0B7-7566F68F3EF4}" destId="{0A49FC34-71C3-40C4-9172-B86C2A3AA089}" srcOrd="2" destOrd="0" presId="urn:microsoft.com/office/officeart/2018/2/layout/IconLabelDescriptionList"/>
    <dgm:cxn modelId="{BEECB691-C99C-41F8-A4A4-28350BFD77DA}" type="presParOf" srcId="{55D577E7-8E12-4E0E-A0B7-7566F68F3EF4}" destId="{2A68DF7D-07F8-442A-903E-32C343B5CAAF}" srcOrd="3" destOrd="0" presId="urn:microsoft.com/office/officeart/2018/2/layout/IconLabelDescriptionList"/>
    <dgm:cxn modelId="{89A20D62-5B24-4255-B6FD-4CC8F27833CC}" type="presParOf" srcId="{55D577E7-8E12-4E0E-A0B7-7566F68F3EF4}" destId="{8D2D684E-4259-44D4-A811-FCBE4CE589C3}" srcOrd="4" destOrd="0" presId="urn:microsoft.com/office/officeart/2018/2/layout/IconLabelDescriptionList"/>
    <dgm:cxn modelId="{A1B17F19-F095-4DE9-A569-202B1173B3E3}" type="presParOf" srcId="{629AD2D6-33A5-42C8-BA2C-1F320F679875}" destId="{C601A048-AF43-4237-811B-45E377BA102F}" srcOrd="1" destOrd="0" presId="urn:microsoft.com/office/officeart/2018/2/layout/IconLabelDescriptionList"/>
    <dgm:cxn modelId="{F1F54426-0D40-4CAD-BBC7-58DE76E42A85}" type="presParOf" srcId="{629AD2D6-33A5-42C8-BA2C-1F320F679875}" destId="{C0AEB8D5-70FD-40C1-875C-0B312633B3F2}" srcOrd="2" destOrd="0" presId="urn:microsoft.com/office/officeart/2018/2/layout/IconLabelDescriptionList"/>
    <dgm:cxn modelId="{C7B58539-ABDB-40A1-93F2-5612366F821D}" type="presParOf" srcId="{C0AEB8D5-70FD-40C1-875C-0B312633B3F2}" destId="{B3F09A40-71E6-4AA0-8154-655AAB1B36E8}" srcOrd="0" destOrd="0" presId="urn:microsoft.com/office/officeart/2018/2/layout/IconLabelDescriptionList"/>
    <dgm:cxn modelId="{A240CFC5-B48A-432A-B35F-FC10A7829C3F}" type="presParOf" srcId="{C0AEB8D5-70FD-40C1-875C-0B312633B3F2}" destId="{979D6556-97AA-4450-911F-B8F09DFDB842}" srcOrd="1" destOrd="0" presId="urn:microsoft.com/office/officeart/2018/2/layout/IconLabelDescriptionList"/>
    <dgm:cxn modelId="{2DA1C2F9-93B5-4071-9FEA-534CA9F0ACAD}" type="presParOf" srcId="{C0AEB8D5-70FD-40C1-875C-0B312633B3F2}" destId="{2B199FCB-1A7E-458D-8E99-3D87BE60CDB3}" srcOrd="2" destOrd="0" presId="urn:microsoft.com/office/officeart/2018/2/layout/IconLabelDescriptionList"/>
    <dgm:cxn modelId="{C2CFFFA1-23DD-43CE-AC72-974E5CE00824}" type="presParOf" srcId="{C0AEB8D5-70FD-40C1-875C-0B312633B3F2}" destId="{219F605B-C175-469E-B98E-396D4A8DFCB1}" srcOrd="3" destOrd="0" presId="urn:microsoft.com/office/officeart/2018/2/layout/IconLabelDescriptionList"/>
    <dgm:cxn modelId="{4953EF0B-3973-4A80-A417-CBF5B7239694}" type="presParOf" srcId="{C0AEB8D5-70FD-40C1-875C-0B312633B3F2}" destId="{C21F313D-B3DE-4C57-BC66-35F9B2AEEB9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33FD51-AAD6-4679-8333-28B89287FB4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7C53176-2A85-4DAA-9635-F884AFCB7B8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CH"/>
            <a:t>Main Findings :</a:t>
          </a:r>
          <a:endParaRPr lang="en-US"/>
        </a:p>
      </dgm:t>
    </dgm:pt>
    <dgm:pt modelId="{86E5A494-5546-4184-9231-451C671AC693}" type="parTrans" cxnId="{C8DF9F21-523D-4E06-9FFC-2ACC7DE38194}">
      <dgm:prSet/>
      <dgm:spPr/>
      <dgm:t>
        <a:bodyPr/>
        <a:lstStyle/>
        <a:p>
          <a:endParaRPr lang="en-US"/>
        </a:p>
      </dgm:t>
    </dgm:pt>
    <dgm:pt modelId="{3FCDCF4F-2598-41F3-82F5-5B62F1BB77EA}" type="sibTrans" cxnId="{C8DF9F21-523D-4E06-9FFC-2ACC7DE38194}">
      <dgm:prSet/>
      <dgm:spPr/>
      <dgm:t>
        <a:bodyPr/>
        <a:lstStyle/>
        <a:p>
          <a:endParaRPr lang="en-US"/>
        </a:p>
      </dgm:t>
    </dgm:pt>
    <dgm:pt modelId="{B00A6707-A25B-412E-882F-305B0E6DF782}">
      <dgm:prSet/>
      <dgm:spPr/>
      <dgm:t>
        <a:bodyPr/>
        <a:lstStyle/>
        <a:p>
          <a:pPr>
            <a:lnSpc>
              <a:spcPct val="100000"/>
            </a:lnSpc>
          </a:pPr>
          <a:r>
            <a:rPr lang="fr-CH"/>
            <a:t>Nutrient density</a:t>
          </a:r>
          <a:endParaRPr lang="en-US"/>
        </a:p>
      </dgm:t>
    </dgm:pt>
    <dgm:pt modelId="{4A599968-FED6-4CE6-8426-3D5769642B20}" type="parTrans" cxnId="{35C0FCA6-8444-4145-B749-DC506DDA38A6}">
      <dgm:prSet/>
      <dgm:spPr/>
      <dgm:t>
        <a:bodyPr/>
        <a:lstStyle/>
        <a:p>
          <a:endParaRPr lang="en-US"/>
        </a:p>
      </dgm:t>
    </dgm:pt>
    <dgm:pt modelId="{52A09761-7838-42F0-843A-C6089EA29F24}" type="sibTrans" cxnId="{35C0FCA6-8444-4145-B749-DC506DDA38A6}">
      <dgm:prSet/>
      <dgm:spPr/>
      <dgm:t>
        <a:bodyPr/>
        <a:lstStyle/>
        <a:p>
          <a:endParaRPr lang="en-US"/>
        </a:p>
      </dgm:t>
    </dgm:pt>
    <dgm:pt modelId="{EA06676C-8031-40B6-BE4A-7C812D514719}">
      <dgm:prSet/>
      <dgm:spPr/>
      <dgm:t>
        <a:bodyPr/>
        <a:lstStyle/>
        <a:p>
          <a:pPr>
            <a:lnSpc>
              <a:spcPct val="100000"/>
            </a:lnSpc>
          </a:pPr>
          <a:r>
            <a:rPr lang="fr-CH" dirty="0" err="1"/>
            <a:t>Meal</a:t>
          </a:r>
          <a:r>
            <a:rPr lang="fr-CH" dirty="0"/>
            <a:t> </a:t>
          </a:r>
          <a:r>
            <a:rPr lang="fr-CH" dirty="0" err="1"/>
            <a:t>quality</a:t>
          </a:r>
          <a:endParaRPr lang="en-US" dirty="0"/>
        </a:p>
      </dgm:t>
    </dgm:pt>
    <dgm:pt modelId="{69C9F117-D284-44DE-A1E1-7D98A1CC5ABD}" type="parTrans" cxnId="{7B072800-1260-4FB7-BF5C-75D87DB86303}">
      <dgm:prSet/>
      <dgm:spPr/>
      <dgm:t>
        <a:bodyPr/>
        <a:lstStyle/>
        <a:p>
          <a:endParaRPr lang="en-US"/>
        </a:p>
      </dgm:t>
    </dgm:pt>
    <dgm:pt modelId="{05EC5E56-055B-4486-9390-720BB9C43D70}" type="sibTrans" cxnId="{7B072800-1260-4FB7-BF5C-75D87DB86303}">
      <dgm:prSet/>
      <dgm:spPr/>
      <dgm:t>
        <a:bodyPr/>
        <a:lstStyle/>
        <a:p>
          <a:endParaRPr lang="en-US"/>
        </a:p>
      </dgm:t>
    </dgm:pt>
    <dgm:pt modelId="{DDC6AC97-B28D-4962-91DC-254BD0956462}">
      <dgm:prSet/>
      <dgm:spPr/>
      <dgm:t>
        <a:bodyPr/>
        <a:lstStyle/>
        <a:p>
          <a:pPr>
            <a:lnSpc>
              <a:spcPct val="100000"/>
            </a:lnSpc>
          </a:pPr>
          <a:r>
            <a:rPr lang="fr-CH"/>
            <a:t>Temporal variation</a:t>
          </a:r>
          <a:endParaRPr lang="en-US"/>
        </a:p>
      </dgm:t>
    </dgm:pt>
    <dgm:pt modelId="{B4A21864-4199-4452-9990-E1E56A8EE49A}" type="parTrans" cxnId="{ACA910AC-E752-4ACE-9AC5-C84203ED05AB}">
      <dgm:prSet/>
      <dgm:spPr/>
      <dgm:t>
        <a:bodyPr/>
        <a:lstStyle/>
        <a:p>
          <a:endParaRPr lang="en-US"/>
        </a:p>
      </dgm:t>
    </dgm:pt>
    <dgm:pt modelId="{5E837D7F-E6DA-46A9-936E-9208C09FE19D}" type="sibTrans" cxnId="{ACA910AC-E752-4ACE-9AC5-C84203ED05AB}">
      <dgm:prSet/>
      <dgm:spPr/>
      <dgm:t>
        <a:bodyPr/>
        <a:lstStyle/>
        <a:p>
          <a:endParaRPr lang="en-US"/>
        </a:p>
      </dgm:t>
    </dgm:pt>
    <dgm:pt modelId="{C7DF7F39-D759-4BC2-81A8-7EC52421E16A}">
      <dgm:prSet/>
      <dgm:spPr/>
      <dgm:t>
        <a:bodyPr/>
        <a:lstStyle/>
        <a:p>
          <a:pPr>
            <a:lnSpc>
              <a:spcPct val="100000"/>
            </a:lnSpc>
          </a:pPr>
          <a:r>
            <a:rPr lang="fr-CH"/>
            <a:t>Micronutrient deficiencies</a:t>
          </a:r>
          <a:endParaRPr lang="en-US"/>
        </a:p>
      </dgm:t>
    </dgm:pt>
    <dgm:pt modelId="{422C7A0E-D09B-4F1F-B4D0-5EA2530456B7}" type="parTrans" cxnId="{9272E27D-874B-4CDD-AE7A-9AC0240B9315}">
      <dgm:prSet/>
      <dgm:spPr/>
      <dgm:t>
        <a:bodyPr/>
        <a:lstStyle/>
        <a:p>
          <a:endParaRPr lang="en-US"/>
        </a:p>
      </dgm:t>
    </dgm:pt>
    <dgm:pt modelId="{24ADD822-E308-414B-BDBD-D3C913946DB3}" type="sibTrans" cxnId="{9272E27D-874B-4CDD-AE7A-9AC0240B9315}">
      <dgm:prSet/>
      <dgm:spPr/>
      <dgm:t>
        <a:bodyPr/>
        <a:lstStyle/>
        <a:p>
          <a:endParaRPr lang="en-US"/>
        </a:p>
      </dgm:t>
    </dgm:pt>
    <dgm:pt modelId="{97BE4737-6376-450F-A166-FE1655D2760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CH"/>
            <a:t>Meal Hierarchy</a:t>
          </a:r>
          <a:endParaRPr lang="en-US"/>
        </a:p>
      </dgm:t>
    </dgm:pt>
    <dgm:pt modelId="{285CB09B-6923-4060-B6AA-FE91E5C9FDAC}" type="parTrans" cxnId="{8F08140D-9A79-47A3-BF88-D180E538BC41}">
      <dgm:prSet/>
      <dgm:spPr/>
      <dgm:t>
        <a:bodyPr/>
        <a:lstStyle/>
        <a:p>
          <a:endParaRPr lang="en-US"/>
        </a:p>
      </dgm:t>
    </dgm:pt>
    <dgm:pt modelId="{F3F16CAD-50A9-4487-9E12-B062D5792259}" type="sibTrans" cxnId="{8F08140D-9A79-47A3-BF88-D180E538BC41}">
      <dgm:prSet/>
      <dgm:spPr/>
      <dgm:t>
        <a:bodyPr/>
        <a:lstStyle/>
        <a:p>
          <a:endParaRPr lang="en-US"/>
        </a:p>
      </dgm:t>
    </dgm:pt>
    <dgm:pt modelId="{175BD1C7-DD72-4E2D-B023-4E1981B76B0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CH"/>
            <a:t>Data Validation</a:t>
          </a:r>
          <a:endParaRPr lang="en-US"/>
        </a:p>
      </dgm:t>
    </dgm:pt>
    <dgm:pt modelId="{474EFB1E-A003-4EFD-AF3E-81740D4ACF20}" type="parTrans" cxnId="{6A1E8631-7020-42EC-94B1-A32799596870}">
      <dgm:prSet/>
      <dgm:spPr/>
      <dgm:t>
        <a:bodyPr/>
        <a:lstStyle/>
        <a:p>
          <a:endParaRPr lang="en-US"/>
        </a:p>
      </dgm:t>
    </dgm:pt>
    <dgm:pt modelId="{8F164A67-1501-45A5-88B8-99F12CA68B80}" type="sibTrans" cxnId="{6A1E8631-7020-42EC-94B1-A32799596870}">
      <dgm:prSet/>
      <dgm:spPr/>
      <dgm:t>
        <a:bodyPr/>
        <a:lstStyle/>
        <a:p>
          <a:endParaRPr lang="en-US"/>
        </a:p>
      </dgm:t>
    </dgm:pt>
    <dgm:pt modelId="{4F60E81C-0C6D-451D-9485-0EE7E619865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CH"/>
            <a:t>Real-World Insights</a:t>
          </a:r>
          <a:endParaRPr lang="en-US"/>
        </a:p>
      </dgm:t>
    </dgm:pt>
    <dgm:pt modelId="{CA3F7653-61A1-4354-BB7D-916CD2CBDB97}" type="parTrans" cxnId="{CFB3885E-8DAD-47E7-B65A-927782767CED}">
      <dgm:prSet/>
      <dgm:spPr/>
      <dgm:t>
        <a:bodyPr/>
        <a:lstStyle/>
        <a:p>
          <a:endParaRPr lang="en-US"/>
        </a:p>
      </dgm:t>
    </dgm:pt>
    <dgm:pt modelId="{517A5103-08C8-4B3F-82E5-FE7FADA55B71}" type="sibTrans" cxnId="{CFB3885E-8DAD-47E7-B65A-927782767CED}">
      <dgm:prSet/>
      <dgm:spPr/>
      <dgm:t>
        <a:bodyPr/>
        <a:lstStyle/>
        <a:p>
          <a:endParaRPr lang="en-US"/>
        </a:p>
      </dgm:t>
    </dgm:pt>
    <dgm:pt modelId="{C0915A29-862D-4692-AFD0-D0930F52038F}" type="pres">
      <dgm:prSet presAssocID="{C233FD51-AAD6-4679-8333-28B89287FB42}" presName="root" presStyleCnt="0">
        <dgm:presLayoutVars>
          <dgm:dir/>
          <dgm:resizeHandles val="exact"/>
        </dgm:presLayoutVars>
      </dgm:prSet>
      <dgm:spPr/>
    </dgm:pt>
    <dgm:pt modelId="{245686B2-2420-45BA-A7EE-423466B02857}" type="pres">
      <dgm:prSet presAssocID="{17C53176-2A85-4DAA-9635-F884AFCB7B81}" presName="compNode" presStyleCnt="0"/>
      <dgm:spPr/>
    </dgm:pt>
    <dgm:pt modelId="{9D9A2470-B179-4829-9FEA-1D84ED968A8F}" type="pres">
      <dgm:prSet presAssocID="{17C53176-2A85-4DAA-9635-F884AFCB7B8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18C1F336-AF2A-4816-BF18-D4678C508E09}" type="pres">
      <dgm:prSet presAssocID="{17C53176-2A85-4DAA-9635-F884AFCB7B81}" presName="iconSpace" presStyleCnt="0"/>
      <dgm:spPr/>
    </dgm:pt>
    <dgm:pt modelId="{C52C5E4A-2B03-45A8-B2AC-5B9D4CF928C6}" type="pres">
      <dgm:prSet presAssocID="{17C53176-2A85-4DAA-9635-F884AFCB7B81}" presName="parTx" presStyleLbl="revTx" presStyleIdx="0" presStyleCnt="8">
        <dgm:presLayoutVars>
          <dgm:chMax val="0"/>
          <dgm:chPref val="0"/>
        </dgm:presLayoutVars>
      </dgm:prSet>
      <dgm:spPr/>
    </dgm:pt>
    <dgm:pt modelId="{9A40ACAB-73C5-4629-8185-8195EA603EC4}" type="pres">
      <dgm:prSet presAssocID="{17C53176-2A85-4DAA-9635-F884AFCB7B81}" presName="txSpace" presStyleCnt="0"/>
      <dgm:spPr/>
    </dgm:pt>
    <dgm:pt modelId="{997D7916-9DEB-4E43-8C0F-C4AAB0419DF1}" type="pres">
      <dgm:prSet presAssocID="{17C53176-2A85-4DAA-9635-F884AFCB7B81}" presName="desTx" presStyleLbl="revTx" presStyleIdx="1" presStyleCnt="8">
        <dgm:presLayoutVars/>
      </dgm:prSet>
      <dgm:spPr/>
    </dgm:pt>
    <dgm:pt modelId="{55B704A4-3AD8-4BBE-9168-BF1E2EA71181}" type="pres">
      <dgm:prSet presAssocID="{3FCDCF4F-2598-41F3-82F5-5B62F1BB77EA}" presName="sibTrans" presStyleCnt="0"/>
      <dgm:spPr/>
    </dgm:pt>
    <dgm:pt modelId="{32E1D9C1-8289-453E-9F11-2241BB985DE0}" type="pres">
      <dgm:prSet presAssocID="{97BE4737-6376-450F-A166-FE1655D27600}" presName="compNode" presStyleCnt="0"/>
      <dgm:spPr/>
    </dgm:pt>
    <dgm:pt modelId="{55BB76AE-73DF-41A9-B135-05CD685DA065}" type="pres">
      <dgm:prSet presAssocID="{97BE4737-6376-450F-A166-FE1655D2760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vered plate"/>
        </a:ext>
      </dgm:extLst>
    </dgm:pt>
    <dgm:pt modelId="{C87D5CFB-8620-413C-9996-6065D88519F0}" type="pres">
      <dgm:prSet presAssocID="{97BE4737-6376-450F-A166-FE1655D27600}" presName="iconSpace" presStyleCnt="0"/>
      <dgm:spPr/>
    </dgm:pt>
    <dgm:pt modelId="{F417F239-C399-460F-B146-D786D6BD4B97}" type="pres">
      <dgm:prSet presAssocID="{97BE4737-6376-450F-A166-FE1655D27600}" presName="parTx" presStyleLbl="revTx" presStyleIdx="2" presStyleCnt="8">
        <dgm:presLayoutVars>
          <dgm:chMax val="0"/>
          <dgm:chPref val="0"/>
        </dgm:presLayoutVars>
      </dgm:prSet>
      <dgm:spPr/>
    </dgm:pt>
    <dgm:pt modelId="{767C770A-D955-4B7B-BCAD-2BE2FAA3F51E}" type="pres">
      <dgm:prSet presAssocID="{97BE4737-6376-450F-A166-FE1655D27600}" presName="txSpace" presStyleCnt="0"/>
      <dgm:spPr/>
    </dgm:pt>
    <dgm:pt modelId="{AE22FE98-4334-4D02-8F3C-736306BD2615}" type="pres">
      <dgm:prSet presAssocID="{97BE4737-6376-450F-A166-FE1655D27600}" presName="desTx" presStyleLbl="revTx" presStyleIdx="3" presStyleCnt="8">
        <dgm:presLayoutVars/>
      </dgm:prSet>
      <dgm:spPr/>
    </dgm:pt>
    <dgm:pt modelId="{EC09540E-EA10-4371-A14E-E7760F917A32}" type="pres">
      <dgm:prSet presAssocID="{F3F16CAD-50A9-4487-9E12-B062D5792259}" presName="sibTrans" presStyleCnt="0"/>
      <dgm:spPr/>
    </dgm:pt>
    <dgm:pt modelId="{45109235-FD58-465F-B8D7-257F815D0226}" type="pres">
      <dgm:prSet presAssocID="{175BD1C7-DD72-4E2D-B023-4E1981B76B05}" presName="compNode" presStyleCnt="0"/>
      <dgm:spPr/>
    </dgm:pt>
    <dgm:pt modelId="{5210CE20-94C6-4A4B-88A8-3CDE290DB5A2}" type="pres">
      <dgm:prSet presAssocID="{175BD1C7-DD72-4E2D-B023-4E1981B76B0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C9C9C69B-4313-4974-A782-7718B6875B8D}" type="pres">
      <dgm:prSet presAssocID="{175BD1C7-DD72-4E2D-B023-4E1981B76B05}" presName="iconSpace" presStyleCnt="0"/>
      <dgm:spPr/>
    </dgm:pt>
    <dgm:pt modelId="{72344ACF-5856-46DB-8534-A82A59F59DFF}" type="pres">
      <dgm:prSet presAssocID="{175BD1C7-DD72-4E2D-B023-4E1981B76B05}" presName="parTx" presStyleLbl="revTx" presStyleIdx="4" presStyleCnt="8">
        <dgm:presLayoutVars>
          <dgm:chMax val="0"/>
          <dgm:chPref val="0"/>
        </dgm:presLayoutVars>
      </dgm:prSet>
      <dgm:spPr/>
    </dgm:pt>
    <dgm:pt modelId="{8CFE2BDD-6AF3-4B21-9CF2-9D7563609448}" type="pres">
      <dgm:prSet presAssocID="{175BD1C7-DD72-4E2D-B023-4E1981B76B05}" presName="txSpace" presStyleCnt="0"/>
      <dgm:spPr/>
    </dgm:pt>
    <dgm:pt modelId="{FF5152EB-0D0B-4E13-B5FB-791E0A3F27E9}" type="pres">
      <dgm:prSet presAssocID="{175BD1C7-DD72-4E2D-B023-4E1981B76B05}" presName="desTx" presStyleLbl="revTx" presStyleIdx="5" presStyleCnt="8">
        <dgm:presLayoutVars/>
      </dgm:prSet>
      <dgm:spPr/>
    </dgm:pt>
    <dgm:pt modelId="{4845C84C-2593-485A-AD00-589CFB78DEE1}" type="pres">
      <dgm:prSet presAssocID="{8F164A67-1501-45A5-88B8-99F12CA68B80}" presName="sibTrans" presStyleCnt="0"/>
      <dgm:spPr/>
    </dgm:pt>
    <dgm:pt modelId="{7D45DCAB-EFC0-420A-847D-542F12323463}" type="pres">
      <dgm:prSet presAssocID="{4F60E81C-0C6D-451D-9485-0EE7E6198655}" presName="compNode" presStyleCnt="0"/>
      <dgm:spPr/>
    </dgm:pt>
    <dgm:pt modelId="{36D6EA03-2A96-4DE2-826A-C6BBE1B01984}" type="pres">
      <dgm:prSet presAssocID="{4F60E81C-0C6D-451D-9485-0EE7E619865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BCD6B288-B628-4ECB-9262-F8EC2DF93413}" type="pres">
      <dgm:prSet presAssocID="{4F60E81C-0C6D-451D-9485-0EE7E6198655}" presName="iconSpace" presStyleCnt="0"/>
      <dgm:spPr/>
    </dgm:pt>
    <dgm:pt modelId="{4EA52611-0382-4B68-8364-C8EEAFD4EBE6}" type="pres">
      <dgm:prSet presAssocID="{4F60E81C-0C6D-451D-9485-0EE7E6198655}" presName="parTx" presStyleLbl="revTx" presStyleIdx="6" presStyleCnt="8">
        <dgm:presLayoutVars>
          <dgm:chMax val="0"/>
          <dgm:chPref val="0"/>
        </dgm:presLayoutVars>
      </dgm:prSet>
      <dgm:spPr/>
    </dgm:pt>
    <dgm:pt modelId="{AD68B518-2761-4052-B67C-8491030EC14A}" type="pres">
      <dgm:prSet presAssocID="{4F60E81C-0C6D-451D-9485-0EE7E6198655}" presName="txSpace" presStyleCnt="0"/>
      <dgm:spPr/>
    </dgm:pt>
    <dgm:pt modelId="{E177A2CC-257B-4FD3-B7F1-6D2819873850}" type="pres">
      <dgm:prSet presAssocID="{4F60E81C-0C6D-451D-9485-0EE7E6198655}" presName="desTx" presStyleLbl="revTx" presStyleIdx="7" presStyleCnt="8">
        <dgm:presLayoutVars/>
      </dgm:prSet>
      <dgm:spPr/>
    </dgm:pt>
  </dgm:ptLst>
  <dgm:cxnLst>
    <dgm:cxn modelId="{7B072800-1260-4FB7-BF5C-75D87DB86303}" srcId="{17C53176-2A85-4DAA-9635-F884AFCB7B81}" destId="{EA06676C-8031-40B6-BE4A-7C812D514719}" srcOrd="1" destOrd="0" parTransId="{69C9F117-D284-44DE-A1E1-7D98A1CC5ABD}" sibTransId="{05EC5E56-055B-4486-9390-720BB9C43D70}"/>
    <dgm:cxn modelId="{8F08140D-9A79-47A3-BF88-D180E538BC41}" srcId="{C233FD51-AAD6-4679-8333-28B89287FB42}" destId="{97BE4737-6376-450F-A166-FE1655D27600}" srcOrd="1" destOrd="0" parTransId="{285CB09B-6923-4060-B6AA-FE91E5C9FDAC}" sibTransId="{F3F16CAD-50A9-4487-9E12-B062D5792259}"/>
    <dgm:cxn modelId="{C8DF9F21-523D-4E06-9FFC-2ACC7DE38194}" srcId="{C233FD51-AAD6-4679-8333-28B89287FB42}" destId="{17C53176-2A85-4DAA-9635-F884AFCB7B81}" srcOrd="0" destOrd="0" parTransId="{86E5A494-5546-4184-9231-451C671AC693}" sibTransId="{3FCDCF4F-2598-41F3-82F5-5B62F1BB77EA}"/>
    <dgm:cxn modelId="{5C685322-FEB4-4F44-9F00-1BF8BE66C2A8}" type="presOf" srcId="{B00A6707-A25B-412E-882F-305B0E6DF782}" destId="{997D7916-9DEB-4E43-8C0F-C4AAB0419DF1}" srcOrd="0" destOrd="0" presId="urn:microsoft.com/office/officeart/2018/2/layout/IconLabelDescriptionList"/>
    <dgm:cxn modelId="{6A1E8631-7020-42EC-94B1-A32799596870}" srcId="{C233FD51-AAD6-4679-8333-28B89287FB42}" destId="{175BD1C7-DD72-4E2D-B023-4E1981B76B05}" srcOrd="2" destOrd="0" parTransId="{474EFB1E-A003-4EFD-AF3E-81740D4ACF20}" sibTransId="{8F164A67-1501-45A5-88B8-99F12CA68B80}"/>
    <dgm:cxn modelId="{CFB3885E-8DAD-47E7-B65A-927782767CED}" srcId="{C233FD51-AAD6-4679-8333-28B89287FB42}" destId="{4F60E81C-0C6D-451D-9485-0EE7E6198655}" srcOrd="3" destOrd="0" parTransId="{CA3F7653-61A1-4354-BB7D-916CD2CBDB97}" sibTransId="{517A5103-08C8-4B3F-82E5-FE7FADA55B71}"/>
    <dgm:cxn modelId="{AAB6A870-6785-4D97-B956-D6B1DD4A3284}" type="presOf" srcId="{DDC6AC97-B28D-4962-91DC-254BD0956462}" destId="{997D7916-9DEB-4E43-8C0F-C4AAB0419DF1}" srcOrd="0" destOrd="2" presId="urn:microsoft.com/office/officeart/2018/2/layout/IconLabelDescriptionList"/>
    <dgm:cxn modelId="{9272E27D-874B-4CDD-AE7A-9AC0240B9315}" srcId="{17C53176-2A85-4DAA-9635-F884AFCB7B81}" destId="{C7DF7F39-D759-4BC2-81A8-7EC52421E16A}" srcOrd="3" destOrd="0" parTransId="{422C7A0E-D09B-4F1F-B4D0-5EA2530456B7}" sibTransId="{24ADD822-E308-414B-BDBD-D3C913946DB3}"/>
    <dgm:cxn modelId="{EC931D85-CCE0-4D75-8BD3-EEB5DB0BCB75}" type="presOf" srcId="{175BD1C7-DD72-4E2D-B023-4E1981B76B05}" destId="{72344ACF-5856-46DB-8534-A82A59F59DFF}" srcOrd="0" destOrd="0" presId="urn:microsoft.com/office/officeart/2018/2/layout/IconLabelDescriptionList"/>
    <dgm:cxn modelId="{4BA7D085-3D6E-4223-95C2-F5A30695CC6F}" type="presOf" srcId="{C7DF7F39-D759-4BC2-81A8-7EC52421E16A}" destId="{997D7916-9DEB-4E43-8C0F-C4AAB0419DF1}" srcOrd="0" destOrd="3" presId="urn:microsoft.com/office/officeart/2018/2/layout/IconLabelDescriptionList"/>
    <dgm:cxn modelId="{DDE0D19F-0ED7-41C5-8AAC-8BA5C56EE08A}" type="presOf" srcId="{C233FD51-AAD6-4679-8333-28B89287FB42}" destId="{C0915A29-862D-4692-AFD0-D0930F52038F}" srcOrd="0" destOrd="0" presId="urn:microsoft.com/office/officeart/2018/2/layout/IconLabelDescriptionList"/>
    <dgm:cxn modelId="{35C0FCA6-8444-4145-B749-DC506DDA38A6}" srcId="{17C53176-2A85-4DAA-9635-F884AFCB7B81}" destId="{B00A6707-A25B-412E-882F-305B0E6DF782}" srcOrd="0" destOrd="0" parTransId="{4A599968-FED6-4CE6-8426-3D5769642B20}" sibTransId="{52A09761-7838-42F0-843A-C6089EA29F24}"/>
    <dgm:cxn modelId="{9CF1C0AB-910D-4C2A-A3D3-608A948E6F8A}" type="presOf" srcId="{97BE4737-6376-450F-A166-FE1655D27600}" destId="{F417F239-C399-460F-B146-D786D6BD4B97}" srcOrd="0" destOrd="0" presId="urn:microsoft.com/office/officeart/2018/2/layout/IconLabelDescriptionList"/>
    <dgm:cxn modelId="{ACA910AC-E752-4ACE-9AC5-C84203ED05AB}" srcId="{17C53176-2A85-4DAA-9635-F884AFCB7B81}" destId="{DDC6AC97-B28D-4962-91DC-254BD0956462}" srcOrd="2" destOrd="0" parTransId="{B4A21864-4199-4452-9990-E1E56A8EE49A}" sibTransId="{5E837D7F-E6DA-46A9-936E-9208C09FE19D}"/>
    <dgm:cxn modelId="{7EBF1FD0-4822-462E-9D6D-83829198E509}" type="presOf" srcId="{EA06676C-8031-40B6-BE4A-7C812D514719}" destId="{997D7916-9DEB-4E43-8C0F-C4AAB0419DF1}" srcOrd="0" destOrd="1" presId="urn:microsoft.com/office/officeart/2018/2/layout/IconLabelDescriptionList"/>
    <dgm:cxn modelId="{F8B5A4D4-4D4D-4B23-ACCA-1A46D5F32CD5}" type="presOf" srcId="{17C53176-2A85-4DAA-9635-F884AFCB7B81}" destId="{C52C5E4A-2B03-45A8-B2AC-5B9D4CF928C6}" srcOrd="0" destOrd="0" presId="urn:microsoft.com/office/officeart/2018/2/layout/IconLabelDescriptionList"/>
    <dgm:cxn modelId="{93BF27F8-C522-4D71-84BC-AD2A4EE43D74}" type="presOf" srcId="{4F60E81C-0C6D-451D-9485-0EE7E6198655}" destId="{4EA52611-0382-4B68-8364-C8EEAFD4EBE6}" srcOrd="0" destOrd="0" presId="urn:microsoft.com/office/officeart/2018/2/layout/IconLabelDescriptionList"/>
    <dgm:cxn modelId="{24430878-A5D9-4FF1-A722-469A138F8331}" type="presParOf" srcId="{C0915A29-862D-4692-AFD0-D0930F52038F}" destId="{245686B2-2420-45BA-A7EE-423466B02857}" srcOrd="0" destOrd="0" presId="urn:microsoft.com/office/officeart/2018/2/layout/IconLabelDescriptionList"/>
    <dgm:cxn modelId="{F7C71ACC-B7CB-44BD-86D3-201FD3D4F608}" type="presParOf" srcId="{245686B2-2420-45BA-A7EE-423466B02857}" destId="{9D9A2470-B179-4829-9FEA-1D84ED968A8F}" srcOrd="0" destOrd="0" presId="urn:microsoft.com/office/officeart/2018/2/layout/IconLabelDescriptionList"/>
    <dgm:cxn modelId="{FF5A7E9E-75CC-41AC-8938-5D794971271D}" type="presParOf" srcId="{245686B2-2420-45BA-A7EE-423466B02857}" destId="{18C1F336-AF2A-4816-BF18-D4678C508E09}" srcOrd="1" destOrd="0" presId="urn:microsoft.com/office/officeart/2018/2/layout/IconLabelDescriptionList"/>
    <dgm:cxn modelId="{49B6A41E-8E73-423E-B9F3-E320F2CAE3B9}" type="presParOf" srcId="{245686B2-2420-45BA-A7EE-423466B02857}" destId="{C52C5E4A-2B03-45A8-B2AC-5B9D4CF928C6}" srcOrd="2" destOrd="0" presId="urn:microsoft.com/office/officeart/2018/2/layout/IconLabelDescriptionList"/>
    <dgm:cxn modelId="{D3E0E606-C2F3-489B-A91C-200E49D21F9B}" type="presParOf" srcId="{245686B2-2420-45BA-A7EE-423466B02857}" destId="{9A40ACAB-73C5-4629-8185-8195EA603EC4}" srcOrd="3" destOrd="0" presId="urn:microsoft.com/office/officeart/2018/2/layout/IconLabelDescriptionList"/>
    <dgm:cxn modelId="{A3285D81-3F90-46E1-B002-DCD98997F98E}" type="presParOf" srcId="{245686B2-2420-45BA-A7EE-423466B02857}" destId="{997D7916-9DEB-4E43-8C0F-C4AAB0419DF1}" srcOrd="4" destOrd="0" presId="urn:microsoft.com/office/officeart/2018/2/layout/IconLabelDescriptionList"/>
    <dgm:cxn modelId="{67391962-B26A-4B02-BF7B-9076B647DA5A}" type="presParOf" srcId="{C0915A29-862D-4692-AFD0-D0930F52038F}" destId="{55B704A4-3AD8-4BBE-9168-BF1E2EA71181}" srcOrd="1" destOrd="0" presId="urn:microsoft.com/office/officeart/2018/2/layout/IconLabelDescriptionList"/>
    <dgm:cxn modelId="{9E14E554-346A-4656-903B-0F55A58D7821}" type="presParOf" srcId="{C0915A29-862D-4692-AFD0-D0930F52038F}" destId="{32E1D9C1-8289-453E-9F11-2241BB985DE0}" srcOrd="2" destOrd="0" presId="urn:microsoft.com/office/officeart/2018/2/layout/IconLabelDescriptionList"/>
    <dgm:cxn modelId="{11110EC6-5CE9-43DA-9CD8-D49B6B0CB090}" type="presParOf" srcId="{32E1D9C1-8289-453E-9F11-2241BB985DE0}" destId="{55BB76AE-73DF-41A9-B135-05CD685DA065}" srcOrd="0" destOrd="0" presId="urn:microsoft.com/office/officeart/2018/2/layout/IconLabelDescriptionList"/>
    <dgm:cxn modelId="{C1790D48-11B9-4000-B92E-B51AC061F71B}" type="presParOf" srcId="{32E1D9C1-8289-453E-9F11-2241BB985DE0}" destId="{C87D5CFB-8620-413C-9996-6065D88519F0}" srcOrd="1" destOrd="0" presId="urn:microsoft.com/office/officeart/2018/2/layout/IconLabelDescriptionList"/>
    <dgm:cxn modelId="{6E526999-8433-405B-807D-C06096C273C0}" type="presParOf" srcId="{32E1D9C1-8289-453E-9F11-2241BB985DE0}" destId="{F417F239-C399-460F-B146-D786D6BD4B97}" srcOrd="2" destOrd="0" presId="urn:microsoft.com/office/officeart/2018/2/layout/IconLabelDescriptionList"/>
    <dgm:cxn modelId="{259D7813-985B-48BD-9CAC-48A9B4D915FB}" type="presParOf" srcId="{32E1D9C1-8289-453E-9F11-2241BB985DE0}" destId="{767C770A-D955-4B7B-BCAD-2BE2FAA3F51E}" srcOrd="3" destOrd="0" presId="urn:microsoft.com/office/officeart/2018/2/layout/IconLabelDescriptionList"/>
    <dgm:cxn modelId="{0FCDC276-2DAC-480F-922D-E1E1A5FD7C32}" type="presParOf" srcId="{32E1D9C1-8289-453E-9F11-2241BB985DE0}" destId="{AE22FE98-4334-4D02-8F3C-736306BD2615}" srcOrd="4" destOrd="0" presId="urn:microsoft.com/office/officeart/2018/2/layout/IconLabelDescriptionList"/>
    <dgm:cxn modelId="{7F555B2A-9547-4D52-8B66-FC4A44CE266B}" type="presParOf" srcId="{C0915A29-862D-4692-AFD0-D0930F52038F}" destId="{EC09540E-EA10-4371-A14E-E7760F917A32}" srcOrd="3" destOrd="0" presId="urn:microsoft.com/office/officeart/2018/2/layout/IconLabelDescriptionList"/>
    <dgm:cxn modelId="{74951AF3-B8D7-4C0C-9ABE-1B43BFEA2823}" type="presParOf" srcId="{C0915A29-862D-4692-AFD0-D0930F52038F}" destId="{45109235-FD58-465F-B8D7-257F815D0226}" srcOrd="4" destOrd="0" presId="urn:microsoft.com/office/officeart/2018/2/layout/IconLabelDescriptionList"/>
    <dgm:cxn modelId="{E00535F9-FB42-46C1-A3CA-285C35D2AC41}" type="presParOf" srcId="{45109235-FD58-465F-B8D7-257F815D0226}" destId="{5210CE20-94C6-4A4B-88A8-3CDE290DB5A2}" srcOrd="0" destOrd="0" presId="urn:microsoft.com/office/officeart/2018/2/layout/IconLabelDescriptionList"/>
    <dgm:cxn modelId="{100F4CBF-D989-4DDF-9DE1-A534EBBD83CC}" type="presParOf" srcId="{45109235-FD58-465F-B8D7-257F815D0226}" destId="{C9C9C69B-4313-4974-A782-7718B6875B8D}" srcOrd="1" destOrd="0" presId="urn:microsoft.com/office/officeart/2018/2/layout/IconLabelDescriptionList"/>
    <dgm:cxn modelId="{A5E22134-2B75-472F-9B4E-48DC4B4509CE}" type="presParOf" srcId="{45109235-FD58-465F-B8D7-257F815D0226}" destId="{72344ACF-5856-46DB-8534-A82A59F59DFF}" srcOrd="2" destOrd="0" presId="urn:microsoft.com/office/officeart/2018/2/layout/IconLabelDescriptionList"/>
    <dgm:cxn modelId="{1B9408F4-CF23-410A-B38B-934120568DBF}" type="presParOf" srcId="{45109235-FD58-465F-B8D7-257F815D0226}" destId="{8CFE2BDD-6AF3-4B21-9CF2-9D7563609448}" srcOrd="3" destOrd="0" presId="urn:microsoft.com/office/officeart/2018/2/layout/IconLabelDescriptionList"/>
    <dgm:cxn modelId="{5CABE853-7130-4561-ADAA-941C5EE55711}" type="presParOf" srcId="{45109235-FD58-465F-B8D7-257F815D0226}" destId="{FF5152EB-0D0B-4E13-B5FB-791E0A3F27E9}" srcOrd="4" destOrd="0" presId="urn:microsoft.com/office/officeart/2018/2/layout/IconLabelDescriptionList"/>
    <dgm:cxn modelId="{4751F90E-5693-4FD7-999B-383B69AACBBF}" type="presParOf" srcId="{C0915A29-862D-4692-AFD0-D0930F52038F}" destId="{4845C84C-2593-485A-AD00-589CFB78DEE1}" srcOrd="5" destOrd="0" presId="urn:microsoft.com/office/officeart/2018/2/layout/IconLabelDescriptionList"/>
    <dgm:cxn modelId="{8E7AEE96-34F0-431E-AFD1-9494533C8BF1}" type="presParOf" srcId="{C0915A29-862D-4692-AFD0-D0930F52038F}" destId="{7D45DCAB-EFC0-420A-847D-542F12323463}" srcOrd="6" destOrd="0" presId="urn:microsoft.com/office/officeart/2018/2/layout/IconLabelDescriptionList"/>
    <dgm:cxn modelId="{0C0633A1-C7E4-4F0D-9D62-F0DD3F4BBF1C}" type="presParOf" srcId="{7D45DCAB-EFC0-420A-847D-542F12323463}" destId="{36D6EA03-2A96-4DE2-826A-C6BBE1B01984}" srcOrd="0" destOrd="0" presId="urn:microsoft.com/office/officeart/2018/2/layout/IconLabelDescriptionList"/>
    <dgm:cxn modelId="{BB151921-547A-423B-A8E1-93C25815091C}" type="presParOf" srcId="{7D45DCAB-EFC0-420A-847D-542F12323463}" destId="{BCD6B288-B628-4ECB-9262-F8EC2DF93413}" srcOrd="1" destOrd="0" presId="urn:microsoft.com/office/officeart/2018/2/layout/IconLabelDescriptionList"/>
    <dgm:cxn modelId="{6FAB8272-2393-4358-8638-831D42448E9B}" type="presParOf" srcId="{7D45DCAB-EFC0-420A-847D-542F12323463}" destId="{4EA52611-0382-4B68-8364-C8EEAFD4EBE6}" srcOrd="2" destOrd="0" presId="urn:microsoft.com/office/officeart/2018/2/layout/IconLabelDescriptionList"/>
    <dgm:cxn modelId="{E1AF1B85-BF46-47D7-AADE-8ACBFF9BD687}" type="presParOf" srcId="{7D45DCAB-EFC0-420A-847D-542F12323463}" destId="{AD68B518-2761-4052-B67C-8491030EC14A}" srcOrd="3" destOrd="0" presId="urn:microsoft.com/office/officeart/2018/2/layout/IconLabelDescriptionList"/>
    <dgm:cxn modelId="{108464F6-4566-4FAA-989F-FB5C62A1AAB9}" type="presParOf" srcId="{7D45DCAB-EFC0-420A-847D-542F12323463}" destId="{E177A2CC-257B-4FD3-B7F1-6D281987385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DF4EE3-544A-47B9-B6BA-CA0A655BAA7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8BBFD-FE25-4A8D-93FF-1954189E952C}">
      <dgm:prSet/>
      <dgm:spPr/>
      <dgm:t>
        <a:bodyPr/>
        <a:lstStyle/>
        <a:p>
          <a:pPr>
            <a:lnSpc>
              <a:spcPct val="100000"/>
            </a:lnSpc>
          </a:pPr>
          <a:r>
            <a:rPr lang="fr-CH" dirty="0"/>
            <a:t>Public </a:t>
          </a:r>
          <a:r>
            <a:rPr lang="fr-CH" dirty="0" err="1"/>
            <a:t>Health</a:t>
          </a:r>
          <a:r>
            <a:rPr lang="fr-CH" dirty="0"/>
            <a:t> Impact</a:t>
          </a:r>
          <a:endParaRPr lang="en-US" dirty="0"/>
        </a:p>
      </dgm:t>
    </dgm:pt>
    <dgm:pt modelId="{EC80AC6E-09EC-4FB6-ADA3-B618BDED3D57}" type="parTrans" cxnId="{E109FD08-2E37-4DD3-9297-B2E5FF6916AA}">
      <dgm:prSet/>
      <dgm:spPr/>
      <dgm:t>
        <a:bodyPr/>
        <a:lstStyle/>
        <a:p>
          <a:endParaRPr lang="en-US"/>
        </a:p>
      </dgm:t>
    </dgm:pt>
    <dgm:pt modelId="{531807E1-2D91-405B-A05E-0B08C2DDA6FE}" type="sibTrans" cxnId="{E109FD08-2E37-4DD3-9297-B2E5FF6916AA}">
      <dgm:prSet/>
      <dgm:spPr/>
      <dgm:t>
        <a:bodyPr/>
        <a:lstStyle/>
        <a:p>
          <a:endParaRPr lang="en-US"/>
        </a:p>
      </dgm:t>
    </dgm:pt>
    <dgm:pt modelId="{B5CA2A41-1A1D-48FB-8B93-C2BB48900256}">
      <dgm:prSet/>
      <dgm:spPr/>
      <dgm:t>
        <a:bodyPr/>
        <a:lstStyle/>
        <a:p>
          <a:pPr>
            <a:lnSpc>
              <a:spcPct val="100000"/>
            </a:lnSpc>
          </a:pPr>
          <a:r>
            <a:rPr lang="fr-CH"/>
            <a:t>Behavioral Insights</a:t>
          </a:r>
          <a:endParaRPr lang="en-US"/>
        </a:p>
      </dgm:t>
    </dgm:pt>
    <dgm:pt modelId="{B78E4778-00D5-4557-8940-6798E4146547}" type="parTrans" cxnId="{DE3660E7-8FE1-49C7-94ED-D7F4F64E2A32}">
      <dgm:prSet/>
      <dgm:spPr/>
      <dgm:t>
        <a:bodyPr/>
        <a:lstStyle/>
        <a:p>
          <a:endParaRPr lang="en-US"/>
        </a:p>
      </dgm:t>
    </dgm:pt>
    <dgm:pt modelId="{2884F5C8-2222-46CE-A306-75F16B78ED77}" type="sibTrans" cxnId="{DE3660E7-8FE1-49C7-94ED-D7F4F64E2A32}">
      <dgm:prSet/>
      <dgm:spPr/>
      <dgm:t>
        <a:bodyPr/>
        <a:lstStyle/>
        <a:p>
          <a:endParaRPr lang="en-US"/>
        </a:p>
      </dgm:t>
    </dgm:pt>
    <dgm:pt modelId="{E85ABA9E-4566-4B69-93A9-00536FD9CBB0}">
      <dgm:prSet/>
      <dgm:spPr/>
      <dgm:t>
        <a:bodyPr/>
        <a:lstStyle/>
        <a:p>
          <a:pPr>
            <a:lnSpc>
              <a:spcPct val="100000"/>
            </a:lnSpc>
          </a:pPr>
          <a:r>
            <a:rPr lang="fr-CH"/>
            <a:t>Data Quality</a:t>
          </a:r>
          <a:endParaRPr lang="en-US"/>
        </a:p>
      </dgm:t>
    </dgm:pt>
    <dgm:pt modelId="{7036F659-6986-444D-A803-03544243E631}" type="parTrans" cxnId="{4641B18B-9A46-45F3-8BD7-FDFBA5FCF22D}">
      <dgm:prSet/>
      <dgm:spPr/>
      <dgm:t>
        <a:bodyPr/>
        <a:lstStyle/>
        <a:p>
          <a:endParaRPr lang="en-US"/>
        </a:p>
      </dgm:t>
    </dgm:pt>
    <dgm:pt modelId="{70456DE2-F060-40D3-8830-A2D926660BBB}" type="sibTrans" cxnId="{4641B18B-9A46-45F3-8BD7-FDFBA5FCF22D}">
      <dgm:prSet/>
      <dgm:spPr/>
      <dgm:t>
        <a:bodyPr/>
        <a:lstStyle/>
        <a:p>
          <a:endParaRPr lang="en-US"/>
        </a:p>
      </dgm:t>
    </dgm:pt>
    <dgm:pt modelId="{75CF475C-882A-4842-8AD0-EC08580DEA70}">
      <dgm:prSet/>
      <dgm:spPr/>
      <dgm:t>
        <a:bodyPr/>
        <a:lstStyle/>
        <a:p>
          <a:pPr>
            <a:lnSpc>
              <a:spcPct val="100000"/>
            </a:lnSpc>
          </a:pPr>
          <a:r>
            <a:rPr lang="fr-CH"/>
            <a:t>Population Diversity</a:t>
          </a:r>
          <a:endParaRPr lang="en-US"/>
        </a:p>
      </dgm:t>
    </dgm:pt>
    <dgm:pt modelId="{C994516E-78F5-4860-A0D6-08384F46A6D1}" type="parTrans" cxnId="{77424CB4-FEA3-4B3B-8D28-C53C9C56D335}">
      <dgm:prSet/>
      <dgm:spPr/>
      <dgm:t>
        <a:bodyPr/>
        <a:lstStyle/>
        <a:p>
          <a:endParaRPr lang="en-US"/>
        </a:p>
      </dgm:t>
    </dgm:pt>
    <dgm:pt modelId="{8EC959AC-52E5-404A-A012-B8730223FB42}" type="sibTrans" cxnId="{77424CB4-FEA3-4B3B-8D28-C53C9C56D335}">
      <dgm:prSet/>
      <dgm:spPr/>
      <dgm:t>
        <a:bodyPr/>
        <a:lstStyle/>
        <a:p>
          <a:endParaRPr lang="en-US"/>
        </a:p>
      </dgm:t>
    </dgm:pt>
    <dgm:pt modelId="{CA078063-67A0-450D-8ED1-138D8357A509}">
      <dgm:prSet/>
      <dgm:spPr/>
      <dgm:t>
        <a:bodyPr/>
        <a:lstStyle/>
        <a:p>
          <a:pPr>
            <a:lnSpc>
              <a:spcPct val="100000"/>
            </a:lnSpc>
          </a:pPr>
          <a:r>
            <a:rPr lang="fr-CH"/>
            <a:t>Methodological Limits</a:t>
          </a:r>
          <a:endParaRPr lang="en-US"/>
        </a:p>
      </dgm:t>
    </dgm:pt>
    <dgm:pt modelId="{33CB7990-81C5-4B71-9AA6-FEC8A36BD2C0}" type="parTrans" cxnId="{06E6B191-4E5D-4769-A7A9-72D5A303A9E7}">
      <dgm:prSet/>
      <dgm:spPr/>
      <dgm:t>
        <a:bodyPr/>
        <a:lstStyle/>
        <a:p>
          <a:endParaRPr lang="en-US"/>
        </a:p>
      </dgm:t>
    </dgm:pt>
    <dgm:pt modelId="{D1962E28-48F1-4139-A42B-2F1F8A7DC908}" type="sibTrans" cxnId="{06E6B191-4E5D-4769-A7A9-72D5A303A9E7}">
      <dgm:prSet/>
      <dgm:spPr/>
      <dgm:t>
        <a:bodyPr/>
        <a:lstStyle/>
        <a:p>
          <a:endParaRPr lang="en-US"/>
        </a:p>
      </dgm:t>
    </dgm:pt>
    <dgm:pt modelId="{BB19C008-38CC-47CC-9051-67FDCEBFD5A7}" type="pres">
      <dgm:prSet presAssocID="{C8DF4EE3-544A-47B9-B6BA-CA0A655BAA74}" presName="root" presStyleCnt="0">
        <dgm:presLayoutVars>
          <dgm:dir/>
          <dgm:resizeHandles val="exact"/>
        </dgm:presLayoutVars>
      </dgm:prSet>
      <dgm:spPr/>
    </dgm:pt>
    <dgm:pt modelId="{4A235122-020B-4F0C-9127-B6999FE9DCA7}" type="pres">
      <dgm:prSet presAssocID="{1F98BBFD-FE25-4A8D-93FF-1954189E952C}" presName="compNode" presStyleCnt="0"/>
      <dgm:spPr/>
    </dgm:pt>
    <dgm:pt modelId="{93FC1437-8836-4640-BE01-EB04F9E59E5D}" type="pres">
      <dgm:prSet presAssocID="{1F98BBFD-FE25-4A8D-93FF-1954189E952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édical"/>
        </a:ext>
      </dgm:extLst>
    </dgm:pt>
    <dgm:pt modelId="{0DE9FE2C-274A-41CA-8A53-A0A0BEA8AE44}" type="pres">
      <dgm:prSet presAssocID="{1F98BBFD-FE25-4A8D-93FF-1954189E952C}" presName="spaceRect" presStyleCnt="0"/>
      <dgm:spPr/>
    </dgm:pt>
    <dgm:pt modelId="{2B5F4ADD-BBCF-4262-A80C-147DB31E83A3}" type="pres">
      <dgm:prSet presAssocID="{1F98BBFD-FE25-4A8D-93FF-1954189E952C}" presName="textRect" presStyleLbl="revTx" presStyleIdx="0" presStyleCnt="5">
        <dgm:presLayoutVars>
          <dgm:chMax val="1"/>
          <dgm:chPref val="1"/>
        </dgm:presLayoutVars>
      </dgm:prSet>
      <dgm:spPr/>
    </dgm:pt>
    <dgm:pt modelId="{6D6E43BC-C2D3-4657-8B34-F6B734BB2056}" type="pres">
      <dgm:prSet presAssocID="{531807E1-2D91-405B-A05E-0B08C2DDA6FE}" presName="sibTrans" presStyleCnt="0"/>
      <dgm:spPr/>
    </dgm:pt>
    <dgm:pt modelId="{45A898E3-9648-4BEC-9218-228DC636E088}" type="pres">
      <dgm:prSet presAssocID="{B5CA2A41-1A1D-48FB-8B93-C2BB48900256}" presName="compNode" presStyleCnt="0"/>
      <dgm:spPr/>
    </dgm:pt>
    <dgm:pt modelId="{4B01D417-59C3-4FF7-A9AA-A5867D074570}" type="pres">
      <dgm:prSet presAssocID="{B5CA2A41-1A1D-48FB-8B93-C2BB4890025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8C1DE87-2A0A-4BF6-BA77-00FB035853E4}" type="pres">
      <dgm:prSet presAssocID="{B5CA2A41-1A1D-48FB-8B93-C2BB48900256}" presName="spaceRect" presStyleCnt="0"/>
      <dgm:spPr/>
    </dgm:pt>
    <dgm:pt modelId="{E9763296-6E70-40E3-90E5-D8567F3B3D22}" type="pres">
      <dgm:prSet presAssocID="{B5CA2A41-1A1D-48FB-8B93-C2BB48900256}" presName="textRect" presStyleLbl="revTx" presStyleIdx="1" presStyleCnt="5">
        <dgm:presLayoutVars>
          <dgm:chMax val="1"/>
          <dgm:chPref val="1"/>
        </dgm:presLayoutVars>
      </dgm:prSet>
      <dgm:spPr/>
    </dgm:pt>
    <dgm:pt modelId="{16B66B87-5DA2-4A98-B65E-DB4CCFF18A48}" type="pres">
      <dgm:prSet presAssocID="{2884F5C8-2222-46CE-A306-75F16B78ED77}" presName="sibTrans" presStyleCnt="0"/>
      <dgm:spPr/>
    </dgm:pt>
    <dgm:pt modelId="{208BCFB2-2FB2-481E-8BA3-5C5BA692F8D0}" type="pres">
      <dgm:prSet presAssocID="{E85ABA9E-4566-4B69-93A9-00536FD9CBB0}" presName="compNode" presStyleCnt="0"/>
      <dgm:spPr/>
    </dgm:pt>
    <dgm:pt modelId="{DCB8E37F-9145-4906-AFF2-5DCCF1E2E2DC}" type="pres">
      <dgm:prSet presAssocID="{E85ABA9E-4566-4B69-93A9-00536FD9CBB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686CEF0-D784-4661-A9BD-0D48CF5AFE57}" type="pres">
      <dgm:prSet presAssocID="{E85ABA9E-4566-4B69-93A9-00536FD9CBB0}" presName="spaceRect" presStyleCnt="0"/>
      <dgm:spPr/>
    </dgm:pt>
    <dgm:pt modelId="{D89EE3BB-FBF0-458A-B13E-60FB325AE3D5}" type="pres">
      <dgm:prSet presAssocID="{E85ABA9E-4566-4B69-93A9-00536FD9CBB0}" presName="textRect" presStyleLbl="revTx" presStyleIdx="2" presStyleCnt="5">
        <dgm:presLayoutVars>
          <dgm:chMax val="1"/>
          <dgm:chPref val="1"/>
        </dgm:presLayoutVars>
      </dgm:prSet>
      <dgm:spPr/>
    </dgm:pt>
    <dgm:pt modelId="{2722EA95-DBBC-419D-95C3-507A18852FCD}" type="pres">
      <dgm:prSet presAssocID="{70456DE2-F060-40D3-8830-A2D926660BBB}" presName="sibTrans" presStyleCnt="0"/>
      <dgm:spPr/>
    </dgm:pt>
    <dgm:pt modelId="{94D8A725-9CEA-4D27-B43A-799A47E3DEB4}" type="pres">
      <dgm:prSet presAssocID="{75CF475C-882A-4842-8AD0-EC08580DEA70}" presName="compNode" presStyleCnt="0"/>
      <dgm:spPr/>
    </dgm:pt>
    <dgm:pt modelId="{FDB1E5D2-FA0C-47C9-A4AD-926A5B334586}" type="pres">
      <dgm:prSet presAssocID="{75CF475C-882A-4842-8AD0-EC08580DEA7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e"/>
        </a:ext>
      </dgm:extLst>
    </dgm:pt>
    <dgm:pt modelId="{2CD14037-10C4-4066-BE83-B94264C9FF27}" type="pres">
      <dgm:prSet presAssocID="{75CF475C-882A-4842-8AD0-EC08580DEA70}" presName="spaceRect" presStyleCnt="0"/>
      <dgm:spPr/>
    </dgm:pt>
    <dgm:pt modelId="{357BECDE-7110-45BA-96D3-53066CD092CB}" type="pres">
      <dgm:prSet presAssocID="{75CF475C-882A-4842-8AD0-EC08580DEA70}" presName="textRect" presStyleLbl="revTx" presStyleIdx="3" presStyleCnt="5">
        <dgm:presLayoutVars>
          <dgm:chMax val="1"/>
          <dgm:chPref val="1"/>
        </dgm:presLayoutVars>
      </dgm:prSet>
      <dgm:spPr/>
    </dgm:pt>
    <dgm:pt modelId="{2FF44A24-DCC4-4107-BABC-517772E89243}" type="pres">
      <dgm:prSet presAssocID="{8EC959AC-52E5-404A-A012-B8730223FB42}" presName="sibTrans" presStyleCnt="0"/>
      <dgm:spPr/>
    </dgm:pt>
    <dgm:pt modelId="{98B0C7CE-DBF4-4702-941E-0E75EA24B086}" type="pres">
      <dgm:prSet presAssocID="{CA078063-67A0-450D-8ED1-138D8357A509}" presName="compNode" presStyleCnt="0"/>
      <dgm:spPr/>
    </dgm:pt>
    <dgm:pt modelId="{5C5E5FCC-E80D-4545-9369-7FA89E6F050B}" type="pres">
      <dgm:prSet presAssocID="{CA078063-67A0-450D-8ED1-138D8357A50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E064D91-4483-4A55-BBCE-AB2FAF13FE12}" type="pres">
      <dgm:prSet presAssocID="{CA078063-67A0-450D-8ED1-138D8357A509}" presName="spaceRect" presStyleCnt="0"/>
      <dgm:spPr/>
    </dgm:pt>
    <dgm:pt modelId="{84E30878-D3ED-4AC2-A328-3BCAF75A4A68}" type="pres">
      <dgm:prSet presAssocID="{CA078063-67A0-450D-8ED1-138D8357A50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607CA02-91C0-4442-BD27-148B7E3E9B28}" type="presOf" srcId="{E85ABA9E-4566-4B69-93A9-00536FD9CBB0}" destId="{D89EE3BB-FBF0-458A-B13E-60FB325AE3D5}" srcOrd="0" destOrd="0" presId="urn:microsoft.com/office/officeart/2018/2/layout/IconLabelList"/>
    <dgm:cxn modelId="{E109FD08-2E37-4DD3-9297-B2E5FF6916AA}" srcId="{C8DF4EE3-544A-47B9-B6BA-CA0A655BAA74}" destId="{1F98BBFD-FE25-4A8D-93FF-1954189E952C}" srcOrd="0" destOrd="0" parTransId="{EC80AC6E-09EC-4FB6-ADA3-B618BDED3D57}" sibTransId="{531807E1-2D91-405B-A05E-0B08C2DDA6FE}"/>
    <dgm:cxn modelId="{EB11CF68-89A0-42A1-A2A6-DB8713154A83}" type="presOf" srcId="{B5CA2A41-1A1D-48FB-8B93-C2BB48900256}" destId="{E9763296-6E70-40E3-90E5-D8567F3B3D22}" srcOrd="0" destOrd="0" presId="urn:microsoft.com/office/officeart/2018/2/layout/IconLabelList"/>
    <dgm:cxn modelId="{4641B18B-9A46-45F3-8BD7-FDFBA5FCF22D}" srcId="{C8DF4EE3-544A-47B9-B6BA-CA0A655BAA74}" destId="{E85ABA9E-4566-4B69-93A9-00536FD9CBB0}" srcOrd="2" destOrd="0" parTransId="{7036F659-6986-444D-A803-03544243E631}" sibTransId="{70456DE2-F060-40D3-8830-A2D926660BBB}"/>
    <dgm:cxn modelId="{06E6B191-4E5D-4769-A7A9-72D5A303A9E7}" srcId="{C8DF4EE3-544A-47B9-B6BA-CA0A655BAA74}" destId="{CA078063-67A0-450D-8ED1-138D8357A509}" srcOrd="4" destOrd="0" parTransId="{33CB7990-81C5-4B71-9AA6-FEC8A36BD2C0}" sibTransId="{D1962E28-48F1-4139-A42B-2F1F8A7DC908}"/>
    <dgm:cxn modelId="{03313FAE-7DCE-423F-8030-D763BDD9A40C}" type="presOf" srcId="{1F98BBFD-FE25-4A8D-93FF-1954189E952C}" destId="{2B5F4ADD-BBCF-4262-A80C-147DB31E83A3}" srcOrd="0" destOrd="0" presId="urn:microsoft.com/office/officeart/2018/2/layout/IconLabelList"/>
    <dgm:cxn modelId="{77424CB4-FEA3-4B3B-8D28-C53C9C56D335}" srcId="{C8DF4EE3-544A-47B9-B6BA-CA0A655BAA74}" destId="{75CF475C-882A-4842-8AD0-EC08580DEA70}" srcOrd="3" destOrd="0" parTransId="{C994516E-78F5-4860-A0D6-08384F46A6D1}" sibTransId="{8EC959AC-52E5-404A-A012-B8730223FB42}"/>
    <dgm:cxn modelId="{EA25BEBF-77E3-467D-8CE0-D8EF81DC7D41}" type="presOf" srcId="{75CF475C-882A-4842-8AD0-EC08580DEA70}" destId="{357BECDE-7110-45BA-96D3-53066CD092CB}" srcOrd="0" destOrd="0" presId="urn:microsoft.com/office/officeart/2018/2/layout/IconLabelList"/>
    <dgm:cxn modelId="{BDEE50DF-7216-436A-A1C1-A089D9E2F444}" type="presOf" srcId="{C8DF4EE3-544A-47B9-B6BA-CA0A655BAA74}" destId="{BB19C008-38CC-47CC-9051-67FDCEBFD5A7}" srcOrd="0" destOrd="0" presId="urn:microsoft.com/office/officeart/2018/2/layout/IconLabelList"/>
    <dgm:cxn modelId="{DE3660E7-8FE1-49C7-94ED-D7F4F64E2A32}" srcId="{C8DF4EE3-544A-47B9-B6BA-CA0A655BAA74}" destId="{B5CA2A41-1A1D-48FB-8B93-C2BB48900256}" srcOrd="1" destOrd="0" parTransId="{B78E4778-00D5-4557-8940-6798E4146547}" sibTransId="{2884F5C8-2222-46CE-A306-75F16B78ED77}"/>
    <dgm:cxn modelId="{72FEC8F4-A5D3-4509-B627-4F75F0580E49}" type="presOf" srcId="{CA078063-67A0-450D-8ED1-138D8357A509}" destId="{84E30878-D3ED-4AC2-A328-3BCAF75A4A68}" srcOrd="0" destOrd="0" presId="urn:microsoft.com/office/officeart/2018/2/layout/IconLabelList"/>
    <dgm:cxn modelId="{9A8BD26D-75AB-45D5-BE2A-A1A11B73C426}" type="presParOf" srcId="{BB19C008-38CC-47CC-9051-67FDCEBFD5A7}" destId="{4A235122-020B-4F0C-9127-B6999FE9DCA7}" srcOrd="0" destOrd="0" presId="urn:microsoft.com/office/officeart/2018/2/layout/IconLabelList"/>
    <dgm:cxn modelId="{85AA50D9-8179-4511-94F4-5ADEA4B5EC51}" type="presParOf" srcId="{4A235122-020B-4F0C-9127-B6999FE9DCA7}" destId="{93FC1437-8836-4640-BE01-EB04F9E59E5D}" srcOrd="0" destOrd="0" presId="urn:microsoft.com/office/officeart/2018/2/layout/IconLabelList"/>
    <dgm:cxn modelId="{FD1D8190-9980-4969-B390-76F342BE3FE0}" type="presParOf" srcId="{4A235122-020B-4F0C-9127-B6999FE9DCA7}" destId="{0DE9FE2C-274A-41CA-8A53-A0A0BEA8AE44}" srcOrd="1" destOrd="0" presId="urn:microsoft.com/office/officeart/2018/2/layout/IconLabelList"/>
    <dgm:cxn modelId="{D95EE60B-18C3-485A-9EB1-14FC73053CD8}" type="presParOf" srcId="{4A235122-020B-4F0C-9127-B6999FE9DCA7}" destId="{2B5F4ADD-BBCF-4262-A80C-147DB31E83A3}" srcOrd="2" destOrd="0" presId="urn:microsoft.com/office/officeart/2018/2/layout/IconLabelList"/>
    <dgm:cxn modelId="{F51F3307-6C8E-447D-A5F2-49075B065148}" type="presParOf" srcId="{BB19C008-38CC-47CC-9051-67FDCEBFD5A7}" destId="{6D6E43BC-C2D3-4657-8B34-F6B734BB2056}" srcOrd="1" destOrd="0" presId="urn:microsoft.com/office/officeart/2018/2/layout/IconLabelList"/>
    <dgm:cxn modelId="{819DA706-5F38-4D55-987C-2B6ACB465459}" type="presParOf" srcId="{BB19C008-38CC-47CC-9051-67FDCEBFD5A7}" destId="{45A898E3-9648-4BEC-9218-228DC636E088}" srcOrd="2" destOrd="0" presId="urn:microsoft.com/office/officeart/2018/2/layout/IconLabelList"/>
    <dgm:cxn modelId="{324240D7-0B23-4F41-8E75-985BE29E19E0}" type="presParOf" srcId="{45A898E3-9648-4BEC-9218-228DC636E088}" destId="{4B01D417-59C3-4FF7-A9AA-A5867D074570}" srcOrd="0" destOrd="0" presId="urn:microsoft.com/office/officeart/2018/2/layout/IconLabelList"/>
    <dgm:cxn modelId="{EB85C705-51BB-4132-860F-3B12EA744DAD}" type="presParOf" srcId="{45A898E3-9648-4BEC-9218-228DC636E088}" destId="{08C1DE87-2A0A-4BF6-BA77-00FB035853E4}" srcOrd="1" destOrd="0" presId="urn:microsoft.com/office/officeart/2018/2/layout/IconLabelList"/>
    <dgm:cxn modelId="{2FDD3F4F-55B3-46DA-BEB4-7A0C70ADAD96}" type="presParOf" srcId="{45A898E3-9648-4BEC-9218-228DC636E088}" destId="{E9763296-6E70-40E3-90E5-D8567F3B3D22}" srcOrd="2" destOrd="0" presId="urn:microsoft.com/office/officeart/2018/2/layout/IconLabelList"/>
    <dgm:cxn modelId="{00510088-DFB1-4FFB-85F6-1ABB499A8413}" type="presParOf" srcId="{BB19C008-38CC-47CC-9051-67FDCEBFD5A7}" destId="{16B66B87-5DA2-4A98-B65E-DB4CCFF18A48}" srcOrd="3" destOrd="0" presId="urn:microsoft.com/office/officeart/2018/2/layout/IconLabelList"/>
    <dgm:cxn modelId="{9013D7FA-9357-4247-9A75-1332F054A7E3}" type="presParOf" srcId="{BB19C008-38CC-47CC-9051-67FDCEBFD5A7}" destId="{208BCFB2-2FB2-481E-8BA3-5C5BA692F8D0}" srcOrd="4" destOrd="0" presId="urn:microsoft.com/office/officeart/2018/2/layout/IconLabelList"/>
    <dgm:cxn modelId="{A8EF561D-6ED9-4084-9A9C-61CC68947D31}" type="presParOf" srcId="{208BCFB2-2FB2-481E-8BA3-5C5BA692F8D0}" destId="{DCB8E37F-9145-4906-AFF2-5DCCF1E2E2DC}" srcOrd="0" destOrd="0" presId="urn:microsoft.com/office/officeart/2018/2/layout/IconLabelList"/>
    <dgm:cxn modelId="{47BA2416-D006-435A-B39F-F0C607C94B4E}" type="presParOf" srcId="{208BCFB2-2FB2-481E-8BA3-5C5BA692F8D0}" destId="{6686CEF0-D784-4661-A9BD-0D48CF5AFE57}" srcOrd="1" destOrd="0" presId="urn:microsoft.com/office/officeart/2018/2/layout/IconLabelList"/>
    <dgm:cxn modelId="{55805DE7-4C46-427A-A830-991D349BCBC3}" type="presParOf" srcId="{208BCFB2-2FB2-481E-8BA3-5C5BA692F8D0}" destId="{D89EE3BB-FBF0-458A-B13E-60FB325AE3D5}" srcOrd="2" destOrd="0" presId="urn:microsoft.com/office/officeart/2018/2/layout/IconLabelList"/>
    <dgm:cxn modelId="{7F726DE7-146F-4D08-B30B-7877F15115B8}" type="presParOf" srcId="{BB19C008-38CC-47CC-9051-67FDCEBFD5A7}" destId="{2722EA95-DBBC-419D-95C3-507A18852FCD}" srcOrd="5" destOrd="0" presId="urn:microsoft.com/office/officeart/2018/2/layout/IconLabelList"/>
    <dgm:cxn modelId="{5E7BFFA6-3DB3-4F3F-A876-6F01E97F81FB}" type="presParOf" srcId="{BB19C008-38CC-47CC-9051-67FDCEBFD5A7}" destId="{94D8A725-9CEA-4D27-B43A-799A47E3DEB4}" srcOrd="6" destOrd="0" presId="urn:microsoft.com/office/officeart/2018/2/layout/IconLabelList"/>
    <dgm:cxn modelId="{4783227D-85E2-45B2-9D20-BDCB30CC6787}" type="presParOf" srcId="{94D8A725-9CEA-4D27-B43A-799A47E3DEB4}" destId="{FDB1E5D2-FA0C-47C9-A4AD-926A5B334586}" srcOrd="0" destOrd="0" presId="urn:microsoft.com/office/officeart/2018/2/layout/IconLabelList"/>
    <dgm:cxn modelId="{EF618075-8E09-4221-9A97-423E32B39079}" type="presParOf" srcId="{94D8A725-9CEA-4D27-B43A-799A47E3DEB4}" destId="{2CD14037-10C4-4066-BE83-B94264C9FF27}" srcOrd="1" destOrd="0" presId="urn:microsoft.com/office/officeart/2018/2/layout/IconLabelList"/>
    <dgm:cxn modelId="{037DECDC-2EAC-429B-BA36-0D464C7AE3CC}" type="presParOf" srcId="{94D8A725-9CEA-4D27-B43A-799A47E3DEB4}" destId="{357BECDE-7110-45BA-96D3-53066CD092CB}" srcOrd="2" destOrd="0" presId="urn:microsoft.com/office/officeart/2018/2/layout/IconLabelList"/>
    <dgm:cxn modelId="{C89DEE46-0342-4E24-8E94-DC57D10EE688}" type="presParOf" srcId="{BB19C008-38CC-47CC-9051-67FDCEBFD5A7}" destId="{2FF44A24-DCC4-4107-BABC-517772E89243}" srcOrd="7" destOrd="0" presId="urn:microsoft.com/office/officeart/2018/2/layout/IconLabelList"/>
    <dgm:cxn modelId="{E2A5F5A7-B176-48EA-A1FD-E8E3EED3A780}" type="presParOf" srcId="{BB19C008-38CC-47CC-9051-67FDCEBFD5A7}" destId="{98B0C7CE-DBF4-4702-941E-0E75EA24B086}" srcOrd="8" destOrd="0" presId="urn:microsoft.com/office/officeart/2018/2/layout/IconLabelList"/>
    <dgm:cxn modelId="{7FDC5F7A-F282-4340-AAA8-A622D8D4E5B6}" type="presParOf" srcId="{98B0C7CE-DBF4-4702-941E-0E75EA24B086}" destId="{5C5E5FCC-E80D-4545-9369-7FA89E6F050B}" srcOrd="0" destOrd="0" presId="urn:microsoft.com/office/officeart/2018/2/layout/IconLabelList"/>
    <dgm:cxn modelId="{257AAB3D-DAD5-4730-A0D1-ADBD5A3B2DE6}" type="presParOf" srcId="{98B0C7CE-DBF4-4702-941E-0E75EA24B086}" destId="{9E064D91-4483-4A55-BBCE-AB2FAF13FE12}" srcOrd="1" destOrd="0" presId="urn:microsoft.com/office/officeart/2018/2/layout/IconLabelList"/>
    <dgm:cxn modelId="{FBFC1E66-E506-44C5-A85C-1E5E08659034}" type="presParOf" srcId="{98B0C7CE-DBF4-4702-941E-0E75EA24B086}" destId="{84E30878-D3ED-4AC2-A328-3BCAF75A4A6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514C77-7131-4A77-BC8D-01B97786D6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91E0896-94B2-4290-8537-448A710098A5}">
      <dgm:prSet/>
      <dgm:spPr/>
      <dgm:t>
        <a:bodyPr/>
        <a:lstStyle/>
        <a:p>
          <a:r>
            <a:rPr lang="fr-CH"/>
            <a:t>Personalization</a:t>
          </a:r>
          <a:endParaRPr lang="en-US"/>
        </a:p>
      </dgm:t>
    </dgm:pt>
    <dgm:pt modelId="{D49C2A1D-23FF-41F9-B46A-AAC6A7B77070}" type="parTrans" cxnId="{9B9B5EC5-0FA6-481B-9F45-FDDED699F519}">
      <dgm:prSet/>
      <dgm:spPr/>
      <dgm:t>
        <a:bodyPr/>
        <a:lstStyle/>
        <a:p>
          <a:endParaRPr lang="en-US"/>
        </a:p>
      </dgm:t>
    </dgm:pt>
    <dgm:pt modelId="{EB567B52-5F6A-4B9B-8BC8-64D697293D67}" type="sibTrans" cxnId="{9B9B5EC5-0FA6-481B-9F45-FDDED699F519}">
      <dgm:prSet/>
      <dgm:spPr/>
      <dgm:t>
        <a:bodyPr/>
        <a:lstStyle/>
        <a:p>
          <a:endParaRPr lang="en-US"/>
        </a:p>
      </dgm:t>
    </dgm:pt>
    <dgm:pt modelId="{955B8C50-C8BB-44F0-95E0-A0F428C2CC26}">
      <dgm:prSet/>
      <dgm:spPr/>
      <dgm:t>
        <a:bodyPr/>
        <a:lstStyle/>
        <a:p>
          <a:r>
            <a:rPr lang="fr-CH"/>
            <a:t>Temporal Optimization</a:t>
          </a:r>
          <a:endParaRPr lang="en-US"/>
        </a:p>
      </dgm:t>
    </dgm:pt>
    <dgm:pt modelId="{D05E0E9E-DBC6-42F9-96EA-2966E77F4B74}" type="parTrans" cxnId="{30250B70-83BB-47D6-96BC-E28DE124AD87}">
      <dgm:prSet/>
      <dgm:spPr/>
      <dgm:t>
        <a:bodyPr/>
        <a:lstStyle/>
        <a:p>
          <a:endParaRPr lang="en-US"/>
        </a:p>
      </dgm:t>
    </dgm:pt>
    <dgm:pt modelId="{EF850846-8189-4452-AA21-A19047142596}" type="sibTrans" cxnId="{30250B70-83BB-47D6-96BC-E28DE124AD87}">
      <dgm:prSet/>
      <dgm:spPr/>
      <dgm:t>
        <a:bodyPr/>
        <a:lstStyle/>
        <a:p>
          <a:endParaRPr lang="en-US"/>
        </a:p>
      </dgm:t>
    </dgm:pt>
    <dgm:pt modelId="{64C36448-AEE9-4EE6-B21A-06E2D4A2BDBE}">
      <dgm:prSet/>
      <dgm:spPr/>
      <dgm:t>
        <a:bodyPr/>
        <a:lstStyle/>
        <a:p>
          <a:r>
            <a:rPr lang="fr-CH"/>
            <a:t>Technological Integration</a:t>
          </a:r>
          <a:endParaRPr lang="en-US"/>
        </a:p>
      </dgm:t>
    </dgm:pt>
    <dgm:pt modelId="{8A686585-6F9B-4DB8-98F5-E1809CBDC679}" type="parTrans" cxnId="{CD3F3A00-75C8-4340-8CD8-46E34C134064}">
      <dgm:prSet/>
      <dgm:spPr/>
      <dgm:t>
        <a:bodyPr/>
        <a:lstStyle/>
        <a:p>
          <a:endParaRPr lang="en-US"/>
        </a:p>
      </dgm:t>
    </dgm:pt>
    <dgm:pt modelId="{1DB6C659-E714-4441-9564-34D9A21D7979}" type="sibTrans" cxnId="{CD3F3A00-75C8-4340-8CD8-46E34C134064}">
      <dgm:prSet/>
      <dgm:spPr/>
      <dgm:t>
        <a:bodyPr/>
        <a:lstStyle/>
        <a:p>
          <a:endParaRPr lang="en-US"/>
        </a:p>
      </dgm:t>
    </dgm:pt>
    <dgm:pt modelId="{D9E4B630-5B99-425C-980A-F7854A90AFBA}">
      <dgm:prSet/>
      <dgm:spPr/>
      <dgm:t>
        <a:bodyPr/>
        <a:lstStyle/>
        <a:p>
          <a:r>
            <a:rPr lang="fr-CH"/>
            <a:t>Predictive Modeling</a:t>
          </a:r>
          <a:endParaRPr lang="en-US"/>
        </a:p>
      </dgm:t>
    </dgm:pt>
    <dgm:pt modelId="{529992B7-89DF-4D6D-B6AB-EEAA416055CE}" type="parTrans" cxnId="{6AA985F7-23F8-4072-AB24-A2B490603E97}">
      <dgm:prSet/>
      <dgm:spPr/>
      <dgm:t>
        <a:bodyPr/>
        <a:lstStyle/>
        <a:p>
          <a:endParaRPr lang="en-US"/>
        </a:p>
      </dgm:t>
    </dgm:pt>
    <dgm:pt modelId="{FB271C72-DDA1-4865-B400-7B9FB8E2907C}" type="sibTrans" cxnId="{6AA985F7-23F8-4072-AB24-A2B490603E97}">
      <dgm:prSet/>
      <dgm:spPr/>
      <dgm:t>
        <a:bodyPr/>
        <a:lstStyle/>
        <a:p>
          <a:endParaRPr lang="en-US"/>
        </a:p>
      </dgm:t>
    </dgm:pt>
    <dgm:pt modelId="{DDB6E6A1-C12C-4E87-A1C9-3404696F46EC}">
      <dgm:prSet/>
      <dgm:spPr/>
      <dgm:t>
        <a:bodyPr/>
        <a:lstStyle/>
        <a:p>
          <a:r>
            <a:rPr lang="fr-CH"/>
            <a:t>Public Health Strategy</a:t>
          </a:r>
          <a:endParaRPr lang="en-US"/>
        </a:p>
      </dgm:t>
    </dgm:pt>
    <dgm:pt modelId="{BF1008E5-A452-4141-89F3-221FE4C9762B}" type="parTrans" cxnId="{B2656DA0-5E17-4335-83C4-F175D710D807}">
      <dgm:prSet/>
      <dgm:spPr/>
      <dgm:t>
        <a:bodyPr/>
        <a:lstStyle/>
        <a:p>
          <a:endParaRPr lang="en-US"/>
        </a:p>
      </dgm:t>
    </dgm:pt>
    <dgm:pt modelId="{F18D4A72-42A0-481E-A752-7B9ACA41AB9A}" type="sibTrans" cxnId="{B2656DA0-5E17-4335-83C4-F175D710D807}">
      <dgm:prSet/>
      <dgm:spPr/>
      <dgm:t>
        <a:bodyPr/>
        <a:lstStyle/>
        <a:p>
          <a:endParaRPr lang="en-US"/>
        </a:p>
      </dgm:t>
    </dgm:pt>
    <dgm:pt modelId="{DBC94294-5FA1-4240-9CB1-40DAEBFA2889}" type="pres">
      <dgm:prSet presAssocID="{38514C77-7131-4A77-BC8D-01B97786D654}" presName="linear" presStyleCnt="0">
        <dgm:presLayoutVars>
          <dgm:animLvl val="lvl"/>
          <dgm:resizeHandles val="exact"/>
        </dgm:presLayoutVars>
      </dgm:prSet>
      <dgm:spPr/>
    </dgm:pt>
    <dgm:pt modelId="{A0FC6449-F3ED-4176-B1AB-8F15F4B93EE3}" type="pres">
      <dgm:prSet presAssocID="{E91E0896-94B2-4290-8537-448A710098A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E5C96A6-3C85-4340-8A95-DC82B6E76902}" type="pres">
      <dgm:prSet presAssocID="{EB567B52-5F6A-4B9B-8BC8-64D697293D67}" presName="spacer" presStyleCnt="0"/>
      <dgm:spPr/>
    </dgm:pt>
    <dgm:pt modelId="{5D571C99-BAC3-451D-B27C-B9D54B2353D1}" type="pres">
      <dgm:prSet presAssocID="{955B8C50-C8BB-44F0-95E0-A0F428C2CC2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503E874-AD9F-4A64-86C6-D3031902711F}" type="pres">
      <dgm:prSet presAssocID="{EF850846-8189-4452-AA21-A19047142596}" presName="spacer" presStyleCnt="0"/>
      <dgm:spPr/>
    </dgm:pt>
    <dgm:pt modelId="{72B0B958-7492-41C5-AB4D-40EC976211B9}" type="pres">
      <dgm:prSet presAssocID="{64C36448-AEE9-4EE6-B21A-06E2D4A2BDB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3516B02-BFA3-42A3-8D5D-4C42D13C37AA}" type="pres">
      <dgm:prSet presAssocID="{1DB6C659-E714-4441-9564-34D9A21D7979}" presName="spacer" presStyleCnt="0"/>
      <dgm:spPr/>
    </dgm:pt>
    <dgm:pt modelId="{2263D053-82C2-4C78-8D2C-DCB76EA644C8}" type="pres">
      <dgm:prSet presAssocID="{D9E4B630-5B99-425C-980A-F7854A90AFB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CDF83E7-4AEE-478D-ADC7-567895405248}" type="pres">
      <dgm:prSet presAssocID="{FB271C72-DDA1-4865-B400-7B9FB8E2907C}" presName="spacer" presStyleCnt="0"/>
      <dgm:spPr/>
    </dgm:pt>
    <dgm:pt modelId="{695B10BC-5B5C-4DF5-A469-799E7457CAD3}" type="pres">
      <dgm:prSet presAssocID="{DDB6E6A1-C12C-4E87-A1C9-3404696F46E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D3F3A00-75C8-4340-8CD8-46E34C134064}" srcId="{38514C77-7131-4A77-BC8D-01B97786D654}" destId="{64C36448-AEE9-4EE6-B21A-06E2D4A2BDBE}" srcOrd="2" destOrd="0" parTransId="{8A686585-6F9B-4DB8-98F5-E1809CBDC679}" sibTransId="{1DB6C659-E714-4441-9564-34D9A21D7979}"/>
    <dgm:cxn modelId="{72F20B6C-8102-43E5-AFB3-AFCF0CD02C18}" type="presOf" srcId="{955B8C50-C8BB-44F0-95E0-A0F428C2CC26}" destId="{5D571C99-BAC3-451D-B27C-B9D54B2353D1}" srcOrd="0" destOrd="0" presId="urn:microsoft.com/office/officeart/2005/8/layout/vList2"/>
    <dgm:cxn modelId="{BC5E076F-475A-4E93-8311-932D48959196}" type="presOf" srcId="{E91E0896-94B2-4290-8537-448A710098A5}" destId="{A0FC6449-F3ED-4176-B1AB-8F15F4B93EE3}" srcOrd="0" destOrd="0" presId="urn:microsoft.com/office/officeart/2005/8/layout/vList2"/>
    <dgm:cxn modelId="{30250B70-83BB-47D6-96BC-E28DE124AD87}" srcId="{38514C77-7131-4A77-BC8D-01B97786D654}" destId="{955B8C50-C8BB-44F0-95E0-A0F428C2CC26}" srcOrd="1" destOrd="0" parTransId="{D05E0E9E-DBC6-42F9-96EA-2966E77F4B74}" sibTransId="{EF850846-8189-4452-AA21-A19047142596}"/>
    <dgm:cxn modelId="{B2656DA0-5E17-4335-83C4-F175D710D807}" srcId="{38514C77-7131-4A77-BC8D-01B97786D654}" destId="{DDB6E6A1-C12C-4E87-A1C9-3404696F46EC}" srcOrd="4" destOrd="0" parTransId="{BF1008E5-A452-4141-89F3-221FE4C9762B}" sibTransId="{F18D4A72-42A0-481E-A752-7B9ACA41AB9A}"/>
    <dgm:cxn modelId="{65D5FABE-8F75-4EB4-87D3-6ACA2A4B0923}" type="presOf" srcId="{DDB6E6A1-C12C-4E87-A1C9-3404696F46EC}" destId="{695B10BC-5B5C-4DF5-A469-799E7457CAD3}" srcOrd="0" destOrd="0" presId="urn:microsoft.com/office/officeart/2005/8/layout/vList2"/>
    <dgm:cxn modelId="{9B9B5EC5-0FA6-481B-9F45-FDDED699F519}" srcId="{38514C77-7131-4A77-BC8D-01B97786D654}" destId="{E91E0896-94B2-4290-8537-448A710098A5}" srcOrd="0" destOrd="0" parTransId="{D49C2A1D-23FF-41F9-B46A-AAC6A7B77070}" sibTransId="{EB567B52-5F6A-4B9B-8BC8-64D697293D67}"/>
    <dgm:cxn modelId="{B3A3C9D7-8085-4E26-BDEF-0B8F3D2B7A24}" type="presOf" srcId="{D9E4B630-5B99-425C-980A-F7854A90AFBA}" destId="{2263D053-82C2-4C78-8D2C-DCB76EA644C8}" srcOrd="0" destOrd="0" presId="urn:microsoft.com/office/officeart/2005/8/layout/vList2"/>
    <dgm:cxn modelId="{03BC33ED-7794-4369-953E-EDD63DB2B600}" type="presOf" srcId="{64C36448-AEE9-4EE6-B21A-06E2D4A2BDBE}" destId="{72B0B958-7492-41C5-AB4D-40EC976211B9}" srcOrd="0" destOrd="0" presId="urn:microsoft.com/office/officeart/2005/8/layout/vList2"/>
    <dgm:cxn modelId="{F044AFF2-6591-4620-8541-301B4E2DDFEE}" type="presOf" srcId="{38514C77-7131-4A77-BC8D-01B97786D654}" destId="{DBC94294-5FA1-4240-9CB1-40DAEBFA2889}" srcOrd="0" destOrd="0" presId="urn:microsoft.com/office/officeart/2005/8/layout/vList2"/>
    <dgm:cxn modelId="{6AA985F7-23F8-4072-AB24-A2B490603E97}" srcId="{38514C77-7131-4A77-BC8D-01B97786D654}" destId="{D9E4B630-5B99-425C-980A-F7854A90AFBA}" srcOrd="3" destOrd="0" parTransId="{529992B7-89DF-4D6D-B6AB-EEAA416055CE}" sibTransId="{FB271C72-DDA1-4865-B400-7B9FB8E2907C}"/>
    <dgm:cxn modelId="{18290849-863A-4A03-A21E-76D45B965B72}" type="presParOf" srcId="{DBC94294-5FA1-4240-9CB1-40DAEBFA2889}" destId="{A0FC6449-F3ED-4176-B1AB-8F15F4B93EE3}" srcOrd="0" destOrd="0" presId="urn:microsoft.com/office/officeart/2005/8/layout/vList2"/>
    <dgm:cxn modelId="{30D200A2-6C9C-461C-B948-981C254EC0ED}" type="presParOf" srcId="{DBC94294-5FA1-4240-9CB1-40DAEBFA2889}" destId="{BE5C96A6-3C85-4340-8A95-DC82B6E76902}" srcOrd="1" destOrd="0" presId="urn:microsoft.com/office/officeart/2005/8/layout/vList2"/>
    <dgm:cxn modelId="{6DE9235D-3938-46F3-9FEE-9243CD7AA5E7}" type="presParOf" srcId="{DBC94294-5FA1-4240-9CB1-40DAEBFA2889}" destId="{5D571C99-BAC3-451D-B27C-B9D54B2353D1}" srcOrd="2" destOrd="0" presId="urn:microsoft.com/office/officeart/2005/8/layout/vList2"/>
    <dgm:cxn modelId="{DAD1F8DF-448F-4FB9-880A-0CAB04DE9F33}" type="presParOf" srcId="{DBC94294-5FA1-4240-9CB1-40DAEBFA2889}" destId="{7503E874-AD9F-4A64-86C6-D3031902711F}" srcOrd="3" destOrd="0" presId="urn:microsoft.com/office/officeart/2005/8/layout/vList2"/>
    <dgm:cxn modelId="{56716754-BF23-4D26-AE68-2CF8EB9663A0}" type="presParOf" srcId="{DBC94294-5FA1-4240-9CB1-40DAEBFA2889}" destId="{72B0B958-7492-41C5-AB4D-40EC976211B9}" srcOrd="4" destOrd="0" presId="urn:microsoft.com/office/officeart/2005/8/layout/vList2"/>
    <dgm:cxn modelId="{CB3C89B3-D8E6-491F-B18C-D90EE8B7D1DC}" type="presParOf" srcId="{DBC94294-5FA1-4240-9CB1-40DAEBFA2889}" destId="{03516B02-BFA3-42A3-8D5D-4C42D13C37AA}" srcOrd="5" destOrd="0" presId="urn:microsoft.com/office/officeart/2005/8/layout/vList2"/>
    <dgm:cxn modelId="{B2A3E7A8-47FB-41B3-AB9A-08E1BBF58A0C}" type="presParOf" srcId="{DBC94294-5FA1-4240-9CB1-40DAEBFA2889}" destId="{2263D053-82C2-4C78-8D2C-DCB76EA644C8}" srcOrd="6" destOrd="0" presId="urn:microsoft.com/office/officeart/2005/8/layout/vList2"/>
    <dgm:cxn modelId="{62E6D995-DA83-456A-9E53-0C4AAFC81E80}" type="presParOf" srcId="{DBC94294-5FA1-4240-9CB1-40DAEBFA2889}" destId="{7CDF83E7-4AEE-478D-ADC7-567895405248}" srcOrd="7" destOrd="0" presId="urn:microsoft.com/office/officeart/2005/8/layout/vList2"/>
    <dgm:cxn modelId="{1A9EE759-2237-4500-8116-3F63A2B6B001}" type="presParOf" srcId="{DBC94294-5FA1-4240-9CB1-40DAEBFA2889}" destId="{695B10BC-5B5C-4DF5-A469-799E7457CAD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20B63-13D8-43D9-8412-253F4F2E166E}">
      <dsp:nvSpPr>
        <dsp:cNvPr id="0" name=""/>
        <dsp:cNvSpPr/>
      </dsp:nvSpPr>
      <dsp:spPr>
        <a:xfrm>
          <a:off x="1747800" y="60913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91F15-4853-4813-B26B-A1FD434CD47F}">
      <dsp:nvSpPr>
        <dsp:cNvPr id="0" name=""/>
        <dsp:cNvSpPr/>
      </dsp:nvSpPr>
      <dsp:spPr>
        <a:xfrm>
          <a:off x="559800" y="30234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300" kern="1200"/>
            <a:t>Context : micronutrient adequacy, dietary quality, nutrient balance</a:t>
          </a:r>
          <a:endParaRPr lang="en-US" sz="2300" kern="1200"/>
        </a:p>
      </dsp:txBody>
      <dsp:txXfrm>
        <a:off x="559800" y="3023411"/>
        <a:ext cx="4320000" cy="720000"/>
      </dsp:txXfrm>
    </dsp:sp>
    <dsp:sp modelId="{5A48AB8A-DBCD-4A8C-999D-411FC77EEFB7}">
      <dsp:nvSpPr>
        <dsp:cNvPr id="0" name=""/>
        <dsp:cNvSpPr/>
      </dsp:nvSpPr>
      <dsp:spPr>
        <a:xfrm>
          <a:off x="6823800" y="60913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6EE078-BCAB-44C2-BD67-196670AF7489}">
      <dsp:nvSpPr>
        <dsp:cNvPr id="0" name=""/>
        <dsp:cNvSpPr/>
      </dsp:nvSpPr>
      <dsp:spPr>
        <a:xfrm>
          <a:off x="5635800" y="30234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300" kern="1200"/>
            <a:t>Study Framework : Nutrient Balance Concept (NBC)</a:t>
          </a:r>
          <a:endParaRPr lang="en-US" sz="2300" kern="1200"/>
        </a:p>
      </dsp:txBody>
      <dsp:txXfrm>
        <a:off x="5635800" y="3023411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A7E037-0CDE-43C7-B044-71173C01594D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08975-32A5-416C-8E3D-130120713415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800" kern="1200" dirty="0" err="1"/>
            <a:t>Validate</a:t>
          </a:r>
          <a:r>
            <a:rPr lang="fr-CH" sz="1800" kern="1200" dirty="0"/>
            <a:t> NBC </a:t>
          </a:r>
          <a:r>
            <a:rPr lang="fr-CH" sz="1800" kern="1200" dirty="0" err="1"/>
            <a:t>framwork</a:t>
          </a:r>
          <a:r>
            <a:rPr lang="fr-CH" sz="1800" kern="1200" dirty="0"/>
            <a:t> </a:t>
          </a:r>
          <a:r>
            <a:rPr lang="fr-CH" sz="1800" kern="1200" dirty="0" err="1"/>
            <a:t>with</a:t>
          </a:r>
          <a:r>
            <a:rPr lang="fr-CH" sz="1800" kern="1200" dirty="0"/>
            <a:t> real-world data</a:t>
          </a:r>
          <a:endParaRPr lang="en-US" sz="1800" kern="1200" dirty="0"/>
        </a:p>
      </dsp:txBody>
      <dsp:txXfrm>
        <a:off x="417971" y="2644140"/>
        <a:ext cx="2889450" cy="720000"/>
      </dsp:txXfrm>
    </dsp:sp>
    <dsp:sp modelId="{92E98C45-A62E-4AEB-88CD-1BBB55D1D43F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6EF62-0153-456A-A632-94C21F490C63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800" kern="1200"/>
            <a:t>Assess nutrient quality across different meal types</a:t>
          </a:r>
          <a:endParaRPr lang="en-US" sz="1800" kern="1200"/>
        </a:p>
      </dsp:txBody>
      <dsp:txXfrm>
        <a:off x="3813075" y="2644140"/>
        <a:ext cx="2889450" cy="720000"/>
      </dsp:txXfrm>
    </dsp:sp>
    <dsp:sp modelId="{F17C6467-5DC2-4821-A2A4-EA42EC125E44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9EC22-0048-49A2-A2EC-09FA35983882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800" kern="1200"/>
            <a:t>Explore temporal and spatial variations in nutrient intake</a:t>
          </a:r>
          <a:endParaRPr lang="en-US" sz="1800" kern="1200"/>
        </a:p>
      </dsp:txBody>
      <dsp:txXfrm>
        <a:off x="7208178" y="2644140"/>
        <a:ext cx="28894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56790-7B1E-43F0-BF56-A675D73AF369}">
      <dsp:nvSpPr>
        <dsp:cNvPr id="0" name=""/>
        <dsp:cNvSpPr/>
      </dsp:nvSpPr>
      <dsp:spPr>
        <a:xfrm>
          <a:off x="2112382" y="751759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9FC34-71C3-40C4-9172-B86C2A3AA089}">
      <dsp:nvSpPr>
        <dsp:cNvPr id="0" name=""/>
        <dsp:cNvSpPr/>
      </dsp:nvSpPr>
      <dsp:spPr>
        <a:xfrm>
          <a:off x="559800" y="2308687"/>
          <a:ext cx="4320000" cy="1219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CH" sz="1800" b="0" kern="1200" dirty="0"/>
            <a:t>Data Source : </a:t>
          </a:r>
          <a:r>
            <a:rPr lang="fr-CH" sz="1800" b="0" kern="1200" dirty="0" err="1"/>
            <a:t>Swiss</a:t>
          </a:r>
          <a:r>
            <a:rPr lang="fr-CH" sz="1800" b="0" kern="1200" dirty="0"/>
            <a:t> digital nutrition </a:t>
          </a:r>
          <a:r>
            <a:rPr lang="fr-CH" sz="1800" b="0" kern="1200" dirty="0" err="1"/>
            <a:t>cohort</a:t>
          </a:r>
          <a:r>
            <a:rPr lang="fr-CH" sz="1800" b="0" kern="1200" dirty="0"/>
            <a:t>, </a:t>
          </a:r>
          <a:r>
            <a:rPr lang="fr-CH" sz="1800" b="0" kern="1200" dirty="0" err="1"/>
            <a:t>OpenFoodFacts</a:t>
          </a:r>
          <a:endParaRPr lang="fr-CH" sz="1800" b="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kern="1200" dirty="0"/>
            <a:t>Initial dataset : 399’824 records</a:t>
          </a:r>
        </a:p>
      </dsp:txBody>
      <dsp:txXfrm>
        <a:off x="559800" y="2308687"/>
        <a:ext cx="4320000" cy="1219429"/>
      </dsp:txXfrm>
    </dsp:sp>
    <dsp:sp modelId="{8D2D684E-4259-44D4-A811-FCBE4CE589C3}">
      <dsp:nvSpPr>
        <dsp:cNvPr id="0" name=""/>
        <dsp:cNvSpPr/>
      </dsp:nvSpPr>
      <dsp:spPr>
        <a:xfrm>
          <a:off x="559800" y="3588466"/>
          <a:ext cx="4320000" cy="95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F09A40-71E6-4AA0-8154-655AAB1B36E8}">
      <dsp:nvSpPr>
        <dsp:cNvPr id="0" name=""/>
        <dsp:cNvSpPr/>
      </dsp:nvSpPr>
      <dsp:spPr>
        <a:xfrm>
          <a:off x="5635800" y="66693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99FCB-1A7E-458D-8E99-3D87BE60CDB3}">
      <dsp:nvSpPr>
        <dsp:cNvPr id="0" name=""/>
        <dsp:cNvSpPr/>
      </dsp:nvSpPr>
      <dsp:spPr>
        <a:xfrm>
          <a:off x="5635800" y="2308687"/>
          <a:ext cx="4320000" cy="1219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CH" sz="1800" b="0" kern="1200" dirty="0"/>
            <a:t>Data </a:t>
          </a:r>
          <a:r>
            <a:rPr lang="fr-CH" sz="1800" b="0" kern="1200" dirty="0" err="1"/>
            <a:t>processing</a:t>
          </a:r>
          <a:r>
            <a:rPr lang="fr-CH" sz="1800" b="0" kern="1200" dirty="0"/>
            <a:t> : </a:t>
          </a:r>
          <a:r>
            <a:rPr lang="fr-CH" sz="1800" b="0" kern="1200" dirty="0" err="1"/>
            <a:t>Filtering</a:t>
          </a:r>
          <a:r>
            <a:rPr lang="fr-CH" sz="1800" b="0" kern="1200" dirty="0"/>
            <a:t>, </a:t>
          </a:r>
          <a:r>
            <a:rPr lang="fr-CH" sz="1800" b="0" kern="1200" dirty="0" err="1"/>
            <a:t>imcomplete</a:t>
          </a:r>
          <a:r>
            <a:rPr lang="fr-CH" sz="1800" b="0" kern="1200" dirty="0"/>
            <a:t> records, </a:t>
          </a:r>
          <a:r>
            <a:rPr lang="fr-CH" sz="1800" b="0" kern="1200" dirty="0" err="1"/>
            <a:t>outliers</a:t>
          </a:r>
          <a:r>
            <a:rPr lang="fr-CH" sz="1800" b="0" kern="1200" dirty="0"/>
            <a:t> </a:t>
          </a:r>
          <a:r>
            <a:rPr lang="fr-CH" sz="1800" b="0" kern="1200" dirty="0" err="1"/>
            <a:t>removal</a:t>
          </a:r>
          <a:r>
            <a:rPr lang="fr-CH" sz="1800" b="0" kern="1200" dirty="0"/>
            <a:t>, portion size </a:t>
          </a:r>
          <a:r>
            <a:rPr lang="fr-CH" sz="1800" b="0" kern="1200" dirty="0" err="1"/>
            <a:t>standardization</a:t>
          </a:r>
          <a:r>
            <a:rPr lang="fr-CH" sz="1800" b="0" kern="1200" dirty="0"/>
            <a:t>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kern="1200" dirty="0"/>
            <a:t>Final dataset : 149’483 records</a:t>
          </a:r>
        </a:p>
      </dsp:txBody>
      <dsp:txXfrm>
        <a:off x="5635800" y="2308687"/>
        <a:ext cx="4320000" cy="1219429"/>
      </dsp:txXfrm>
    </dsp:sp>
    <dsp:sp modelId="{C21F313D-B3DE-4C57-BC66-35F9B2AEEB90}">
      <dsp:nvSpPr>
        <dsp:cNvPr id="0" name=""/>
        <dsp:cNvSpPr/>
      </dsp:nvSpPr>
      <dsp:spPr>
        <a:xfrm>
          <a:off x="5635800" y="3588466"/>
          <a:ext cx="4320000" cy="95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A2470-B179-4829-9FEA-1D84ED968A8F}">
      <dsp:nvSpPr>
        <dsp:cNvPr id="0" name=""/>
        <dsp:cNvSpPr/>
      </dsp:nvSpPr>
      <dsp:spPr>
        <a:xfrm>
          <a:off x="8092" y="926040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C5E4A-2B03-45A8-B2AC-5B9D4CF928C6}">
      <dsp:nvSpPr>
        <dsp:cNvPr id="0" name=""/>
        <dsp:cNvSpPr/>
      </dsp:nvSpPr>
      <dsp:spPr>
        <a:xfrm>
          <a:off x="8092" y="1845617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CH" sz="2000" kern="1200"/>
            <a:t>Main Findings :</a:t>
          </a:r>
          <a:endParaRPr lang="en-US" sz="2000" kern="1200"/>
        </a:p>
      </dsp:txBody>
      <dsp:txXfrm>
        <a:off x="8092" y="1845617"/>
        <a:ext cx="2320312" cy="348046"/>
      </dsp:txXfrm>
    </dsp:sp>
    <dsp:sp modelId="{997D7916-9DEB-4E43-8C0F-C4AAB0419DF1}">
      <dsp:nvSpPr>
        <dsp:cNvPr id="0" name=""/>
        <dsp:cNvSpPr/>
      </dsp:nvSpPr>
      <dsp:spPr>
        <a:xfrm>
          <a:off x="8092" y="2243649"/>
          <a:ext cx="2320312" cy="118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500" kern="1200"/>
            <a:t>Nutrient density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500" kern="1200" dirty="0" err="1"/>
            <a:t>Meal</a:t>
          </a:r>
          <a:r>
            <a:rPr lang="fr-CH" sz="1500" kern="1200" dirty="0"/>
            <a:t> </a:t>
          </a:r>
          <a:r>
            <a:rPr lang="fr-CH" sz="1500" kern="1200" dirty="0" err="1"/>
            <a:t>quality</a:t>
          </a:r>
          <a:endParaRPr lang="en-US" sz="1500" kern="1200" dirty="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500" kern="1200"/>
            <a:t>Temporal variation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500" kern="1200"/>
            <a:t>Micronutrient deficiencies</a:t>
          </a:r>
          <a:endParaRPr lang="en-US" sz="1500" kern="1200"/>
        </a:p>
      </dsp:txBody>
      <dsp:txXfrm>
        <a:off x="8092" y="2243649"/>
        <a:ext cx="2320312" cy="1181647"/>
      </dsp:txXfrm>
    </dsp:sp>
    <dsp:sp modelId="{55BB76AE-73DF-41A9-B135-05CD685DA065}">
      <dsp:nvSpPr>
        <dsp:cNvPr id="0" name=""/>
        <dsp:cNvSpPr/>
      </dsp:nvSpPr>
      <dsp:spPr>
        <a:xfrm>
          <a:off x="2734460" y="926040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7F239-C399-460F-B146-D786D6BD4B97}">
      <dsp:nvSpPr>
        <dsp:cNvPr id="0" name=""/>
        <dsp:cNvSpPr/>
      </dsp:nvSpPr>
      <dsp:spPr>
        <a:xfrm>
          <a:off x="2734460" y="1845617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CH" sz="2000" kern="1200"/>
            <a:t>Meal Hierarchy</a:t>
          </a:r>
          <a:endParaRPr lang="en-US" sz="2000" kern="1200"/>
        </a:p>
      </dsp:txBody>
      <dsp:txXfrm>
        <a:off x="2734460" y="1845617"/>
        <a:ext cx="2320312" cy="348046"/>
      </dsp:txXfrm>
    </dsp:sp>
    <dsp:sp modelId="{AE22FE98-4334-4D02-8F3C-736306BD2615}">
      <dsp:nvSpPr>
        <dsp:cNvPr id="0" name=""/>
        <dsp:cNvSpPr/>
      </dsp:nvSpPr>
      <dsp:spPr>
        <a:xfrm>
          <a:off x="2734460" y="2243649"/>
          <a:ext cx="2320312" cy="118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0CE20-94C6-4A4B-88A8-3CDE290DB5A2}">
      <dsp:nvSpPr>
        <dsp:cNvPr id="0" name=""/>
        <dsp:cNvSpPr/>
      </dsp:nvSpPr>
      <dsp:spPr>
        <a:xfrm>
          <a:off x="5460827" y="926040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44ACF-5856-46DB-8534-A82A59F59DFF}">
      <dsp:nvSpPr>
        <dsp:cNvPr id="0" name=""/>
        <dsp:cNvSpPr/>
      </dsp:nvSpPr>
      <dsp:spPr>
        <a:xfrm>
          <a:off x="5460827" y="1845617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CH" sz="2000" kern="1200"/>
            <a:t>Data Validation</a:t>
          </a:r>
          <a:endParaRPr lang="en-US" sz="2000" kern="1200"/>
        </a:p>
      </dsp:txBody>
      <dsp:txXfrm>
        <a:off x="5460827" y="1845617"/>
        <a:ext cx="2320312" cy="348046"/>
      </dsp:txXfrm>
    </dsp:sp>
    <dsp:sp modelId="{FF5152EB-0D0B-4E13-B5FB-791E0A3F27E9}">
      <dsp:nvSpPr>
        <dsp:cNvPr id="0" name=""/>
        <dsp:cNvSpPr/>
      </dsp:nvSpPr>
      <dsp:spPr>
        <a:xfrm>
          <a:off x="5460827" y="2243649"/>
          <a:ext cx="2320312" cy="118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D6EA03-2A96-4DE2-826A-C6BBE1B01984}">
      <dsp:nvSpPr>
        <dsp:cNvPr id="0" name=""/>
        <dsp:cNvSpPr/>
      </dsp:nvSpPr>
      <dsp:spPr>
        <a:xfrm>
          <a:off x="8187194" y="926040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A52611-0382-4B68-8364-C8EEAFD4EBE6}">
      <dsp:nvSpPr>
        <dsp:cNvPr id="0" name=""/>
        <dsp:cNvSpPr/>
      </dsp:nvSpPr>
      <dsp:spPr>
        <a:xfrm>
          <a:off x="8187194" y="1845617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CH" sz="2000" kern="1200"/>
            <a:t>Real-World Insights</a:t>
          </a:r>
          <a:endParaRPr lang="en-US" sz="2000" kern="1200"/>
        </a:p>
      </dsp:txBody>
      <dsp:txXfrm>
        <a:off x="8187194" y="1845617"/>
        <a:ext cx="2320312" cy="348046"/>
      </dsp:txXfrm>
    </dsp:sp>
    <dsp:sp modelId="{E177A2CC-257B-4FD3-B7F1-6D2819873850}">
      <dsp:nvSpPr>
        <dsp:cNvPr id="0" name=""/>
        <dsp:cNvSpPr/>
      </dsp:nvSpPr>
      <dsp:spPr>
        <a:xfrm>
          <a:off x="8187194" y="2243649"/>
          <a:ext cx="2320312" cy="118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FC1437-8836-4640-BE01-EB04F9E59E5D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F4ADD-BBCF-4262-A80C-147DB31E83A3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100" kern="1200" dirty="0"/>
            <a:t>Public </a:t>
          </a:r>
          <a:r>
            <a:rPr lang="fr-CH" sz="2100" kern="1200" dirty="0" err="1"/>
            <a:t>Health</a:t>
          </a:r>
          <a:r>
            <a:rPr lang="fr-CH" sz="2100" kern="1200" dirty="0"/>
            <a:t> Impact</a:t>
          </a:r>
          <a:endParaRPr lang="en-US" sz="2100" kern="1200" dirty="0"/>
        </a:p>
      </dsp:txBody>
      <dsp:txXfrm>
        <a:off x="127800" y="2355670"/>
        <a:ext cx="1800000" cy="720000"/>
      </dsp:txXfrm>
    </dsp:sp>
    <dsp:sp modelId="{4B01D417-59C3-4FF7-A9AA-A5867D074570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63296-6E70-40E3-90E5-D8567F3B3D22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100" kern="1200"/>
            <a:t>Behavioral Insights</a:t>
          </a:r>
          <a:endParaRPr lang="en-US" sz="2100" kern="1200"/>
        </a:p>
      </dsp:txBody>
      <dsp:txXfrm>
        <a:off x="2242800" y="2355670"/>
        <a:ext cx="1800000" cy="720000"/>
      </dsp:txXfrm>
    </dsp:sp>
    <dsp:sp modelId="{DCB8E37F-9145-4906-AFF2-5DCCF1E2E2DC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EE3BB-FBF0-458A-B13E-60FB325AE3D5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100" kern="1200"/>
            <a:t>Data Quality</a:t>
          </a:r>
          <a:endParaRPr lang="en-US" sz="2100" kern="1200"/>
        </a:p>
      </dsp:txBody>
      <dsp:txXfrm>
        <a:off x="4357800" y="2355670"/>
        <a:ext cx="1800000" cy="720000"/>
      </dsp:txXfrm>
    </dsp:sp>
    <dsp:sp modelId="{FDB1E5D2-FA0C-47C9-A4AD-926A5B334586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7BECDE-7110-45BA-96D3-53066CD092CB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100" kern="1200"/>
            <a:t>Population Diversity</a:t>
          </a:r>
          <a:endParaRPr lang="en-US" sz="2100" kern="1200"/>
        </a:p>
      </dsp:txBody>
      <dsp:txXfrm>
        <a:off x="6472800" y="2355670"/>
        <a:ext cx="1800000" cy="720000"/>
      </dsp:txXfrm>
    </dsp:sp>
    <dsp:sp modelId="{5C5E5FCC-E80D-4545-9369-7FA89E6F050B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30878-D3ED-4AC2-A328-3BCAF75A4A68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100" kern="1200"/>
            <a:t>Methodological Limits</a:t>
          </a:r>
          <a:endParaRPr lang="en-US" sz="2100" kern="1200"/>
        </a:p>
      </dsp:txBody>
      <dsp:txXfrm>
        <a:off x="8587800" y="2355670"/>
        <a:ext cx="18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C6449-F3ED-4176-B1AB-8F15F4B93EE3}">
      <dsp:nvSpPr>
        <dsp:cNvPr id="0" name=""/>
        <dsp:cNvSpPr/>
      </dsp:nvSpPr>
      <dsp:spPr>
        <a:xfrm>
          <a:off x="0" y="25748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200" kern="1200"/>
            <a:t>Personalization</a:t>
          </a:r>
          <a:endParaRPr lang="en-US" sz="3200" kern="1200"/>
        </a:p>
      </dsp:txBody>
      <dsp:txXfrm>
        <a:off x="38381" y="64129"/>
        <a:ext cx="10438838" cy="709478"/>
      </dsp:txXfrm>
    </dsp:sp>
    <dsp:sp modelId="{5D571C99-BAC3-451D-B27C-B9D54B2353D1}">
      <dsp:nvSpPr>
        <dsp:cNvPr id="0" name=""/>
        <dsp:cNvSpPr/>
      </dsp:nvSpPr>
      <dsp:spPr>
        <a:xfrm>
          <a:off x="0" y="904148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200" kern="1200"/>
            <a:t>Temporal Optimization</a:t>
          </a:r>
          <a:endParaRPr lang="en-US" sz="3200" kern="1200"/>
        </a:p>
      </dsp:txBody>
      <dsp:txXfrm>
        <a:off x="38381" y="942529"/>
        <a:ext cx="10438838" cy="709478"/>
      </dsp:txXfrm>
    </dsp:sp>
    <dsp:sp modelId="{72B0B958-7492-41C5-AB4D-40EC976211B9}">
      <dsp:nvSpPr>
        <dsp:cNvPr id="0" name=""/>
        <dsp:cNvSpPr/>
      </dsp:nvSpPr>
      <dsp:spPr>
        <a:xfrm>
          <a:off x="0" y="1782549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200" kern="1200"/>
            <a:t>Technological Integration</a:t>
          </a:r>
          <a:endParaRPr lang="en-US" sz="3200" kern="1200"/>
        </a:p>
      </dsp:txBody>
      <dsp:txXfrm>
        <a:off x="38381" y="1820930"/>
        <a:ext cx="10438838" cy="709478"/>
      </dsp:txXfrm>
    </dsp:sp>
    <dsp:sp modelId="{2263D053-82C2-4C78-8D2C-DCB76EA644C8}">
      <dsp:nvSpPr>
        <dsp:cNvPr id="0" name=""/>
        <dsp:cNvSpPr/>
      </dsp:nvSpPr>
      <dsp:spPr>
        <a:xfrm>
          <a:off x="0" y="2660949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200" kern="1200"/>
            <a:t>Predictive Modeling</a:t>
          </a:r>
          <a:endParaRPr lang="en-US" sz="3200" kern="1200"/>
        </a:p>
      </dsp:txBody>
      <dsp:txXfrm>
        <a:off x="38381" y="2699330"/>
        <a:ext cx="10438838" cy="709478"/>
      </dsp:txXfrm>
    </dsp:sp>
    <dsp:sp modelId="{695B10BC-5B5C-4DF5-A469-799E7457CAD3}">
      <dsp:nvSpPr>
        <dsp:cNvPr id="0" name=""/>
        <dsp:cNvSpPr/>
      </dsp:nvSpPr>
      <dsp:spPr>
        <a:xfrm>
          <a:off x="0" y="3539349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200" kern="1200"/>
            <a:t>Public Health Strategy</a:t>
          </a:r>
          <a:endParaRPr lang="en-US" sz="3200" kern="1200"/>
        </a:p>
      </dsp:txBody>
      <dsp:txXfrm>
        <a:off x="38381" y="3577730"/>
        <a:ext cx="10438838" cy="709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366365-A8A2-E587-B38D-D72831BDB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491CC7-881E-B767-71C2-6F495A101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71B472-540F-5427-E213-913556F7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958A-4270-4A0E-8EA7-38087FE20E51}" type="datetimeFigureOut">
              <a:rPr lang="fr-CH" smtClean="0"/>
              <a:t>22.05.2025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390DED-A279-0808-AE07-0D9877FD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7EBD8D-A38B-CCEF-6559-8B54324C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C4EE-356D-4A49-9024-BFEBC3DD1F7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636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B3016E-CB95-CCC2-4851-530696B5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1F9DF27-55C3-B9BC-EEEA-8539F9BC0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9B0BBE-9571-BAF3-D5C0-F1530E4C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958A-4270-4A0E-8EA7-38087FE20E51}" type="datetimeFigureOut">
              <a:rPr lang="fr-CH" smtClean="0"/>
              <a:t>22.05.2025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AC012B-F508-4F26-2FAD-57922ED5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6DB9E4-08FB-05DE-8810-9A38203E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C4EE-356D-4A49-9024-BFEBC3DD1F7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3601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3DCD6A4-C659-36C0-4225-6CE34F414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0FAA26-B72D-B013-5521-F8978BD10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986992-D41B-DFDA-BBC4-8161A7AF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958A-4270-4A0E-8EA7-38087FE20E51}" type="datetimeFigureOut">
              <a:rPr lang="fr-CH" smtClean="0"/>
              <a:t>22.05.2025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588E38-EA76-4248-236C-55F579B2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BFFC67-7A7B-9C46-490E-E94A64F9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C4EE-356D-4A49-9024-BFEBC3DD1F7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6587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8F6602-7BF5-B948-9CAF-616799E6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6D9373-97DB-859C-9954-E83B583C3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0072-C2F5-8C1C-6B09-43C81D40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958A-4270-4A0E-8EA7-38087FE20E51}" type="datetimeFigureOut">
              <a:rPr lang="fr-CH" smtClean="0"/>
              <a:t>22.05.2025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23759E-228C-F285-3985-62DC61DE5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CEB2FE-ECFE-3028-AAFB-3EF798A2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C4EE-356D-4A49-9024-BFEBC3DD1F7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0029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C8EDB6-7ED9-A62E-926F-0A5D93F6F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01511E-95A5-0037-946C-30F2C99BD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5E9EA4-33F3-72D8-9C52-8C60F4AA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958A-4270-4A0E-8EA7-38087FE20E51}" type="datetimeFigureOut">
              <a:rPr lang="fr-CH" smtClean="0"/>
              <a:t>22.05.2025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6DA4AD-FC61-A3DD-B755-B706FCFA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A28814-E5B1-F3C4-B8E4-DB6A080E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C4EE-356D-4A49-9024-BFEBC3DD1F7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2019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C1CE9D-990A-22FD-3422-C62B527F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E17268-F383-F00B-D7CB-FF9D4936F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6EBB1D-9300-1676-573E-52E212BDE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19DFAB-B5EE-C457-2CDF-FE613DAD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958A-4270-4A0E-8EA7-38087FE20E51}" type="datetimeFigureOut">
              <a:rPr lang="fr-CH" smtClean="0"/>
              <a:t>22.05.2025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25BC43-431D-BA7A-076C-47D41375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BA2B19-A40B-4DF2-CEA4-6F0F7D65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C4EE-356D-4A49-9024-BFEBC3DD1F7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5478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997EC-C898-F3FD-C389-0307AE1A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17B2D5-03F6-3BBD-3033-A16BE2A01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00976D-ED19-B7A0-7A60-70F66F4D4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26C1CCC-5385-3571-3CFB-C78602CD5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875E4D0-7997-B161-555A-5A678146D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984B8DB-F4CD-E42D-CED4-C2E7D477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958A-4270-4A0E-8EA7-38087FE20E51}" type="datetimeFigureOut">
              <a:rPr lang="fr-CH" smtClean="0"/>
              <a:t>22.05.2025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B9AE44E-9674-C343-BC57-8D0604C88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7C246AB-5A6A-D32B-9AE7-96F802D2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C4EE-356D-4A49-9024-BFEBC3DD1F7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233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FD6657-7B4E-C2E9-B296-793BB3139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1ABDC1-C3D0-C95D-F2E1-E513276D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958A-4270-4A0E-8EA7-38087FE20E51}" type="datetimeFigureOut">
              <a:rPr lang="fr-CH" smtClean="0"/>
              <a:t>22.05.2025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29BCA6-F89E-4846-515F-18298420B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92E028-BEFF-181D-1B7A-5AB76D9F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C4EE-356D-4A49-9024-BFEBC3DD1F7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886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811392-8E72-4E0D-3626-6FC5CCF5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958A-4270-4A0E-8EA7-38087FE20E51}" type="datetimeFigureOut">
              <a:rPr lang="fr-CH" smtClean="0"/>
              <a:t>22.05.2025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23EBF68-E54E-E527-BB4A-89C56867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C700F2-5B35-3000-76D7-7D2AD4A8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C4EE-356D-4A49-9024-BFEBC3DD1F7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565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9BF276-AFD7-6DF6-EEB4-B52A8CA9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26CD63-A3E3-23AA-D26B-60FA56B08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723301-059A-75C4-68EC-DFEB1F8CD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E0A32C-496B-4096-F1C1-0541103F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958A-4270-4A0E-8EA7-38087FE20E51}" type="datetimeFigureOut">
              <a:rPr lang="fr-CH" smtClean="0"/>
              <a:t>22.05.2025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AB3910-679A-B9F2-8B34-7E1AFC7D7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B8E3E3-8090-D5DB-E439-93A09FC9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C4EE-356D-4A49-9024-BFEBC3DD1F7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9711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956CA9-E39A-7FAD-5BEF-585A9E74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CAAF2C7-2C80-CA74-2B8F-AC31EC8B0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8B69CE-0755-F738-CCDB-B314C1E46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9F6ACF-301D-B506-0470-C7C779D4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958A-4270-4A0E-8EA7-38087FE20E51}" type="datetimeFigureOut">
              <a:rPr lang="fr-CH" smtClean="0"/>
              <a:t>22.05.2025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ED2E05-BA46-EAF3-5330-94338ADC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61B69D-2181-08B6-0179-DD8AEFBA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C4EE-356D-4A49-9024-BFEBC3DD1F7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3265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B5A5112-8728-42CA-D5D5-E0B5024FC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BBC493-EDD3-BD4C-A64F-9934E1A32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0BDC3D-805C-3E3B-53A9-ED2EBBFB3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53958A-4270-4A0E-8EA7-38087FE20E51}" type="datetimeFigureOut">
              <a:rPr lang="fr-CH" smtClean="0"/>
              <a:t>22.05.2025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7E89D9-26EC-DA27-9249-730B557E8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031A41-7B2E-BEB1-C5F8-DF29DD11C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39C4EE-356D-4A49-9024-BFEBC3DD1F7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066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A31022-EB9C-E745-0C2A-923EB6EC81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Examining Nutritional Quality of Meals on a Swiss Digital Nutrition Cohort</a:t>
            </a:r>
            <a:endParaRPr lang="fr-CH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3317B7-EFDF-8057-3B44-994ACEE69D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>
                <a:latin typeface="Helvetica" panose="020B0604020202020204" pitchFamily="34" charset="0"/>
                <a:cs typeface="Helvetica" panose="020B0604020202020204" pitchFamily="34" charset="0"/>
              </a:rPr>
              <a:t>Sophie Holtz</a:t>
            </a:r>
          </a:p>
          <a:p>
            <a:r>
              <a:rPr lang="fr-CH" dirty="0">
                <a:latin typeface="Helvetica" panose="020B0604020202020204" pitchFamily="34" charset="0"/>
                <a:cs typeface="Helvetica" panose="020B0604020202020204" pitchFamily="34" charset="0"/>
              </a:rPr>
              <a:t>May 2022</a:t>
            </a:r>
          </a:p>
        </p:txBody>
      </p:sp>
      <p:pic>
        <p:nvPicPr>
          <p:cNvPr id="1030" name="Picture 6" descr="Identité ‒ Présentation ‐ EPFL">
            <a:extLst>
              <a:ext uri="{FF2B5EF4-FFF2-40B4-BE49-F238E27FC236}">
                <a16:creationId xmlns:a16="http://schemas.microsoft.com/office/drawing/2014/main" id="{6010C5AC-6694-904C-5556-F0AC9F01E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509" y="4834798"/>
            <a:ext cx="3202981" cy="18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842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64271-DA2B-DD26-0CEC-3D2691F39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304FB-6D5B-9D16-6A01-CAF5787B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>
                <a:latin typeface="Helvetica" panose="020B0604020202020204" pitchFamily="34" charset="0"/>
                <a:cs typeface="Helvetica" panose="020B0604020202020204" pitchFamily="34" charset="0"/>
              </a:rPr>
              <a:t>Results</a:t>
            </a:r>
            <a:r>
              <a:rPr lang="fr-CH" dirty="0">
                <a:latin typeface="Helvetica" panose="020B0604020202020204" pitchFamily="34" charset="0"/>
                <a:cs typeface="Helvetica" panose="020B0604020202020204" pitchFamily="34" charset="0"/>
              </a:rPr>
              <a:t> – </a:t>
            </a:r>
            <a:r>
              <a:rPr lang="fr-CH" dirty="0" err="1">
                <a:latin typeface="Helvetica" panose="020B0604020202020204" pitchFamily="34" charset="0"/>
                <a:cs typeface="Helvetica" panose="020B0604020202020204" pitchFamily="34" charset="0"/>
              </a:rPr>
              <a:t>Nutrient</a:t>
            </a:r>
            <a:r>
              <a:rPr lang="fr-CH" dirty="0">
                <a:latin typeface="Helvetica" panose="020B0604020202020204" pitchFamily="34" charset="0"/>
                <a:cs typeface="Helvetica" panose="020B0604020202020204" pitchFamily="34" charset="0"/>
              </a:rPr>
              <a:t> Density</a:t>
            </a:r>
          </a:p>
        </p:txBody>
      </p:sp>
      <p:pic>
        <p:nvPicPr>
          <p:cNvPr id="5" name="Espace réservé du contenu 4" descr="Une image contenant texte, capture d’écran, diagramme, Parallèle&#10;&#10;Le contenu généré par l’IA peut être incorrect.">
            <a:extLst>
              <a:ext uri="{FF2B5EF4-FFF2-40B4-BE49-F238E27FC236}">
                <a16:creationId xmlns:a16="http://schemas.microsoft.com/office/drawing/2014/main" id="{D1F85C47-87A2-73BF-6F93-45F89EBEF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2072"/>
            <a:ext cx="10515600" cy="3698443"/>
          </a:xfrm>
        </p:spPr>
      </p:pic>
    </p:spTree>
    <p:extLst>
      <p:ext uri="{BB962C8B-B14F-4D97-AF65-F5344CB8AC3E}">
        <p14:creationId xmlns:p14="http://schemas.microsoft.com/office/powerpoint/2010/main" val="1558553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6A740A-D73F-578D-3831-123BB4653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fr-CH" sz="5200" dirty="0">
                <a:latin typeface="Helvetica" panose="020B0604020202020204" pitchFamily="34" charset="0"/>
                <a:cs typeface="Helvetica" panose="020B0604020202020204" pitchFamily="34" charset="0"/>
              </a:rPr>
              <a:t>Discussion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77FCDD4-62DD-D8CD-8505-BAB5D75E83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0193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6236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29490B-93D3-0E96-EC86-123451B48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fr-CH" sz="5200" dirty="0">
                <a:latin typeface="Helvetica" panose="020B0604020202020204" pitchFamily="34" charset="0"/>
                <a:cs typeface="Helvetica" panose="020B0604020202020204" pitchFamily="34" charset="0"/>
              </a:rPr>
              <a:t>Implication and </a:t>
            </a:r>
            <a:r>
              <a:rPr lang="fr-CH" sz="5200">
                <a:latin typeface="Helvetica" panose="020B0604020202020204" pitchFamily="34" charset="0"/>
                <a:cs typeface="Helvetica" panose="020B0604020202020204" pitchFamily="34" charset="0"/>
              </a:rPr>
              <a:t>Limitation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7983680-2E3B-7C25-B88D-C92B10ACC9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06589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409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DAD2E7-2CFA-24E8-967E-0A21F556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Helvetica" panose="020B0604020202020204" pitchFamily="34" charset="0"/>
                <a:cs typeface="Helvetica" panose="020B0604020202020204" pitchFamily="34" charset="0"/>
              </a:rPr>
              <a:t>Future Directions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851057F-E783-6B9E-A46A-847DA3137A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4745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79F450-813C-A49C-ED25-49A45822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Helvetica" panose="020B0604020202020204" pitchFamily="34" charset="0"/>
                <a:cs typeface="Helvetica" panose="020B0604020202020204" pitchFamily="34" charset="0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2AA16C-C792-75E4-293F-7A8AA73BF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000" dirty="0"/>
              <a:t>NBC </a:t>
            </a:r>
            <a:r>
              <a:rPr lang="fr-CH" sz="2000" dirty="0" err="1"/>
              <a:t>framework</a:t>
            </a:r>
            <a:r>
              <a:rPr lang="fr-CH" sz="2000" dirty="0"/>
              <a:t> effective for real-world </a:t>
            </a:r>
            <a:r>
              <a:rPr lang="fr-CH" sz="2000" dirty="0" err="1"/>
              <a:t>dietary</a:t>
            </a:r>
            <a:r>
              <a:rPr lang="fr-CH" sz="2000" dirty="0"/>
              <a:t> profiling</a:t>
            </a:r>
          </a:p>
          <a:p>
            <a:r>
              <a:rPr lang="fr-CH" sz="2000" dirty="0" err="1"/>
              <a:t>Strategid</a:t>
            </a:r>
            <a:r>
              <a:rPr lang="fr-CH" sz="2000" dirty="0"/>
              <a:t> reformulation and </a:t>
            </a:r>
            <a:r>
              <a:rPr lang="fr-CH" sz="2000" dirty="0" err="1"/>
              <a:t>personalization</a:t>
            </a:r>
            <a:r>
              <a:rPr lang="fr-CH" sz="2000" dirty="0"/>
              <a:t> are key</a:t>
            </a:r>
          </a:p>
        </p:txBody>
      </p:sp>
    </p:spTree>
    <p:extLst>
      <p:ext uri="{BB962C8B-B14F-4D97-AF65-F5344CB8AC3E}">
        <p14:creationId xmlns:p14="http://schemas.microsoft.com/office/powerpoint/2010/main" val="4085981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C22586-FD34-050B-0E87-9D3F734A83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>
                <a:latin typeface="Helvetica" panose="020B0604020202020204" pitchFamily="34" charset="0"/>
                <a:cs typeface="Helvetica" panose="020B0604020202020204" pitchFamily="34" charset="0"/>
              </a:rPr>
              <a:t>Thank</a:t>
            </a:r>
            <a:r>
              <a:rPr lang="fr-CH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CH" dirty="0" err="1">
                <a:latin typeface="Helvetica" panose="020B0604020202020204" pitchFamily="34" charset="0"/>
                <a:cs typeface="Helvetica" panose="020B0604020202020204" pitchFamily="34" charset="0"/>
              </a:rPr>
              <a:t>you</a:t>
            </a:r>
            <a:r>
              <a:rPr lang="fr-CH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CF6FDD3-2B0F-F16C-4FBE-3AD22B91B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543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E5AE28-8142-7994-8BE6-87B9EF4A3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fr-CH" dirty="0">
                <a:latin typeface="Helvetica" panose="020B0604020202020204" pitchFamily="34" charset="0"/>
                <a:cs typeface="Helvetica" panose="020B0604020202020204" pitchFamily="34" charset="0"/>
              </a:rPr>
              <a:t>Introduction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FC69D39-0D8C-6FF4-8D0A-B66518A7BB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61597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468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821FC9-FFFD-4DFB-05B3-9642F020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fr-CH" dirty="0" err="1">
                <a:latin typeface="Helvetica" panose="020B0604020202020204" pitchFamily="34" charset="0"/>
                <a:cs typeface="Helvetica" panose="020B0604020202020204" pitchFamily="34" charset="0"/>
              </a:rPr>
              <a:t>Research</a:t>
            </a:r>
            <a:r>
              <a:rPr lang="fr-CH" dirty="0">
                <a:latin typeface="Helvetica" panose="020B0604020202020204" pitchFamily="34" charset="0"/>
                <a:cs typeface="Helvetica" panose="020B0604020202020204" pitchFamily="34" charset="0"/>
              </a:rPr>
              <a:t> Objectives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3BF19F7-7CF3-DFAC-0599-5A9A72E382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7807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863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A7908F-A775-D387-F5CC-F8B66199D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A04D5D-7C87-9937-6452-68EE73404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fr-CH" dirty="0">
                <a:latin typeface="Helvetica" panose="020B0604020202020204" pitchFamily="34" charset="0"/>
                <a:cs typeface="Helvetica" panose="020B0604020202020204" pitchFamily="34" charset="0"/>
              </a:rPr>
              <a:t>Methods – Data Collection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AA012404-E75D-ECEC-E6C2-99E515A355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1676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10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2BBE1B-1267-4282-FD4C-AA1289B1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Helvetica" panose="020B0604020202020204" pitchFamily="34" charset="0"/>
                <a:cs typeface="Helvetica" panose="020B0604020202020204" pitchFamily="34" charset="0"/>
              </a:rPr>
              <a:t>Methods – </a:t>
            </a:r>
            <a:r>
              <a:rPr lang="fr-CH" dirty="0" err="1">
                <a:latin typeface="Helvetica" panose="020B0604020202020204" pitchFamily="34" charset="0"/>
                <a:cs typeface="Helvetica" panose="020B0604020202020204" pitchFamily="34" charset="0"/>
              </a:rPr>
              <a:t>Nutrient</a:t>
            </a:r>
            <a:r>
              <a:rPr lang="fr-CH" dirty="0">
                <a:latin typeface="Helvetica" panose="020B0604020202020204" pitchFamily="34" charset="0"/>
                <a:cs typeface="Helvetica" panose="020B0604020202020204" pitchFamily="34" charset="0"/>
              </a:rPr>
              <a:t> Index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F1A281C-CA98-FA12-71A2-984E94077A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418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fr-CH" sz="1800" dirty="0">
                    <a:latin typeface="Helvetica" panose="020B0604020202020204"/>
                    <a:cs typeface="Helvetica" panose="020B0604020202020204"/>
                  </a:rPr>
                  <a:t>All indices </a:t>
                </a:r>
                <a:r>
                  <a:rPr lang="fr-CH" sz="1800" dirty="0" err="1">
                    <a:latin typeface="Helvetica" panose="020B0604020202020204"/>
                    <a:cs typeface="Helvetica" panose="020B0604020202020204"/>
                  </a:rPr>
                  <a:t>were</a:t>
                </a:r>
                <a:r>
                  <a:rPr lang="fr-CH" sz="1800" dirty="0">
                    <a:latin typeface="Helvetica" panose="020B0604020202020204"/>
                    <a:cs typeface="Helvetica" panose="020B0604020202020204"/>
                  </a:rPr>
                  <a:t> </a:t>
                </a:r>
                <a:r>
                  <a:rPr lang="fr-CH" sz="1800" dirty="0" err="1">
                    <a:latin typeface="Helvetica" panose="020B0604020202020204"/>
                    <a:cs typeface="Helvetica" panose="020B0604020202020204"/>
                  </a:rPr>
                  <a:t>normalized</a:t>
                </a:r>
                <a:r>
                  <a:rPr lang="fr-CH" sz="1800" dirty="0">
                    <a:latin typeface="Helvetica" panose="020B0604020202020204"/>
                    <a:cs typeface="Helvetica" panose="020B0604020202020204"/>
                  </a:rPr>
                  <a:t> to 2000 kcal</a:t>
                </a:r>
                <a:endParaRPr lang="fr-CH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CH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𝑄𝐼</m:t>
                      </m:r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CH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CH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CH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fr-CH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r-CH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CH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CH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fr-CH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H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fr-CH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fr-CH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CH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fr-CH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CH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CH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CH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fr-CH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fr-CH" sz="2400" dirty="0"/>
              </a:p>
              <a:p>
                <a:pPr marL="0" indent="0">
                  <a:buNone/>
                </a:pPr>
                <a:endParaRPr lang="fr-CH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𝐷𝐼</m:t>
                      </m:r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CH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CH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fr-CH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fr-CH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r-CH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CH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CH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fr-CH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H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fr-CH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fr-CH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CH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fr-CH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CH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CH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CH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fr-CH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fr-CH" sz="2400" dirty="0"/>
              </a:p>
              <a:p>
                <a:pPr marL="0" indent="0">
                  <a:buNone/>
                </a:pPr>
                <a:endParaRPr lang="fr-CH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𝑁𝐵</m:t>
                      </m:r>
                      <m:r>
                        <a:rPr lang="fr-CH" sz="2400" b="0" i="1" smtClean="0">
                          <a:latin typeface="Cambria Math" panose="02040503050406030204" pitchFamily="18" charset="0"/>
                        </a:rPr>
                        <m:t>(%)= </m:t>
                      </m:r>
                      <m:f>
                        <m:fPr>
                          <m:ctrlPr>
                            <a:rPr lang="fr-CH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CH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CH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fr-CH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H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fr-CH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fr-CH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CH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p>
                        <m:e>
                          <m:r>
                            <m:rPr>
                              <m:sty m:val="p"/>
                            </m:rPr>
                            <a:rPr lang="fr-CH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  <m:r>
                            <a:rPr lang="fr-CH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fr-CH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fr-CH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fr-CH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fr-CH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H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fr-CH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fr-CH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CH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fr-CH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𝑞𝑗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fr-CH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1</m:t>
                                  </m:r>
                                </m:e>
                              </m:box>
                            </m:e>
                          </m:d>
                          <m:r>
                            <a:rPr lang="fr-CH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×100</m:t>
                          </m:r>
                        </m:e>
                      </m:nary>
                    </m:oMath>
                  </m:oMathPara>
                </a14:m>
                <a:endParaRPr lang="fr-CH" sz="2400" dirty="0"/>
              </a:p>
              <a:p>
                <a:pPr marL="0" indent="0">
                  <a:buNone/>
                </a:pPr>
                <a:endParaRPr lang="fr-CH" sz="2400" dirty="0"/>
              </a:p>
              <a:p>
                <a:pPr marL="0" indent="0">
                  <a:buNone/>
                </a:pPr>
                <a:endParaRPr lang="fr-CH" sz="24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F1A281C-CA98-FA12-71A2-984E94077A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41875"/>
              </a:xfrm>
              <a:blipFill>
                <a:blip r:embed="rId2"/>
                <a:stretch>
                  <a:fillRect l="-522" t="-113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090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EE5CF1-9D59-84B1-96C2-0E02FA04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>
                <a:latin typeface="Helvetica" panose="020B0604020202020204" pitchFamily="34" charset="0"/>
                <a:cs typeface="Helvetica" panose="020B0604020202020204" pitchFamily="34" charset="0"/>
              </a:rPr>
              <a:t>Results</a:t>
            </a:r>
            <a:r>
              <a:rPr lang="fr-CH" dirty="0">
                <a:latin typeface="Helvetica" panose="020B0604020202020204" pitchFamily="34" charset="0"/>
                <a:cs typeface="Helvetica" panose="020B0604020202020204" pitchFamily="34" charset="0"/>
              </a:rPr>
              <a:t> – </a:t>
            </a:r>
            <a:r>
              <a:rPr lang="fr-CH" dirty="0" err="1">
                <a:latin typeface="Helvetica" panose="020B0604020202020204" pitchFamily="34" charset="0"/>
                <a:cs typeface="Helvetica" panose="020B0604020202020204" pitchFamily="34" charset="0"/>
              </a:rPr>
              <a:t>Micronutrient</a:t>
            </a:r>
            <a:r>
              <a:rPr lang="fr-CH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CH" dirty="0" err="1">
                <a:latin typeface="Helvetica" panose="020B0604020202020204" pitchFamily="34" charset="0"/>
                <a:cs typeface="Helvetica" panose="020B0604020202020204" pitchFamily="34" charset="0"/>
              </a:rPr>
              <a:t>Improvement</a:t>
            </a:r>
            <a:r>
              <a:rPr lang="fr-CH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CH" dirty="0" err="1">
                <a:latin typeface="Helvetica" panose="020B0604020202020204" pitchFamily="34" charset="0"/>
                <a:cs typeface="Helvetica" panose="020B0604020202020204" pitchFamily="34" charset="0"/>
              </a:rPr>
              <a:t>Potential</a:t>
            </a:r>
            <a:endParaRPr lang="fr-CH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1" name="Espace réservé du contenu 10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12FC38C1-A867-65CF-43C2-3BA7354609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56" y="1825625"/>
            <a:ext cx="7297350" cy="4351338"/>
          </a:xfrm>
        </p:spPr>
      </p:pic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33A48B14-35A2-2A0F-C73B-BEDAF73DE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17149" y="1825625"/>
            <a:ext cx="3036651" cy="4351338"/>
          </a:xfrm>
        </p:spPr>
        <p:txBody>
          <a:bodyPr>
            <a:normAutofit/>
          </a:bodyPr>
          <a:lstStyle/>
          <a:p>
            <a:r>
              <a:rPr lang="fr-CH" sz="1800" dirty="0">
                <a:latin typeface="Helvetica" panose="020B0604020202020204" pitchFamily="34" charset="0"/>
                <a:cs typeface="Helvetica" panose="020B0604020202020204" pitchFamily="34" charset="0"/>
              </a:rPr>
              <a:t>Top </a:t>
            </a:r>
            <a:r>
              <a:rPr lang="fr-CH" sz="1800" dirty="0" err="1">
                <a:latin typeface="Helvetica" panose="020B0604020202020204" pitchFamily="34" charset="0"/>
                <a:cs typeface="Helvetica" panose="020B0604020202020204" pitchFamily="34" charset="0"/>
              </a:rPr>
              <a:t>deficiencies</a:t>
            </a:r>
            <a:r>
              <a:rPr lang="fr-CH" sz="1800" dirty="0">
                <a:latin typeface="Helvetica" panose="020B0604020202020204" pitchFamily="34" charset="0"/>
                <a:cs typeface="Helvetica" panose="020B0604020202020204" pitchFamily="34" charset="0"/>
              </a:rPr>
              <a:t> :</a:t>
            </a:r>
          </a:p>
          <a:p>
            <a:pPr lvl="1"/>
            <a:r>
              <a:rPr lang="fr-CH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Vitamin</a:t>
            </a:r>
            <a:r>
              <a:rPr lang="fr-CH" sz="1600" dirty="0">
                <a:latin typeface="Helvetica" panose="020B0604020202020204" pitchFamily="34" charset="0"/>
                <a:cs typeface="Helvetica" panose="020B0604020202020204" pitchFamily="34" charset="0"/>
              </a:rPr>
              <a:t> A</a:t>
            </a:r>
          </a:p>
          <a:p>
            <a:pPr lvl="1"/>
            <a:r>
              <a:rPr lang="fr-CH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Vitamin</a:t>
            </a:r>
            <a:r>
              <a:rPr lang="fr-CH" sz="1600" dirty="0">
                <a:latin typeface="Helvetica" panose="020B0604020202020204" pitchFamily="34" charset="0"/>
                <a:cs typeface="Helvetica" panose="020B0604020202020204" pitchFamily="34" charset="0"/>
              </a:rPr>
              <a:t> D</a:t>
            </a:r>
          </a:p>
          <a:p>
            <a:pPr lvl="1"/>
            <a:r>
              <a:rPr lang="fr-CH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Vitamin</a:t>
            </a:r>
            <a:r>
              <a:rPr lang="fr-CH" sz="1600" dirty="0">
                <a:latin typeface="Helvetica" panose="020B0604020202020204" pitchFamily="34" charset="0"/>
                <a:cs typeface="Helvetica" panose="020B0604020202020204" pitchFamily="34" charset="0"/>
              </a:rPr>
              <a:t> E</a:t>
            </a:r>
          </a:p>
          <a:p>
            <a:endParaRPr lang="fr-CH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fr-CH" sz="1800" dirty="0" err="1">
                <a:latin typeface="Helvetica" panose="020B0604020202020204" pitchFamily="34" charset="0"/>
                <a:cs typeface="Helvetica" panose="020B0604020202020204" pitchFamily="34" charset="0"/>
              </a:rPr>
              <a:t>Targetting</a:t>
            </a:r>
            <a:r>
              <a:rPr lang="fr-CH" sz="1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CH" sz="1800" dirty="0" err="1">
                <a:latin typeface="Helvetica" panose="020B0604020202020204" pitchFamily="34" charset="0"/>
                <a:cs typeface="Helvetica" panose="020B0604020202020204" pitchFamily="34" charset="0"/>
              </a:rPr>
              <a:t>these</a:t>
            </a:r>
            <a:r>
              <a:rPr lang="fr-CH" sz="1800" dirty="0">
                <a:latin typeface="Helvetica" panose="020B0604020202020204" pitchFamily="34" charset="0"/>
                <a:cs typeface="Helvetica" panose="020B0604020202020204" pitchFamily="34" charset="0"/>
              </a:rPr>
              <a:t> can </a:t>
            </a:r>
            <a:r>
              <a:rPr lang="fr-CH" sz="1800" dirty="0" err="1">
                <a:latin typeface="Helvetica" panose="020B0604020202020204" pitchFamily="34" charset="0"/>
                <a:cs typeface="Helvetica" panose="020B0604020202020204" pitchFamily="34" charset="0"/>
              </a:rPr>
              <a:t>improve</a:t>
            </a:r>
            <a:r>
              <a:rPr lang="fr-CH" sz="1800" dirty="0">
                <a:latin typeface="Helvetica" panose="020B0604020202020204" pitchFamily="34" charset="0"/>
                <a:cs typeface="Helvetica" panose="020B0604020202020204" pitchFamily="34" charset="0"/>
              </a:rPr>
              <a:t> QI</a:t>
            </a:r>
          </a:p>
        </p:txBody>
      </p:sp>
    </p:spTree>
    <p:extLst>
      <p:ext uri="{BB962C8B-B14F-4D97-AF65-F5344CB8AC3E}">
        <p14:creationId xmlns:p14="http://schemas.microsoft.com/office/powerpoint/2010/main" val="411818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827D1-57CA-3D20-EF83-68E45186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>
                <a:latin typeface="Helvetica" panose="020B0604020202020204" pitchFamily="34" charset="0"/>
                <a:cs typeface="Helvetica" panose="020B0604020202020204" pitchFamily="34" charset="0"/>
              </a:rPr>
              <a:t>Results</a:t>
            </a:r>
            <a:r>
              <a:rPr lang="fr-CH" dirty="0">
                <a:latin typeface="Helvetica" panose="020B0604020202020204" pitchFamily="34" charset="0"/>
                <a:cs typeface="Helvetica" panose="020B0604020202020204" pitchFamily="34" charset="0"/>
              </a:rPr>
              <a:t> – Composite Indices by </a:t>
            </a:r>
            <a:r>
              <a:rPr lang="fr-CH" dirty="0" err="1">
                <a:latin typeface="Helvetica" panose="020B0604020202020204" pitchFamily="34" charset="0"/>
                <a:cs typeface="Helvetica" panose="020B0604020202020204" pitchFamily="34" charset="0"/>
              </a:rPr>
              <a:t>Meal</a:t>
            </a:r>
            <a:r>
              <a:rPr lang="fr-CH" dirty="0">
                <a:latin typeface="Helvetica" panose="020B0604020202020204" pitchFamily="34" charset="0"/>
                <a:cs typeface="Helvetica" panose="020B0604020202020204" pitchFamily="34" charset="0"/>
              </a:rPr>
              <a:t> Type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E3AE8A-2687-0CF0-9BC2-5230646F2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64149" cy="4351338"/>
          </a:xfrm>
        </p:spPr>
        <p:txBody>
          <a:bodyPr>
            <a:normAutofit/>
          </a:bodyPr>
          <a:lstStyle/>
          <a:p>
            <a:r>
              <a:rPr lang="fr-CH" sz="1800" dirty="0">
                <a:latin typeface="Helvetica" panose="020B0604020202020204" pitchFamily="34" charset="0"/>
                <a:cs typeface="Helvetica" panose="020B0604020202020204" pitchFamily="34" charset="0"/>
              </a:rPr>
              <a:t>Lunches </a:t>
            </a:r>
            <a:r>
              <a:rPr lang="fr-CH" sz="1800" dirty="0" err="1">
                <a:latin typeface="Helvetica" panose="020B0604020202020204" pitchFamily="34" charset="0"/>
                <a:cs typeface="Helvetica" panose="020B0604020202020204" pitchFamily="34" charset="0"/>
              </a:rPr>
              <a:t>maintains</a:t>
            </a:r>
            <a:r>
              <a:rPr lang="fr-CH" sz="1800" dirty="0">
                <a:latin typeface="Helvetica" panose="020B0604020202020204" pitchFamily="34" charset="0"/>
                <a:cs typeface="Helvetica" panose="020B0604020202020204" pitchFamily="34" charset="0"/>
              </a:rPr>
              <a:t> high QI and DI</a:t>
            </a:r>
          </a:p>
          <a:p>
            <a:r>
              <a:rPr lang="fr-CH" sz="1800" dirty="0">
                <a:latin typeface="Helvetica" panose="020B0604020202020204" pitchFamily="34" charset="0"/>
                <a:cs typeface="Helvetica" panose="020B0604020202020204" pitchFamily="34" charset="0"/>
              </a:rPr>
              <a:t>Snacks </a:t>
            </a:r>
            <a:r>
              <a:rPr lang="fr-CH" sz="1800" dirty="0" err="1">
                <a:latin typeface="Helvetica" panose="020B0604020202020204" pitchFamily="34" charset="0"/>
                <a:cs typeface="Helvetica" panose="020B0604020202020204" pitchFamily="34" charset="0"/>
              </a:rPr>
              <a:t>consistently</a:t>
            </a:r>
            <a:r>
              <a:rPr lang="fr-CH" sz="1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CH" sz="1800" dirty="0" err="1">
                <a:latin typeface="Helvetica" panose="020B0604020202020204" pitchFamily="34" charset="0"/>
                <a:cs typeface="Helvetica" panose="020B0604020202020204" pitchFamily="34" charset="0"/>
              </a:rPr>
              <a:t>underperform</a:t>
            </a:r>
            <a:endParaRPr lang="fr-CH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fr-CH" sz="1800" dirty="0">
                <a:latin typeface="Helvetica" panose="020B0604020202020204" pitchFamily="34" charset="0"/>
                <a:cs typeface="Helvetica" panose="020B0604020202020204" pitchFamily="34" charset="0"/>
              </a:rPr>
              <a:t>Weekends show </a:t>
            </a:r>
            <a:r>
              <a:rPr lang="fr-CH" sz="1800" dirty="0" err="1">
                <a:latin typeface="Helvetica" panose="020B0604020202020204" pitchFamily="34" charset="0"/>
                <a:cs typeface="Helvetica" panose="020B0604020202020204" pitchFamily="34" charset="0"/>
              </a:rPr>
              <a:t>nutrional</a:t>
            </a:r>
            <a:r>
              <a:rPr lang="fr-CH" sz="1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CH" sz="1800" dirty="0" err="1">
                <a:latin typeface="Helvetica" panose="020B0604020202020204" pitchFamily="34" charset="0"/>
                <a:cs typeface="Helvetica" panose="020B0604020202020204" pitchFamily="34" charset="0"/>
              </a:rPr>
              <a:t>decline</a:t>
            </a:r>
            <a:r>
              <a:rPr lang="fr-CH" sz="1800" dirty="0">
                <a:latin typeface="Helvetica" panose="020B0604020202020204" pitchFamily="34" charset="0"/>
                <a:cs typeface="Helvetica" panose="020B0604020202020204" pitchFamily="34" charset="0"/>
              </a:rPr>
              <a:t> (esp. at breakfast)</a:t>
            </a:r>
          </a:p>
        </p:txBody>
      </p:sp>
      <p:pic>
        <p:nvPicPr>
          <p:cNvPr id="7" name="Espace réservé du contenu 6" descr="Une image contenant texte, ligne, diagramme, Tracé&#10;&#10;Le contenu généré par l’IA peut être incorrect.">
            <a:extLst>
              <a:ext uri="{FF2B5EF4-FFF2-40B4-BE49-F238E27FC236}">
                <a16:creationId xmlns:a16="http://schemas.microsoft.com/office/drawing/2014/main" id="{2FE9BECC-4E49-665E-5761-6E13CA7846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767" y="1825625"/>
            <a:ext cx="7252229" cy="4351338"/>
          </a:xfrm>
        </p:spPr>
      </p:pic>
    </p:spTree>
    <p:extLst>
      <p:ext uri="{BB962C8B-B14F-4D97-AF65-F5344CB8AC3E}">
        <p14:creationId xmlns:p14="http://schemas.microsoft.com/office/powerpoint/2010/main" val="159736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5E31A9-2C50-4EF9-C173-50620D9C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>
                <a:latin typeface="Helvetica" panose="020B0604020202020204" pitchFamily="34" charset="0"/>
                <a:cs typeface="Helvetica" panose="020B0604020202020204" pitchFamily="34" charset="0"/>
              </a:rPr>
              <a:t>Results – Food Group Analysis</a:t>
            </a:r>
            <a:endParaRPr lang="fr-CH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1" name="Espace réservé du contenu 10" descr="Une image contenant texte, capture d’écran, diagramme, ligne&#10;&#10;Le contenu généré par l’IA peut être incorrect.">
            <a:extLst>
              <a:ext uri="{FF2B5EF4-FFF2-40B4-BE49-F238E27FC236}">
                <a16:creationId xmlns:a16="http://schemas.microsoft.com/office/drawing/2014/main" id="{D35E7B86-0CE9-08B1-C560-580B9556F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1388438"/>
            <a:ext cx="9000000" cy="5400001"/>
          </a:xfrm>
        </p:spPr>
      </p:pic>
    </p:spTree>
    <p:extLst>
      <p:ext uri="{BB962C8B-B14F-4D97-AF65-F5344CB8AC3E}">
        <p14:creationId xmlns:p14="http://schemas.microsoft.com/office/powerpoint/2010/main" val="322590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91059-9636-CDE9-2580-9B153E750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85FCE1-B186-56EC-666C-7B7FAD5F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>
                <a:latin typeface="Helvetica" panose="020B0604020202020204" pitchFamily="34" charset="0"/>
                <a:cs typeface="Helvetica" panose="020B0604020202020204" pitchFamily="34" charset="0"/>
              </a:rPr>
              <a:t>Results – Food Group Analysis</a:t>
            </a:r>
            <a:endParaRPr lang="fr-CH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Espace réservé du contenu 5" descr="Une image contenant texte, capture d’écran, diagramme, ligne&#10;&#10;Le contenu généré par l’IA peut être incorrect.">
            <a:extLst>
              <a:ext uri="{FF2B5EF4-FFF2-40B4-BE49-F238E27FC236}">
                <a16:creationId xmlns:a16="http://schemas.microsoft.com/office/drawing/2014/main" id="{FE6D8441-4A82-C933-FC2A-FB772833F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1404497"/>
            <a:ext cx="9000000" cy="5400001"/>
          </a:xfrm>
        </p:spPr>
      </p:pic>
    </p:spTree>
    <p:extLst>
      <p:ext uri="{BB962C8B-B14F-4D97-AF65-F5344CB8AC3E}">
        <p14:creationId xmlns:p14="http://schemas.microsoft.com/office/powerpoint/2010/main" val="29985869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242</Words>
  <Application>Microsoft Office PowerPoint</Application>
  <PresentationFormat>Grand écran</PresentationFormat>
  <Paragraphs>62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Helvetica</vt:lpstr>
      <vt:lpstr>Thème Office</vt:lpstr>
      <vt:lpstr>Examining Nutritional Quality of Meals on a Swiss Digital Nutrition Cohort</vt:lpstr>
      <vt:lpstr>Introduction</vt:lpstr>
      <vt:lpstr>Research Objectives</vt:lpstr>
      <vt:lpstr>Methods – Data Collection</vt:lpstr>
      <vt:lpstr>Methods – Nutrient Index Computation</vt:lpstr>
      <vt:lpstr>Results – Micronutrient Improvement Potential</vt:lpstr>
      <vt:lpstr>Results – Composite Indices by Meal Type</vt:lpstr>
      <vt:lpstr>Results – Food Group Analysis</vt:lpstr>
      <vt:lpstr>Results – Food Group Analysis</vt:lpstr>
      <vt:lpstr>Results – Nutrient Density</vt:lpstr>
      <vt:lpstr>Discussion</vt:lpstr>
      <vt:lpstr>Implication and Limitation</vt:lpstr>
      <vt:lpstr>Future Directions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vb1614</dc:creator>
  <cp:lastModifiedBy>vb1614</cp:lastModifiedBy>
  <cp:revision>5</cp:revision>
  <dcterms:created xsi:type="dcterms:W3CDTF">2025-05-18T14:42:38Z</dcterms:created>
  <dcterms:modified xsi:type="dcterms:W3CDTF">2025-05-22T08:15:56Z</dcterms:modified>
</cp:coreProperties>
</file>