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xml" ContentType="application/vnd.openxmlformats-officedocument.presentationml.tags+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3.xml" ContentType="application/vnd.openxmlformats-officedocument.presentationml.tag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4.xml" ContentType="application/vnd.openxmlformats-officedocument.presentationml.tags+xml"/>
  <Override PartName="/ppt/tags/tag5.xml" ContentType="application/vnd.openxmlformats-officedocument.presentationml.tags+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6.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theme/themeOverride1.xml" ContentType="application/vnd.openxmlformats-officedocument.themeOverride+xml"/>
  <Override PartName="/ppt/tags/tag7.xml" ContentType="application/vnd.openxmlformats-officedocument.presentationml.tags+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8.xml" ContentType="application/vnd.openxmlformats-officedocument.presentationml.tags+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ags/tag10.xml" ContentType="application/vnd.openxmlformats-officedocument.presentationml.tags+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tags/tag11.xml" ContentType="application/vnd.openxmlformats-officedocument.presentationml.tags+xml"/>
  <Override PartName="/ppt/notesSlides/notesSlide1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tags/tag12.xml" ContentType="application/vnd.openxmlformats-officedocument.presentationml.tags+xml"/>
  <Override PartName="/ppt/notesSlides/notesSlide1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391" r:id="rId3"/>
    <p:sldId id="305" r:id="rId4"/>
    <p:sldId id="371" r:id="rId5"/>
    <p:sldId id="370" r:id="rId6"/>
    <p:sldId id="369" r:id="rId7"/>
    <p:sldId id="303" r:id="rId8"/>
    <p:sldId id="353" r:id="rId9"/>
    <p:sldId id="363" r:id="rId10"/>
    <p:sldId id="364" r:id="rId11"/>
    <p:sldId id="362" r:id="rId12"/>
    <p:sldId id="359" r:id="rId13"/>
    <p:sldId id="368" r:id="rId14"/>
    <p:sldId id="358" r:id="rId15"/>
    <p:sldId id="326" r:id="rId16"/>
    <p:sldId id="329" r:id="rId17"/>
    <p:sldId id="366" r:id="rId18"/>
    <p:sldId id="367" r:id="rId19"/>
    <p:sldId id="372" r:id="rId20"/>
    <p:sldId id="301"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44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2070" autoAdjust="0"/>
  </p:normalViewPr>
  <p:slideViewPr>
    <p:cSldViewPr>
      <p:cViewPr varScale="1">
        <p:scale>
          <a:sx n="74" d="100"/>
          <a:sy n="74" d="100"/>
        </p:scale>
        <p:origin x="-131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jwilliams\Desktop\Sonatype\sonatype.xlsx" TargetMode="External"/></Relationships>
</file>

<file path=ppt/charts/_rels/chart2.xml.rels><?xml version="1.0" encoding="UTF-8" standalone="yes"?>
<Relationships xmlns="http://schemas.openxmlformats.org/package/2006/relationships"><Relationship Id="rId2" Type="http://schemas.openxmlformats.org/officeDocument/2006/relationships/oleObject" Target="file:///C:\Users\jwilliams\Desktop\Sonatype\sonatype.xlsx" TargetMode="External"/><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[sonatype.xlsx]Insecure Downloads Total!PivotTable1</c:name>
    <c:fmtId val="-1"/>
  </c:pivotSource>
  <c:chart>
    <c:autoTitleDeleted val="1"/>
    <c:pivotFmts>
      <c:pivotFmt>
        <c:idx val="0"/>
        <c:marker>
          <c:symbol val="none"/>
        </c:marker>
      </c:pivotFmt>
      <c:pivotFmt>
        <c:idx val="1"/>
        <c:spPr>
          <a:solidFill>
            <a:schemeClr val="accent2"/>
          </a:solidFill>
        </c:spPr>
        <c:marker>
          <c:symbol val="none"/>
        </c:marker>
      </c:pivotFmt>
      <c:pivotFmt>
        <c:idx val="2"/>
        <c:spPr>
          <a:solidFill>
            <a:schemeClr val="accent2"/>
          </a:solidFill>
        </c:spPr>
        <c:marker>
          <c:symbol val="none"/>
        </c:marker>
      </c:pivotFmt>
      <c:pivotFmt>
        <c:idx val="3"/>
        <c:spPr>
          <a:solidFill>
            <a:schemeClr val="accent2"/>
          </a:solidFill>
        </c:spPr>
        <c:marker>
          <c:symbol val="none"/>
        </c:marker>
      </c:pivotFmt>
    </c:pivotFmts>
    <c:plotArea>
      <c:layout/>
      <c:barChart>
        <c:barDir val="col"/>
        <c:grouping val="clustered"/>
        <c:varyColors val="0"/>
        <c:ser>
          <c:idx val="0"/>
          <c:order val="0"/>
          <c:tx>
            <c:strRef>
              <c:f>'Insecure Downloads Total'!$B$3</c:f>
              <c:strCache>
                <c:ptCount val="1"/>
                <c:pt idx="0">
                  <c:v>Total</c:v>
                </c:pt>
              </c:strCache>
            </c:strRef>
          </c:tx>
          <c:spPr>
            <a:solidFill>
              <a:srgbClr val="C00000"/>
            </a:solidFill>
            <a:scene3d>
              <a:camera prst="orthographicFront"/>
              <a:lightRig rig="threePt" dir="t"/>
            </a:scene3d>
            <a:sp3d>
              <a:bevelT/>
            </a:sp3d>
          </c:spPr>
          <c:invertIfNegative val="0"/>
          <c:cat>
            <c:strRef>
              <c:f>'Insecure Downloads Total'!$A$4:$A$22</c:f>
              <c:strCache>
                <c:ptCount val="18"/>
                <c:pt idx="0">
                  <c:v>GWT</c:v>
                </c:pt>
                <c:pt idx="1">
                  <c:v>Apache Xerces</c:v>
                </c:pt>
                <c:pt idx="2">
                  <c:v>Spring MVC</c:v>
                </c:pt>
                <c:pt idx="3">
                  <c:v>Struts 1.x</c:v>
                </c:pt>
                <c:pt idx="4">
                  <c:v>Apache CXF</c:v>
                </c:pt>
                <c:pt idx="5">
                  <c:v>Struts2</c:v>
                </c:pt>
                <c:pt idx="6">
                  <c:v>Apache Axis</c:v>
                </c:pt>
                <c:pt idx="7">
                  <c:v>Spring Security</c:v>
                </c:pt>
                <c:pt idx="8">
                  <c:v>Tapestry</c:v>
                </c:pt>
                <c:pt idx="9">
                  <c:v>Wicket</c:v>
                </c:pt>
                <c:pt idx="10">
                  <c:v>Lift</c:v>
                </c:pt>
                <c:pt idx="11">
                  <c:v>Apache Santuario</c:v>
                </c:pt>
                <c:pt idx="12">
                  <c:v>BouncyCastle</c:v>
                </c:pt>
                <c:pt idx="13">
                  <c:v>Tiles</c:v>
                </c:pt>
                <c:pt idx="14">
                  <c:v>Hibernate</c:v>
                </c:pt>
                <c:pt idx="15">
                  <c:v>Apache Shiro</c:v>
                </c:pt>
                <c:pt idx="16">
                  <c:v>Java Server Faces</c:v>
                </c:pt>
                <c:pt idx="17">
                  <c:v>AntiSamy</c:v>
                </c:pt>
              </c:strCache>
            </c:strRef>
          </c:cat>
          <c:val>
            <c:numRef>
              <c:f>'Insecure Downloads Total'!$B$4:$B$22</c:f>
              <c:numCache>
                <c:formatCode>General</c:formatCode>
                <c:ptCount val="18"/>
                <c:pt idx="0">
                  <c:v>17666703</c:v>
                </c:pt>
                <c:pt idx="1">
                  <c:v>2820825</c:v>
                </c:pt>
                <c:pt idx="2">
                  <c:v>2733396</c:v>
                </c:pt>
                <c:pt idx="3">
                  <c:v>1634948</c:v>
                </c:pt>
                <c:pt idx="4">
                  <c:v>1193720</c:v>
                </c:pt>
                <c:pt idx="5">
                  <c:v>1121996</c:v>
                </c:pt>
                <c:pt idx="6">
                  <c:v>1027904</c:v>
                </c:pt>
                <c:pt idx="7">
                  <c:v>980422</c:v>
                </c:pt>
                <c:pt idx="8">
                  <c:v>201913</c:v>
                </c:pt>
                <c:pt idx="9">
                  <c:v>151202</c:v>
                </c:pt>
                <c:pt idx="10">
                  <c:v>86402</c:v>
                </c:pt>
                <c:pt idx="11">
                  <c:v>67104</c:v>
                </c:pt>
                <c:pt idx="12">
                  <c:v>52729</c:v>
                </c:pt>
                <c:pt idx="13">
                  <c:v>37092</c:v>
                </c:pt>
                <c:pt idx="14">
                  <c:v>6748</c:v>
                </c:pt>
                <c:pt idx="15">
                  <c:v>6079</c:v>
                </c:pt>
                <c:pt idx="16">
                  <c:v>1435</c:v>
                </c:pt>
                <c:pt idx="17">
                  <c:v>300</c:v>
                </c:pt>
              </c:numCache>
            </c:numRef>
          </c:val>
        </c:ser>
        <c:dLbls>
          <c:showLegendKey val="0"/>
          <c:showVal val="0"/>
          <c:showCatName val="0"/>
          <c:showSerName val="0"/>
          <c:showPercent val="0"/>
          <c:showBubbleSize val="0"/>
        </c:dLbls>
        <c:gapWidth val="23"/>
        <c:axId val="102980608"/>
        <c:axId val="103013376"/>
      </c:barChart>
      <c:catAx>
        <c:axId val="102980608"/>
        <c:scaling>
          <c:orientation val="minMax"/>
        </c:scaling>
        <c:delete val="0"/>
        <c:axPos val="b"/>
        <c:majorTickMark val="out"/>
        <c:minorTickMark val="none"/>
        <c:tickLblPos val="nextTo"/>
        <c:txPr>
          <a:bodyPr/>
          <a:lstStyle/>
          <a:p>
            <a:pPr>
              <a:defRPr sz="1200"/>
            </a:pPr>
            <a:endParaRPr lang="en-US"/>
          </a:p>
        </c:txPr>
        <c:crossAx val="103013376"/>
        <c:crosses val="autoZero"/>
        <c:auto val="1"/>
        <c:lblAlgn val="ctr"/>
        <c:lblOffset val="100"/>
        <c:noMultiLvlLbl val="0"/>
      </c:catAx>
      <c:valAx>
        <c:axId val="103013376"/>
        <c:scaling>
          <c:logBase val="10"/>
          <c:orientation val="minMax"/>
        </c:scaling>
        <c:delete val="0"/>
        <c:axPos val="l"/>
        <c:majorGridlines/>
        <c:numFmt formatCode="#,##0" sourceLinked="0"/>
        <c:majorTickMark val="out"/>
        <c:minorTickMark val="none"/>
        <c:tickLblPos val="nextTo"/>
        <c:txPr>
          <a:bodyPr/>
          <a:lstStyle/>
          <a:p>
            <a:pPr>
              <a:defRPr sz="1400"/>
            </a:pPr>
            <a:endParaRPr lang="en-US"/>
          </a:p>
        </c:txPr>
        <c:crossAx val="102980608"/>
        <c:crosses val="autoZero"/>
        <c:crossBetween val="between"/>
      </c:valAx>
      <c:spPr>
        <a:noFill/>
        <a:ln w="25400">
          <a:noFill/>
        </a:ln>
      </c:spPr>
    </c:plotArea>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[sonatype.xlsx]Insecure Versions!PivotTable13</c:name>
    <c:fmtId val="-1"/>
  </c:pivotSource>
  <c:chart>
    <c:autoTitleDeleted val="1"/>
    <c:pivotFmts>
      <c:pivotFmt>
        <c:idx val="0"/>
        <c:spPr>
          <a:solidFill>
            <a:srgbClr val="C00000"/>
          </a:solidFill>
        </c:spPr>
        <c:marker>
          <c:symbol val="none"/>
        </c:marker>
        <c:dLbl>
          <c:idx val="0"/>
          <c:spPr/>
          <c:txPr>
            <a:bodyPr/>
            <a:lstStyle/>
            <a:p>
              <a:pPr>
                <a:defRPr sz="1200"/>
              </a:pPr>
              <a:endParaRPr lang="en-US"/>
            </a:p>
          </c:txPr>
          <c:dLblPos val="ctr"/>
          <c:showLegendKey val="0"/>
          <c:showVal val="0"/>
          <c:showCatName val="1"/>
          <c:showSerName val="0"/>
          <c:showPercent val="1"/>
          <c:showBubbleSize val="0"/>
          <c:separator>
</c:separator>
        </c:dLbl>
      </c:pivotFmt>
      <c:pivotFmt>
        <c:idx val="1"/>
        <c:dLbl>
          <c:idx val="0"/>
          <c:layout>
            <c:manualLayout>
              <c:x val="-0.186161406226453"/>
              <c:y val="0.25321460471891299"/>
            </c:manualLayout>
          </c:layout>
          <c:tx>
            <c:rich>
              <a:bodyPr/>
              <a:lstStyle/>
              <a:p>
                <a:pPr>
                  <a:defRPr sz="1200">
                    <a:solidFill>
                      <a:schemeClr val="bg1"/>
                    </a:solidFill>
                  </a:defRPr>
                </a:pPr>
                <a:r>
                  <a:rPr lang="en-US" sz="1200">
                    <a:solidFill>
                      <a:schemeClr val="bg1"/>
                    </a:solidFill>
                  </a:rPr>
                  <a:t>Contains Known Vulnerabilities</a:t>
                </a:r>
              </a:p>
              <a:p>
                <a:pPr>
                  <a:defRPr sz="1200">
                    <a:solidFill>
                      <a:schemeClr val="bg1"/>
                    </a:solidFill>
                  </a:defRPr>
                </a:pPr>
                <a:r>
                  <a:rPr lang="en-US" sz="1200">
                    <a:solidFill>
                      <a:schemeClr val="bg1"/>
                    </a:solidFill>
                  </a:rPr>
                  <a:t>
</a:t>
                </a:r>
                <a:r>
                  <a:rPr lang="en-US" sz="2000">
                    <a:solidFill>
                      <a:schemeClr val="bg1"/>
                    </a:solidFill>
                  </a:rPr>
                  <a:t>26%</a:t>
                </a:r>
                <a:endParaRPr lang="en-US">
                  <a:solidFill>
                    <a:schemeClr val="bg1"/>
                  </a:solidFill>
                </a:endParaRPr>
              </a:p>
            </c:rich>
          </c:tx>
          <c:spPr/>
          <c:dLblPos val="bestFit"/>
          <c:showLegendKey val="0"/>
          <c:showVal val="0"/>
          <c:showCatName val="1"/>
          <c:showSerName val="0"/>
          <c:showPercent val="1"/>
          <c:showBubbleSize val="0"/>
          <c:separator>
</c:separator>
        </c:dLbl>
      </c:pivotFmt>
      <c:pivotFmt>
        <c:idx val="2"/>
        <c:spPr>
          <a:solidFill>
            <a:schemeClr val="tx2">
              <a:lumMod val="20000"/>
              <a:lumOff val="80000"/>
            </a:schemeClr>
          </a:solidFill>
        </c:spPr>
        <c:dLbl>
          <c:idx val="0"/>
          <c:tx>
            <c:rich>
              <a:bodyPr/>
              <a:lstStyle/>
              <a:p>
                <a:r>
                  <a:rPr lang="en-US" sz="1200"/>
                  <a:t>No Known Vulnerabilities</a:t>
                </a:r>
              </a:p>
              <a:p>
                <a:r>
                  <a:rPr lang="en-US" sz="1200"/>
                  <a:t>
</a:t>
                </a:r>
                <a:r>
                  <a:rPr lang="en-US" sz="2000"/>
                  <a:t>74%</a:t>
                </a:r>
                <a:endParaRPr lang="en-US" sz="1400"/>
              </a:p>
            </c:rich>
          </c:tx>
          <c:dLblPos val="ctr"/>
          <c:showLegendKey val="0"/>
          <c:showVal val="0"/>
          <c:showCatName val="1"/>
          <c:showSerName val="0"/>
          <c:showPercent val="1"/>
          <c:showBubbleSize val="0"/>
          <c:separator>
</c:separator>
        </c:dLbl>
      </c:pivotFmt>
      <c:pivotFmt>
        <c:idx val="3"/>
        <c:spPr>
          <a:solidFill>
            <a:srgbClr val="C00000"/>
          </a:solidFill>
        </c:spPr>
        <c:marker>
          <c:symbol val="none"/>
        </c:marker>
        <c:dLbl>
          <c:idx val="0"/>
          <c:spPr/>
          <c:txPr>
            <a:bodyPr/>
            <a:lstStyle/>
            <a:p>
              <a:pPr>
                <a:defRPr sz="1200"/>
              </a:pPr>
              <a:endParaRPr lang="en-US"/>
            </a:p>
          </c:txPr>
          <c:dLblPos val="ctr"/>
          <c:showLegendKey val="0"/>
          <c:showVal val="0"/>
          <c:showCatName val="1"/>
          <c:showSerName val="0"/>
          <c:showPercent val="1"/>
          <c:showBubbleSize val="0"/>
          <c:separator>
</c:separator>
        </c:dLbl>
      </c:pivotFmt>
      <c:pivotFmt>
        <c:idx val="4"/>
        <c:dLbl>
          <c:idx val="0"/>
          <c:layout>
            <c:manualLayout>
              <c:x val="-0.186161406226453"/>
              <c:y val="0.25321460471891299"/>
            </c:manualLayout>
          </c:layout>
          <c:tx>
            <c:rich>
              <a:bodyPr/>
              <a:lstStyle/>
              <a:p>
                <a:pPr>
                  <a:defRPr sz="1200">
                    <a:solidFill>
                      <a:schemeClr val="bg1"/>
                    </a:solidFill>
                  </a:defRPr>
                </a:pPr>
                <a:r>
                  <a:rPr lang="en-US" sz="1200">
                    <a:solidFill>
                      <a:schemeClr val="bg1"/>
                    </a:solidFill>
                  </a:rPr>
                  <a:t>Contains Known Vulnerabilities</a:t>
                </a:r>
              </a:p>
              <a:p>
                <a:pPr>
                  <a:defRPr sz="1200">
                    <a:solidFill>
                      <a:schemeClr val="bg1"/>
                    </a:solidFill>
                  </a:defRPr>
                </a:pPr>
                <a:r>
                  <a:rPr lang="en-US" sz="1200">
                    <a:solidFill>
                      <a:schemeClr val="bg1"/>
                    </a:solidFill>
                  </a:rPr>
                  <a:t>
</a:t>
                </a:r>
                <a:r>
                  <a:rPr lang="en-US" sz="2000">
                    <a:solidFill>
                      <a:schemeClr val="bg1"/>
                    </a:solidFill>
                  </a:rPr>
                  <a:t>26%</a:t>
                </a:r>
                <a:endParaRPr lang="en-US">
                  <a:solidFill>
                    <a:schemeClr val="bg1"/>
                  </a:solidFill>
                </a:endParaRPr>
              </a:p>
            </c:rich>
          </c:tx>
          <c:spPr/>
          <c:dLblPos val="bestFit"/>
          <c:showLegendKey val="0"/>
          <c:showVal val="0"/>
          <c:showCatName val="1"/>
          <c:showSerName val="0"/>
          <c:showPercent val="1"/>
          <c:showBubbleSize val="0"/>
          <c:separator>
</c:separator>
        </c:dLbl>
      </c:pivotFmt>
      <c:pivotFmt>
        <c:idx val="5"/>
        <c:spPr>
          <a:solidFill>
            <a:schemeClr val="tx2">
              <a:lumMod val="20000"/>
              <a:lumOff val="80000"/>
            </a:schemeClr>
          </a:solidFill>
        </c:spPr>
        <c:dLbl>
          <c:idx val="0"/>
          <c:tx>
            <c:rich>
              <a:bodyPr/>
              <a:lstStyle/>
              <a:p>
                <a:r>
                  <a:rPr lang="en-US" sz="1200"/>
                  <a:t>No Known Vulnerabilities</a:t>
                </a:r>
              </a:p>
              <a:p>
                <a:r>
                  <a:rPr lang="en-US" sz="1200"/>
                  <a:t>
</a:t>
                </a:r>
                <a:r>
                  <a:rPr lang="en-US" sz="2000"/>
                  <a:t>74%</a:t>
                </a:r>
                <a:endParaRPr lang="en-US" sz="1400"/>
              </a:p>
            </c:rich>
          </c:tx>
          <c:dLblPos val="ctr"/>
          <c:showLegendKey val="0"/>
          <c:showVal val="0"/>
          <c:showCatName val="1"/>
          <c:showSerName val="0"/>
          <c:showPercent val="1"/>
          <c:showBubbleSize val="0"/>
          <c:separator>
</c:separator>
        </c:dLbl>
      </c:pivotFmt>
      <c:pivotFmt>
        <c:idx val="6"/>
        <c:spPr>
          <a:solidFill>
            <a:srgbClr val="C00000"/>
          </a:solidFill>
        </c:spPr>
        <c:marker>
          <c:symbol val="none"/>
        </c:marker>
        <c:dLbl>
          <c:idx val="0"/>
          <c:spPr/>
          <c:txPr>
            <a:bodyPr/>
            <a:lstStyle/>
            <a:p>
              <a:pPr>
                <a:defRPr sz="1200"/>
              </a:pPr>
              <a:endParaRPr lang="en-US"/>
            </a:p>
          </c:txPr>
          <c:dLblPos val="ctr"/>
          <c:showLegendKey val="0"/>
          <c:showVal val="0"/>
          <c:showCatName val="1"/>
          <c:showSerName val="0"/>
          <c:showPercent val="1"/>
          <c:showBubbleSize val="0"/>
          <c:separator>
</c:separator>
        </c:dLbl>
      </c:pivotFmt>
      <c:pivotFmt>
        <c:idx val="7"/>
        <c:dLbl>
          <c:idx val="0"/>
          <c:layout>
            <c:manualLayout>
              <c:x val="-0.186161406226453"/>
              <c:y val="0.25321460471891299"/>
            </c:manualLayout>
          </c:layout>
          <c:tx>
            <c:rich>
              <a:bodyPr/>
              <a:lstStyle/>
              <a:p>
                <a:pPr>
                  <a:defRPr sz="1200">
                    <a:solidFill>
                      <a:schemeClr val="bg1"/>
                    </a:solidFill>
                  </a:defRPr>
                </a:pPr>
                <a:r>
                  <a:rPr lang="en-US" sz="1200">
                    <a:solidFill>
                      <a:schemeClr val="bg1"/>
                    </a:solidFill>
                  </a:rPr>
                  <a:t>Contains Known Vulnerabilities</a:t>
                </a:r>
              </a:p>
              <a:p>
                <a:pPr>
                  <a:defRPr sz="1200">
                    <a:solidFill>
                      <a:schemeClr val="bg1"/>
                    </a:solidFill>
                  </a:defRPr>
                </a:pPr>
                <a:r>
                  <a:rPr lang="en-US" sz="1200">
                    <a:solidFill>
                      <a:schemeClr val="bg1"/>
                    </a:solidFill>
                  </a:rPr>
                  <a:t>
</a:t>
                </a:r>
                <a:r>
                  <a:rPr lang="en-US" sz="2000">
                    <a:solidFill>
                      <a:schemeClr val="bg1"/>
                    </a:solidFill>
                  </a:rPr>
                  <a:t>26%</a:t>
                </a:r>
                <a:endParaRPr lang="en-US">
                  <a:solidFill>
                    <a:schemeClr val="bg1"/>
                  </a:solidFill>
                </a:endParaRPr>
              </a:p>
            </c:rich>
          </c:tx>
          <c:spPr/>
          <c:dLblPos val="bestFit"/>
          <c:showLegendKey val="0"/>
          <c:showVal val="0"/>
          <c:showCatName val="1"/>
          <c:showSerName val="0"/>
          <c:showPercent val="1"/>
          <c:showBubbleSize val="0"/>
          <c:separator>
</c:separator>
        </c:dLbl>
      </c:pivotFmt>
      <c:pivotFmt>
        <c:idx val="8"/>
        <c:spPr>
          <a:solidFill>
            <a:schemeClr val="tx2">
              <a:lumMod val="20000"/>
              <a:lumOff val="80000"/>
            </a:schemeClr>
          </a:solidFill>
        </c:spPr>
        <c:dLbl>
          <c:idx val="0"/>
          <c:tx>
            <c:rich>
              <a:bodyPr/>
              <a:lstStyle/>
              <a:p>
                <a:r>
                  <a:rPr lang="en-US" sz="1200"/>
                  <a:t>No Known Vulnerabilities</a:t>
                </a:r>
              </a:p>
              <a:p>
                <a:r>
                  <a:rPr lang="en-US" sz="1200"/>
                  <a:t>
</a:t>
                </a:r>
                <a:r>
                  <a:rPr lang="en-US" sz="2000"/>
                  <a:t>74%</a:t>
                </a:r>
                <a:endParaRPr lang="en-US" sz="1400"/>
              </a:p>
            </c:rich>
          </c:tx>
          <c:dLblPos val="ctr"/>
          <c:showLegendKey val="0"/>
          <c:showVal val="0"/>
          <c:showCatName val="1"/>
          <c:showSerName val="0"/>
          <c:showPercent val="1"/>
          <c:showBubbleSize val="0"/>
          <c:separator>
</c:separator>
        </c:dLbl>
      </c:pivotFmt>
    </c:pivotFmts>
    <c:plotArea>
      <c:layout/>
      <c:pieChart>
        <c:varyColors val="1"/>
        <c:ser>
          <c:idx val="0"/>
          <c:order val="0"/>
          <c:tx>
            <c:strRef>
              <c:f>'Insecure Versions'!$B$117</c:f>
              <c:strCache>
                <c:ptCount val="1"/>
                <c:pt idx="0">
                  <c:v>Total</c:v>
                </c:pt>
              </c:strCache>
            </c:strRef>
          </c:tx>
          <c:spPr>
            <a:solidFill>
              <a:srgbClr val="006600"/>
            </a:solidFill>
            <a:scene3d>
              <a:camera prst="orthographicFront"/>
              <a:lightRig rig="threePt" dir="t"/>
            </a:scene3d>
            <a:sp3d>
              <a:bevelT/>
            </a:sp3d>
          </c:spPr>
          <c:explosion val="3"/>
          <c:dPt>
            <c:idx val="0"/>
            <c:bubble3D val="0"/>
            <c:explosion val="7"/>
            <c:spPr>
              <a:solidFill>
                <a:srgbClr val="C00000"/>
              </a:solidFill>
              <a:scene3d>
                <a:camera prst="orthographicFront"/>
                <a:lightRig rig="threePt" dir="t"/>
              </a:scene3d>
              <a:sp3d>
                <a:bevelT/>
              </a:sp3d>
            </c:spPr>
          </c:dPt>
          <c:dPt>
            <c:idx val="1"/>
            <c:bubble3D val="0"/>
          </c:dPt>
          <c:dLbls>
            <c:dLbl>
              <c:idx val="0"/>
              <c:layout>
                <c:manualLayout>
                  <c:x val="-0.25052909765589648"/>
                  <c:y val="0.17629142511032275"/>
                </c:manualLayout>
              </c:layout>
              <c:tx>
                <c:rich>
                  <a:bodyPr/>
                  <a:lstStyle/>
                  <a:p>
                    <a:r>
                      <a:rPr lang="en-US" sz="1100" dirty="0" smtClean="0">
                        <a:solidFill>
                          <a:schemeClr val="bg1"/>
                        </a:solidFill>
                      </a:rPr>
                      <a:t>Vulnerable Download</a:t>
                    </a:r>
                  </a:p>
                  <a:p>
                    <a:r>
                      <a:rPr lang="en-US" sz="2800" dirty="0" smtClean="0">
                        <a:solidFill>
                          <a:schemeClr val="bg1"/>
                        </a:solidFill>
                      </a:rPr>
                      <a:t>26%</a:t>
                    </a:r>
                    <a:endParaRPr lang="en-US" sz="2800" dirty="0">
                      <a:solidFill>
                        <a:schemeClr val="bg1"/>
                      </a:solidFill>
                    </a:endParaRPr>
                  </a:p>
                </c:rich>
              </c:tx>
              <c:dLblPos val="bestFit"/>
              <c:showLegendKey val="0"/>
              <c:showVal val="0"/>
              <c:showCatName val="1"/>
              <c:showSerName val="0"/>
              <c:showPercent val="1"/>
              <c:showBubbleSize val="0"/>
              <c:separator>
</c:separator>
            </c:dLbl>
            <c:dLbl>
              <c:idx val="1"/>
              <c:layout>
                <c:manualLayout>
                  <c:x val="0.19592506109150148"/>
                  <c:y val="-0.3462723890282946"/>
                </c:manualLayout>
              </c:layout>
              <c:tx>
                <c:rich>
                  <a:bodyPr/>
                  <a:lstStyle/>
                  <a:p>
                    <a:r>
                      <a:rPr lang="en-US" sz="1200" dirty="0" smtClean="0">
                        <a:solidFill>
                          <a:schemeClr val="bg1"/>
                        </a:solidFill>
                      </a:rPr>
                      <a:t>Safe</a:t>
                    </a:r>
                    <a:r>
                      <a:rPr lang="en-US" sz="1200" baseline="0" dirty="0" smtClean="0">
                        <a:solidFill>
                          <a:schemeClr val="bg1"/>
                        </a:solidFill>
                      </a:rPr>
                      <a:t> Download</a:t>
                    </a:r>
                    <a:r>
                      <a:rPr lang="en-US" sz="1000" dirty="0">
                        <a:solidFill>
                          <a:schemeClr val="bg1"/>
                        </a:solidFill>
                      </a:rPr>
                      <a:t>
</a:t>
                    </a:r>
                    <a:r>
                      <a:rPr lang="en-US" sz="2800" dirty="0">
                        <a:solidFill>
                          <a:schemeClr val="bg1"/>
                        </a:solidFill>
                      </a:rPr>
                      <a:t>74%</a:t>
                    </a:r>
                    <a:endParaRPr lang="en-US" sz="4400" dirty="0"/>
                  </a:p>
                </c:rich>
              </c:tx>
              <c:dLblPos val="bestFit"/>
              <c:showLegendKey val="0"/>
              <c:showVal val="0"/>
              <c:showCatName val="1"/>
              <c:showSerName val="0"/>
              <c:showPercent val="1"/>
              <c:showBubbleSize val="0"/>
              <c:separator>
</c:separator>
            </c:dLbl>
            <c:txPr>
              <a:bodyPr/>
              <a:lstStyle/>
              <a:p>
                <a:pPr>
                  <a:defRPr sz="1000">
                    <a:solidFill>
                      <a:schemeClr val="bg1"/>
                    </a:solidFill>
                  </a:defRPr>
                </a:pPr>
                <a:endParaRPr lang="en-US"/>
              </a:p>
            </c:txPr>
            <c:dLblPos val="ctr"/>
            <c:showLegendKey val="0"/>
            <c:showVal val="0"/>
            <c:showCatName val="1"/>
            <c:showSerName val="0"/>
            <c:showPercent val="1"/>
            <c:showBubbleSize val="0"/>
            <c:separator>
</c:separator>
            <c:showLeaderLines val="0"/>
          </c:dLbls>
          <c:cat>
            <c:strRef>
              <c:f>'Insecure Versions'!$A$118:$A$120</c:f>
              <c:strCache>
                <c:ptCount val="2"/>
                <c:pt idx="0">
                  <c:v>Contains Known Vulnerabilities</c:v>
                </c:pt>
                <c:pt idx="1">
                  <c:v>No Known Vulnerabilities</c:v>
                </c:pt>
              </c:strCache>
            </c:strRef>
          </c:cat>
          <c:val>
            <c:numRef>
              <c:f>'Insecure Versions'!$B$118:$B$120</c:f>
              <c:numCache>
                <c:formatCode>General</c:formatCode>
                <c:ptCount val="2"/>
                <c:pt idx="0">
                  <c:v>29790918</c:v>
                </c:pt>
                <c:pt idx="1">
                  <c:v>84148440</c:v>
                </c:pt>
              </c:numCache>
            </c:numRef>
          </c:val>
        </c:ser>
        <c:dLbls>
          <c:showLegendKey val="0"/>
          <c:showVal val="0"/>
          <c:showCatName val="1"/>
          <c:showSerName val="0"/>
          <c:showPercent val="0"/>
          <c:showBubbleSize val="0"/>
          <c:showLeaderLines val="0"/>
        </c:dLbls>
        <c:firstSliceAng val="0"/>
      </c:pieChart>
    </c:plotArea>
    <c:plotVisOnly val="1"/>
    <c:dispBlanksAs val="gap"/>
    <c:showDLblsOverMax val="0"/>
  </c:chart>
  <c:txPr>
    <a:bodyPr/>
    <a:lstStyle/>
    <a:p>
      <a:pPr>
        <a:defRPr sz="1050" b="1"/>
      </a:pPr>
      <a:endParaRPr lang="en-US"/>
    </a:p>
  </c:txPr>
  <c:externalData r:id="rId2">
    <c:autoUpdate val="0"/>
  </c:externalData>
  <c:extLst>
    <c:ext xmlns:c14="http://schemas.microsoft.com/office/drawing/2007/8/2/chart" uri="{781A3756-C4B2-4CAC-9D66-4F8BD8637D16}">
      <c14:pivotOptions>
        <c14:dropZoneFilter val="1"/>
        <c14:dropZoneData val="1"/>
        <c14:dropZoneSeries val="1"/>
        <c14:dropZonesVisible val="1"/>
      </c14:pivotOptions>
    </c:ext>
  </c:extLst>
</c:chartSpace>
</file>

<file path=ppt/diagrams/_rels/data9.xml.rels><?xml version="1.0" encoding="UTF-8" standalone="yes"?>
<Relationships xmlns="http://schemas.openxmlformats.org/package/2006/relationships"><Relationship Id="rId1" Type="http://schemas.openxmlformats.org/officeDocument/2006/relationships/hyperlink" Target="https://www.owasp.org/images/3/3d/OWASP_Top_10_-_2013_Final_Release_-_Change_Log.docx" TargetMode="External"/></Relationships>
</file>

<file path=ppt/diagrams/_rels/drawing9.xml.rels><?xml version="1.0" encoding="UTF-8" standalone="yes"?>
<Relationships xmlns="http://schemas.openxmlformats.org/package/2006/relationships"><Relationship Id="rId1" Type="http://schemas.openxmlformats.org/officeDocument/2006/relationships/hyperlink" Target="https://www.owasp.org/images/3/3d/OWASP_Top_10_-_2013_Final_Release_-_Change_Log.docx" TargetMode="Externa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770AC2-7F77-4CBE-AC66-DCB51983D4F8}" type="doc">
      <dgm:prSet loTypeId="urn:microsoft.com/office/officeart/2005/8/layout/list1" loCatId="list" qsTypeId="urn:microsoft.com/office/officeart/2005/8/quickstyle/3d1" qsCatId="3D" csTypeId="urn:microsoft.com/office/officeart/2005/8/colors/colorful4" csCatId="colorful" phldr="1"/>
      <dgm:spPr/>
      <dgm:t>
        <a:bodyPr/>
        <a:lstStyle/>
        <a:p>
          <a:endParaRPr lang="en-US"/>
        </a:p>
      </dgm:t>
    </dgm:pt>
    <dgm:pt modelId="{921CAA07-372A-442C-8EEB-4D78DFC065FD}">
      <dgm:prSet phldrT="[Text]" custT="1"/>
      <dgm:spPr/>
      <dgm:t>
        <a:bodyPr/>
        <a:lstStyle/>
        <a:p>
          <a:r>
            <a:rPr lang="en-US" sz="2000" b="1" dirty="0" smtClean="0"/>
            <a:t>OWASP Top 10 is an Awareness Document</a:t>
          </a:r>
          <a:endParaRPr lang="en-US" sz="2000" b="1" dirty="0"/>
        </a:p>
      </dgm:t>
    </dgm:pt>
    <dgm:pt modelId="{94D3654C-CA11-4932-88FC-5BFC5FEAF4AF}" type="parTrans" cxnId="{B48A86E8-6D07-4C11-BA71-3955EEE600EE}">
      <dgm:prSet/>
      <dgm:spPr/>
      <dgm:t>
        <a:bodyPr/>
        <a:lstStyle/>
        <a:p>
          <a:endParaRPr lang="en-US" b="1"/>
        </a:p>
      </dgm:t>
    </dgm:pt>
    <dgm:pt modelId="{85866F3E-B42B-47FE-8498-795891432F28}" type="sibTrans" cxnId="{B48A86E8-6D07-4C11-BA71-3955EEE600EE}">
      <dgm:prSet/>
      <dgm:spPr/>
      <dgm:t>
        <a:bodyPr/>
        <a:lstStyle/>
        <a:p>
          <a:endParaRPr lang="en-US" b="1"/>
        </a:p>
      </dgm:t>
    </dgm:pt>
    <dgm:pt modelId="{802C4ED1-7302-40F6-99AB-1DC82B0FD9AD}">
      <dgm:prSet/>
      <dgm:spPr/>
      <dgm:t>
        <a:bodyPr/>
        <a:lstStyle/>
        <a:p>
          <a:r>
            <a:rPr lang="en-US" b="1" smtClean="0"/>
            <a:t>Not a standard…</a:t>
          </a:r>
          <a:endParaRPr lang="en-US" b="1" dirty="0" smtClean="0"/>
        </a:p>
      </dgm:t>
    </dgm:pt>
    <dgm:pt modelId="{B8B8997B-6950-4FFC-84BC-5178FD519126}" type="parTrans" cxnId="{16B06E44-0D55-40B5-A945-865181AAB54F}">
      <dgm:prSet/>
      <dgm:spPr/>
      <dgm:t>
        <a:bodyPr/>
        <a:lstStyle/>
        <a:p>
          <a:endParaRPr lang="en-US"/>
        </a:p>
      </dgm:t>
    </dgm:pt>
    <dgm:pt modelId="{B970129A-0BDB-48CF-9D79-22C1507C3732}" type="sibTrans" cxnId="{16B06E44-0D55-40B5-A945-865181AAB54F}">
      <dgm:prSet/>
      <dgm:spPr/>
      <dgm:t>
        <a:bodyPr/>
        <a:lstStyle/>
        <a:p>
          <a:endParaRPr lang="en-US"/>
        </a:p>
      </dgm:t>
    </dgm:pt>
    <dgm:pt modelId="{E0EC5254-445D-4B79-A4F4-A54810435013}">
      <dgm:prSet/>
      <dgm:spPr/>
      <dgm:t>
        <a:bodyPr/>
        <a:lstStyle/>
        <a:p>
          <a:r>
            <a:rPr lang="en-US" b="1" dirty="0" smtClean="0"/>
            <a:t>First developed in 2003</a:t>
          </a:r>
        </a:p>
      </dgm:t>
    </dgm:pt>
    <dgm:pt modelId="{CD5CD849-DE3C-487D-8FA8-8D291F127249}" type="parTrans" cxnId="{81131231-D718-471B-8991-1A4736E1892A}">
      <dgm:prSet/>
      <dgm:spPr/>
      <dgm:t>
        <a:bodyPr/>
        <a:lstStyle/>
        <a:p>
          <a:endParaRPr lang="en-US"/>
        </a:p>
      </dgm:t>
    </dgm:pt>
    <dgm:pt modelId="{5731760B-C983-4997-BDC2-F27DB4CCC7B8}" type="sibTrans" cxnId="{81131231-D718-471B-8991-1A4736E1892A}">
      <dgm:prSet/>
      <dgm:spPr/>
      <dgm:t>
        <a:bodyPr/>
        <a:lstStyle/>
        <a:p>
          <a:endParaRPr lang="en-US"/>
        </a:p>
      </dgm:t>
    </dgm:pt>
    <dgm:pt modelId="{5C28BCB3-55F2-4427-84EC-4F5EC3141BCD}">
      <dgm:prSet/>
      <dgm:spPr/>
      <dgm:t>
        <a:bodyPr/>
        <a:lstStyle/>
        <a:p>
          <a:r>
            <a:rPr lang="en-US" b="1" dirty="0" smtClean="0"/>
            <a:t>Was probably 3</a:t>
          </a:r>
          <a:r>
            <a:rPr lang="en-US" b="1" baseline="30000" dirty="0" smtClean="0"/>
            <a:t>rd</a:t>
          </a:r>
          <a:r>
            <a:rPr lang="en-US" b="1" dirty="0" smtClean="0"/>
            <a:t> or 4</a:t>
          </a:r>
          <a:r>
            <a:rPr lang="en-US" b="1" baseline="30000" dirty="0" smtClean="0"/>
            <a:t>th</a:t>
          </a:r>
          <a:r>
            <a:rPr lang="en-US" b="1" dirty="0" smtClean="0"/>
            <a:t> OWASP project, after </a:t>
          </a:r>
        </a:p>
      </dgm:t>
    </dgm:pt>
    <dgm:pt modelId="{2315004A-04D7-4687-91C3-A600258FD9A1}" type="parTrans" cxnId="{19DB9B71-9550-44C4-9A81-0BF07CCC25C6}">
      <dgm:prSet/>
      <dgm:spPr/>
      <dgm:t>
        <a:bodyPr/>
        <a:lstStyle/>
        <a:p>
          <a:endParaRPr lang="en-US"/>
        </a:p>
      </dgm:t>
    </dgm:pt>
    <dgm:pt modelId="{B82D99EE-0C20-4D79-8F96-10FD6F84517E}" type="sibTrans" cxnId="{19DB9B71-9550-44C4-9A81-0BF07CCC25C6}">
      <dgm:prSet/>
      <dgm:spPr/>
      <dgm:t>
        <a:bodyPr/>
        <a:lstStyle/>
        <a:p>
          <a:endParaRPr lang="en-US"/>
        </a:p>
      </dgm:t>
    </dgm:pt>
    <dgm:pt modelId="{A53F1386-0D34-4EBA-9B2E-ABF75D522638}">
      <dgm:prSet/>
      <dgm:spPr/>
      <dgm:t>
        <a:bodyPr/>
        <a:lstStyle/>
        <a:p>
          <a:r>
            <a:rPr lang="en-US" b="1" dirty="0" smtClean="0"/>
            <a:t>Developers Guide</a:t>
          </a:r>
        </a:p>
      </dgm:t>
    </dgm:pt>
    <dgm:pt modelId="{68C787C2-CC90-4789-B758-2276A7D938C4}" type="parTrans" cxnId="{2D48F36A-ADFF-49A2-BC70-53E84F784725}">
      <dgm:prSet/>
      <dgm:spPr/>
      <dgm:t>
        <a:bodyPr/>
        <a:lstStyle/>
        <a:p>
          <a:endParaRPr lang="en-US"/>
        </a:p>
      </dgm:t>
    </dgm:pt>
    <dgm:pt modelId="{EACF2FB7-3493-4ACD-9580-F4EE91DB5F8E}" type="sibTrans" cxnId="{2D48F36A-ADFF-49A2-BC70-53E84F784725}">
      <dgm:prSet/>
      <dgm:spPr/>
      <dgm:t>
        <a:bodyPr/>
        <a:lstStyle/>
        <a:p>
          <a:endParaRPr lang="en-US"/>
        </a:p>
      </dgm:t>
    </dgm:pt>
    <dgm:pt modelId="{9A6C3F24-B0D0-41C8-B40D-83A160F84AF9}">
      <dgm:prSet/>
      <dgm:spPr/>
      <dgm:t>
        <a:bodyPr/>
        <a:lstStyle/>
        <a:p>
          <a:r>
            <a:rPr lang="en-US" b="1" dirty="0" err="1" smtClean="0"/>
            <a:t>WebGoat</a:t>
          </a:r>
          <a:endParaRPr lang="en-US" b="1" dirty="0" smtClean="0"/>
        </a:p>
      </dgm:t>
    </dgm:pt>
    <dgm:pt modelId="{BE2D4E7A-DDB3-410F-ABB8-A5C4561E94E9}" type="parTrans" cxnId="{5BCBB8E2-9530-4950-828E-0284B0C1783C}">
      <dgm:prSet/>
      <dgm:spPr/>
      <dgm:t>
        <a:bodyPr/>
        <a:lstStyle/>
        <a:p>
          <a:endParaRPr lang="en-US"/>
        </a:p>
      </dgm:t>
    </dgm:pt>
    <dgm:pt modelId="{96525B4F-53AC-43F6-92EF-239EBCC39665}" type="sibTrans" cxnId="{5BCBB8E2-9530-4950-828E-0284B0C1783C}">
      <dgm:prSet/>
      <dgm:spPr/>
      <dgm:t>
        <a:bodyPr/>
        <a:lstStyle/>
        <a:p>
          <a:endParaRPr lang="en-US"/>
        </a:p>
      </dgm:t>
    </dgm:pt>
    <dgm:pt modelId="{B8B0B6F5-EF96-4F9D-AFC9-91284CE10874}">
      <dgm:prSet/>
      <dgm:spPr/>
      <dgm:t>
        <a:bodyPr/>
        <a:lstStyle/>
        <a:p>
          <a:r>
            <a:rPr lang="en-US" b="1" smtClean="0"/>
            <a:t>Maybe WebScarab ??</a:t>
          </a:r>
          <a:endParaRPr lang="en-US" b="1" dirty="0" smtClean="0"/>
        </a:p>
      </dgm:t>
    </dgm:pt>
    <dgm:pt modelId="{4FD83049-53BC-43D0-959B-1CC9E62D94F1}" type="parTrans" cxnId="{C285D4B9-41D4-48FA-87BD-87A83DE317DF}">
      <dgm:prSet/>
      <dgm:spPr/>
      <dgm:t>
        <a:bodyPr/>
        <a:lstStyle/>
        <a:p>
          <a:endParaRPr lang="en-US"/>
        </a:p>
      </dgm:t>
    </dgm:pt>
    <dgm:pt modelId="{C3FADEC9-55F1-4B1C-87A4-806087C82A39}" type="sibTrans" cxnId="{C285D4B9-41D4-48FA-87BD-87A83DE317DF}">
      <dgm:prSet/>
      <dgm:spPr/>
      <dgm:t>
        <a:bodyPr/>
        <a:lstStyle/>
        <a:p>
          <a:endParaRPr lang="en-US"/>
        </a:p>
      </dgm:t>
    </dgm:pt>
    <dgm:pt modelId="{762DB003-0ADD-45B9-96BA-B6E2664B38E1}">
      <dgm:prSet/>
      <dgm:spPr/>
      <dgm:t>
        <a:bodyPr/>
        <a:lstStyle/>
        <a:p>
          <a:r>
            <a:rPr lang="en-US" b="1" dirty="0" smtClean="0"/>
            <a:t>Released</a:t>
          </a:r>
          <a:endParaRPr lang="en-US" b="1" dirty="0"/>
        </a:p>
      </dgm:t>
    </dgm:pt>
    <dgm:pt modelId="{622C5B39-1479-4640-847A-3709D1AFCB13}" type="parTrans" cxnId="{BEA9E890-0747-47FC-B2E6-A4E93C92148A}">
      <dgm:prSet/>
      <dgm:spPr/>
      <dgm:t>
        <a:bodyPr/>
        <a:lstStyle/>
        <a:p>
          <a:endParaRPr lang="en-US"/>
        </a:p>
      </dgm:t>
    </dgm:pt>
    <dgm:pt modelId="{E468CBD3-FDCA-4EB6-B02E-884AFB0231BB}" type="sibTrans" cxnId="{BEA9E890-0747-47FC-B2E6-A4E93C92148A}">
      <dgm:prSet/>
      <dgm:spPr/>
      <dgm:t>
        <a:bodyPr/>
        <a:lstStyle/>
        <a:p>
          <a:endParaRPr lang="en-US"/>
        </a:p>
      </dgm:t>
    </dgm:pt>
    <dgm:pt modelId="{0B5BD6A1-429B-41DD-B985-79AA9316715E}">
      <dgm:prSet/>
      <dgm:spPr/>
      <dgm:t>
        <a:bodyPr/>
        <a:lstStyle/>
        <a:p>
          <a:r>
            <a:rPr lang="en-US" b="1" smtClean="0"/>
            <a:t>2003</a:t>
          </a:r>
          <a:r>
            <a:rPr lang="en-US" b="1" dirty="0" smtClean="0"/>
            <a:t>, 2004, 2007, 2010, 2013</a:t>
          </a:r>
          <a:endParaRPr lang="en-US" b="1" dirty="0"/>
        </a:p>
      </dgm:t>
    </dgm:pt>
    <dgm:pt modelId="{FB8EDD8F-15D0-458B-94B3-05C58D997EAB}" type="parTrans" cxnId="{0F6D3E71-7D64-4AC4-A904-BA421E63310E}">
      <dgm:prSet/>
      <dgm:spPr/>
      <dgm:t>
        <a:bodyPr/>
        <a:lstStyle/>
        <a:p>
          <a:endParaRPr lang="en-US"/>
        </a:p>
      </dgm:t>
    </dgm:pt>
    <dgm:pt modelId="{F072909F-7C96-47DA-92DC-91FAF3DE73DF}" type="sibTrans" cxnId="{0F6D3E71-7D64-4AC4-A904-BA421E63310E}">
      <dgm:prSet/>
      <dgm:spPr/>
      <dgm:t>
        <a:bodyPr/>
        <a:lstStyle/>
        <a:p>
          <a:endParaRPr lang="en-US"/>
        </a:p>
      </dgm:t>
    </dgm:pt>
    <dgm:pt modelId="{9CD7385B-C819-4000-96A3-B26CE6417179}" type="pres">
      <dgm:prSet presAssocID="{4D770AC2-7F77-4CBE-AC66-DCB51983D4F8}" presName="linear" presStyleCnt="0">
        <dgm:presLayoutVars>
          <dgm:dir/>
          <dgm:animLvl val="lvl"/>
          <dgm:resizeHandles val="exact"/>
        </dgm:presLayoutVars>
      </dgm:prSet>
      <dgm:spPr/>
      <dgm:t>
        <a:bodyPr/>
        <a:lstStyle/>
        <a:p>
          <a:endParaRPr lang="en-US"/>
        </a:p>
      </dgm:t>
    </dgm:pt>
    <dgm:pt modelId="{EFDF76DC-FCD9-4393-982B-BC9E6E2C4928}" type="pres">
      <dgm:prSet presAssocID="{921CAA07-372A-442C-8EEB-4D78DFC065FD}" presName="parentLin" presStyleCnt="0"/>
      <dgm:spPr/>
      <dgm:t>
        <a:bodyPr/>
        <a:lstStyle/>
        <a:p>
          <a:endParaRPr lang="en-GB"/>
        </a:p>
      </dgm:t>
    </dgm:pt>
    <dgm:pt modelId="{7AFB2E35-15E8-4828-8771-2FD506670641}" type="pres">
      <dgm:prSet presAssocID="{921CAA07-372A-442C-8EEB-4D78DFC065FD}" presName="parentLeftMargin" presStyleLbl="node1" presStyleIdx="0" presStyleCnt="3"/>
      <dgm:spPr/>
      <dgm:t>
        <a:bodyPr/>
        <a:lstStyle/>
        <a:p>
          <a:endParaRPr lang="en-US"/>
        </a:p>
      </dgm:t>
    </dgm:pt>
    <dgm:pt modelId="{81A8D53A-045C-48B3-8F34-733007B211D3}" type="pres">
      <dgm:prSet presAssocID="{921CAA07-372A-442C-8EEB-4D78DFC065FD}" presName="parentText" presStyleLbl="node1" presStyleIdx="0" presStyleCnt="3">
        <dgm:presLayoutVars>
          <dgm:chMax val="0"/>
          <dgm:bulletEnabled val="1"/>
        </dgm:presLayoutVars>
      </dgm:prSet>
      <dgm:spPr/>
      <dgm:t>
        <a:bodyPr/>
        <a:lstStyle/>
        <a:p>
          <a:endParaRPr lang="en-US"/>
        </a:p>
      </dgm:t>
    </dgm:pt>
    <dgm:pt modelId="{1537CA45-9F49-4708-9891-64C4DAACA661}" type="pres">
      <dgm:prSet presAssocID="{921CAA07-372A-442C-8EEB-4D78DFC065FD}" presName="negativeSpace" presStyleCnt="0"/>
      <dgm:spPr/>
      <dgm:t>
        <a:bodyPr/>
        <a:lstStyle/>
        <a:p>
          <a:endParaRPr lang="en-GB"/>
        </a:p>
      </dgm:t>
    </dgm:pt>
    <dgm:pt modelId="{64F40EA1-93B0-41A9-AB58-A512C231CA02}" type="pres">
      <dgm:prSet presAssocID="{921CAA07-372A-442C-8EEB-4D78DFC065FD}" presName="childText" presStyleLbl="conFgAcc1" presStyleIdx="0" presStyleCnt="3" custLinFactNeighborY="-2453">
        <dgm:presLayoutVars>
          <dgm:bulletEnabled val="1"/>
        </dgm:presLayoutVars>
      </dgm:prSet>
      <dgm:spPr/>
      <dgm:t>
        <a:bodyPr/>
        <a:lstStyle/>
        <a:p>
          <a:endParaRPr lang="en-US"/>
        </a:p>
      </dgm:t>
    </dgm:pt>
    <dgm:pt modelId="{3EBB101F-08AB-402B-B78A-27E5B8D17D36}" type="pres">
      <dgm:prSet presAssocID="{85866F3E-B42B-47FE-8498-795891432F28}" presName="spaceBetweenRectangles" presStyleCnt="0"/>
      <dgm:spPr/>
      <dgm:t>
        <a:bodyPr/>
        <a:lstStyle/>
        <a:p>
          <a:endParaRPr lang="en-GB"/>
        </a:p>
      </dgm:t>
    </dgm:pt>
    <dgm:pt modelId="{5A04A801-5937-4558-A7D2-3A92090B8721}" type="pres">
      <dgm:prSet presAssocID="{E0EC5254-445D-4B79-A4F4-A54810435013}" presName="parentLin" presStyleCnt="0"/>
      <dgm:spPr/>
    </dgm:pt>
    <dgm:pt modelId="{CA0B464F-8165-4DFD-93BE-C702F19797FB}" type="pres">
      <dgm:prSet presAssocID="{E0EC5254-445D-4B79-A4F4-A54810435013}" presName="parentLeftMargin" presStyleLbl="node1" presStyleIdx="0" presStyleCnt="3"/>
      <dgm:spPr/>
      <dgm:t>
        <a:bodyPr/>
        <a:lstStyle/>
        <a:p>
          <a:endParaRPr lang="en-US"/>
        </a:p>
      </dgm:t>
    </dgm:pt>
    <dgm:pt modelId="{B6887C57-46A0-451B-BFD6-8ACE55A502F8}" type="pres">
      <dgm:prSet presAssocID="{E0EC5254-445D-4B79-A4F4-A54810435013}" presName="parentText" presStyleLbl="node1" presStyleIdx="1" presStyleCnt="3">
        <dgm:presLayoutVars>
          <dgm:chMax val="0"/>
          <dgm:bulletEnabled val="1"/>
        </dgm:presLayoutVars>
      </dgm:prSet>
      <dgm:spPr/>
      <dgm:t>
        <a:bodyPr/>
        <a:lstStyle/>
        <a:p>
          <a:endParaRPr lang="en-US"/>
        </a:p>
      </dgm:t>
    </dgm:pt>
    <dgm:pt modelId="{3E04F5FB-AFAC-4059-95ED-F7E1874EF46E}" type="pres">
      <dgm:prSet presAssocID="{E0EC5254-445D-4B79-A4F4-A54810435013}" presName="negativeSpace" presStyleCnt="0"/>
      <dgm:spPr/>
    </dgm:pt>
    <dgm:pt modelId="{DFB1C33B-994B-4210-916D-3A2DB42D70DD}" type="pres">
      <dgm:prSet presAssocID="{E0EC5254-445D-4B79-A4F4-A54810435013}" presName="childText" presStyleLbl="conFgAcc1" presStyleIdx="1" presStyleCnt="3">
        <dgm:presLayoutVars>
          <dgm:bulletEnabled val="1"/>
        </dgm:presLayoutVars>
      </dgm:prSet>
      <dgm:spPr/>
      <dgm:t>
        <a:bodyPr/>
        <a:lstStyle/>
        <a:p>
          <a:endParaRPr lang="en-US"/>
        </a:p>
      </dgm:t>
    </dgm:pt>
    <dgm:pt modelId="{EBAF6301-BCCE-4C9D-8146-7900FCB27E3E}" type="pres">
      <dgm:prSet presAssocID="{5731760B-C983-4997-BDC2-F27DB4CCC7B8}" presName="spaceBetweenRectangles" presStyleCnt="0"/>
      <dgm:spPr/>
    </dgm:pt>
    <dgm:pt modelId="{759BDE3F-841A-4BFC-A13A-2742DD1BEAE8}" type="pres">
      <dgm:prSet presAssocID="{762DB003-0ADD-45B9-96BA-B6E2664B38E1}" presName="parentLin" presStyleCnt="0"/>
      <dgm:spPr/>
    </dgm:pt>
    <dgm:pt modelId="{198B96DB-91D1-4477-B62F-8B094902D9B4}" type="pres">
      <dgm:prSet presAssocID="{762DB003-0ADD-45B9-96BA-B6E2664B38E1}" presName="parentLeftMargin" presStyleLbl="node1" presStyleIdx="1" presStyleCnt="3"/>
      <dgm:spPr/>
      <dgm:t>
        <a:bodyPr/>
        <a:lstStyle/>
        <a:p>
          <a:endParaRPr lang="en-US"/>
        </a:p>
      </dgm:t>
    </dgm:pt>
    <dgm:pt modelId="{158A30F4-C910-4DC9-B6F5-2F8F042B15B8}" type="pres">
      <dgm:prSet presAssocID="{762DB003-0ADD-45B9-96BA-B6E2664B38E1}" presName="parentText" presStyleLbl="node1" presStyleIdx="2" presStyleCnt="3">
        <dgm:presLayoutVars>
          <dgm:chMax val="0"/>
          <dgm:bulletEnabled val="1"/>
        </dgm:presLayoutVars>
      </dgm:prSet>
      <dgm:spPr/>
      <dgm:t>
        <a:bodyPr/>
        <a:lstStyle/>
        <a:p>
          <a:endParaRPr lang="en-US"/>
        </a:p>
      </dgm:t>
    </dgm:pt>
    <dgm:pt modelId="{F2BB4253-A941-4B4A-A83D-719FE1B2B960}" type="pres">
      <dgm:prSet presAssocID="{762DB003-0ADD-45B9-96BA-B6E2664B38E1}" presName="negativeSpace" presStyleCnt="0"/>
      <dgm:spPr/>
    </dgm:pt>
    <dgm:pt modelId="{0BD18129-FFD6-4518-AE83-A9B08FA7459D}" type="pres">
      <dgm:prSet presAssocID="{762DB003-0ADD-45B9-96BA-B6E2664B38E1}" presName="childText" presStyleLbl="conFgAcc1" presStyleIdx="2" presStyleCnt="3">
        <dgm:presLayoutVars>
          <dgm:bulletEnabled val="1"/>
        </dgm:presLayoutVars>
      </dgm:prSet>
      <dgm:spPr/>
      <dgm:t>
        <a:bodyPr/>
        <a:lstStyle/>
        <a:p>
          <a:endParaRPr lang="en-US"/>
        </a:p>
      </dgm:t>
    </dgm:pt>
  </dgm:ptLst>
  <dgm:cxnLst>
    <dgm:cxn modelId="{A24606D3-F23C-4A17-B06C-6430C74B2A27}" type="presOf" srcId="{B8B0B6F5-EF96-4F9D-AFC9-91284CE10874}" destId="{DFB1C33B-994B-4210-916D-3A2DB42D70DD}" srcOrd="0" destOrd="3" presId="urn:microsoft.com/office/officeart/2005/8/layout/list1"/>
    <dgm:cxn modelId="{86583056-2BA5-4B30-A7E0-19E8C223587D}" type="presOf" srcId="{921CAA07-372A-442C-8EEB-4D78DFC065FD}" destId="{7AFB2E35-15E8-4828-8771-2FD506670641}" srcOrd="0" destOrd="0" presId="urn:microsoft.com/office/officeart/2005/8/layout/list1"/>
    <dgm:cxn modelId="{81131231-D718-471B-8991-1A4736E1892A}" srcId="{4D770AC2-7F77-4CBE-AC66-DCB51983D4F8}" destId="{E0EC5254-445D-4B79-A4F4-A54810435013}" srcOrd="1" destOrd="0" parTransId="{CD5CD849-DE3C-487D-8FA8-8D291F127249}" sibTransId="{5731760B-C983-4997-BDC2-F27DB4CCC7B8}"/>
    <dgm:cxn modelId="{0F6D3E71-7D64-4AC4-A904-BA421E63310E}" srcId="{762DB003-0ADD-45B9-96BA-B6E2664B38E1}" destId="{0B5BD6A1-429B-41DD-B985-79AA9316715E}" srcOrd="0" destOrd="0" parTransId="{FB8EDD8F-15D0-458B-94B3-05C58D997EAB}" sibTransId="{F072909F-7C96-47DA-92DC-91FAF3DE73DF}"/>
    <dgm:cxn modelId="{19DB9B71-9550-44C4-9A81-0BF07CCC25C6}" srcId="{E0EC5254-445D-4B79-A4F4-A54810435013}" destId="{5C28BCB3-55F2-4427-84EC-4F5EC3141BCD}" srcOrd="0" destOrd="0" parTransId="{2315004A-04D7-4687-91C3-A600258FD9A1}" sibTransId="{B82D99EE-0C20-4D79-8F96-10FD6F84517E}"/>
    <dgm:cxn modelId="{11700F1E-49CB-4741-A45F-D782E194076A}" type="presOf" srcId="{5C28BCB3-55F2-4427-84EC-4F5EC3141BCD}" destId="{DFB1C33B-994B-4210-916D-3A2DB42D70DD}" srcOrd="0" destOrd="0" presId="urn:microsoft.com/office/officeart/2005/8/layout/list1"/>
    <dgm:cxn modelId="{7524F255-12A8-4DE2-A665-E08F414E9344}" type="presOf" srcId="{762DB003-0ADD-45B9-96BA-B6E2664B38E1}" destId="{158A30F4-C910-4DC9-B6F5-2F8F042B15B8}" srcOrd="1" destOrd="0" presId="urn:microsoft.com/office/officeart/2005/8/layout/list1"/>
    <dgm:cxn modelId="{2D48F36A-ADFF-49A2-BC70-53E84F784725}" srcId="{5C28BCB3-55F2-4427-84EC-4F5EC3141BCD}" destId="{A53F1386-0D34-4EBA-9B2E-ABF75D522638}" srcOrd="0" destOrd="0" parTransId="{68C787C2-CC90-4789-B758-2276A7D938C4}" sibTransId="{EACF2FB7-3493-4ACD-9580-F4EE91DB5F8E}"/>
    <dgm:cxn modelId="{B48A86E8-6D07-4C11-BA71-3955EEE600EE}" srcId="{4D770AC2-7F77-4CBE-AC66-DCB51983D4F8}" destId="{921CAA07-372A-442C-8EEB-4D78DFC065FD}" srcOrd="0" destOrd="0" parTransId="{94D3654C-CA11-4932-88FC-5BFC5FEAF4AF}" sibTransId="{85866F3E-B42B-47FE-8498-795891432F28}"/>
    <dgm:cxn modelId="{C8AE52BF-D9F3-49F7-BBFF-FC4F1C8CDFED}" type="presOf" srcId="{0B5BD6A1-429B-41DD-B985-79AA9316715E}" destId="{0BD18129-FFD6-4518-AE83-A9B08FA7459D}" srcOrd="0" destOrd="0" presId="urn:microsoft.com/office/officeart/2005/8/layout/list1"/>
    <dgm:cxn modelId="{B10F4DF7-4175-4774-8176-B5F9CD45B187}" type="presOf" srcId="{921CAA07-372A-442C-8EEB-4D78DFC065FD}" destId="{81A8D53A-045C-48B3-8F34-733007B211D3}" srcOrd="1" destOrd="0" presId="urn:microsoft.com/office/officeart/2005/8/layout/list1"/>
    <dgm:cxn modelId="{5DB2E684-2789-4081-9DB1-2DFD0B98F530}" type="presOf" srcId="{A53F1386-0D34-4EBA-9B2E-ABF75D522638}" destId="{DFB1C33B-994B-4210-916D-3A2DB42D70DD}" srcOrd="0" destOrd="1" presId="urn:microsoft.com/office/officeart/2005/8/layout/list1"/>
    <dgm:cxn modelId="{5BCBB8E2-9530-4950-828E-0284B0C1783C}" srcId="{5C28BCB3-55F2-4427-84EC-4F5EC3141BCD}" destId="{9A6C3F24-B0D0-41C8-B40D-83A160F84AF9}" srcOrd="1" destOrd="0" parTransId="{BE2D4E7A-DDB3-410F-ABB8-A5C4561E94E9}" sibTransId="{96525B4F-53AC-43F6-92EF-239EBCC39665}"/>
    <dgm:cxn modelId="{FC18777B-C006-4624-95C0-C07AAFBFCBB0}" type="presOf" srcId="{E0EC5254-445D-4B79-A4F4-A54810435013}" destId="{B6887C57-46A0-451B-BFD6-8ACE55A502F8}" srcOrd="1" destOrd="0" presId="urn:microsoft.com/office/officeart/2005/8/layout/list1"/>
    <dgm:cxn modelId="{C285D4B9-41D4-48FA-87BD-87A83DE317DF}" srcId="{5C28BCB3-55F2-4427-84EC-4F5EC3141BCD}" destId="{B8B0B6F5-EF96-4F9D-AFC9-91284CE10874}" srcOrd="2" destOrd="0" parTransId="{4FD83049-53BC-43D0-959B-1CC9E62D94F1}" sibTransId="{C3FADEC9-55F1-4B1C-87A4-806087C82A39}"/>
    <dgm:cxn modelId="{16B06E44-0D55-40B5-A945-865181AAB54F}" srcId="{921CAA07-372A-442C-8EEB-4D78DFC065FD}" destId="{802C4ED1-7302-40F6-99AB-1DC82B0FD9AD}" srcOrd="0" destOrd="0" parTransId="{B8B8997B-6950-4FFC-84BC-5178FD519126}" sibTransId="{B970129A-0BDB-48CF-9D79-22C1507C3732}"/>
    <dgm:cxn modelId="{B189310A-51E1-4821-AADA-FC15C796A290}" type="presOf" srcId="{762DB003-0ADD-45B9-96BA-B6E2664B38E1}" destId="{198B96DB-91D1-4477-B62F-8B094902D9B4}" srcOrd="0" destOrd="0" presId="urn:microsoft.com/office/officeart/2005/8/layout/list1"/>
    <dgm:cxn modelId="{FA1AD11C-39B6-4BD5-9276-8994F6DD72BF}" type="presOf" srcId="{4D770AC2-7F77-4CBE-AC66-DCB51983D4F8}" destId="{9CD7385B-C819-4000-96A3-B26CE6417179}" srcOrd="0" destOrd="0" presId="urn:microsoft.com/office/officeart/2005/8/layout/list1"/>
    <dgm:cxn modelId="{DD430E67-2350-4EB9-A89F-44B1CB4A32BF}" type="presOf" srcId="{9A6C3F24-B0D0-41C8-B40D-83A160F84AF9}" destId="{DFB1C33B-994B-4210-916D-3A2DB42D70DD}" srcOrd="0" destOrd="2" presId="urn:microsoft.com/office/officeart/2005/8/layout/list1"/>
    <dgm:cxn modelId="{00E0C9E9-16F5-4EAC-AB3E-3EA64C9CD0C7}" type="presOf" srcId="{E0EC5254-445D-4B79-A4F4-A54810435013}" destId="{CA0B464F-8165-4DFD-93BE-C702F19797FB}" srcOrd="0" destOrd="0" presId="urn:microsoft.com/office/officeart/2005/8/layout/list1"/>
    <dgm:cxn modelId="{3E72A597-B90C-47D0-AB1D-7CF07DF88A15}" type="presOf" srcId="{802C4ED1-7302-40F6-99AB-1DC82B0FD9AD}" destId="{64F40EA1-93B0-41A9-AB58-A512C231CA02}" srcOrd="0" destOrd="0" presId="urn:microsoft.com/office/officeart/2005/8/layout/list1"/>
    <dgm:cxn modelId="{BEA9E890-0747-47FC-B2E6-A4E93C92148A}" srcId="{4D770AC2-7F77-4CBE-AC66-DCB51983D4F8}" destId="{762DB003-0ADD-45B9-96BA-B6E2664B38E1}" srcOrd="2" destOrd="0" parTransId="{622C5B39-1479-4640-847A-3709D1AFCB13}" sibTransId="{E468CBD3-FDCA-4EB6-B02E-884AFB0231BB}"/>
    <dgm:cxn modelId="{64321E1B-E76E-43E9-B49A-EE3CAF77662B}" type="presParOf" srcId="{9CD7385B-C819-4000-96A3-B26CE6417179}" destId="{EFDF76DC-FCD9-4393-982B-BC9E6E2C4928}" srcOrd="0" destOrd="0" presId="urn:microsoft.com/office/officeart/2005/8/layout/list1"/>
    <dgm:cxn modelId="{0C7858CC-DD65-46A2-9145-B6BEE672F888}" type="presParOf" srcId="{EFDF76DC-FCD9-4393-982B-BC9E6E2C4928}" destId="{7AFB2E35-15E8-4828-8771-2FD506670641}" srcOrd="0" destOrd="0" presId="urn:microsoft.com/office/officeart/2005/8/layout/list1"/>
    <dgm:cxn modelId="{E00FD65C-6912-4782-81B9-10EC6BAC3FAF}" type="presParOf" srcId="{EFDF76DC-FCD9-4393-982B-BC9E6E2C4928}" destId="{81A8D53A-045C-48B3-8F34-733007B211D3}" srcOrd="1" destOrd="0" presId="urn:microsoft.com/office/officeart/2005/8/layout/list1"/>
    <dgm:cxn modelId="{2761D88D-2D04-426D-86F2-1400E9A77DA0}" type="presParOf" srcId="{9CD7385B-C819-4000-96A3-B26CE6417179}" destId="{1537CA45-9F49-4708-9891-64C4DAACA661}" srcOrd="1" destOrd="0" presId="urn:microsoft.com/office/officeart/2005/8/layout/list1"/>
    <dgm:cxn modelId="{14797887-E984-451A-B328-CC7C27CE09D2}" type="presParOf" srcId="{9CD7385B-C819-4000-96A3-B26CE6417179}" destId="{64F40EA1-93B0-41A9-AB58-A512C231CA02}" srcOrd="2" destOrd="0" presId="urn:microsoft.com/office/officeart/2005/8/layout/list1"/>
    <dgm:cxn modelId="{FB855F3C-6045-4746-B0CD-8B6A66F8B797}" type="presParOf" srcId="{9CD7385B-C819-4000-96A3-B26CE6417179}" destId="{3EBB101F-08AB-402B-B78A-27E5B8D17D36}" srcOrd="3" destOrd="0" presId="urn:microsoft.com/office/officeart/2005/8/layout/list1"/>
    <dgm:cxn modelId="{7C890756-65FA-47C2-B625-47D30EFB8D36}" type="presParOf" srcId="{9CD7385B-C819-4000-96A3-B26CE6417179}" destId="{5A04A801-5937-4558-A7D2-3A92090B8721}" srcOrd="4" destOrd="0" presId="urn:microsoft.com/office/officeart/2005/8/layout/list1"/>
    <dgm:cxn modelId="{21B475CF-DFE4-4B47-989B-AD8537E621F5}" type="presParOf" srcId="{5A04A801-5937-4558-A7D2-3A92090B8721}" destId="{CA0B464F-8165-4DFD-93BE-C702F19797FB}" srcOrd="0" destOrd="0" presId="urn:microsoft.com/office/officeart/2005/8/layout/list1"/>
    <dgm:cxn modelId="{42719492-012F-4399-A8CF-D6FFA33E7435}" type="presParOf" srcId="{5A04A801-5937-4558-A7D2-3A92090B8721}" destId="{B6887C57-46A0-451B-BFD6-8ACE55A502F8}" srcOrd="1" destOrd="0" presId="urn:microsoft.com/office/officeart/2005/8/layout/list1"/>
    <dgm:cxn modelId="{69C7CF9C-B90B-4D6C-A1FF-812D326B3138}" type="presParOf" srcId="{9CD7385B-C819-4000-96A3-B26CE6417179}" destId="{3E04F5FB-AFAC-4059-95ED-F7E1874EF46E}" srcOrd="5" destOrd="0" presId="urn:microsoft.com/office/officeart/2005/8/layout/list1"/>
    <dgm:cxn modelId="{FD351CBF-52E9-4E36-AA54-4A7142292582}" type="presParOf" srcId="{9CD7385B-C819-4000-96A3-B26CE6417179}" destId="{DFB1C33B-994B-4210-916D-3A2DB42D70DD}" srcOrd="6" destOrd="0" presId="urn:microsoft.com/office/officeart/2005/8/layout/list1"/>
    <dgm:cxn modelId="{F51E7B91-F82F-4C62-9507-FED862CA87BA}" type="presParOf" srcId="{9CD7385B-C819-4000-96A3-B26CE6417179}" destId="{EBAF6301-BCCE-4C9D-8146-7900FCB27E3E}" srcOrd="7" destOrd="0" presId="urn:microsoft.com/office/officeart/2005/8/layout/list1"/>
    <dgm:cxn modelId="{A386AF6E-580C-45AD-B497-A2D242CAE3E6}" type="presParOf" srcId="{9CD7385B-C819-4000-96A3-B26CE6417179}" destId="{759BDE3F-841A-4BFC-A13A-2742DD1BEAE8}" srcOrd="8" destOrd="0" presId="urn:microsoft.com/office/officeart/2005/8/layout/list1"/>
    <dgm:cxn modelId="{C5201BF3-7898-4DC0-821B-92CAF638D765}" type="presParOf" srcId="{759BDE3F-841A-4BFC-A13A-2742DD1BEAE8}" destId="{198B96DB-91D1-4477-B62F-8B094902D9B4}" srcOrd="0" destOrd="0" presId="urn:microsoft.com/office/officeart/2005/8/layout/list1"/>
    <dgm:cxn modelId="{454B8DF6-3AAB-4BD3-BF92-74EE6571C5D8}" type="presParOf" srcId="{759BDE3F-841A-4BFC-A13A-2742DD1BEAE8}" destId="{158A30F4-C910-4DC9-B6F5-2F8F042B15B8}" srcOrd="1" destOrd="0" presId="urn:microsoft.com/office/officeart/2005/8/layout/list1"/>
    <dgm:cxn modelId="{1FA02AEF-55AD-4571-9620-18F4F541B4BD}" type="presParOf" srcId="{9CD7385B-C819-4000-96A3-B26CE6417179}" destId="{F2BB4253-A941-4B4A-A83D-719FE1B2B960}" srcOrd="9" destOrd="0" presId="urn:microsoft.com/office/officeart/2005/8/layout/list1"/>
    <dgm:cxn modelId="{9497C539-1198-401E-88CE-F66CC15E928A}" type="presParOf" srcId="{9CD7385B-C819-4000-96A3-B26CE6417179}" destId="{0BD18129-FFD6-4518-AE83-A9B08FA7459D}"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02A48B5-2510-4266-9113-3A036B1ADCC3}" type="doc">
      <dgm:prSet loTypeId="urn:microsoft.com/office/officeart/2005/8/layout/list1" loCatId="list" qsTypeId="urn:microsoft.com/office/officeart/2005/8/quickstyle/3d1" qsCatId="3D" csTypeId="urn:microsoft.com/office/officeart/2005/8/colors/colorful4" csCatId="colorful" phldr="1"/>
      <dgm:spPr/>
      <dgm:t>
        <a:bodyPr/>
        <a:lstStyle/>
        <a:p>
          <a:endParaRPr lang="en-US"/>
        </a:p>
      </dgm:t>
    </dgm:pt>
    <dgm:pt modelId="{FEC171CC-5387-40A2-8E22-BF9204ED4F92}">
      <dgm:prSet phldrT="[Text]" custT="1"/>
      <dgm:spPr/>
      <dgm:t>
        <a:bodyPr/>
        <a:lstStyle/>
        <a:p>
          <a:r>
            <a:rPr lang="en-US" sz="2000" b="1" dirty="0" smtClean="0"/>
            <a:t>Gather More Stats More Openly</a:t>
          </a:r>
          <a:endParaRPr lang="en-US" sz="2000" b="1" dirty="0"/>
        </a:p>
      </dgm:t>
    </dgm:pt>
    <dgm:pt modelId="{1B461DF1-2F8B-4EE8-9AD2-190192A2318B}" type="parTrans" cxnId="{928D747C-8B55-4CCE-B088-C63FAAB04CAE}">
      <dgm:prSet/>
      <dgm:spPr/>
      <dgm:t>
        <a:bodyPr/>
        <a:lstStyle/>
        <a:p>
          <a:endParaRPr lang="en-US" b="1"/>
        </a:p>
      </dgm:t>
    </dgm:pt>
    <dgm:pt modelId="{D5AC15FA-3917-48A9-931E-44DBAB74E24A}" type="sibTrans" cxnId="{928D747C-8B55-4CCE-B088-C63FAAB04CAE}">
      <dgm:prSet/>
      <dgm:spPr/>
      <dgm:t>
        <a:bodyPr/>
        <a:lstStyle/>
        <a:p>
          <a:endParaRPr lang="en-US" b="1"/>
        </a:p>
      </dgm:t>
    </dgm:pt>
    <dgm:pt modelId="{C3A1C929-B332-4D92-9F3E-7D30328607A2}">
      <dgm:prSet/>
      <dgm:spPr/>
      <dgm:t>
        <a:bodyPr/>
        <a:lstStyle/>
        <a:p>
          <a:r>
            <a:rPr lang="en-US" b="1" dirty="0" smtClean="0"/>
            <a:t>Issue Open Call For Vulnerability Stats Providers</a:t>
          </a:r>
        </a:p>
      </dgm:t>
    </dgm:pt>
    <dgm:pt modelId="{BEEE52A0-B2B1-4E54-BBEB-A02FAF8441F7}" type="parTrans" cxnId="{65680BC7-1EF6-4BED-B2F2-F0316C8EE1E8}">
      <dgm:prSet/>
      <dgm:spPr/>
      <dgm:t>
        <a:bodyPr/>
        <a:lstStyle/>
        <a:p>
          <a:endParaRPr lang="en-US" b="1"/>
        </a:p>
      </dgm:t>
    </dgm:pt>
    <dgm:pt modelId="{09979F58-DB4F-4F8A-965D-1A4E2081F64D}" type="sibTrans" cxnId="{65680BC7-1EF6-4BED-B2F2-F0316C8EE1E8}">
      <dgm:prSet/>
      <dgm:spPr/>
      <dgm:t>
        <a:bodyPr/>
        <a:lstStyle/>
        <a:p>
          <a:endParaRPr lang="en-US" b="1"/>
        </a:p>
      </dgm:t>
    </dgm:pt>
    <dgm:pt modelId="{95EF5983-203F-4F8B-99E9-897B06569112}">
      <dgm:prSet custT="1"/>
      <dgm:spPr/>
      <dgm:t>
        <a:bodyPr/>
        <a:lstStyle/>
        <a:p>
          <a:r>
            <a:rPr lang="en-US" sz="2000" b="1" dirty="0" smtClean="0"/>
            <a:t>Consider Other Stats if They Make Sense</a:t>
          </a:r>
        </a:p>
      </dgm:t>
    </dgm:pt>
    <dgm:pt modelId="{BEE0F175-4E48-4B76-BE2C-39A95DB9F6EF}" type="parTrans" cxnId="{9E3353A8-339D-4159-9831-E0354269B3E6}">
      <dgm:prSet/>
      <dgm:spPr/>
      <dgm:t>
        <a:bodyPr/>
        <a:lstStyle/>
        <a:p>
          <a:endParaRPr lang="en-US" b="1"/>
        </a:p>
      </dgm:t>
    </dgm:pt>
    <dgm:pt modelId="{3C9B79E0-8167-4DD1-8937-D060A8880427}" type="sibTrans" cxnId="{9E3353A8-339D-4159-9831-E0354269B3E6}">
      <dgm:prSet/>
      <dgm:spPr/>
      <dgm:t>
        <a:bodyPr/>
        <a:lstStyle/>
        <a:p>
          <a:endParaRPr lang="en-US" b="1"/>
        </a:p>
      </dgm:t>
    </dgm:pt>
    <dgm:pt modelId="{53C8FA64-A547-4A1C-A4F8-F7B8F4E15295}">
      <dgm:prSet/>
      <dgm:spPr/>
      <dgm:t>
        <a:bodyPr/>
        <a:lstStyle/>
        <a:p>
          <a:r>
            <a:rPr lang="en-US" b="1" dirty="0" smtClean="0"/>
            <a:t>We only have Vulnerability Prevalence Stats</a:t>
          </a:r>
        </a:p>
      </dgm:t>
    </dgm:pt>
    <dgm:pt modelId="{47FC68F8-E5B5-463D-A10D-7AADD0827E61}" type="parTrans" cxnId="{9C999696-36F0-4CB5-AA2B-EC26E0E8389A}">
      <dgm:prSet/>
      <dgm:spPr/>
      <dgm:t>
        <a:bodyPr/>
        <a:lstStyle/>
        <a:p>
          <a:endParaRPr lang="en-US" b="1"/>
        </a:p>
      </dgm:t>
    </dgm:pt>
    <dgm:pt modelId="{0C543BED-3335-4F40-B41E-CB0B4A6EFEBE}" type="sibTrans" cxnId="{9C999696-36F0-4CB5-AA2B-EC26E0E8389A}">
      <dgm:prSet/>
      <dgm:spPr/>
      <dgm:t>
        <a:bodyPr/>
        <a:lstStyle/>
        <a:p>
          <a:endParaRPr lang="en-US" b="1"/>
        </a:p>
      </dgm:t>
    </dgm:pt>
    <dgm:pt modelId="{6862C20F-51D3-4D56-9227-783363201EF2}">
      <dgm:prSet/>
      <dgm:spPr/>
      <dgm:t>
        <a:bodyPr/>
        <a:lstStyle/>
        <a:p>
          <a:r>
            <a:rPr lang="en-US" b="1" dirty="0" smtClean="0"/>
            <a:t>What about Stats for Exploitability, Detectability, Impact?</a:t>
          </a:r>
        </a:p>
      </dgm:t>
    </dgm:pt>
    <dgm:pt modelId="{1A6CEAA7-AFC5-4D5E-9857-9A1DBE435C71}" type="parTrans" cxnId="{3E871A54-AC95-44BD-B7A1-BCF32BD519DC}">
      <dgm:prSet/>
      <dgm:spPr/>
      <dgm:t>
        <a:bodyPr/>
        <a:lstStyle/>
        <a:p>
          <a:endParaRPr lang="en-US" b="1"/>
        </a:p>
      </dgm:t>
    </dgm:pt>
    <dgm:pt modelId="{0A7BE370-6542-4462-8A39-2FD5F92DB2F7}" type="sibTrans" cxnId="{3E871A54-AC95-44BD-B7A1-BCF32BD519DC}">
      <dgm:prSet/>
      <dgm:spPr/>
      <dgm:t>
        <a:bodyPr/>
        <a:lstStyle/>
        <a:p>
          <a:endParaRPr lang="en-US" b="1"/>
        </a:p>
      </dgm:t>
    </dgm:pt>
    <dgm:pt modelId="{76516AE0-B2FD-45B5-A249-B805E648C268}">
      <dgm:prSet custT="1"/>
      <dgm:spPr/>
      <dgm:t>
        <a:bodyPr/>
        <a:lstStyle/>
        <a:p>
          <a:r>
            <a:rPr lang="en-US" sz="2000" b="1" dirty="0" smtClean="0"/>
            <a:t>Expand Authoring Team</a:t>
          </a:r>
        </a:p>
      </dgm:t>
    </dgm:pt>
    <dgm:pt modelId="{D808AABB-A29F-4D51-9CAA-387FBEFEA307}" type="parTrans" cxnId="{0B60F8CC-69BB-4F34-941D-151B054DA1EF}">
      <dgm:prSet/>
      <dgm:spPr/>
      <dgm:t>
        <a:bodyPr/>
        <a:lstStyle/>
        <a:p>
          <a:endParaRPr lang="en-US" b="1"/>
        </a:p>
      </dgm:t>
    </dgm:pt>
    <dgm:pt modelId="{BF991C44-0975-4AD1-BD68-29C4E2FF17A5}" type="sibTrans" cxnId="{0B60F8CC-69BB-4F34-941D-151B054DA1EF}">
      <dgm:prSet/>
      <dgm:spPr/>
      <dgm:t>
        <a:bodyPr/>
        <a:lstStyle/>
        <a:p>
          <a:endParaRPr lang="en-US" b="1"/>
        </a:p>
      </dgm:t>
    </dgm:pt>
    <dgm:pt modelId="{2B95A1A9-AD68-44FD-A59F-20D5278FC810}">
      <dgm:prSet/>
      <dgm:spPr/>
      <dgm:t>
        <a:bodyPr/>
        <a:lstStyle/>
        <a:p>
          <a:r>
            <a:rPr lang="en-US" b="1" dirty="0" smtClean="0"/>
            <a:t>Solicit Additional Volunteers</a:t>
          </a:r>
        </a:p>
      </dgm:t>
    </dgm:pt>
    <dgm:pt modelId="{5777F5ED-DF7E-4EBB-A2E2-346E164E39B5}" type="parTrans" cxnId="{A197DC2B-4A9A-41AC-9FEF-96BCA7CAF4F2}">
      <dgm:prSet/>
      <dgm:spPr/>
      <dgm:t>
        <a:bodyPr/>
        <a:lstStyle/>
        <a:p>
          <a:endParaRPr lang="en-US" b="1"/>
        </a:p>
      </dgm:t>
    </dgm:pt>
    <dgm:pt modelId="{165C03AB-A972-4ABF-850B-00444EB74546}" type="sibTrans" cxnId="{A197DC2B-4A9A-41AC-9FEF-96BCA7CAF4F2}">
      <dgm:prSet/>
      <dgm:spPr/>
      <dgm:t>
        <a:bodyPr/>
        <a:lstStyle/>
        <a:p>
          <a:endParaRPr lang="en-US" b="1"/>
        </a:p>
      </dgm:t>
    </dgm:pt>
    <dgm:pt modelId="{901FFEF7-72A6-457D-90E1-0CDD593086EC}">
      <dgm:prSet/>
      <dgm:spPr/>
      <dgm:t>
        <a:bodyPr/>
        <a:lstStyle/>
        <a:p>
          <a:r>
            <a:rPr lang="en-US" b="1" dirty="0" smtClean="0"/>
            <a:t>Consider all Stats Provided by Requested Deadline</a:t>
          </a:r>
        </a:p>
      </dgm:t>
    </dgm:pt>
    <dgm:pt modelId="{E0F328A9-98C4-4434-8E67-8F6C5775C305}" type="parTrans" cxnId="{A0F5D4C9-49A1-435F-BB7B-A0C7213FFAA7}">
      <dgm:prSet/>
      <dgm:spPr/>
      <dgm:t>
        <a:bodyPr/>
        <a:lstStyle/>
        <a:p>
          <a:endParaRPr lang="en-US" b="1"/>
        </a:p>
      </dgm:t>
    </dgm:pt>
    <dgm:pt modelId="{FC85A357-2DC0-4813-A971-F40DC8C87A1B}" type="sibTrans" cxnId="{A0F5D4C9-49A1-435F-BB7B-A0C7213FFAA7}">
      <dgm:prSet/>
      <dgm:spPr/>
      <dgm:t>
        <a:bodyPr/>
        <a:lstStyle/>
        <a:p>
          <a:endParaRPr lang="en-US" b="1"/>
        </a:p>
      </dgm:t>
    </dgm:pt>
    <dgm:pt modelId="{F9497375-AF88-48A0-97EE-F5F2CC42F39A}">
      <dgm:prSet/>
      <dgm:spPr/>
      <dgm:t>
        <a:bodyPr/>
        <a:lstStyle/>
        <a:p>
          <a:r>
            <a:rPr lang="en-US" b="1" dirty="0" smtClean="0"/>
            <a:t>Provide Desired Stats Format (for consistency) and Require Public Reporting</a:t>
          </a:r>
        </a:p>
      </dgm:t>
    </dgm:pt>
    <dgm:pt modelId="{ADF973B4-2733-4AFC-A22E-2806767C4984}" type="parTrans" cxnId="{726CBE49-2419-42AB-BEC0-DE7D48A8142B}">
      <dgm:prSet/>
      <dgm:spPr/>
      <dgm:t>
        <a:bodyPr/>
        <a:lstStyle/>
        <a:p>
          <a:endParaRPr lang="en-US" b="1"/>
        </a:p>
      </dgm:t>
    </dgm:pt>
    <dgm:pt modelId="{6003C5B1-6B77-4442-8EA6-21F7F063B001}" type="sibTrans" cxnId="{726CBE49-2419-42AB-BEC0-DE7D48A8142B}">
      <dgm:prSet/>
      <dgm:spPr/>
      <dgm:t>
        <a:bodyPr/>
        <a:lstStyle/>
        <a:p>
          <a:endParaRPr lang="en-US" b="1"/>
        </a:p>
      </dgm:t>
    </dgm:pt>
    <dgm:pt modelId="{68539802-5A04-4E09-B874-7F965FF14B95}">
      <dgm:prSet/>
      <dgm:spPr/>
      <dgm:t>
        <a:bodyPr/>
        <a:lstStyle/>
        <a:p>
          <a:r>
            <a:rPr lang="en-US" b="1" dirty="0" smtClean="0"/>
            <a:t>Don’t Ignore Future Looking Threats</a:t>
          </a:r>
        </a:p>
      </dgm:t>
    </dgm:pt>
    <dgm:pt modelId="{8F934EA1-71C2-40B3-91BF-BEF7F5AAE926}" type="parTrans" cxnId="{046A4D12-F907-401D-8431-B9193B05A85F}">
      <dgm:prSet/>
      <dgm:spPr/>
      <dgm:t>
        <a:bodyPr/>
        <a:lstStyle/>
        <a:p>
          <a:endParaRPr lang="en-US" b="1"/>
        </a:p>
      </dgm:t>
    </dgm:pt>
    <dgm:pt modelId="{70B544DA-B001-4B7E-A0F7-D88AA5801661}" type="sibTrans" cxnId="{046A4D12-F907-401D-8431-B9193B05A85F}">
      <dgm:prSet/>
      <dgm:spPr/>
      <dgm:t>
        <a:bodyPr/>
        <a:lstStyle/>
        <a:p>
          <a:endParaRPr lang="en-US" b="1"/>
        </a:p>
      </dgm:t>
    </dgm:pt>
    <dgm:pt modelId="{5557A585-736D-47A3-8858-EA1541831F62}">
      <dgm:prSet/>
      <dgm:spPr/>
      <dgm:t>
        <a:bodyPr/>
        <a:lstStyle/>
        <a:p>
          <a:r>
            <a:rPr lang="en-US" b="1" dirty="0" smtClean="0"/>
            <a:t>Like we did with CSRF in 2007, and Vulnerable Components in 2013</a:t>
          </a:r>
        </a:p>
      </dgm:t>
    </dgm:pt>
    <dgm:pt modelId="{116A076D-86FE-48FF-B75E-485556BDD088}" type="parTrans" cxnId="{FA0887FD-1D05-4B71-9C7D-71D49E4A4D40}">
      <dgm:prSet/>
      <dgm:spPr/>
      <dgm:t>
        <a:bodyPr/>
        <a:lstStyle/>
        <a:p>
          <a:endParaRPr lang="en-US" b="1"/>
        </a:p>
      </dgm:t>
    </dgm:pt>
    <dgm:pt modelId="{36F19D3C-05F0-4E93-AA32-7C0B465800CA}" type="sibTrans" cxnId="{FA0887FD-1D05-4B71-9C7D-71D49E4A4D40}">
      <dgm:prSet/>
      <dgm:spPr/>
      <dgm:t>
        <a:bodyPr/>
        <a:lstStyle/>
        <a:p>
          <a:endParaRPr lang="en-US" b="1"/>
        </a:p>
      </dgm:t>
    </dgm:pt>
    <dgm:pt modelId="{67A4DBE5-050B-4980-A585-68C05D5AE51B}">
      <dgm:prSet/>
      <dgm:spPr/>
      <dgm:t>
        <a:bodyPr/>
        <a:lstStyle/>
        <a:p>
          <a:r>
            <a:rPr lang="en-US" b="1" dirty="0" smtClean="0"/>
            <a:t>We tried to consider some Exploitability stats in 2013, but couldn’t find effective public stats</a:t>
          </a:r>
        </a:p>
      </dgm:t>
    </dgm:pt>
    <dgm:pt modelId="{58AA91A1-E7F2-40B9-8299-6CC9F7B1AC5D}" type="parTrans" cxnId="{E33535F2-C02D-4303-BF3E-6E3019799E4F}">
      <dgm:prSet/>
      <dgm:spPr/>
      <dgm:t>
        <a:bodyPr/>
        <a:lstStyle/>
        <a:p>
          <a:endParaRPr lang="en-US" b="1"/>
        </a:p>
      </dgm:t>
    </dgm:pt>
    <dgm:pt modelId="{E91E9AA3-8EC0-43CC-B7D5-CB48C2A98FA2}" type="sibTrans" cxnId="{E33535F2-C02D-4303-BF3E-6E3019799E4F}">
      <dgm:prSet/>
      <dgm:spPr/>
      <dgm:t>
        <a:bodyPr/>
        <a:lstStyle/>
        <a:p>
          <a:endParaRPr lang="en-US" b="1"/>
        </a:p>
      </dgm:t>
    </dgm:pt>
    <dgm:pt modelId="{F10DA9F5-E434-4E08-87CB-CFF007EA8E54}" type="pres">
      <dgm:prSet presAssocID="{502A48B5-2510-4266-9113-3A036B1ADCC3}" presName="linear" presStyleCnt="0">
        <dgm:presLayoutVars>
          <dgm:dir/>
          <dgm:animLvl val="lvl"/>
          <dgm:resizeHandles val="exact"/>
        </dgm:presLayoutVars>
      </dgm:prSet>
      <dgm:spPr/>
      <dgm:t>
        <a:bodyPr/>
        <a:lstStyle/>
        <a:p>
          <a:endParaRPr lang="en-US"/>
        </a:p>
      </dgm:t>
    </dgm:pt>
    <dgm:pt modelId="{6DB5E303-C3C1-4D33-A0B9-E7247FCDA8C3}" type="pres">
      <dgm:prSet presAssocID="{FEC171CC-5387-40A2-8E22-BF9204ED4F92}" presName="parentLin" presStyleCnt="0"/>
      <dgm:spPr/>
      <dgm:t>
        <a:bodyPr/>
        <a:lstStyle/>
        <a:p>
          <a:endParaRPr lang="en-GB"/>
        </a:p>
      </dgm:t>
    </dgm:pt>
    <dgm:pt modelId="{B13DB3A0-8A2B-4DD9-9235-6C408C8D9DE5}" type="pres">
      <dgm:prSet presAssocID="{FEC171CC-5387-40A2-8E22-BF9204ED4F92}" presName="parentLeftMargin" presStyleLbl="node1" presStyleIdx="0" presStyleCnt="3"/>
      <dgm:spPr/>
      <dgm:t>
        <a:bodyPr/>
        <a:lstStyle/>
        <a:p>
          <a:endParaRPr lang="en-US"/>
        </a:p>
      </dgm:t>
    </dgm:pt>
    <dgm:pt modelId="{6C2FA632-2CF5-4117-93CB-769B9CFF34E2}" type="pres">
      <dgm:prSet presAssocID="{FEC171CC-5387-40A2-8E22-BF9204ED4F92}" presName="parentText" presStyleLbl="node1" presStyleIdx="0" presStyleCnt="3">
        <dgm:presLayoutVars>
          <dgm:chMax val="0"/>
          <dgm:bulletEnabled val="1"/>
        </dgm:presLayoutVars>
      </dgm:prSet>
      <dgm:spPr/>
      <dgm:t>
        <a:bodyPr/>
        <a:lstStyle/>
        <a:p>
          <a:endParaRPr lang="en-US"/>
        </a:p>
      </dgm:t>
    </dgm:pt>
    <dgm:pt modelId="{44C2E016-008D-4C47-B201-544BD23A6DA0}" type="pres">
      <dgm:prSet presAssocID="{FEC171CC-5387-40A2-8E22-BF9204ED4F92}" presName="negativeSpace" presStyleCnt="0"/>
      <dgm:spPr/>
      <dgm:t>
        <a:bodyPr/>
        <a:lstStyle/>
        <a:p>
          <a:endParaRPr lang="en-GB"/>
        </a:p>
      </dgm:t>
    </dgm:pt>
    <dgm:pt modelId="{F4FE1C1E-A996-4C6E-81FD-9B6C7C5D15AA}" type="pres">
      <dgm:prSet presAssocID="{FEC171CC-5387-40A2-8E22-BF9204ED4F92}" presName="childText" presStyleLbl="conFgAcc1" presStyleIdx="0" presStyleCnt="3">
        <dgm:presLayoutVars>
          <dgm:bulletEnabled val="1"/>
        </dgm:presLayoutVars>
      </dgm:prSet>
      <dgm:spPr/>
      <dgm:t>
        <a:bodyPr/>
        <a:lstStyle/>
        <a:p>
          <a:endParaRPr lang="en-US"/>
        </a:p>
      </dgm:t>
    </dgm:pt>
    <dgm:pt modelId="{8577666C-4562-48C9-9C18-3E82ADEFE8A2}" type="pres">
      <dgm:prSet presAssocID="{D5AC15FA-3917-48A9-931E-44DBAB74E24A}" presName="spaceBetweenRectangles" presStyleCnt="0"/>
      <dgm:spPr/>
      <dgm:t>
        <a:bodyPr/>
        <a:lstStyle/>
        <a:p>
          <a:endParaRPr lang="en-GB"/>
        </a:p>
      </dgm:t>
    </dgm:pt>
    <dgm:pt modelId="{39065C36-D425-4497-8077-E35EA7CA848B}" type="pres">
      <dgm:prSet presAssocID="{95EF5983-203F-4F8B-99E9-897B06569112}" presName="parentLin" presStyleCnt="0"/>
      <dgm:spPr/>
      <dgm:t>
        <a:bodyPr/>
        <a:lstStyle/>
        <a:p>
          <a:endParaRPr lang="en-GB"/>
        </a:p>
      </dgm:t>
    </dgm:pt>
    <dgm:pt modelId="{E5860DB8-3515-46D3-9DBF-53532B377121}" type="pres">
      <dgm:prSet presAssocID="{95EF5983-203F-4F8B-99E9-897B06569112}" presName="parentLeftMargin" presStyleLbl="node1" presStyleIdx="0" presStyleCnt="3"/>
      <dgm:spPr/>
      <dgm:t>
        <a:bodyPr/>
        <a:lstStyle/>
        <a:p>
          <a:endParaRPr lang="en-US"/>
        </a:p>
      </dgm:t>
    </dgm:pt>
    <dgm:pt modelId="{E99EF9FE-3701-498A-8BA9-D48F9D0B7694}" type="pres">
      <dgm:prSet presAssocID="{95EF5983-203F-4F8B-99E9-897B06569112}" presName="parentText" presStyleLbl="node1" presStyleIdx="1" presStyleCnt="3">
        <dgm:presLayoutVars>
          <dgm:chMax val="0"/>
          <dgm:bulletEnabled val="1"/>
        </dgm:presLayoutVars>
      </dgm:prSet>
      <dgm:spPr/>
      <dgm:t>
        <a:bodyPr/>
        <a:lstStyle/>
        <a:p>
          <a:endParaRPr lang="en-US"/>
        </a:p>
      </dgm:t>
    </dgm:pt>
    <dgm:pt modelId="{F002B623-E749-41FA-AFE7-0FE0241BD13D}" type="pres">
      <dgm:prSet presAssocID="{95EF5983-203F-4F8B-99E9-897B06569112}" presName="negativeSpace" presStyleCnt="0"/>
      <dgm:spPr/>
      <dgm:t>
        <a:bodyPr/>
        <a:lstStyle/>
        <a:p>
          <a:endParaRPr lang="en-GB"/>
        </a:p>
      </dgm:t>
    </dgm:pt>
    <dgm:pt modelId="{8BADFEB2-6D9F-4FF6-8A19-62EDB3764F20}" type="pres">
      <dgm:prSet presAssocID="{95EF5983-203F-4F8B-99E9-897B06569112}" presName="childText" presStyleLbl="conFgAcc1" presStyleIdx="1" presStyleCnt="3">
        <dgm:presLayoutVars>
          <dgm:bulletEnabled val="1"/>
        </dgm:presLayoutVars>
      </dgm:prSet>
      <dgm:spPr/>
      <dgm:t>
        <a:bodyPr/>
        <a:lstStyle/>
        <a:p>
          <a:endParaRPr lang="en-US"/>
        </a:p>
      </dgm:t>
    </dgm:pt>
    <dgm:pt modelId="{893519C6-B0D4-40D1-9299-7D4189280B0C}" type="pres">
      <dgm:prSet presAssocID="{3C9B79E0-8167-4DD1-8937-D060A8880427}" presName="spaceBetweenRectangles" presStyleCnt="0"/>
      <dgm:spPr/>
      <dgm:t>
        <a:bodyPr/>
        <a:lstStyle/>
        <a:p>
          <a:endParaRPr lang="en-GB"/>
        </a:p>
      </dgm:t>
    </dgm:pt>
    <dgm:pt modelId="{2F4FCF47-00FF-4D8C-BCAC-1B4A98471557}" type="pres">
      <dgm:prSet presAssocID="{76516AE0-B2FD-45B5-A249-B805E648C268}" presName="parentLin" presStyleCnt="0"/>
      <dgm:spPr/>
      <dgm:t>
        <a:bodyPr/>
        <a:lstStyle/>
        <a:p>
          <a:endParaRPr lang="en-GB"/>
        </a:p>
      </dgm:t>
    </dgm:pt>
    <dgm:pt modelId="{D5055306-D126-4F1A-9D4B-0979D271A3CD}" type="pres">
      <dgm:prSet presAssocID="{76516AE0-B2FD-45B5-A249-B805E648C268}" presName="parentLeftMargin" presStyleLbl="node1" presStyleIdx="1" presStyleCnt="3"/>
      <dgm:spPr/>
      <dgm:t>
        <a:bodyPr/>
        <a:lstStyle/>
        <a:p>
          <a:endParaRPr lang="en-US"/>
        </a:p>
      </dgm:t>
    </dgm:pt>
    <dgm:pt modelId="{FFCB1FAB-F343-4497-9E31-9572963F7F19}" type="pres">
      <dgm:prSet presAssocID="{76516AE0-B2FD-45B5-A249-B805E648C268}" presName="parentText" presStyleLbl="node1" presStyleIdx="2" presStyleCnt="3">
        <dgm:presLayoutVars>
          <dgm:chMax val="0"/>
          <dgm:bulletEnabled val="1"/>
        </dgm:presLayoutVars>
      </dgm:prSet>
      <dgm:spPr/>
      <dgm:t>
        <a:bodyPr/>
        <a:lstStyle/>
        <a:p>
          <a:endParaRPr lang="en-US"/>
        </a:p>
      </dgm:t>
    </dgm:pt>
    <dgm:pt modelId="{A21012B6-0CF4-45EC-AF17-5D73EF86B626}" type="pres">
      <dgm:prSet presAssocID="{76516AE0-B2FD-45B5-A249-B805E648C268}" presName="negativeSpace" presStyleCnt="0"/>
      <dgm:spPr/>
      <dgm:t>
        <a:bodyPr/>
        <a:lstStyle/>
        <a:p>
          <a:endParaRPr lang="en-GB"/>
        </a:p>
      </dgm:t>
    </dgm:pt>
    <dgm:pt modelId="{915708CD-BBB6-4A68-9BC9-DB6571647522}" type="pres">
      <dgm:prSet presAssocID="{76516AE0-B2FD-45B5-A249-B805E648C268}" presName="childText" presStyleLbl="conFgAcc1" presStyleIdx="2" presStyleCnt="3">
        <dgm:presLayoutVars>
          <dgm:bulletEnabled val="1"/>
        </dgm:presLayoutVars>
      </dgm:prSet>
      <dgm:spPr/>
      <dgm:t>
        <a:bodyPr/>
        <a:lstStyle/>
        <a:p>
          <a:endParaRPr lang="en-US"/>
        </a:p>
      </dgm:t>
    </dgm:pt>
  </dgm:ptLst>
  <dgm:cxnLst>
    <dgm:cxn modelId="{EED00B51-328F-4F1A-AE4D-D493CD2E0D49}" type="presOf" srcId="{6862C20F-51D3-4D56-9227-783363201EF2}" destId="{8BADFEB2-6D9F-4FF6-8A19-62EDB3764F20}" srcOrd="0" destOrd="1" presId="urn:microsoft.com/office/officeart/2005/8/layout/list1"/>
    <dgm:cxn modelId="{9828CD93-D523-4CF7-8AFE-B3DE87DC1C80}" type="presOf" srcId="{76516AE0-B2FD-45B5-A249-B805E648C268}" destId="{FFCB1FAB-F343-4497-9E31-9572963F7F19}" srcOrd="1" destOrd="0" presId="urn:microsoft.com/office/officeart/2005/8/layout/list1"/>
    <dgm:cxn modelId="{E2CD6FFE-D8DA-4A83-8AC8-96C5BF254EAE}" type="presOf" srcId="{502A48B5-2510-4266-9113-3A036B1ADCC3}" destId="{F10DA9F5-E434-4E08-87CB-CFF007EA8E54}" srcOrd="0" destOrd="0" presId="urn:microsoft.com/office/officeart/2005/8/layout/list1"/>
    <dgm:cxn modelId="{4C0F6672-C309-4811-A86D-C7581CBF3A3E}" type="presOf" srcId="{95EF5983-203F-4F8B-99E9-897B06569112}" destId="{E5860DB8-3515-46D3-9DBF-53532B377121}" srcOrd="0" destOrd="0" presId="urn:microsoft.com/office/officeart/2005/8/layout/list1"/>
    <dgm:cxn modelId="{0B60F8CC-69BB-4F34-941D-151B054DA1EF}" srcId="{502A48B5-2510-4266-9113-3A036B1ADCC3}" destId="{76516AE0-B2FD-45B5-A249-B805E648C268}" srcOrd="2" destOrd="0" parTransId="{D808AABB-A29F-4D51-9CAA-387FBEFEA307}" sibTransId="{BF991C44-0975-4AD1-BD68-29C4E2FF17A5}"/>
    <dgm:cxn modelId="{E33535F2-C02D-4303-BF3E-6E3019799E4F}" srcId="{95EF5983-203F-4F8B-99E9-897B06569112}" destId="{67A4DBE5-050B-4980-A585-68C05D5AE51B}" srcOrd="2" destOrd="0" parTransId="{58AA91A1-E7F2-40B9-8299-6CC9F7B1AC5D}" sibTransId="{E91E9AA3-8EC0-43CC-B7D5-CB48C2A98FA2}"/>
    <dgm:cxn modelId="{928D747C-8B55-4CCE-B088-C63FAAB04CAE}" srcId="{502A48B5-2510-4266-9113-3A036B1ADCC3}" destId="{FEC171CC-5387-40A2-8E22-BF9204ED4F92}" srcOrd="0" destOrd="0" parTransId="{1B461DF1-2F8B-4EE8-9AD2-190192A2318B}" sibTransId="{D5AC15FA-3917-48A9-931E-44DBAB74E24A}"/>
    <dgm:cxn modelId="{3691957F-D2B5-43DF-810F-9C0196013AF3}" type="presOf" srcId="{53C8FA64-A547-4A1C-A4F8-F7B8F4E15295}" destId="{8BADFEB2-6D9F-4FF6-8A19-62EDB3764F20}" srcOrd="0" destOrd="0" presId="urn:microsoft.com/office/officeart/2005/8/layout/list1"/>
    <dgm:cxn modelId="{3E871A54-AC95-44BD-B7A1-BCF32BD519DC}" srcId="{95EF5983-203F-4F8B-99E9-897B06569112}" destId="{6862C20F-51D3-4D56-9227-783363201EF2}" srcOrd="1" destOrd="0" parTransId="{1A6CEAA7-AFC5-4D5E-9857-9A1DBE435C71}" sibTransId="{0A7BE370-6542-4462-8A39-2FD5F92DB2F7}"/>
    <dgm:cxn modelId="{A0F5D4C9-49A1-435F-BB7B-A0C7213FFAA7}" srcId="{FEC171CC-5387-40A2-8E22-BF9204ED4F92}" destId="{901FFEF7-72A6-457D-90E1-0CDD593086EC}" srcOrd="2" destOrd="0" parTransId="{E0F328A9-98C4-4434-8E67-8F6C5775C305}" sibTransId="{FC85A357-2DC0-4813-A971-F40DC8C87A1B}"/>
    <dgm:cxn modelId="{D9569743-6A7D-4EF9-A83D-CAF4893EAC38}" type="presOf" srcId="{67A4DBE5-050B-4980-A585-68C05D5AE51B}" destId="{8BADFEB2-6D9F-4FF6-8A19-62EDB3764F20}" srcOrd="0" destOrd="2" presId="urn:microsoft.com/office/officeart/2005/8/layout/list1"/>
    <dgm:cxn modelId="{65680BC7-1EF6-4BED-B2F2-F0316C8EE1E8}" srcId="{FEC171CC-5387-40A2-8E22-BF9204ED4F92}" destId="{C3A1C929-B332-4D92-9F3E-7D30328607A2}" srcOrd="0" destOrd="0" parTransId="{BEEE52A0-B2B1-4E54-BBEB-A02FAF8441F7}" sibTransId="{09979F58-DB4F-4F8A-965D-1A4E2081F64D}"/>
    <dgm:cxn modelId="{E905C68F-1AF2-4A3C-B2A4-643AA9099549}" type="presOf" srcId="{2B95A1A9-AD68-44FD-A59F-20D5278FC810}" destId="{915708CD-BBB6-4A68-9BC9-DB6571647522}" srcOrd="0" destOrd="0" presId="urn:microsoft.com/office/officeart/2005/8/layout/list1"/>
    <dgm:cxn modelId="{9D7B5CA7-3CCB-44F4-AD2F-C1E70BD8FCF8}" type="presOf" srcId="{C3A1C929-B332-4D92-9F3E-7D30328607A2}" destId="{F4FE1C1E-A996-4C6E-81FD-9B6C7C5D15AA}" srcOrd="0" destOrd="0" presId="urn:microsoft.com/office/officeart/2005/8/layout/list1"/>
    <dgm:cxn modelId="{B6EA7F4D-3B64-4583-9209-BC4F34D43A2D}" type="presOf" srcId="{FEC171CC-5387-40A2-8E22-BF9204ED4F92}" destId="{6C2FA632-2CF5-4117-93CB-769B9CFF34E2}" srcOrd="1" destOrd="0" presId="urn:microsoft.com/office/officeart/2005/8/layout/list1"/>
    <dgm:cxn modelId="{046A4D12-F907-401D-8431-B9193B05A85F}" srcId="{FEC171CC-5387-40A2-8E22-BF9204ED4F92}" destId="{68539802-5A04-4E09-B874-7F965FF14B95}" srcOrd="3" destOrd="0" parTransId="{8F934EA1-71C2-40B3-91BF-BEF7F5AAE926}" sibTransId="{70B544DA-B001-4B7E-A0F7-D88AA5801661}"/>
    <dgm:cxn modelId="{CC38D577-20DB-4F4E-8276-537FCC7E9649}" type="presOf" srcId="{901FFEF7-72A6-457D-90E1-0CDD593086EC}" destId="{F4FE1C1E-A996-4C6E-81FD-9B6C7C5D15AA}" srcOrd="0" destOrd="2" presId="urn:microsoft.com/office/officeart/2005/8/layout/list1"/>
    <dgm:cxn modelId="{A197DC2B-4A9A-41AC-9FEF-96BCA7CAF4F2}" srcId="{76516AE0-B2FD-45B5-A249-B805E648C268}" destId="{2B95A1A9-AD68-44FD-A59F-20D5278FC810}" srcOrd="0" destOrd="0" parTransId="{5777F5ED-DF7E-4EBB-A2E2-346E164E39B5}" sibTransId="{165C03AB-A972-4ABF-850B-00444EB74546}"/>
    <dgm:cxn modelId="{517753A5-01BB-4FAC-9EAF-75E57B65E38B}" type="presOf" srcId="{76516AE0-B2FD-45B5-A249-B805E648C268}" destId="{D5055306-D126-4F1A-9D4B-0979D271A3CD}" srcOrd="0" destOrd="0" presId="urn:microsoft.com/office/officeart/2005/8/layout/list1"/>
    <dgm:cxn modelId="{A73E0B4D-CEB8-4A46-BFC7-760D8A42B813}" type="presOf" srcId="{95EF5983-203F-4F8B-99E9-897B06569112}" destId="{E99EF9FE-3701-498A-8BA9-D48F9D0B7694}" srcOrd="1" destOrd="0" presId="urn:microsoft.com/office/officeart/2005/8/layout/list1"/>
    <dgm:cxn modelId="{726CBE49-2419-42AB-BEC0-DE7D48A8142B}" srcId="{FEC171CC-5387-40A2-8E22-BF9204ED4F92}" destId="{F9497375-AF88-48A0-97EE-F5F2CC42F39A}" srcOrd="1" destOrd="0" parTransId="{ADF973B4-2733-4AFC-A22E-2806767C4984}" sibTransId="{6003C5B1-6B77-4442-8EA6-21F7F063B001}"/>
    <dgm:cxn modelId="{AC529E52-E081-4076-9DDE-33BB76470144}" type="presOf" srcId="{FEC171CC-5387-40A2-8E22-BF9204ED4F92}" destId="{B13DB3A0-8A2B-4DD9-9235-6C408C8D9DE5}" srcOrd="0" destOrd="0" presId="urn:microsoft.com/office/officeart/2005/8/layout/list1"/>
    <dgm:cxn modelId="{9E3353A8-339D-4159-9831-E0354269B3E6}" srcId="{502A48B5-2510-4266-9113-3A036B1ADCC3}" destId="{95EF5983-203F-4F8B-99E9-897B06569112}" srcOrd="1" destOrd="0" parTransId="{BEE0F175-4E48-4B76-BE2C-39A95DB9F6EF}" sibTransId="{3C9B79E0-8167-4DD1-8937-D060A8880427}"/>
    <dgm:cxn modelId="{9C999696-36F0-4CB5-AA2B-EC26E0E8389A}" srcId="{95EF5983-203F-4F8B-99E9-897B06569112}" destId="{53C8FA64-A547-4A1C-A4F8-F7B8F4E15295}" srcOrd="0" destOrd="0" parTransId="{47FC68F8-E5B5-463D-A10D-7AADD0827E61}" sibTransId="{0C543BED-3335-4F40-B41E-CB0B4A6EFEBE}"/>
    <dgm:cxn modelId="{FA0887FD-1D05-4B71-9C7D-71D49E4A4D40}" srcId="{68539802-5A04-4E09-B874-7F965FF14B95}" destId="{5557A585-736D-47A3-8858-EA1541831F62}" srcOrd="0" destOrd="0" parTransId="{116A076D-86FE-48FF-B75E-485556BDD088}" sibTransId="{36F19D3C-05F0-4E93-AA32-7C0B465800CA}"/>
    <dgm:cxn modelId="{E25D114B-0255-48E3-99C1-34A84AE93944}" type="presOf" srcId="{68539802-5A04-4E09-B874-7F965FF14B95}" destId="{F4FE1C1E-A996-4C6E-81FD-9B6C7C5D15AA}" srcOrd="0" destOrd="3" presId="urn:microsoft.com/office/officeart/2005/8/layout/list1"/>
    <dgm:cxn modelId="{A0A578BA-4C0C-41C0-B559-000B32887780}" type="presOf" srcId="{F9497375-AF88-48A0-97EE-F5F2CC42F39A}" destId="{F4FE1C1E-A996-4C6E-81FD-9B6C7C5D15AA}" srcOrd="0" destOrd="1" presId="urn:microsoft.com/office/officeart/2005/8/layout/list1"/>
    <dgm:cxn modelId="{C7FC517A-7485-4614-8841-9BC890D3E3A8}" type="presOf" srcId="{5557A585-736D-47A3-8858-EA1541831F62}" destId="{F4FE1C1E-A996-4C6E-81FD-9B6C7C5D15AA}" srcOrd="0" destOrd="4" presId="urn:microsoft.com/office/officeart/2005/8/layout/list1"/>
    <dgm:cxn modelId="{B6F04438-AC19-4FA8-A3A7-E8696B0226F6}" type="presParOf" srcId="{F10DA9F5-E434-4E08-87CB-CFF007EA8E54}" destId="{6DB5E303-C3C1-4D33-A0B9-E7247FCDA8C3}" srcOrd="0" destOrd="0" presId="urn:microsoft.com/office/officeart/2005/8/layout/list1"/>
    <dgm:cxn modelId="{7A3A6158-B5A4-4B5C-A2DC-92402B1B505E}" type="presParOf" srcId="{6DB5E303-C3C1-4D33-A0B9-E7247FCDA8C3}" destId="{B13DB3A0-8A2B-4DD9-9235-6C408C8D9DE5}" srcOrd="0" destOrd="0" presId="urn:microsoft.com/office/officeart/2005/8/layout/list1"/>
    <dgm:cxn modelId="{E33171CF-CD86-4512-947E-C0EF02B4B114}" type="presParOf" srcId="{6DB5E303-C3C1-4D33-A0B9-E7247FCDA8C3}" destId="{6C2FA632-2CF5-4117-93CB-769B9CFF34E2}" srcOrd="1" destOrd="0" presId="urn:microsoft.com/office/officeart/2005/8/layout/list1"/>
    <dgm:cxn modelId="{269C4CA8-743D-4FBC-81B9-59BE1EDC5E8B}" type="presParOf" srcId="{F10DA9F5-E434-4E08-87CB-CFF007EA8E54}" destId="{44C2E016-008D-4C47-B201-544BD23A6DA0}" srcOrd="1" destOrd="0" presId="urn:microsoft.com/office/officeart/2005/8/layout/list1"/>
    <dgm:cxn modelId="{6B71D3BD-3333-4928-B907-17BCC8A16142}" type="presParOf" srcId="{F10DA9F5-E434-4E08-87CB-CFF007EA8E54}" destId="{F4FE1C1E-A996-4C6E-81FD-9B6C7C5D15AA}" srcOrd="2" destOrd="0" presId="urn:microsoft.com/office/officeart/2005/8/layout/list1"/>
    <dgm:cxn modelId="{E7B83976-028E-4FAD-85D8-B4E5C6FF7B06}" type="presParOf" srcId="{F10DA9F5-E434-4E08-87CB-CFF007EA8E54}" destId="{8577666C-4562-48C9-9C18-3E82ADEFE8A2}" srcOrd="3" destOrd="0" presId="urn:microsoft.com/office/officeart/2005/8/layout/list1"/>
    <dgm:cxn modelId="{4290F79C-1706-4589-AE4E-296556DF10E9}" type="presParOf" srcId="{F10DA9F5-E434-4E08-87CB-CFF007EA8E54}" destId="{39065C36-D425-4497-8077-E35EA7CA848B}" srcOrd="4" destOrd="0" presId="urn:microsoft.com/office/officeart/2005/8/layout/list1"/>
    <dgm:cxn modelId="{2A61D29E-9D2C-4461-9DC4-7A5A099C5BF7}" type="presParOf" srcId="{39065C36-D425-4497-8077-E35EA7CA848B}" destId="{E5860DB8-3515-46D3-9DBF-53532B377121}" srcOrd="0" destOrd="0" presId="urn:microsoft.com/office/officeart/2005/8/layout/list1"/>
    <dgm:cxn modelId="{B7FA4DF3-37B8-408C-BB29-50EDA65D541A}" type="presParOf" srcId="{39065C36-D425-4497-8077-E35EA7CA848B}" destId="{E99EF9FE-3701-498A-8BA9-D48F9D0B7694}" srcOrd="1" destOrd="0" presId="urn:microsoft.com/office/officeart/2005/8/layout/list1"/>
    <dgm:cxn modelId="{CAEE5526-F073-4FA6-B293-7C9AD8EE6EC9}" type="presParOf" srcId="{F10DA9F5-E434-4E08-87CB-CFF007EA8E54}" destId="{F002B623-E749-41FA-AFE7-0FE0241BD13D}" srcOrd="5" destOrd="0" presId="urn:microsoft.com/office/officeart/2005/8/layout/list1"/>
    <dgm:cxn modelId="{D80C0480-E371-41FB-A23E-0D55A9234523}" type="presParOf" srcId="{F10DA9F5-E434-4E08-87CB-CFF007EA8E54}" destId="{8BADFEB2-6D9F-4FF6-8A19-62EDB3764F20}" srcOrd="6" destOrd="0" presId="urn:microsoft.com/office/officeart/2005/8/layout/list1"/>
    <dgm:cxn modelId="{3E484DC8-A49A-4FD7-98E1-F1CD1145D6FA}" type="presParOf" srcId="{F10DA9F5-E434-4E08-87CB-CFF007EA8E54}" destId="{893519C6-B0D4-40D1-9299-7D4189280B0C}" srcOrd="7" destOrd="0" presId="urn:microsoft.com/office/officeart/2005/8/layout/list1"/>
    <dgm:cxn modelId="{916888DF-6EEB-40BC-89C7-D632E9FE0539}" type="presParOf" srcId="{F10DA9F5-E434-4E08-87CB-CFF007EA8E54}" destId="{2F4FCF47-00FF-4D8C-BCAC-1B4A98471557}" srcOrd="8" destOrd="0" presId="urn:microsoft.com/office/officeart/2005/8/layout/list1"/>
    <dgm:cxn modelId="{EB33E425-FB75-46D5-A515-69665A4ED989}" type="presParOf" srcId="{2F4FCF47-00FF-4D8C-BCAC-1B4A98471557}" destId="{D5055306-D126-4F1A-9D4B-0979D271A3CD}" srcOrd="0" destOrd="0" presId="urn:microsoft.com/office/officeart/2005/8/layout/list1"/>
    <dgm:cxn modelId="{6161FB75-8373-41C5-8B0F-4941036AB9C8}" type="presParOf" srcId="{2F4FCF47-00FF-4D8C-BCAC-1B4A98471557}" destId="{FFCB1FAB-F343-4497-9E31-9572963F7F19}" srcOrd="1" destOrd="0" presId="urn:microsoft.com/office/officeart/2005/8/layout/list1"/>
    <dgm:cxn modelId="{C30D2942-5C6F-4C5F-A8F7-A79C2F25D327}" type="presParOf" srcId="{F10DA9F5-E434-4E08-87CB-CFF007EA8E54}" destId="{A21012B6-0CF4-45EC-AF17-5D73EF86B626}" srcOrd="9" destOrd="0" presId="urn:microsoft.com/office/officeart/2005/8/layout/list1"/>
    <dgm:cxn modelId="{DF2EE72F-8F2A-4A24-92DE-AE4AEC8E5023}" type="presParOf" srcId="{F10DA9F5-E434-4E08-87CB-CFF007EA8E54}" destId="{915708CD-BBB6-4A68-9BC9-DB6571647522}"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67281CF-8B67-4D2B-AFDC-72ADEAA7440C}" type="doc">
      <dgm:prSet loTypeId="urn:microsoft.com/office/officeart/2005/8/layout/default#2" loCatId="list" qsTypeId="urn:microsoft.com/office/officeart/2005/8/quickstyle/3d6" qsCatId="3D" csTypeId="urn:microsoft.com/office/officeart/2005/8/colors/colorful4" csCatId="colorful" phldr="1"/>
      <dgm:spPr/>
      <dgm:t>
        <a:bodyPr/>
        <a:lstStyle/>
        <a:p>
          <a:endParaRPr lang="en-US"/>
        </a:p>
      </dgm:t>
    </dgm:pt>
    <dgm:pt modelId="{64169CBD-621B-41AC-8098-190EB836285B}">
      <dgm:prSet phldrT="[Text]" custT="1"/>
      <dgm:spPr/>
      <dgm:t>
        <a:bodyPr/>
        <a:lstStyle/>
        <a:p>
          <a:pPr rtl="0"/>
          <a:r>
            <a:rPr kumimoji="0" lang="en-US" sz="2000" b="1" i="0" u="none" strike="noStrike" cap="none" spc="0" normalizeH="0" baseline="0" noProof="0" dirty="0" smtClean="0">
              <a:ln/>
              <a:effectLst/>
              <a:uLnTx/>
              <a:uFillTx/>
              <a:latin typeface="+mn-lt"/>
            </a:rPr>
            <a:t>A1: Injection</a:t>
          </a:r>
          <a:endParaRPr lang="en-US" sz="2000" b="1" dirty="0"/>
        </a:p>
      </dgm:t>
    </dgm:pt>
    <dgm:pt modelId="{C2478B4C-85CC-4B56-8035-A1D085B2572C}" type="parTrans" cxnId="{E8FA1B3E-891C-44F5-8B95-213F7D5CE5C0}">
      <dgm:prSet/>
      <dgm:spPr/>
      <dgm:t>
        <a:bodyPr/>
        <a:lstStyle/>
        <a:p>
          <a:endParaRPr lang="en-US" sz="2000"/>
        </a:p>
      </dgm:t>
    </dgm:pt>
    <dgm:pt modelId="{55DCDCCE-3CAF-428A-ABFC-A8BC8FEF6AA5}" type="sibTrans" cxnId="{E8FA1B3E-891C-44F5-8B95-213F7D5CE5C0}">
      <dgm:prSet/>
      <dgm:spPr/>
      <dgm:t>
        <a:bodyPr/>
        <a:lstStyle/>
        <a:p>
          <a:endParaRPr lang="en-US" sz="2000"/>
        </a:p>
      </dgm:t>
    </dgm:pt>
    <dgm:pt modelId="{231AA091-BC50-4CB1-B212-84DF97C37E43}">
      <dgm:prSet custT="1"/>
      <dgm:spPr/>
      <dgm:t>
        <a:bodyPr/>
        <a:lstStyle/>
        <a:p>
          <a:r>
            <a:rPr lang="en-US" sz="2000" b="1" dirty="0" smtClean="0"/>
            <a:t>A10: </a:t>
          </a:r>
          <a:r>
            <a:rPr lang="en-US" altLang="ja-JP" sz="2000" b="1" dirty="0" err="1" smtClean="0">
              <a:ea typeface="ＭＳ Ｐゴシック" pitchFamily="1" charset="-128"/>
            </a:rPr>
            <a:t>Unvalidated</a:t>
          </a:r>
          <a:r>
            <a:rPr lang="en-US" altLang="ja-JP" sz="2000" b="1" dirty="0" smtClean="0">
              <a:ea typeface="ＭＳ Ｐゴシック" pitchFamily="1" charset="-128"/>
            </a:rPr>
            <a:t> Redirects and Forwards</a:t>
          </a:r>
          <a:endParaRPr lang="en-US" sz="2000" b="1" dirty="0"/>
        </a:p>
      </dgm:t>
    </dgm:pt>
    <dgm:pt modelId="{A9F48C2C-FB58-44F1-8762-0ACF43D4AFFD}" type="sibTrans" cxnId="{395778C8-53B7-4ABA-B003-A8A213D8106E}">
      <dgm:prSet/>
      <dgm:spPr/>
      <dgm:t>
        <a:bodyPr/>
        <a:lstStyle/>
        <a:p>
          <a:endParaRPr lang="en-US" sz="2000"/>
        </a:p>
      </dgm:t>
    </dgm:pt>
    <dgm:pt modelId="{DFD4E4B3-889C-44E4-98F7-CDE5F5A9E369}" type="parTrans" cxnId="{395778C8-53B7-4ABA-B003-A8A213D8106E}">
      <dgm:prSet/>
      <dgm:spPr/>
      <dgm:t>
        <a:bodyPr/>
        <a:lstStyle/>
        <a:p>
          <a:endParaRPr lang="en-US" sz="2000"/>
        </a:p>
      </dgm:t>
    </dgm:pt>
    <dgm:pt modelId="{C1059736-A6E2-4762-8F49-0456CD8B7C69}">
      <dgm:prSet custT="1"/>
      <dgm:spPr/>
      <dgm:t>
        <a:bodyPr/>
        <a:lstStyle/>
        <a:p>
          <a:pPr rtl="0"/>
          <a:r>
            <a:rPr lang="en-US" sz="2000" b="1" dirty="0" smtClean="0"/>
            <a:t>A5: Security Misconfiguration</a:t>
          </a:r>
          <a:endParaRPr kumimoji="0" lang="en-US" sz="2000" b="1" i="0" u="none" strike="noStrike" cap="none" spc="0" normalizeH="0" baseline="0" noProof="0" dirty="0">
            <a:ln/>
            <a:effectLst/>
            <a:uLnTx/>
            <a:uFillTx/>
            <a:latin typeface="+mn-lt"/>
          </a:endParaRPr>
        </a:p>
      </dgm:t>
    </dgm:pt>
    <dgm:pt modelId="{C998CC39-D1D3-43DE-8252-4B94A9279E42}" type="sibTrans" cxnId="{63E0B01F-E6B0-4341-846D-AEB7BCF19307}">
      <dgm:prSet/>
      <dgm:spPr/>
      <dgm:t>
        <a:bodyPr/>
        <a:lstStyle/>
        <a:p>
          <a:endParaRPr lang="en-US" sz="2000"/>
        </a:p>
      </dgm:t>
    </dgm:pt>
    <dgm:pt modelId="{DBCB215F-2702-4FBF-9B10-EE479A00694C}" type="parTrans" cxnId="{63E0B01F-E6B0-4341-846D-AEB7BCF19307}">
      <dgm:prSet/>
      <dgm:spPr/>
      <dgm:t>
        <a:bodyPr/>
        <a:lstStyle/>
        <a:p>
          <a:endParaRPr lang="en-US" sz="2000"/>
        </a:p>
      </dgm:t>
    </dgm:pt>
    <dgm:pt modelId="{7FBC627C-7A5D-4F89-A1E1-F66E815CA8A7}">
      <dgm:prSet custT="1"/>
      <dgm:spPr/>
      <dgm:t>
        <a:bodyPr/>
        <a:lstStyle/>
        <a:p>
          <a:pPr rtl="0"/>
          <a:r>
            <a:rPr kumimoji="0" lang="en-US" sz="2000" b="1" i="0" u="none" strike="noStrike" cap="none" spc="0" normalizeH="0" baseline="0" noProof="0" dirty="0" smtClean="0">
              <a:ln/>
              <a:effectLst/>
              <a:uLnTx/>
              <a:uFillTx/>
              <a:latin typeface="+mn-lt"/>
            </a:rPr>
            <a:t>A3: Cross-Site Scripting (XSS)</a:t>
          </a:r>
        </a:p>
      </dgm:t>
    </dgm:pt>
    <dgm:pt modelId="{678EE478-5D87-49D0-AC29-0A904E85A9CD}" type="sibTrans" cxnId="{62F5A9D3-EBF9-4BEC-9613-FD255126CCE1}">
      <dgm:prSet/>
      <dgm:spPr/>
      <dgm:t>
        <a:bodyPr/>
        <a:lstStyle/>
        <a:p>
          <a:endParaRPr lang="en-US" sz="2000"/>
        </a:p>
      </dgm:t>
    </dgm:pt>
    <dgm:pt modelId="{C77C0D7A-4688-41D5-A7B6-ECC1745C80BA}" type="parTrans" cxnId="{62F5A9D3-EBF9-4BEC-9613-FD255126CCE1}">
      <dgm:prSet/>
      <dgm:spPr/>
      <dgm:t>
        <a:bodyPr/>
        <a:lstStyle/>
        <a:p>
          <a:endParaRPr lang="en-US" sz="2000"/>
        </a:p>
      </dgm:t>
    </dgm:pt>
    <dgm:pt modelId="{05B6A14E-A58A-427E-80F5-495E20005676}">
      <dgm:prSet custT="1"/>
      <dgm:spPr/>
      <dgm:t>
        <a:bodyPr/>
        <a:lstStyle/>
        <a:p>
          <a:pPr rtl="0"/>
          <a:r>
            <a:rPr kumimoji="0" lang="en-US" sz="2000" b="1" i="0" u="none" strike="noStrike" cap="none" spc="0" normalizeH="0" baseline="0" noProof="0" dirty="0" smtClean="0">
              <a:ln/>
              <a:effectLst/>
              <a:uLnTx/>
              <a:uFillTx/>
              <a:latin typeface="+mn-lt"/>
            </a:rPr>
            <a:t>A2: </a:t>
          </a:r>
          <a:r>
            <a:rPr lang="en-US" altLang="ja-JP" sz="2000" b="1" dirty="0" smtClean="0">
              <a:ea typeface="ＭＳ Ｐゴシック" pitchFamily="1" charset="-128"/>
            </a:rPr>
            <a:t>Broken Authentication and Session Management</a:t>
          </a:r>
          <a:endParaRPr kumimoji="0" lang="en-US" sz="2000" b="1" i="0" u="none" strike="noStrike" cap="none" spc="0" normalizeH="0" baseline="0" noProof="0" dirty="0" smtClean="0">
            <a:ln/>
            <a:effectLst/>
            <a:uLnTx/>
            <a:uFillTx/>
            <a:latin typeface="+mn-lt"/>
          </a:endParaRPr>
        </a:p>
      </dgm:t>
    </dgm:pt>
    <dgm:pt modelId="{E232C4F9-D265-42B7-A469-2C93E3FE3984}" type="sibTrans" cxnId="{AE4E6705-38DF-4ECA-80E1-760699C4E255}">
      <dgm:prSet/>
      <dgm:spPr/>
      <dgm:t>
        <a:bodyPr/>
        <a:lstStyle/>
        <a:p>
          <a:endParaRPr lang="en-US" sz="2000"/>
        </a:p>
      </dgm:t>
    </dgm:pt>
    <dgm:pt modelId="{2F9BC56F-924A-4353-9F8F-40E52BE6F39F}" type="parTrans" cxnId="{AE4E6705-38DF-4ECA-80E1-760699C4E255}">
      <dgm:prSet/>
      <dgm:spPr/>
      <dgm:t>
        <a:bodyPr/>
        <a:lstStyle/>
        <a:p>
          <a:endParaRPr lang="en-US" sz="2000"/>
        </a:p>
      </dgm:t>
    </dgm:pt>
    <dgm:pt modelId="{612007B8-8546-4F29-8566-2D3A5E6A0E13}">
      <dgm:prSet custT="1"/>
      <dgm:spPr/>
      <dgm:t>
        <a:bodyPr/>
        <a:lstStyle/>
        <a:p>
          <a:pPr rtl="0"/>
          <a:r>
            <a:rPr kumimoji="0" lang="en-US" sz="2000" b="1" i="0" u="none" strike="noStrike" cap="none" spc="0" normalizeH="0" baseline="0" noProof="0" smtClean="0">
              <a:ln/>
              <a:effectLst/>
              <a:uLnTx/>
              <a:uFillTx/>
              <a:latin typeface="+mn-lt"/>
            </a:rPr>
            <a:t>A4</a:t>
          </a:r>
          <a:r>
            <a:rPr kumimoji="0" lang="en-US" sz="2000" b="1" i="0" u="none" strike="noStrike" cap="none" spc="0" normalizeH="0" baseline="0" noProof="0" dirty="0" smtClean="0">
              <a:ln/>
              <a:effectLst/>
              <a:uLnTx/>
              <a:uFillTx/>
              <a:latin typeface="+mn-lt"/>
            </a:rPr>
            <a:t>: </a:t>
          </a:r>
          <a:r>
            <a:rPr kumimoji="0" lang="en-US" altLang="ja-JP" sz="2000" b="1" i="0" u="none" strike="noStrike" cap="none" spc="0" normalizeH="0" baseline="0" noProof="0" dirty="0" smtClean="0">
              <a:ln/>
              <a:effectLst/>
              <a:uLnTx/>
              <a:uFillTx/>
              <a:latin typeface="+mn-lt"/>
              <a:ea typeface="ＭＳ Ｐゴシック" pitchFamily="1" charset="-128"/>
            </a:rPr>
            <a:t>Insecure Direct Object References </a:t>
          </a:r>
          <a:endParaRPr kumimoji="0" lang="en-US" sz="2000" b="1" i="0" u="none" strike="noStrike" cap="none" spc="0" normalizeH="0" baseline="0" noProof="0" dirty="0" smtClean="0">
            <a:ln/>
            <a:effectLst/>
            <a:uLnTx/>
            <a:uFillTx/>
            <a:latin typeface="+mn-lt"/>
          </a:endParaRPr>
        </a:p>
      </dgm:t>
    </dgm:pt>
    <dgm:pt modelId="{B2C66789-85B1-4DEA-99D3-EE1EE6047C79}" type="parTrans" cxnId="{07930510-0312-411D-AF83-BF65AF6FF61A}">
      <dgm:prSet/>
      <dgm:spPr/>
      <dgm:t>
        <a:bodyPr/>
        <a:lstStyle/>
        <a:p>
          <a:endParaRPr lang="en-GB" sz="2000"/>
        </a:p>
      </dgm:t>
    </dgm:pt>
    <dgm:pt modelId="{5275B559-D302-4AB5-AEBD-D60C613E6CD7}" type="sibTrans" cxnId="{07930510-0312-411D-AF83-BF65AF6FF61A}">
      <dgm:prSet/>
      <dgm:spPr/>
      <dgm:t>
        <a:bodyPr/>
        <a:lstStyle/>
        <a:p>
          <a:endParaRPr lang="en-GB" sz="2000"/>
        </a:p>
      </dgm:t>
    </dgm:pt>
    <dgm:pt modelId="{46B9D804-FF29-457F-BCED-346AF8464375}">
      <dgm:prSet custT="1"/>
      <dgm:spPr/>
      <dgm:t>
        <a:bodyPr/>
        <a:lstStyle/>
        <a:p>
          <a:pPr rtl="0"/>
          <a:r>
            <a:rPr kumimoji="0" lang="en-US" sz="2000" b="1" i="0" u="none" strike="noStrike" cap="none" spc="0" normalizeH="0" baseline="0" noProof="0" dirty="0" smtClean="0">
              <a:ln/>
              <a:effectLst/>
              <a:uLnTx/>
              <a:uFillTx/>
              <a:latin typeface="+mn-lt"/>
            </a:rPr>
            <a:t>A7: </a:t>
          </a:r>
          <a:r>
            <a:rPr kumimoji="0" lang="en-GB" sz="2000" b="1" i="0" u="none" strike="noStrike" cap="none" spc="0" normalizeH="0" baseline="0" noProof="0" dirty="0" smtClean="0">
              <a:ln/>
              <a:effectLst/>
              <a:uLnTx/>
              <a:uFillTx/>
              <a:latin typeface="+mn-lt"/>
            </a:rPr>
            <a:t> Missing Function Level Access Control</a:t>
          </a:r>
          <a:endParaRPr kumimoji="0" lang="en-US" sz="2000" b="1" i="0" u="none" strike="noStrike" cap="none" spc="0" normalizeH="0" baseline="0" noProof="0" dirty="0">
            <a:ln/>
            <a:effectLst/>
            <a:uLnTx/>
            <a:uFillTx/>
            <a:latin typeface="+mn-lt"/>
          </a:endParaRPr>
        </a:p>
      </dgm:t>
    </dgm:pt>
    <dgm:pt modelId="{6D72ED69-2D18-43DC-B4B3-CC07C84725FA}" type="parTrans" cxnId="{5160490B-30B5-4BC8-8353-C73FDCEAB94D}">
      <dgm:prSet/>
      <dgm:spPr/>
      <dgm:t>
        <a:bodyPr/>
        <a:lstStyle/>
        <a:p>
          <a:endParaRPr lang="en-GB" sz="2000"/>
        </a:p>
      </dgm:t>
    </dgm:pt>
    <dgm:pt modelId="{64941BF5-DD7A-45EE-B676-544B2D4EE4A4}" type="sibTrans" cxnId="{5160490B-30B5-4BC8-8353-C73FDCEAB94D}">
      <dgm:prSet/>
      <dgm:spPr/>
      <dgm:t>
        <a:bodyPr/>
        <a:lstStyle/>
        <a:p>
          <a:endParaRPr lang="en-GB" sz="2000"/>
        </a:p>
      </dgm:t>
    </dgm:pt>
    <dgm:pt modelId="{0A8A3DAD-DEA7-4D65-911B-8A3E28473A85}">
      <dgm:prSet custT="1"/>
      <dgm:spPr/>
      <dgm:t>
        <a:bodyPr/>
        <a:lstStyle/>
        <a:p>
          <a:pPr rtl="0"/>
          <a:r>
            <a:rPr kumimoji="0" lang="en-US" sz="2000" b="1" i="0" u="none" strike="noStrike" cap="none" spc="0" normalizeH="0" baseline="0" noProof="0" dirty="0" smtClean="0">
              <a:ln/>
              <a:effectLst/>
              <a:uLnTx/>
              <a:uFillTx/>
              <a:latin typeface="+mn-lt"/>
            </a:rPr>
            <a:t>A6: </a:t>
          </a:r>
          <a:r>
            <a:rPr kumimoji="0" lang="en-GB" sz="2000" b="1" i="0" u="none" strike="noStrike" cap="none" spc="0" normalizeH="0" baseline="0" noProof="0" dirty="0" smtClean="0">
              <a:ln/>
              <a:effectLst/>
              <a:uLnTx/>
              <a:uFillTx/>
              <a:latin typeface="+mn-lt"/>
            </a:rPr>
            <a:t>Sensitive Data Exposure</a:t>
          </a:r>
          <a:endParaRPr kumimoji="0" lang="en-US" sz="2000" b="1" i="0" u="none" strike="noStrike" cap="none" spc="0" normalizeH="0" baseline="0" noProof="0" dirty="0">
            <a:ln/>
            <a:effectLst/>
            <a:uLnTx/>
            <a:uFillTx/>
            <a:latin typeface="+mn-lt"/>
          </a:endParaRPr>
        </a:p>
      </dgm:t>
    </dgm:pt>
    <dgm:pt modelId="{6351F65D-D2EB-47D4-9A72-1293010D2EF2}" type="parTrans" cxnId="{74914C63-D094-4D58-9F0F-EF427C7629D1}">
      <dgm:prSet/>
      <dgm:spPr/>
      <dgm:t>
        <a:bodyPr/>
        <a:lstStyle/>
        <a:p>
          <a:endParaRPr lang="en-GB" sz="2000"/>
        </a:p>
      </dgm:t>
    </dgm:pt>
    <dgm:pt modelId="{AEE688A1-9D64-4205-AB1C-FB4631414487}" type="sibTrans" cxnId="{74914C63-D094-4D58-9F0F-EF427C7629D1}">
      <dgm:prSet/>
      <dgm:spPr/>
      <dgm:t>
        <a:bodyPr/>
        <a:lstStyle/>
        <a:p>
          <a:endParaRPr lang="en-GB" sz="2000"/>
        </a:p>
      </dgm:t>
    </dgm:pt>
    <dgm:pt modelId="{F977D8BD-EA13-4B0E-B094-A138093AD07F}">
      <dgm:prSet custT="1"/>
      <dgm:spPr/>
      <dgm:t>
        <a:bodyPr/>
        <a:lstStyle/>
        <a:p>
          <a:pPr rtl="0"/>
          <a:r>
            <a:rPr kumimoji="0" lang="en-US" sz="2000" b="1" i="0" u="none" strike="noStrike" cap="none" spc="0" normalizeH="0" baseline="0" noProof="0" dirty="0" smtClean="0">
              <a:ln/>
              <a:effectLst/>
              <a:uLnTx/>
              <a:uFillTx/>
              <a:latin typeface="+mn-lt"/>
            </a:rPr>
            <a:t>A8: </a:t>
          </a:r>
          <a:r>
            <a:rPr kumimoji="0" lang="en-US" altLang="ja-JP" sz="2000" b="1" i="0" u="none" strike="noStrike" cap="none" spc="0" normalizeH="0" baseline="0" noProof="0" dirty="0" smtClean="0">
              <a:ln/>
              <a:effectLst/>
              <a:uLnTx/>
              <a:uFillTx/>
              <a:latin typeface="+mn-lt"/>
              <a:ea typeface="ＭＳ Ｐゴシック" pitchFamily="1" charset="-128"/>
            </a:rPr>
            <a:t>Cross Site Request Forgery (CSRF)</a:t>
          </a:r>
          <a:endParaRPr kumimoji="0" lang="en-US" sz="2000" b="1" i="0" u="none" strike="noStrike" cap="none" spc="0" normalizeH="0" baseline="0" noProof="0" dirty="0">
            <a:ln/>
            <a:effectLst/>
            <a:uLnTx/>
            <a:uFillTx/>
            <a:latin typeface="+mn-lt"/>
          </a:endParaRPr>
        </a:p>
      </dgm:t>
    </dgm:pt>
    <dgm:pt modelId="{816F569F-92A3-458D-ADDF-2632F412238B}" type="parTrans" cxnId="{A8C95571-758F-487A-B3FF-9FB85AACC72F}">
      <dgm:prSet/>
      <dgm:spPr/>
      <dgm:t>
        <a:bodyPr/>
        <a:lstStyle/>
        <a:p>
          <a:endParaRPr lang="en-GB" sz="2000"/>
        </a:p>
      </dgm:t>
    </dgm:pt>
    <dgm:pt modelId="{48212937-C659-41D8-94B9-45657A45F3D4}" type="sibTrans" cxnId="{A8C95571-758F-487A-B3FF-9FB85AACC72F}">
      <dgm:prSet/>
      <dgm:spPr/>
      <dgm:t>
        <a:bodyPr/>
        <a:lstStyle/>
        <a:p>
          <a:endParaRPr lang="en-GB" sz="2000"/>
        </a:p>
      </dgm:t>
    </dgm:pt>
    <dgm:pt modelId="{85F6E29B-C4B8-48BE-9B88-FA3493C4C603}">
      <dgm:prSet custT="1"/>
      <dgm:spPr/>
      <dgm:t>
        <a:bodyPr/>
        <a:lstStyle/>
        <a:p>
          <a:pPr rtl="0"/>
          <a:r>
            <a:rPr kumimoji="0" lang="en-US" sz="2000" b="1" i="0" u="none" strike="noStrike" cap="none" spc="0" normalizeH="0" baseline="0" noProof="0" dirty="0" smtClean="0">
              <a:ln/>
              <a:effectLst/>
              <a:uLnTx/>
              <a:uFillTx/>
              <a:latin typeface="+mn-lt"/>
            </a:rPr>
            <a:t>A9: </a:t>
          </a:r>
          <a:r>
            <a:rPr kumimoji="0" lang="en-GB" sz="2000" b="1" i="0" u="none" strike="noStrike" cap="none" spc="0" normalizeH="0" baseline="0" noProof="0" dirty="0" smtClean="0">
              <a:ln/>
              <a:effectLst/>
              <a:uLnTx/>
              <a:uFillTx/>
              <a:latin typeface="+mn-lt"/>
            </a:rPr>
            <a:t>Using Known Vulnerable Components</a:t>
          </a:r>
          <a:endParaRPr kumimoji="0" lang="en-US" sz="2000" b="1" i="0" u="none" strike="noStrike" cap="none" spc="0" normalizeH="0" baseline="0" noProof="0" dirty="0">
            <a:ln/>
            <a:effectLst/>
            <a:uLnTx/>
            <a:uFillTx/>
            <a:latin typeface="+mn-lt"/>
          </a:endParaRPr>
        </a:p>
      </dgm:t>
    </dgm:pt>
    <dgm:pt modelId="{5E29700A-435A-4D0C-A3EC-5C6849A6CB58}" type="parTrans" cxnId="{3B66A44C-4634-4578-848B-446770CBFA96}">
      <dgm:prSet/>
      <dgm:spPr/>
      <dgm:t>
        <a:bodyPr/>
        <a:lstStyle/>
        <a:p>
          <a:endParaRPr lang="en-GB" sz="2000"/>
        </a:p>
      </dgm:t>
    </dgm:pt>
    <dgm:pt modelId="{DCEB2E2B-16CD-44BC-B6FA-F8D7196F1103}" type="sibTrans" cxnId="{3B66A44C-4634-4578-848B-446770CBFA96}">
      <dgm:prSet/>
      <dgm:spPr/>
      <dgm:t>
        <a:bodyPr/>
        <a:lstStyle/>
        <a:p>
          <a:endParaRPr lang="en-GB" sz="2000"/>
        </a:p>
      </dgm:t>
    </dgm:pt>
    <dgm:pt modelId="{E1CE3EE4-2936-4D8B-92A3-E104BE0FAA24}" type="pres">
      <dgm:prSet presAssocID="{267281CF-8B67-4D2B-AFDC-72ADEAA7440C}" presName="diagram" presStyleCnt="0">
        <dgm:presLayoutVars>
          <dgm:dir/>
          <dgm:resizeHandles val="exact"/>
        </dgm:presLayoutVars>
      </dgm:prSet>
      <dgm:spPr/>
      <dgm:t>
        <a:bodyPr/>
        <a:lstStyle/>
        <a:p>
          <a:endParaRPr lang="en-US"/>
        </a:p>
      </dgm:t>
    </dgm:pt>
    <dgm:pt modelId="{AD2E9B06-A06B-443C-83A3-58564550A9C4}" type="pres">
      <dgm:prSet presAssocID="{64169CBD-621B-41AC-8098-190EB836285B}" presName="node" presStyleLbl="node1" presStyleIdx="0" presStyleCnt="10">
        <dgm:presLayoutVars>
          <dgm:bulletEnabled val="1"/>
        </dgm:presLayoutVars>
      </dgm:prSet>
      <dgm:spPr/>
      <dgm:t>
        <a:bodyPr/>
        <a:lstStyle/>
        <a:p>
          <a:endParaRPr lang="en-US"/>
        </a:p>
      </dgm:t>
    </dgm:pt>
    <dgm:pt modelId="{A30A05D7-A3A0-471E-BE40-D9A5641B2C43}" type="pres">
      <dgm:prSet presAssocID="{55DCDCCE-3CAF-428A-ABFC-A8BC8FEF6AA5}" presName="sibTrans" presStyleCnt="0"/>
      <dgm:spPr/>
      <dgm:t>
        <a:bodyPr/>
        <a:lstStyle/>
        <a:p>
          <a:endParaRPr lang="en-GB"/>
        </a:p>
      </dgm:t>
    </dgm:pt>
    <dgm:pt modelId="{049F4145-C84A-42C6-8C4A-A73F5D1F13B1}" type="pres">
      <dgm:prSet presAssocID="{05B6A14E-A58A-427E-80F5-495E20005676}" presName="node" presStyleLbl="node1" presStyleIdx="1" presStyleCnt="10" custLinFactNeighborX="-163" custLinFactNeighborY="208">
        <dgm:presLayoutVars>
          <dgm:bulletEnabled val="1"/>
        </dgm:presLayoutVars>
      </dgm:prSet>
      <dgm:spPr/>
      <dgm:t>
        <a:bodyPr/>
        <a:lstStyle/>
        <a:p>
          <a:endParaRPr lang="en-US"/>
        </a:p>
      </dgm:t>
    </dgm:pt>
    <dgm:pt modelId="{83238806-E393-4882-A18C-F18C628330C0}" type="pres">
      <dgm:prSet presAssocID="{E232C4F9-D265-42B7-A469-2C93E3FE3984}" presName="sibTrans" presStyleCnt="0"/>
      <dgm:spPr/>
      <dgm:t>
        <a:bodyPr/>
        <a:lstStyle/>
        <a:p>
          <a:endParaRPr lang="en-GB"/>
        </a:p>
      </dgm:t>
    </dgm:pt>
    <dgm:pt modelId="{C3E7A39C-1CAB-4280-9674-550D9EBD3664}" type="pres">
      <dgm:prSet presAssocID="{7FBC627C-7A5D-4F89-A1E1-F66E815CA8A7}" presName="node" presStyleLbl="node1" presStyleIdx="2" presStyleCnt="10" custLinFactNeighborY="-1132">
        <dgm:presLayoutVars>
          <dgm:bulletEnabled val="1"/>
        </dgm:presLayoutVars>
      </dgm:prSet>
      <dgm:spPr/>
      <dgm:t>
        <a:bodyPr/>
        <a:lstStyle/>
        <a:p>
          <a:endParaRPr lang="en-US"/>
        </a:p>
      </dgm:t>
    </dgm:pt>
    <dgm:pt modelId="{931C115E-C0A7-4720-AB3F-606E25B53088}" type="pres">
      <dgm:prSet presAssocID="{678EE478-5D87-49D0-AC29-0A904E85A9CD}" presName="sibTrans" presStyleCnt="0"/>
      <dgm:spPr/>
      <dgm:t>
        <a:bodyPr/>
        <a:lstStyle/>
        <a:p>
          <a:endParaRPr lang="en-GB"/>
        </a:p>
      </dgm:t>
    </dgm:pt>
    <dgm:pt modelId="{E8C025AC-D346-4996-A766-7B95C12CD05B}" type="pres">
      <dgm:prSet presAssocID="{612007B8-8546-4F29-8566-2D3A5E6A0E13}" presName="node" presStyleLbl="node1" presStyleIdx="3" presStyleCnt="10">
        <dgm:presLayoutVars>
          <dgm:bulletEnabled val="1"/>
        </dgm:presLayoutVars>
      </dgm:prSet>
      <dgm:spPr/>
      <dgm:t>
        <a:bodyPr/>
        <a:lstStyle/>
        <a:p>
          <a:endParaRPr lang="en-GB"/>
        </a:p>
      </dgm:t>
    </dgm:pt>
    <dgm:pt modelId="{E96477BF-5B73-472A-919C-7329A585FDF6}" type="pres">
      <dgm:prSet presAssocID="{5275B559-D302-4AB5-AEBD-D60C613E6CD7}" presName="sibTrans" presStyleCnt="0"/>
      <dgm:spPr/>
    </dgm:pt>
    <dgm:pt modelId="{E75F8F30-3FA0-429A-A777-BC11F620C600}" type="pres">
      <dgm:prSet presAssocID="{C1059736-A6E2-4762-8F49-0456CD8B7C69}" presName="node" presStyleLbl="node1" presStyleIdx="4" presStyleCnt="10">
        <dgm:presLayoutVars>
          <dgm:bulletEnabled val="1"/>
        </dgm:presLayoutVars>
      </dgm:prSet>
      <dgm:spPr/>
      <dgm:t>
        <a:bodyPr/>
        <a:lstStyle/>
        <a:p>
          <a:endParaRPr lang="en-US"/>
        </a:p>
      </dgm:t>
    </dgm:pt>
    <dgm:pt modelId="{52B5463B-623E-4AEB-A7DB-47178B6C71AF}" type="pres">
      <dgm:prSet presAssocID="{C998CC39-D1D3-43DE-8252-4B94A9279E42}" presName="sibTrans" presStyleCnt="0"/>
      <dgm:spPr/>
      <dgm:t>
        <a:bodyPr/>
        <a:lstStyle/>
        <a:p>
          <a:endParaRPr lang="en-GB"/>
        </a:p>
      </dgm:t>
    </dgm:pt>
    <dgm:pt modelId="{DB0C875D-FE74-43CF-93AC-5786FA5B1F14}" type="pres">
      <dgm:prSet presAssocID="{0A8A3DAD-DEA7-4D65-911B-8A3E28473A85}" presName="node" presStyleLbl="node1" presStyleIdx="5" presStyleCnt="10">
        <dgm:presLayoutVars>
          <dgm:bulletEnabled val="1"/>
        </dgm:presLayoutVars>
      </dgm:prSet>
      <dgm:spPr/>
      <dgm:t>
        <a:bodyPr/>
        <a:lstStyle/>
        <a:p>
          <a:endParaRPr lang="en-GB"/>
        </a:p>
      </dgm:t>
    </dgm:pt>
    <dgm:pt modelId="{EE972C07-CCE2-4853-8C2D-A707398F1C0F}" type="pres">
      <dgm:prSet presAssocID="{AEE688A1-9D64-4205-AB1C-FB4631414487}" presName="sibTrans" presStyleCnt="0"/>
      <dgm:spPr/>
    </dgm:pt>
    <dgm:pt modelId="{8BBDA470-83FD-473A-8CA2-0613FB964C29}" type="pres">
      <dgm:prSet presAssocID="{46B9D804-FF29-457F-BCED-346AF8464375}" presName="node" presStyleLbl="node1" presStyleIdx="6" presStyleCnt="10">
        <dgm:presLayoutVars>
          <dgm:bulletEnabled val="1"/>
        </dgm:presLayoutVars>
      </dgm:prSet>
      <dgm:spPr/>
      <dgm:t>
        <a:bodyPr/>
        <a:lstStyle/>
        <a:p>
          <a:endParaRPr lang="en-GB"/>
        </a:p>
      </dgm:t>
    </dgm:pt>
    <dgm:pt modelId="{A35F7828-DFE8-461B-BD5F-130A0F9AF4D9}" type="pres">
      <dgm:prSet presAssocID="{64941BF5-DD7A-45EE-B676-544B2D4EE4A4}" presName="sibTrans" presStyleCnt="0"/>
      <dgm:spPr/>
    </dgm:pt>
    <dgm:pt modelId="{59DD1C5D-599E-4CCD-9219-47AAF377CCFF}" type="pres">
      <dgm:prSet presAssocID="{F977D8BD-EA13-4B0E-B094-A138093AD07F}" presName="node" presStyleLbl="node1" presStyleIdx="7" presStyleCnt="10">
        <dgm:presLayoutVars>
          <dgm:bulletEnabled val="1"/>
        </dgm:presLayoutVars>
      </dgm:prSet>
      <dgm:spPr/>
      <dgm:t>
        <a:bodyPr/>
        <a:lstStyle/>
        <a:p>
          <a:endParaRPr lang="en-GB"/>
        </a:p>
      </dgm:t>
    </dgm:pt>
    <dgm:pt modelId="{D4EE704B-71A7-4D2A-A64B-721C915258CB}" type="pres">
      <dgm:prSet presAssocID="{48212937-C659-41D8-94B9-45657A45F3D4}" presName="sibTrans" presStyleCnt="0"/>
      <dgm:spPr/>
    </dgm:pt>
    <dgm:pt modelId="{05902CD6-3368-4AEF-857F-AE64CE7F66E4}" type="pres">
      <dgm:prSet presAssocID="{85F6E29B-C4B8-48BE-9B88-FA3493C4C603}" presName="node" presStyleLbl="node1" presStyleIdx="8" presStyleCnt="10">
        <dgm:presLayoutVars>
          <dgm:bulletEnabled val="1"/>
        </dgm:presLayoutVars>
      </dgm:prSet>
      <dgm:spPr/>
      <dgm:t>
        <a:bodyPr/>
        <a:lstStyle/>
        <a:p>
          <a:endParaRPr lang="en-GB"/>
        </a:p>
      </dgm:t>
    </dgm:pt>
    <dgm:pt modelId="{A91423D8-DCF5-4E94-8C47-EFE9233E577F}" type="pres">
      <dgm:prSet presAssocID="{DCEB2E2B-16CD-44BC-B6FA-F8D7196F1103}" presName="sibTrans" presStyleCnt="0"/>
      <dgm:spPr/>
    </dgm:pt>
    <dgm:pt modelId="{AB8EC8CA-2DD9-43B0-BAC8-DBF5D6A86196}" type="pres">
      <dgm:prSet presAssocID="{231AA091-BC50-4CB1-B212-84DF97C37E43}" presName="node" presStyleLbl="node1" presStyleIdx="9" presStyleCnt="10">
        <dgm:presLayoutVars>
          <dgm:bulletEnabled val="1"/>
        </dgm:presLayoutVars>
      </dgm:prSet>
      <dgm:spPr/>
      <dgm:t>
        <a:bodyPr/>
        <a:lstStyle/>
        <a:p>
          <a:endParaRPr lang="en-US"/>
        </a:p>
      </dgm:t>
    </dgm:pt>
  </dgm:ptLst>
  <dgm:cxnLst>
    <dgm:cxn modelId="{2C4211FF-2B80-41B9-A902-2C869748B2D2}" type="presOf" srcId="{85F6E29B-C4B8-48BE-9B88-FA3493C4C603}" destId="{05902CD6-3368-4AEF-857F-AE64CE7F66E4}" srcOrd="0" destOrd="0" presId="urn:microsoft.com/office/officeart/2005/8/layout/default#2"/>
    <dgm:cxn modelId="{A8C95571-758F-487A-B3FF-9FB85AACC72F}" srcId="{267281CF-8B67-4D2B-AFDC-72ADEAA7440C}" destId="{F977D8BD-EA13-4B0E-B094-A138093AD07F}" srcOrd="7" destOrd="0" parTransId="{816F569F-92A3-458D-ADDF-2632F412238B}" sibTransId="{48212937-C659-41D8-94B9-45657A45F3D4}"/>
    <dgm:cxn modelId="{08AD6B42-BEA9-4B5E-9C55-1F4339B402E6}" type="presOf" srcId="{231AA091-BC50-4CB1-B212-84DF97C37E43}" destId="{AB8EC8CA-2DD9-43B0-BAC8-DBF5D6A86196}" srcOrd="0" destOrd="0" presId="urn:microsoft.com/office/officeart/2005/8/layout/default#2"/>
    <dgm:cxn modelId="{AE4E6705-38DF-4ECA-80E1-760699C4E255}" srcId="{267281CF-8B67-4D2B-AFDC-72ADEAA7440C}" destId="{05B6A14E-A58A-427E-80F5-495E20005676}" srcOrd="1" destOrd="0" parTransId="{2F9BC56F-924A-4353-9F8F-40E52BE6F39F}" sibTransId="{E232C4F9-D265-42B7-A469-2C93E3FE3984}"/>
    <dgm:cxn modelId="{E8FA1B3E-891C-44F5-8B95-213F7D5CE5C0}" srcId="{267281CF-8B67-4D2B-AFDC-72ADEAA7440C}" destId="{64169CBD-621B-41AC-8098-190EB836285B}" srcOrd="0" destOrd="0" parTransId="{C2478B4C-85CC-4B56-8035-A1D085B2572C}" sibTransId="{55DCDCCE-3CAF-428A-ABFC-A8BC8FEF6AA5}"/>
    <dgm:cxn modelId="{FA325F6E-D788-4B97-8B64-D3D864C7EBCF}" type="presOf" srcId="{267281CF-8B67-4D2B-AFDC-72ADEAA7440C}" destId="{E1CE3EE4-2936-4D8B-92A3-E104BE0FAA24}" srcOrd="0" destOrd="0" presId="urn:microsoft.com/office/officeart/2005/8/layout/default#2"/>
    <dgm:cxn modelId="{0E8B1987-67FC-4E24-B717-6280C4F41DDA}" type="presOf" srcId="{64169CBD-621B-41AC-8098-190EB836285B}" destId="{AD2E9B06-A06B-443C-83A3-58564550A9C4}" srcOrd="0" destOrd="0" presId="urn:microsoft.com/office/officeart/2005/8/layout/default#2"/>
    <dgm:cxn modelId="{B64DF742-24F9-4987-A1A2-15F4A15B79AA}" type="presOf" srcId="{C1059736-A6E2-4762-8F49-0456CD8B7C69}" destId="{E75F8F30-3FA0-429A-A777-BC11F620C600}" srcOrd="0" destOrd="0" presId="urn:microsoft.com/office/officeart/2005/8/layout/default#2"/>
    <dgm:cxn modelId="{2CEB09B6-58CD-4C37-9B62-D62AF88FDD45}" type="presOf" srcId="{7FBC627C-7A5D-4F89-A1E1-F66E815CA8A7}" destId="{C3E7A39C-1CAB-4280-9674-550D9EBD3664}" srcOrd="0" destOrd="0" presId="urn:microsoft.com/office/officeart/2005/8/layout/default#2"/>
    <dgm:cxn modelId="{07930510-0312-411D-AF83-BF65AF6FF61A}" srcId="{267281CF-8B67-4D2B-AFDC-72ADEAA7440C}" destId="{612007B8-8546-4F29-8566-2D3A5E6A0E13}" srcOrd="3" destOrd="0" parTransId="{B2C66789-85B1-4DEA-99D3-EE1EE6047C79}" sibTransId="{5275B559-D302-4AB5-AEBD-D60C613E6CD7}"/>
    <dgm:cxn modelId="{395778C8-53B7-4ABA-B003-A8A213D8106E}" srcId="{267281CF-8B67-4D2B-AFDC-72ADEAA7440C}" destId="{231AA091-BC50-4CB1-B212-84DF97C37E43}" srcOrd="9" destOrd="0" parTransId="{DFD4E4B3-889C-44E4-98F7-CDE5F5A9E369}" sibTransId="{A9F48C2C-FB58-44F1-8762-0ACF43D4AFFD}"/>
    <dgm:cxn modelId="{62F5A9D3-EBF9-4BEC-9613-FD255126CCE1}" srcId="{267281CF-8B67-4D2B-AFDC-72ADEAA7440C}" destId="{7FBC627C-7A5D-4F89-A1E1-F66E815CA8A7}" srcOrd="2" destOrd="0" parTransId="{C77C0D7A-4688-41D5-A7B6-ECC1745C80BA}" sibTransId="{678EE478-5D87-49D0-AC29-0A904E85A9CD}"/>
    <dgm:cxn modelId="{3B66A44C-4634-4578-848B-446770CBFA96}" srcId="{267281CF-8B67-4D2B-AFDC-72ADEAA7440C}" destId="{85F6E29B-C4B8-48BE-9B88-FA3493C4C603}" srcOrd="8" destOrd="0" parTransId="{5E29700A-435A-4D0C-A3EC-5C6849A6CB58}" sibTransId="{DCEB2E2B-16CD-44BC-B6FA-F8D7196F1103}"/>
    <dgm:cxn modelId="{74914C63-D094-4D58-9F0F-EF427C7629D1}" srcId="{267281CF-8B67-4D2B-AFDC-72ADEAA7440C}" destId="{0A8A3DAD-DEA7-4D65-911B-8A3E28473A85}" srcOrd="5" destOrd="0" parTransId="{6351F65D-D2EB-47D4-9A72-1293010D2EF2}" sibTransId="{AEE688A1-9D64-4205-AB1C-FB4631414487}"/>
    <dgm:cxn modelId="{2063C296-DD55-49DB-9189-0BFA397F99EA}" type="presOf" srcId="{612007B8-8546-4F29-8566-2D3A5E6A0E13}" destId="{E8C025AC-D346-4996-A766-7B95C12CD05B}" srcOrd="0" destOrd="0" presId="urn:microsoft.com/office/officeart/2005/8/layout/default#2"/>
    <dgm:cxn modelId="{5160490B-30B5-4BC8-8353-C73FDCEAB94D}" srcId="{267281CF-8B67-4D2B-AFDC-72ADEAA7440C}" destId="{46B9D804-FF29-457F-BCED-346AF8464375}" srcOrd="6" destOrd="0" parTransId="{6D72ED69-2D18-43DC-B4B3-CC07C84725FA}" sibTransId="{64941BF5-DD7A-45EE-B676-544B2D4EE4A4}"/>
    <dgm:cxn modelId="{20CD5BD1-169E-466E-8030-12955F959BB1}" type="presOf" srcId="{46B9D804-FF29-457F-BCED-346AF8464375}" destId="{8BBDA470-83FD-473A-8CA2-0613FB964C29}" srcOrd="0" destOrd="0" presId="urn:microsoft.com/office/officeart/2005/8/layout/default#2"/>
    <dgm:cxn modelId="{38BB643E-D440-41B9-A8C6-0F62632E92C9}" type="presOf" srcId="{0A8A3DAD-DEA7-4D65-911B-8A3E28473A85}" destId="{DB0C875D-FE74-43CF-93AC-5786FA5B1F14}" srcOrd="0" destOrd="0" presId="urn:microsoft.com/office/officeart/2005/8/layout/default#2"/>
    <dgm:cxn modelId="{B7DBF57C-9635-494B-89A0-911252DE7BB9}" type="presOf" srcId="{F977D8BD-EA13-4B0E-B094-A138093AD07F}" destId="{59DD1C5D-599E-4CCD-9219-47AAF377CCFF}" srcOrd="0" destOrd="0" presId="urn:microsoft.com/office/officeart/2005/8/layout/default#2"/>
    <dgm:cxn modelId="{63E0B01F-E6B0-4341-846D-AEB7BCF19307}" srcId="{267281CF-8B67-4D2B-AFDC-72ADEAA7440C}" destId="{C1059736-A6E2-4762-8F49-0456CD8B7C69}" srcOrd="4" destOrd="0" parTransId="{DBCB215F-2702-4FBF-9B10-EE479A00694C}" sibTransId="{C998CC39-D1D3-43DE-8252-4B94A9279E42}"/>
    <dgm:cxn modelId="{0F289A34-7234-4D03-966E-37035484D337}" type="presOf" srcId="{05B6A14E-A58A-427E-80F5-495E20005676}" destId="{049F4145-C84A-42C6-8C4A-A73F5D1F13B1}" srcOrd="0" destOrd="0" presId="urn:microsoft.com/office/officeart/2005/8/layout/default#2"/>
    <dgm:cxn modelId="{FA27B606-5E4B-4720-A896-89D51DA1C86B}" type="presParOf" srcId="{E1CE3EE4-2936-4D8B-92A3-E104BE0FAA24}" destId="{AD2E9B06-A06B-443C-83A3-58564550A9C4}" srcOrd="0" destOrd="0" presId="urn:microsoft.com/office/officeart/2005/8/layout/default#2"/>
    <dgm:cxn modelId="{ACDB226C-BC68-475F-897A-D5DCF099E511}" type="presParOf" srcId="{E1CE3EE4-2936-4D8B-92A3-E104BE0FAA24}" destId="{A30A05D7-A3A0-471E-BE40-D9A5641B2C43}" srcOrd="1" destOrd="0" presId="urn:microsoft.com/office/officeart/2005/8/layout/default#2"/>
    <dgm:cxn modelId="{1A02EF69-32A6-4331-807B-A127FCD5F5D3}" type="presParOf" srcId="{E1CE3EE4-2936-4D8B-92A3-E104BE0FAA24}" destId="{049F4145-C84A-42C6-8C4A-A73F5D1F13B1}" srcOrd="2" destOrd="0" presId="urn:microsoft.com/office/officeart/2005/8/layout/default#2"/>
    <dgm:cxn modelId="{4487D903-7C02-440B-9892-651A9A2529E3}" type="presParOf" srcId="{E1CE3EE4-2936-4D8B-92A3-E104BE0FAA24}" destId="{83238806-E393-4882-A18C-F18C628330C0}" srcOrd="3" destOrd="0" presId="urn:microsoft.com/office/officeart/2005/8/layout/default#2"/>
    <dgm:cxn modelId="{B5EE5A71-6AFC-4BE1-9E19-25F446C4115F}" type="presParOf" srcId="{E1CE3EE4-2936-4D8B-92A3-E104BE0FAA24}" destId="{C3E7A39C-1CAB-4280-9674-550D9EBD3664}" srcOrd="4" destOrd="0" presId="urn:microsoft.com/office/officeart/2005/8/layout/default#2"/>
    <dgm:cxn modelId="{7886264C-ECF6-4BE3-A552-5E923B9A489A}" type="presParOf" srcId="{E1CE3EE4-2936-4D8B-92A3-E104BE0FAA24}" destId="{931C115E-C0A7-4720-AB3F-606E25B53088}" srcOrd="5" destOrd="0" presId="urn:microsoft.com/office/officeart/2005/8/layout/default#2"/>
    <dgm:cxn modelId="{E68C212E-45BB-48BF-97E3-101B737AB9D2}" type="presParOf" srcId="{E1CE3EE4-2936-4D8B-92A3-E104BE0FAA24}" destId="{E8C025AC-D346-4996-A766-7B95C12CD05B}" srcOrd="6" destOrd="0" presId="urn:microsoft.com/office/officeart/2005/8/layout/default#2"/>
    <dgm:cxn modelId="{BDCACD70-7801-41CE-9557-BB59C31A8191}" type="presParOf" srcId="{E1CE3EE4-2936-4D8B-92A3-E104BE0FAA24}" destId="{E96477BF-5B73-472A-919C-7329A585FDF6}" srcOrd="7" destOrd="0" presId="urn:microsoft.com/office/officeart/2005/8/layout/default#2"/>
    <dgm:cxn modelId="{84741E92-E068-45CE-BC26-C42207BCB677}" type="presParOf" srcId="{E1CE3EE4-2936-4D8B-92A3-E104BE0FAA24}" destId="{E75F8F30-3FA0-429A-A777-BC11F620C600}" srcOrd="8" destOrd="0" presId="urn:microsoft.com/office/officeart/2005/8/layout/default#2"/>
    <dgm:cxn modelId="{B673CE66-9A95-4CBB-A0F2-1231EC12FDFA}" type="presParOf" srcId="{E1CE3EE4-2936-4D8B-92A3-E104BE0FAA24}" destId="{52B5463B-623E-4AEB-A7DB-47178B6C71AF}" srcOrd="9" destOrd="0" presId="urn:microsoft.com/office/officeart/2005/8/layout/default#2"/>
    <dgm:cxn modelId="{E9E631E7-2E08-484E-92DD-143EA962500D}" type="presParOf" srcId="{E1CE3EE4-2936-4D8B-92A3-E104BE0FAA24}" destId="{DB0C875D-FE74-43CF-93AC-5786FA5B1F14}" srcOrd="10" destOrd="0" presId="urn:microsoft.com/office/officeart/2005/8/layout/default#2"/>
    <dgm:cxn modelId="{F1813A7E-AFCC-4E76-8892-A298B97E757C}" type="presParOf" srcId="{E1CE3EE4-2936-4D8B-92A3-E104BE0FAA24}" destId="{EE972C07-CCE2-4853-8C2D-A707398F1C0F}" srcOrd="11" destOrd="0" presId="urn:microsoft.com/office/officeart/2005/8/layout/default#2"/>
    <dgm:cxn modelId="{460E7141-5436-44BB-9EDA-2F8083A0B361}" type="presParOf" srcId="{E1CE3EE4-2936-4D8B-92A3-E104BE0FAA24}" destId="{8BBDA470-83FD-473A-8CA2-0613FB964C29}" srcOrd="12" destOrd="0" presId="urn:microsoft.com/office/officeart/2005/8/layout/default#2"/>
    <dgm:cxn modelId="{2514D7E1-CD58-4183-950E-9094939CA60E}" type="presParOf" srcId="{E1CE3EE4-2936-4D8B-92A3-E104BE0FAA24}" destId="{A35F7828-DFE8-461B-BD5F-130A0F9AF4D9}" srcOrd="13" destOrd="0" presId="urn:microsoft.com/office/officeart/2005/8/layout/default#2"/>
    <dgm:cxn modelId="{36C56636-59B9-46C8-9F19-584D6B77BFD1}" type="presParOf" srcId="{E1CE3EE4-2936-4D8B-92A3-E104BE0FAA24}" destId="{59DD1C5D-599E-4CCD-9219-47AAF377CCFF}" srcOrd="14" destOrd="0" presId="urn:microsoft.com/office/officeart/2005/8/layout/default#2"/>
    <dgm:cxn modelId="{500042D1-2B38-419B-9E06-8D54DA6D4590}" type="presParOf" srcId="{E1CE3EE4-2936-4D8B-92A3-E104BE0FAA24}" destId="{D4EE704B-71A7-4D2A-A64B-721C915258CB}" srcOrd="15" destOrd="0" presId="urn:microsoft.com/office/officeart/2005/8/layout/default#2"/>
    <dgm:cxn modelId="{F654EE6C-CC22-43D0-85A7-0A2A2590497C}" type="presParOf" srcId="{E1CE3EE4-2936-4D8B-92A3-E104BE0FAA24}" destId="{05902CD6-3368-4AEF-857F-AE64CE7F66E4}" srcOrd="16" destOrd="0" presId="urn:microsoft.com/office/officeart/2005/8/layout/default#2"/>
    <dgm:cxn modelId="{875CC3C4-3B4F-48E7-97AE-369A2F1BB988}" type="presParOf" srcId="{E1CE3EE4-2936-4D8B-92A3-E104BE0FAA24}" destId="{A91423D8-DCF5-4E94-8C47-EFE9233E577F}" srcOrd="17" destOrd="0" presId="urn:microsoft.com/office/officeart/2005/8/layout/default#2"/>
    <dgm:cxn modelId="{544B6028-CEE0-4690-8126-B745901CA2CC}" type="presParOf" srcId="{E1CE3EE4-2936-4D8B-92A3-E104BE0FAA24}" destId="{AB8EC8CA-2DD9-43B0-BAC8-DBF5D6A86196}" srcOrd="18" destOrd="0" presId="urn:microsoft.com/office/officeart/2005/8/layout/defaul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4EFEC5D-4864-4CD1-A9ED-3F76AE29CB39}" type="doc">
      <dgm:prSet loTypeId="urn:microsoft.com/office/officeart/2005/8/layout/list1" loCatId="list" qsTypeId="urn:microsoft.com/office/officeart/2005/8/quickstyle/simple1" qsCatId="simple" csTypeId="urn:microsoft.com/office/officeart/2005/8/colors/colorful4" csCatId="colorful" phldr="1"/>
      <dgm:spPr/>
      <dgm:t>
        <a:bodyPr/>
        <a:lstStyle/>
        <a:p>
          <a:endParaRPr lang="en-US"/>
        </a:p>
      </dgm:t>
    </dgm:pt>
    <dgm:pt modelId="{5E959760-311F-4B4A-8D7D-06D23E73F6D9}">
      <dgm:prSet phldrT="[Text]" custT="1"/>
      <dgm:spPr/>
      <dgm:t>
        <a:bodyPr/>
        <a:lstStyle/>
        <a:p>
          <a:r>
            <a:rPr lang="en-US" sz="2400" b="1" dirty="0" smtClean="0"/>
            <a:t>It’s About </a:t>
          </a:r>
          <a:r>
            <a:rPr lang="en-US" sz="2400" b="1" u="sng" dirty="0" smtClean="0"/>
            <a:t>Risks</a:t>
          </a:r>
          <a:r>
            <a:rPr lang="en-US" sz="2400" b="1" dirty="0" smtClean="0"/>
            <a:t>, Not Just Vulnerabilities</a:t>
          </a:r>
          <a:endParaRPr lang="en-US" sz="2400" b="1" dirty="0"/>
        </a:p>
      </dgm:t>
    </dgm:pt>
    <dgm:pt modelId="{460356CD-8D7E-4976-8448-DA4F40D75958}" type="parTrans" cxnId="{A329ABF4-5190-48C3-9EA2-863B5DE71CCB}">
      <dgm:prSet/>
      <dgm:spPr/>
      <dgm:t>
        <a:bodyPr/>
        <a:lstStyle/>
        <a:p>
          <a:endParaRPr lang="en-US" sz="2400"/>
        </a:p>
      </dgm:t>
    </dgm:pt>
    <dgm:pt modelId="{71A85AB1-ACBA-4FDD-88C1-05CC6674824F}" type="sibTrans" cxnId="{A329ABF4-5190-48C3-9EA2-863B5DE71CCB}">
      <dgm:prSet/>
      <dgm:spPr/>
      <dgm:t>
        <a:bodyPr/>
        <a:lstStyle/>
        <a:p>
          <a:endParaRPr lang="en-US" sz="2400"/>
        </a:p>
      </dgm:t>
    </dgm:pt>
    <dgm:pt modelId="{98581BE4-7BEA-4F83-BA8F-49E420096D3A}">
      <dgm:prSet phldrT="[Text]" custT="1"/>
      <dgm:spPr/>
      <dgm:t>
        <a:bodyPr/>
        <a:lstStyle/>
        <a:p>
          <a:r>
            <a:rPr lang="en-US" sz="2400" b="1" dirty="0" smtClean="0"/>
            <a:t>OWASP Top 10 Risk Rating Methodology</a:t>
          </a:r>
          <a:endParaRPr lang="en-US" sz="2400" b="1" dirty="0"/>
        </a:p>
      </dgm:t>
    </dgm:pt>
    <dgm:pt modelId="{026E117D-2912-426A-ADC1-C18EAB1DC97C}" type="parTrans" cxnId="{4F19B017-8220-4142-BE0B-050151C57650}">
      <dgm:prSet/>
      <dgm:spPr/>
      <dgm:t>
        <a:bodyPr/>
        <a:lstStyle/>
        <a:p>
          <a:endParaRPr lang="en-US" sz="2400"/>
        </a:p>
      </dgm:t>
    </dgm:pt>
    <dgm:pt modelId="{D203DADC-75EA-4734-A38F-EBBAFD9F2527}" type="sibTrans" cxnId="{4F19B017-8220-4142-BE0B-050151C57650}">
      <dgm:prSet/>
      <dgm:spPr/>
      <dgm:t>
        <a:bodyPr/>
        <a:lstStyle/>
        <a:p>
          <a:endParaRPr lang="en-US" sz="2400"/>
        </a:p>
      </dgm:t>
    </dgm:pt>
    <dgm:pt modelId="{C132B44B-16E0-4651-B360-5E2F8BEFF4BA}">
      <dgm:prSet phldrT="[Text]" custT="1"/>
      <dgm:spPr/>
      <dgm:t>
        <a:bodyPr/>
        <a:lstStyle/>
        <a:p>
          <a:r>
            <a:rPr lang="en-US" sz="2400" dirty="0" smtClean="0"/>
            <a:t>Title is: “The Top 10 Most Critical Web Application Security </a:t>
          </a:r>
          <a:r>
            <a:rPr lang="en-US" sz="2400" u="sng" dirty="0" smtClean="0"/>
            <a:t>Risks</a:t>
          </a:r>
          <a:r>
            <a:rPr lang="en-US" sz="2400" dirty="0" smtClean="0"/>
            <a:t>”</a:t>
          </a:r>
          <a:endParaRPr lang="en-US" sz="2400" dirty="0"/>
        </a:p>
      </dgm:t>
    </dgm:pt>
    <dgm:pt modelId="{02B1AFFA-D35E-4853-B8C1-226CA8846C9F}" type="parTrans" cxnId="{8B7CC3EB-A0CB-431D-A9E5-53323E544DA2}">
      <dgm:prSet/>
      <dgm:spPr/>
      <dgm:t>
        <a:bodyPr/>
        <a:lstStyle/>
        <a:p>
          <a:endParaRPr lang="en-US" sz="2400"/>
        </a:p>
      </dgm:t>
    </dgm:pt>
    <dgm:pt modelId="{23F56525-31D6-4F59-9217-3639C65A07FD}" type="sibTrans" cxnId="{8B7CC3EB-A0CB-431D-A9E5-53323E544DA2}">
      <dgm:prSet/>
      <dgm:spPr/>
      <dgm:t>
        <a:bodyPr/>
        <a:lstStyle/>
        <a:p>
          <a:endParaRPr lang="en-US" sz="2400"/>
        </a:p>
      </dgm:t>
    </dgm:pt>
    <dgm:pt modelId="{42D368B9-57A4-449D-9530-ED63475167BB}">
      <dgm:prSet phldrT="[Text]" custT="1"/>
      <dgm:spPr/>
      <dgm:t>
        <a:bodyPr/>
        <a:lstStyle/>
        <a:p>
          <a:r>
            <a:rPr lang="en-US" sz="2400" dirty="0" smtClean="0"/>
            <a:t>Based on the OWASP Risk Rating Methodology, used to prioritize Top 10</a:t>
          </a:r>
          <a:endParaRPr lang="en-US" sz="2400" dirty="0"/>
        </a:p>
      </dgm:t>
    </dgm:pt>
    <dgm:pt modelId="{4AA75E58-C442-48BB-B933-936C6D5D0B5A}" type="parTrans" cxnId="{49678DC1-8F0F-4319-9273-F92EA12E1B49}">
      <dgm:prSet/>
      <dgm:spPr/>
      <dgm:t>
        <a:bodyPr/>
        <a:lstStyle/>
        <a:p>
          <a:endParaRPr lang="en-US" sz="2400"/>
        </a:p>
      </dgm:t>
    </dgm:pt>
    <dgm:pt modelId="{4C1AED23-E95A-4FC7-B76C-CA4B1F6FBE61}" type="sibTrans" cxnId="{49678DC1-8F0F-4319-9273-F92EA12E1B49}">
      <dgm:prSet/>
      <dgm:spPr/>
      <dgm:t>
        <a:bodyPr/>
        <a:lstStyle/>
        <a:p>
          <a:endParaRPr lang="en-US" sz="2400"/>
        </a:p>
      </dgm:t>
    </dgm:pt>
    <dgm:pt modelId="{EE0A392F-AC93-4785-847A-9652DE26C236}" type="pres">
      <dgm:prSet presAssocID="{A4EFEC5D-4864-4CD1-A9ED-3F76AE29CB39}" presName="linear" presStyleCnt="0">
        <dgm:presLayoutVars>
          <dgm:dir/>
          <dgm:animLvl val="lvl"/>
          <dgm:resizeHandles val="exact"/>
        </dgm:presLayoutVars>
      </dgm:prSet>
      <dgm:spPr/>
      <dgm:t>
        <a:bodyPr/>
        <a:lstStyle/>
        <a:p>
          <a:endParaRPr lang="en-US"/>
        </a:p>
      </dgm:t>
    </dgm:pt>
    <dgm:pt modelId="{61427506-ADB7-45BA-B1A6-93C13346DC35}" type="pres">
      <dgm:prSet presAssocID="{5E959760-311F-4B4A-8D7D-06D23E73F6D9}" presName="parentLin" presStyleCnt="0"/>
      <dgm:spPr/>
      <dgm:t>
        <a:bodyPr/>
        <a:lstStyle/>
        <a:p>
          <a:endParaRPr lang="en-GB"/>
        </a:p>
      </dgm:t>
    </dgm:pt>
    <dgm:pt modelId="{21932C80-77A1-4D3F-9F42-32910FFB90E1}" type="pres">
      <dgm:prSet presAssocID="{5E959760-311F-4B4A-8D7D-06D23E73F6D9}" presName="parentLeftMargin" presStyleLbl="node1" presStyleIdx="0" presStyleCnt="2"/>
      <dgm:spPr/>
      <dgm:t>
        <a:bodyPr/>
        <a:lstStyle/>
        <a:p>
          <a:endParaRPr lang="en-US"/>
        </a:p>
      </dgm:t>
    </dgm:pt>
    <dgm:pt modelId="{EECC9B0E-3D40-41CE-8C27-DB1AB293F165}" type="pres">
      <dgm:prSet presAssocID="{5E959760-311F-4B4A-8D7D-06D23E73F6D9}" presName="parentText" presStyleLbl="node1" presStyleIdx="0" presStyleCnt="2" custScaleX="95074" custScaleY="40431">
        <dgm:presLayoutVars>
          <dgm:chMax val="0"/>
          <dgm:bulletEnabled val="1"/>
        </dgm:presLayoutVars>
      </dgm:prSet>
      <dgm:spPr/>
      <dgm:t>
        <a:bodyPr/>
        <a:lstStyle/>
        <a:p>
          <a:endParaRPr lang="en-US"/>
        </a:p>
      </dgm:t>
    </dgm:pt>
    <dgm:pt modelId="{E27393DC-DF7F-4D72-8FE1-3090D34F7B9E}" type="pres">
      <dgm:prSet presAssocID="{5E959760-311F-4B4A-8D7D-06D23E73F6D9}" presName="negativeSpace" presStyleCnt="0"/>
      <dgm:spPr/>
      <dgm:t>
        <a:bodyPr/>
        <a:lstStyle/>
        <a:p>
          <a:endParaRPr lang="en-GB"/>
        </a:p>
      </dgm:t>
    </dgm:pt>
    <dgm:pt modelId="{C87234FC-34C2-4AEC-8F82-4A8E33631598}" type="pres">
      <dgm:prSet presAssocID="{5E959760-311F-4B4A-8D7D-06D23E73F6D9}" presName="childText" presStyleLbl="conFgAcc1" presStyleIdx="0" presStyleCnt="2">
        <dgm:presLayoutVars>
          <dgm:bulletEnabled val="1"/>
        </dgm:presLayoutVars>
      </dgm:prSet>
      <dgm:spPr/>
      <dgm:t>
        <a:bodyPr/>
        <a:lstStyle/>
        <a:p>
          <a:endParaRPr lang="en-US"/>
        </a:p>
      </dgm:t>
    </dgm:pt>
    <dgm:pt modelId="{E9750BB2-890D-4388-8E45-C94F097D0940}" type="pres">
      <dgm:prSet presAssocID="{71A85AB1-ACBA-4FDD-88C1-05CC6674824F}" presName="spaceBetweenRectangles" presStyleCnt="0"/>
      <dgm:spPr/>
      <dgm:t>
        <a:bodyPr/>
        <a:lstStyle/>
        <a:p>
          <a:endParaRPr lang="en-GB"/>
        </a:p>
      </dgm:t>
    </dgm:pt>
    <dgm:pt modelId="{7033237E-0D48-49FF-BF61-6B2A571E9B46}" type="pres">
      <dgm:prSet presAssocID="{98581BE4-7BEA-4F83-BA8F-49E420096D3A}" presName="parentLin" presStyleCnt="0"/>
      <dgm:spPr/>
      <dgm:t>
        <a:bodyPr/>
        <a:lstStyle/>
        <a:p>
          <a:endParaRPr lang="en-GB"/>
        </a:p>
      </dgm:t>
    </dgm:pt>
    <dgm:pt modelId="{F805CD2F-C683-4E65-8BBE-1A7F4F7DFD99}" type="pres">
      <dgm:prSet presAssocID="{98581BE4-7BEA-4F83-BA8F-49E420096D3A}" presName="parentLeftMargin" presStyleLbl="node1" presStyleIdx="0" presStyleCnt="2"/>
      <dgm:spPr/>
      <dgm:t>
        <a:bodyPr/>
        <a:lstStyle/>
        <a:p>
          <a:endParaRPr lang="en-US"/>
        </a:p>
      </dgm:t>
    </dgm:pt>
    <dgm:pt modelId="{BB7965C2-AA11-47B5-8B03-E09E683DC7B5}" type="pres">
      <dgm:prSet presAssocID="{98581BE4-7BEA-4F83-BA8F-49E420096D3A}" presName="parentText" presStyleLbl="node1" presStyleIdx="1" presStyleCnt="2" custScaleX="95074" custScaleY="40431">
        <dgm:presLayoutVars>
          <dgm:chMax val="0"/>
          <dgm:bulletEnabled val="1"/>
        </dgm:presLayoutVars>
      </dgm:prSet>
      <dgm:spPr/>
      <dgm:t>
        <a:bodyPr/>
        <a:lstStyle/>
        <a:p>
          <a:endParaRPr lang="en-US"/>
        </a:p>
      </dgm:t>
    </dgm:pt>
    <dgm:pt modelId="{5E8F40A2-E6D5-44D9-8D99-050BBF748A5F}" type="pres">
      <dgm:prSet presAssocID="{98581BE4-7BEA-4F83-BA8F-49E420096D3A}" presName="negativeSpace" presStyleCnt="0"/>
      <dgm:spPr/>
      <dgm:t>
        <a:bodyPr/>
        <a:lstStyle/>
        <a:p>
          <a:endParaRPr lang="en-GB"/>
        </a:p>
      </dgm:t>
    </dgm:pt>
    <dgm:pt modelId="{30EE8C5C-690F-4BB4-834D-FD3892049F31}" type="pres">
      <dgm:prSet presAssocID="{98581BE4-7BEA-4F83-BA8F-49E420096D3A}" presName="childText" presStyleLbl="conFgAcc1" presStyleIdx="1" presStyleCnt="2">
        <dgm:presLayoutVars>
          <dgm:bulletEnabled val="1"/>
        </dgm:presLayoutVars>
      </dgm:prSet>
      <dgm:spPr/>
      <dgm:t>
        <a:bodyPr/>
        <a:lstStyle/>
        <a:p>
          <a:endParaRPr lang="en-US"/>
        </a:p>
      </dgm:t>
    </dgm:pt>
  </dgm:ptLst>
  <dgm:cxnLst>
    <dgm:cxn modelId="{9ED65834-45B8-4EDD-96FD-F1B92F9C32C0}" type="presOf" srcId="{5E959760-311F-4B4A-8D7D-06D23E73F6D9}" destId="{21932C80-77A1-4D3F-9F42-32910FFB90E1}" srcOrd="0" destOrd="0" presId="urn:microsoft.com/office/officeart/2005/8/layout/list1"/>
    <dgm:cxn modelId="{8B7CC3EB-A0CB-431D-A9E5-53323E544DA2}" srcId="{5E959760-311F-4B4A-8D7D-06D23E73F6D9}" destId="{C132B44B-16E0-4651-B360-5E2F8BEFF4BA}" srcOrd="0" destOrd="0" parTransId="{02B1AFFA-D35E-4853-B8C1-226CA8846C9F}" sibTransId="{23F56525-31D6-4F59-9217-3639C65A07FD}"/>
    <dgm:cxn modelId="{D5B9DA4A-8678-4BA6-A78D-F9772DBFB672}" type="presOf" srcId="{98581BE4-7BEA-4F83-BA8F-49E420096D3A}" destId="{BB7965C2-AA11-47B5-8B03-E09E683DC7B5}" srcOrd="1" destOrd="0" presId="urn:microsoft.com/office/officeart/2005/8/layout/list1"/>
    <dgm:cxn modelId="{49678DC1-8F0F-4319-9273-F92EA12E1B49}" srcId="{98581BE4-7BEA-4F83-BA8F-49E420096D3A}" destId="{42D368B9-57A4-449D-9530-ED63475167BB}" srcOrd="0" destOrd="0" parTransId="{4AA75E58-C442-48BB-B933-936C6D5D0B5A}" sibTransId="{4C1AED23-E95A-4FC7-B76C-CA4B1F6FBE61}"/>
    <dgm:cxn modelId="{298B1B58-4014-4C0F-B0BB-A28075482FCE}" type="presOf" srcId="{A4EFEC5D-4864-4CD1-A9ED-3F76AE29CB39}" destId="{EE0A392F-AC93-4785-847A-9652DE26C236}" srcOrd="0" destOrd="0" presId="urn:microsoft.com/office/officeart/2005/8/layout/list1"/>
    <dgm:cxn modelId="{4F19B017-8220-4142-BE0B-050151C57650}" srcId="{A4EFEC5D-4864-4CD1-A9ED-3F76AE29CB39}" destId="{98581BE4-7BEA-4F83-BA8F-49E420096D3A}" srcOrd="1" destOrd="0" parTransId="{026E117D-2912-426A-ADC1-C18EAB1DC97C}" sibTransId="{D203DADC-75EA-4734-A38F-EBBAFD9F2527}"/>
    <dgm:cxn modelId="{BF39CE06-82AE-4862-97E0-E2B244E79714}" type="presOf" srcId="{5E959760-311F-4B4A-8D7D-06D23E73F6D9}" destId="{EECC9B0E-3D40-41CE-8C27-DB1AB293F165}" srcOrd="1" destOrd="0" presId="urn:microsoft.com/office/officeart/2005/8/layout/list1"/>
    <dgm:cxn modelId="{197C5491-799F-4DC4-AB85-FA90E1D7736B}" type="presOf" srcId="{C132B44B-16E0-4651-B360-5E2F8BEFF4BA}" destId="{C87234FC-34C2-4AEC-8F82-4A8E33631598}" srcOrd="0" destOrd="0" presId="urn:microsoft.com/office/officeart/2005/8/layout/list1"/>
    <dgm:cxn modelId="{A329ABF4-5190-48C3-9EA2-863B5DE71CCB}" srcId="{A4EFEC5D-4864-4CD1-A9ED-3F76AE29CB39}" destId="{5E959760-311F-4B4A-8D7D-06D23E73F6D9}" srcOrd="0" destOrd="0" parTransId="{460356CD-8D7E-4976-8448-DA4F40D75958}" sibTransId="{71A85AB1-ACBA-4FDD-88C1-05CC6674824F}"/>
    <dgm:cxn modelId="{3F401BA9-81D6-4C52-8476-7E84576BDB3D}" type="presOf" srcId="{42D368B9-57A4-449D-9530-ED63475167BB}" destId="{30EE8C5C-690F-4BB4-834D-FD3892049F31}" srcOrd="0" destOrd="0" presId="urn:microsoft.com/office/officeart/2005/8/layout/list1"/>
    <dgm:cxn modelId="{9457F696-DCC9-4B13-9282-600A80D517C8}" type="presOf" srcId="{98581BE4-7BEA-4F83-BA8F-49E420096D3A}" destId="{F805CD2F-C683-4E65-8BBE-1A7F4F7DFD99}" srcOrd="0" destOrd="0" presId="urn:microsoft.com/office/officeart/2005/8/layout/list1"/>
    <dgm:cxn modelId="{92912314-3564-41AE-9A72-F54CA7F00F72}" type="presParOf" srcId="{EE0A392F-AC93-4785-847A-9652DE26C236}" destId="{61427506-ADB7-45BA-B1A6-93C13346DC35}" srcOrd="0" destOrd="0" presId="urn:microsoft.com/office/officeart/2005/8/layout/list1"/>
    <dgm:cxn modelId="{0DF5C28A-F8CE-40CF-B773-ADF01037A198}" type="presParOf" srcId="{61427506-ADB7-45BA-B1A6-93C13346DC35}" destId="{21932C80-77A1-4D3F-9F42-32910FFB90E1}" srcOrd="0" destOrd="0" presId="urn:microsoft.com/office/officeart/2005/8/layout/list1"/>
    <dgm:cxn modelId="{024C81C3-39EB-4E39-9683-032B40C5AA00}" type="presParOf" srcId="{61427506-ADB7-45BA-B1A6-93C13346DC35}" destId="{EECC9B0E-3D40-41CE-8C27-DB1AB293F165}" srcOrd="1" destOrd="0" presId="urn:microsoft.com/office/officeart/2005/8/layout/list1"/>
    <dgm:cxn modelId="{91DA05C0-C6D4-46B5-A2EB-461BE5952A53}" type="presParOf" srcId="{EE0A392F-AC93-4785-847A-9652DE26C236}" destId="{E27393DC-DF7F-4D72-8FE1-3090D34F7B9E}" srcOrd="1" destOrd="0" presId="urn:microsoft.com/office/officeart/2005/8/layout/list1"/>
    <dgm:cxn modelId="{60063420-EB16-426B-BAE3-ECD8EB84E603}" type="presParOf" srcId="{EE0A392F-AC93-4785-847A-9652DE26C236}" destId="{C87234FC-34C2-4AEC-8F82-4A8E33631598}" srcOrd="2" destOrd="0" presId="urn:microsoft.com/office/officeart/2005/8/layout/list1"/>
    <dgm:cxn modelId="{EF5A2DB9-D66B-4E13-8DBD-DC21F2924C6F}" type="presParOf" srcId="{EE0A392F-AC93-4785-847A-9652DE26C236}" destId="{E9750BB2-890D-4388-8E45-C94F097D0940}" srcOrd="3" destOrd="0" presId="urn:microsoft.com/office/officeart/2005/8/layout/list1"/>
    <dgm:cxn modelId="{6E0461D9-FD4C-4EE8-9344-A4922F038DA3}" type="presParOf" srcId="{EE0A392F-AC93-4785-847A-9652DE26C236}" destId="{7033237E-0D48-49FF-BF61-6B2A571E9B46}" srcOrd="4" destOrd="0" presId="urn:microsoft.com/office/officeart/2005/8/layout/list1"/>
    <dgm:cxn modelId="{3F85D9DD-3CD2-421B-8282-FF1F18B1ED22}" type="presParOf" srcId="{7033237E-0D48-49FF-BF61-6B2A571E9B46}" destId="{F805CD2F-C683-4E65-8BBE-1A7F4F7DFD99}" srcOrd="0" destOrd="0" presId="urn:microsoft.com/office/officeart/2005/8/layout/list1"/>
    <dgm:cxn modelId="{C9F91770-91A2-48A1-93A6-22D7EE112796}" type="presParOf" srcId="{7033237E-0D48-49FF-BF61-6B2A571E9B46}" destId="{BB7965C2-AA11-47B5-8B03-E09E683DC7B5}" srcOrd="1" destOrd="0" presId="urn:microsoft.com/office/officeart/2005/8/layout/list1"/>
    <dgm:cxn modelId="{240B1298-224E-48D4-8BD0-CC98FD75F969}" type="presParOf" srcId="{EE0A392F-AC93-4785-847A-9652DE26C236}" destId="{5E8F40A2-E6D5-44D9-8D99-050BBF748A5F}" srcOrd="5" destOrd="0" presId="urn:microsoft.com/office/officeart/2005/8/layout/list1"/>
    <dgm:cxn modelId="{F8DDCE98-3041-438C-A4F9-05794C323557}" type="presParOf" srcId="{EE0A392F-AC93-4785-847A-9652DE26C236}" destId="{30EE8C5C-690F-4BB4-834D-FD3892049F31}"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D770AC2-7F77-4CBE-AC66-DCB51983D4F8}" type="doc">
      <dgm:prSet loTypeId="urn:microsoft.com/office/officeart/2005/8/layout/list1" loCatId="list" qsTypeId="urn:microsoft.com/office/officeart/2005/8/quickstyle/3d1" qsCatId="3D" csTypeId="urn:microsoft.com/office/officeart/2005/8/colors/colorful4" csCatId="colorful" phldr="1"/>
      <dgm:spPr/>
      <dgm:t>
        <a:bodyPr/>
        <a:lstStyle/>
        <a:p>
          <a:endParaRPr lang="en-US"/>
        </a:p>
      </dgm:t>
    </dgm:pt>
    <dgm:pt modelId="{921CAA07-372A-442C-8EEB-4D78DFC065FD}">
      <dgm:prSet phldrT="[Text]" custT="1"/>
      <dgm:spPr/>
      <dgm:t>
        <a:bodyPr/>
        <a:lstStyle/>
        <a:p>
          <a:r>
            <a:rPr lang="en-US" sz="2000" b="1" dirty="0" smtClean="0"/>
            <a:t>Risks Added, Risks Merged, Risks Reordered</a:t>
          </a:r>
          <a:endParaRPr lang="en-US" sz="2000" b="1" dirty="0"/>
        </a:p>
      </dgm:t>
    </dgm:pt>
    <dgm:pt modelId="{94D3654C-CA11-4932-88FC-5BFC5FEAF4AF}" type="parTrans" cxnId="{B48A86E8-6D07-4C11-BA71-3955EEE600EE}">
      <dgm:prSet/>
      <dgm:spPr/>
      <dgm:t>
        <a:bodyPr/>
        <a:lstStyle/>
        <a:p>
          <a:endParaRPr lang="en-US" b="1"/>
        </a:p>
      </dgm:t>
    </dgm:pt>
    <dgm:pt modelId="{85866F3E-B42B-47FE-8498-795891432F28}" type="sibTrans" cxnId="{B48A86E8-6D07-4C11-BA71-3955EEE600EE}">
      <dgm:prSet/>
      <dgm:spPr/>
      <dgm:t>
        <a:bodyPr/>
        <a:lstStyle/>
        <a:p>
          <a:endParaRPr lang="en-US" b="1"/>
        </a:p>
      </dgm:t>
    </dgm:pt>
    <dgm:pt modelId="{62F5FB65-CC65-488A-923B-5D4215FE72E3}">
      <dgm:prSet phldrT="[Text]"/>
      <dgm:spPr/>
      <dgm:t>
        <a:bodyPr/>
        <a:lstStyle/>
        <a:p>
          <a:r>
            <a:rPr lang="en-US" b="1" dirty="0" smtClean="0"/>
            <a:t>Reordered: 7</a:t>
          </a:r>
          <a:endParaRPr lang="en-US" b="1" dirty="0"/>
        </a:p>
      </dgm:t>
    </dgm:pt>
    <dgm:pt modelId="{2951A395-7757-4CF1-B8DE-CABE112269D0}" type="parTrans" cxnId="{5DE1E4AD-6A59-4909-8D81-AA1783E9BE96}">
      <dgm:prSet/>
      <dgm:spPr/>
      <dgm:t>
        <a:bodyPr/>
        <a:lstStyle/>
        <a:p>
          <a:endParaRPr lang="en-US"/>
        </a:p>
      </dgm:t>
    </dgm:pt>
    <dgm:pt modelId="{0F670427-0D37-4C7C-A37E-8B89E9C544E9}" type="sibTrans" cxnId="{5DE1E4AD-6A59-4909-8D81-AA1783E9BE96}">
      <dgm:prSet/>
      <dgm:spPr/>
      <dgm:t>
        <a:bodyPr/>
        <a:lstStyle/>
        <a:p>
          <a:endParaRPr lang="en-US"/>
        </a:p>
      </dgm:t>
    </dgm:pt>
    <dgm:pt modelId="{8809AF45-7993-4C77-B2F1-B31687EB425D}">
      <dgm:prSet phldrT="[Text]"/>
      <dgm:spPr/>
      <dgm:t>
        <a:bodyPr/>
        <a:lstStyle/>
        <a:p>
          <a:r>
            <a:rPr lang="en-US" b="1" dirty="0" smtClean="0"/>
            <a:t>Added: 1</a:t>
          </a:r>
          <a:endParaRPr lang="en-US" b="1" dirty="0"/>
        </a:p>
      </dgm:t>
    </dgm:pt>
    <dgm:pt modelId="{F8D14013-1756-4FC8-AF32-CDB8765FF3B8}" type="parTrans" cxnId="{E2C86A63-CBBC-46A8-8E88-A972F22ED6DF}">
      <dgm:prSet/>
      <dgm:spPr/>
      <dgm:t>
        <a:bodyPr/>
        <a:lstStyle/>
        <a:p>
          <a:endParaRPr lang="en-US"/>
        </a:p>
      </dgm:t>
    </dgm:pt>
    <dgm:pt modelId="{48A8AC29-AB02-47BC-B79B-2333FFDD25BB}" type="sibTrans" cxnId="{E2C86A63-CBBC-46A8-8E88-A972F22ED6DF}">
      <dgm:prSet/>
      <dgm:spPr/>
      <dgm:t>
        <a:bodyPr/>
        <a:lstStyle/>
        <a:p>
          <a:endParaRPr lang="en-US"/>
        </a:p>
      </dgm:t>
    </dgm:pt>
    <dgm:pt modelId="{9336B144-21FC-40C1-A452-8E3A5BCBB308}">
      <dgm:prSet/>
      <dgm:spPr/>
      <dgm:t>
        <a:bodyPr/>
        <a:lstStyle/>
        <a:p>
          <a:r>
            <a:rPr lang="en-US" b="1" dirty="0" smtClean="0"/>
            <a:t>Merged:  2 merged into 1</a:t>
          </a:r>
        </a:p>
      </dgm:t>
    </dgm:pt>
    <dgm:pt modelId="{F926C488-9FFE-479D-A4FA-12C5AAC5E2B0}" type="parTrans" cxnId="{2E6073C9-B6EF-4040-A2FF-49E5434F9C58}">
      <dgm:prSet/>
      <dgm:spPr/>
      <dgm:t>
        <a:bodyPr/>
        <a:lstStyle/>
        <a:p>
          <a:endParaRPr lang="en-US"/>
        </a:p>
      </dgm:t>
    </dgm:pt>
    <dgm:pt modelId="{1D31E27A-51D9-4D89-8A8D-8B3CDA86A855}" type="sibTrans" cxnId="{2E6073C9-B6EF-4040-A2FF-49E5434F9C58}">
      <dgm:prSet/>
      <dgm:spPr/>
      <dgm:t>
        <a:bodyPr/>
        <a:lstStyle/>
        <a:p>
          <a:endParaRPr lang="en-US"/>
        </a:p>
      </dgm:t>
    </dgm:pt>
    <dgm:pt modelId="{B30CEEF6-D25F-466C-9B29-74E8D32B083D}">
      <dgm:prSet/>
      <dgm:spPr/>
      <dgm:t>
        <a:bodyPr/>
        <a:lstStyle/>
        <a:p>
          <a:r>
            <a:rPr lang="en-US" b="1" dirty="0" smtClean="0"/>
            <a:t>Broadened: 1</a:t>
          </a:r>
        </a:p>
      </dgm:t>
    </dgm:pt>
    <dgm:pt modelId="{32627659-1D30-4389-90DE-09127BDEBCE1}" type="parTrans" cxnId="{E41AE8CA-C119-4B8D-BECC-A92A35F430E8}">
      <dgm:prSet/>
      <dgm:spPr/>
      <dgm:t>
        <a:bodyPr/>
        <a:lstStyle/>
        <a:p>
          <a:endParaRPr lang="en-US"/>
        </a:p>
      </dgm:t>
    </dgm:pt>
    <dgm:pt modelId="{B4EC7C85-D096-4135-86B0-5B3CA2E3CD0C}" type="sibTrans" cxnId="{E41AE8CA-C119-4B8D-BECC-A92A35F430E8}">
      <dgm:prSet/>
      <dgm:spPr/>
      <dgm:t>
        <a:bodyPr/>
        <a:lstStyle/>
        <a:p>
          <a:endParaRPr lang="en-US"/>
        </a:p>
      </dgm:t>
    </dgm:pt>
    <dgm:pt modelId="{66ED8B39-4B9F-4361-8857-A0DD9C6D6611}">
      <dgm:prSet custT="1"/>
      <dgm:spPr/>
      <dgm:t>
        <a:bodyPr/>
        <a:lstStyle/>
        <a:p>
          <a:r>
            <a:rPr lang="en-US" sz="2000" b="1" dirty="0" smtClean="0"/>
            <a:t>Development Methodology For 2013</a:t>
          </a:r>
        </a:p>
      </dgm:t>
    </dgm:pt>
    <dgm:pt modelId="{100DFD60-D8C4-4089-970D-0632270D8EEB}" type="parTrans" cxnId="{CFD8C415-8124-40AA-8229-32261F0A5944}">
      <dgm:prSet/>
      <dgm:spPr/>
      <dgm:t>
        <a:bodyPr/>
        <a:lstStyle/>
        <a:p>
          <a:endParaRPr lang="en-US"/>
        </a:p>
      </dgm:t>
    </dgm:pt>
    <dgm:pt modelId="{23696BBE-0DD7-4A2C-9A9C-A7FF0C176361}" type="sibTrans" cxnId="{CFD8C415-8124-40AA-8229-32261F0A5944}">
      <dgm:prSet/>
      <dgm:spPr/>
      <dgm:t>
        <a:bodyPr/>
        <a:lstStyle/>
        <a:p>
          <a:endParaRPr lang="en-US"/>
        </a:p>
      </dgm:t>
    </dgm:pt>
    <dgm:pt modelId="{9DA7A135-1356-498C-BED1-0FA645EA8585}">
      <dgm:prSet/>
      <dgm:spPr/>
      <dgm:t>
        <a:bodyPr/>
        <a:lstStyle/>
        <a:p>
          <a:r>
            <a:rPr lang="en-US" b="1" dirty="0" smtClean="0"/>
            <a:t>Same as 2010, but</a:t>
          </a:r>
        </a:p>
      </dgm:t>
    </dgm:pt>
    <dgm:pt modelId="{DE9E3F93-D5BD-4148-907F-57588931055C}" type="parTrans" cxnId="{DEDD8F01-7EEF-45D1-85DF-E8CF9A4E082C}">
      <dgm:prSet/>
      <dgm:spPr/>
      <dgm:t>
        <a:bodyPr/>
        <a:lstStyle/>
        <a:p>
          <a:endParaRPr lang="en-US"/>
        </a:p>
      </dgm:t>
    </dgm:pt>
    <dgm:pt modelId="{1338A86A-392A-4E32-9ECF-277EF5579537}" type="sibTrans" cxnId="{DEDD8F01-7EEF-45D1-85DF-E8CF9A4E082C}">
      <dgm:prSet/>
      <dgm:spPr/>
      <dgm:t>
        <a:bodyPr/>
        <a:lstStyle/>
        <a:p>
          <a:endParaRPr lang="en-US"/>
        </a:p>
      </dgm:t>
    </dgm:pt>
    <dgm:pt modelId="{322C9464-07D4-48ED-BF78-03D896544662}">
      <dgm:prSet/>
      <dgm:spPr/>
      <dgm:t>
        <a:bodyPr/>
        <a:lstStyle/>
        <a:p>
          <a:r>
            <a:rPr lang="en-US" b="1" dirty="0" smtClean="0"/>
            <a:t>Used more sources of vulnerability data</a:t>
          </a:r>
        </a:p>
      </dgm:t>
    </dgm:pt>
    <dgm:pt modelId="{7F889064-7451-4B36-8FA2-686D11CBBFEC}" type="parTrans" cxnId="{BEBD81D5-A4FD-4428-8024-BF9231F1E5A6}">
      <dgm:prSet/>
      <dgm:spPr/>
      <dgm:t>
        <a:bodyPr/>
        <a:lstStyle/>
        <a:p>
          <a:endParaRPr lang="en-US"/>
        </a:p>
      </dgm:t>
    </dgm:pt>
    <dgm:pt modelId="{AB9DF718-D742-4A79-B806-B7AB3C2E95E5}" type="sibTrans" cxnId="{BEBD81D5-A4FD-4428-8024-BF9231F1E5A6}">
      <dgm:prSet/>
      <dgm:spPr/>
      <dgm:t>
        <a:bodyPr/>
        <a:lstStyle/>
        <a:p>
          <a:endParaRPr lang="en-US"/>
        </a:p>
      </dgm:t>
    </dgm:pt>
    <dgm:pt modelId="{A6AA5DA2-AA1D-4FB2-9896-9816BABD1B7E}">
      <dgm:prSet/>
      <dgm:spPr/>
      <dgm:t>
        <a:bodyPr/>
        <a:lstStyle/>
        <a:p>
          <a:r>
            <a:rPr lang="en-US" b="1" dirty="0" smtClean="0"/>
            <a:t>All vulnerability data made public by each provider</a:t>
          </a:r>
        </a:p>
      </dgm:t>
    </dgm:pt>
    <dgm:pt modelId="{F1979F04-AD73-4045-B383-5A097F9A6379}" type="parTrans" cxnId="{0F0CC381-D125-4B59-89DE-6003C20A8B2E}">
      <dgm:prSet/>
      <dgm:spPr/>
      <dgm:t>
        <a:bodyPr/>
        <a:lstStyle/>
        <a:p>
          <a:endParaRPr lang="en-US"/>
        </a:p>
      </dgm:t>
    </dgm:pt>
    <dgm:pt modelId="{5B34D6D1-A87D-4CF7-9866-581C072BC0B1}" type="sibTrans" cxnId="{0F0CC381-D125-4B59-89DE-6003C20A8B2E}">
      <dgm:prSet/>
      <dgm:spPr/>
      <dgm:t>
        <a:bodyPr/>
        <a:lstStyle/>
        <a:p>
          <a:endParaRPr lang="en-US"/>
        </a:p>
      </dgm:t>
    </dgm:pt>
    <dgm:pt modelId="{B37CD10E-3A8C-4351-A8B1-B2694DBDD4FB}">
      <dgm:prSet custT="1"/>
      <dgm:spPr/>
      <dgm:t>
        <a:bodyPr/>
        <a:lstStyle/>
        <a:p>
          <a:r>
            <a:rPr lang="en-US" sz="2000" b="1" dirty="0" smtClean="0"/>
            <a:t>Development Methodology for Next Version?</a:t>
          </a:r>
        </a:p>
      </dgm:t>
    </dgm:pt>
    <dgm:pt modelId="{7E1B60D4-B059-47E0-BA2A-71B33470906D}" type="parTrans" cxnId="{07EC3092-1913-4C89-A148-3FAA1C9AFB43}">
      <dgm:prSet/>
      <dgm:spPr/>
      <dgm:t>
        <a:bodyPr/>
        <a:lstStyle/>
        <a:p>
          <a:endParaRPr lang="en-US"/>
        </a:p>
      </dgm:t>
    </dgm:pt>
    <dgm:pt modelId="{53C4D908-A4D3-4FFC-B3DC-264DD3D1A35F}" type="sibTrans" cxnId="{07EC3092-1913-4C89-A148-3FAA1C9AFB43}">
      <dgm:prSet/>
      <dgm:spPr/>
      <dgm:t>
        <a:bodyPr/>
        <a:lstStyle/>
        <a:p>
          <a:endParaRPr lang="en-US"/>
        </a:p>
      </dgm:t>
    </dgm:pt>
    <dgm:pt modelId="{8BD3F832-9990-4F38-AF6E-81070B7CD76D}">
      <dgm:prSet/>
      <dgm:spPr/>
      <dgm:t>
        <a:bodyPr/>
        <a:lstStyle/>
        <a:p>
          <a:r>
            <a:rPr lang="en-US" b="1" dirty="0" smtClean="0"/>
            <a:t>More transparency</a:t>
          </a:r>
        </a:p>
      </dgm:t>
    </dgm:pt>
    <dgm:pt modelId="{41EFB927-928F-4D2A-9937-2D98237CEAEA}" type="parTrans" cxnId="{4928C766-BE54-4E14-90D4-3F34A6059B78}">
      <dgm:prSet/>
      <dgm:spPr/>
      <dgm:t>
        <a:bodyPr/>
        <a:lstStyle/>
        <a:p>
          <a:endParaRPr lang="en-US"/>
        </a:p>
      </dgm:t>
    </dgm:pt>
    <dgm:pt modelId="{2540A848-E0B9-446F-B2DF-17C8C3209B36}" type="sibTrans" cxnId="{4928C766-BE54-4E14-90D4-3F34A6059B78}">
      <dgm:prSet/>
      <dgm:spPr/>
      <dgm:t>
        <a:bodyPr/>
        <a:lstStyle/>
        <a:p>
          <a:endParaRPr lang="en-US"/>
        </a:p>
      </dgm:t>
    </dgm:pt>
    <dgm:pt modelId="{CF83DE26-AB7A-4F09-B3DC-32C55531B0AD}">
      <dgm:prSet/>
      <dgm:spPr/>
      <dgm:t>
        <a:bodyPr/>
        <a:lstStyle/>
        <a:p>
          <a:r>
            <a:rPr lang="en-US" b="1" dirty="0" smtClean="0"/>
            <a:t>Requested vulnerability data format</a:t>
          </a:r>
        </a:p>
      </dgm:t>
    </dgm:pt>
    <dgm:pt modelId="{1A4DAD21-7B86-47C5-B175-0B20709C7F3D}" type="parTrans" cxnId="{2ADBCC37-39B3-471C-9161-3410D2CD270B}">
      <dgm:prSet/>
      <dgm:spPr/>
      <dgm:t>
        <a:bodyPr/>
        <a:lstStyle/>
        <a:p>
          <a:endParaRPr lang="en-US"/>
        </a:p>
      </dgm:t>
    </dgm:pt>
    <dgm:pt modelId="{54ECBF22-E139-420F-9C10-12A4352B8221}" type="sibTrans" cxnId="{2ADBCC37-39B3-471C-9161-3410D2CD270B}">
      <dgm:prSet/>
      <dgm:spPr/>
      <dgm:t>
        <a:bodyPr/>
        <a:lstStyle/>
        <a:p>
          <a:endParaRPr lang="en-US"/>
        </a:p>
      </dgm:t>
    </dgm:pt>
    <dgm:pt modelId="{C6D61521-1011-4B10-A627-32804184AED9}">
      <dgm:prSet/>
      <dgm:spPr/>
      <dgm:t>
        <a:bodyPr/>
        <a:lstStyle/>
        <a:p>
          <a:r>
            <a:rPr lang="en-US" b="1" dirty="0" smtClean="0"/>
            <a:t>Earlier community involvement</a:t>
          </a:r>
        </a:p>
      </dgm:t>
    </dgm:pt>
    <dgm:pt modelId="{4AA1C61A-38E3-4A9B-9B6F-63D842E53469}" type="parTrans" cxnId="{09055579-CBD6-4FF5-8B20-39A7792B216B}">
      <dgm:prSet/>
      <dgm:spPr/>
      <dgm:t>
        <a:bodyPr/>
        <a:lstStyle/>
        <a:p>
          <a:endParaRPr lang="en-US"/>
        </a:p>
      </dgm:t>
    </dgm:pt>
    <dgm:pt modelId="{CE2C8C6B-A10F-40F9-A2CF-0864A7120CCD}" type="sibTrans" cxnId="{09055579-CBD6-4FF5-8B20-39A7792B216B}">
      <dgm:prSet/>
      <dgm:spPr/>
      <dgm:t>
        <a:bodyPr/>
        <a:lstStyle/>
        <a:p>
          <a:endParaRPr lang="en-US"/>
        </a:p>
      </dgm:t>
    </dgm:pt>
    <dgm:pt modelId="{9CD7385B-C819-4000-96A3-B26CE6417179}" type="pres">
      <dgm:prSet presAssocID="{4D770AC2-7F77-4CBE-AC66-DCB51983D4F8}" presName="linear" presStyleCnt="0">
        <dgm:presLayoutVars>
          <dgm:dir/>
          <dgm:animLvl val="lvl"/>
          <dgm:resizeHandles val="exact"/>
        </dgm:presLayoutVars>
      </dgm:prSet>
      <dgm:spPr/>
      <dgm:t>
        <a:bodyPr/>
        <a:lstStyle/>
        <a:p>
          <a:endParaRPr lang="en-US"/>
        </a:p>
      </dgm:t>
    </dgm:pt>
    <dgm:pt modelId="{EFDF76DC-FCD9-4393-982B-BC9E6E2C4928}" type="pres">
      <dgm:prSet presAssocID="{921CAA07-372A-442C-8EEB-4D78DFC065FD}" presName="parentLin" presStyleCnt="0"/>
      <dgm:spPr/>
      <dgm:t>
        <a:bodyPr/>
        <a:lstStyle/>
        <a:p>
          <a:endParaRPr lang="en-GB"/>
        </a:p>
      </dgm:t>
    </dgm:pt>
    <dgm:pt modelId="{7AFB2E35-15E8-4828-8771-2FD506670641}" type="pres">
      <dgm:prSet presAssocID="{921CAA07-372A-442C-8EEB-4D78DFC065FD}" presName="parentLeftMargin" presStyleLbl="node1" presStyleIdx="0" presStyleCnt="3"/>
      <dgm:spPr/>
      <dgm:t>
        <a:bodyPr/>
        <a:lstStyle/>
        <a:p>
          <a:endParaRPr lang="en-US"/>
        </a:p>
      </dgm:t>
    </dgm:pt>
    <dgm:pt modelId="{81A8D53A-045C-48B3-8F34-733007B211D3}" type="pres">
      <dgm:prSet presAssocID="{921CAA07-372A-442C-8EEB-4D78DFC065FD}" presName="parentText" presStyleLbl="node1" presStyleIdx="0" presStyleCnt="3">
        <dgm:presLayoutVars>
          <dgm:chMax val="0"/>
          <dgm:bulletEnabled val="1"/>
        </dgm:presLayoutVars>
      </dgm:prSet>
      <dgm:spPr/>
      <dgm:t>
        <a:bodyPr/>
        <a:lstStyle/>
        <a:p>
          <a:endParaRPr lang="en-US"/>
        </a:p>
      </dgm:t>
    </dgm:pt>
    <dgm:pt modelId="{1537CA45-9F49-4708-9891-64C4DAACA661}" type="pres">
      <dgm:prSet presAssocID="{921CAA07-372A-442C-8EEB-4D78DFC065FD}" presName="negativeSpace" presStyleCnt="0"/>
      <dgm:spPr/>
      <dgm:t>
        <a:bodyPr/>
        <a:lstStyle/>
        <a:p>
          <a:endParaRPr lang="en-GB"/>
        </a:p>
      </dgm:t>
    </dgm:pt>
    <dgm:pt modelId="{64F40EA1-93B0-41A9-AB58-A512C231CA02}" type="pres">
      <dgm:prSet presAssocID="{921CAA07-372A-442C-8EEB-4D78DFC065FD}" presName="childText" presStyleLbl="conFgAcc1" presStyleIdx="0" presStyleCnt="3" custLinFactNeighborY="-2453">
        <dgm:presLayoutVars>
          <dgm:bulletEnabled val="1"/>
        </dgm:presLayoutVars>
      </dgm:prSet>
      <dgm:spPr/>
      <dgm:t>
        <a:bodyPr/>
        <a:lstStyle/>
        <a:p>
          <a:endParaRPr lang="en-US"/>
        </a:p>
      </dgm:t>
    </dgm:pt>
    <dgm:pt modelId="{3EBB101F-08AB-402B-B78A-27E5B8D17D36}" type="pres">
      <dgm:prSet presAssocID="{85866F3E-B42B-47FE-8498-795891432F28}" presName="spaceBetweenRectangles" presStyleCnt="0"/>
      <dgm:spPr/>
      <dgm:t>
        <a:bodyPr/>
        <a:lstStyle/>
        <a:p>
          <a:endParaRPr lang="en-GB"/>
        </a:p>
      </dgm:t>
    </dgm:pt>
    <dgm:pt modelId="{1A1ED0B3-4D8D-45BD-A691-15EAC61FA202}" type="pres">
      <dgm:prSet presAssocID="{66ED8B39-4B9F-4361-8857-A0DD9C6D6611}" presName="parentLin" presStyleCnt="0"/>
      <dgm:spPr/>
    </dgm:pt>
    <dgm:pt modelId="{5AE47D47-FCFA-4096-ADE5-5149C9A91ED8}" type="pres">
      <dgm:prSet presAssocID="{66ED8B39-4B9F-4361-8857-A0DD9C6D6611}" presName="parentLeftMargin" presStyleLbl="node1" presStyleIdx="0" presStyleCnt="3"/>
      <dgm:spPr/>
      <dgm:t>
        <a:bodyPr/>
        <a:lstStyle/>
        <a:p>
          <a:endParaRPr lang="en-US"/>
        </a:p>
      </dgm:t>
    </dgm:pt>
    <dgm:pt modelId="{D3DBC397-093F-48BC-BF3A-DD5DB47622E5}" type="pres">
      <dgm:prSet presAssocID="{66ED8B39-4B9F-4361-8857-A0DD9C6D6611}" presName="parentText" presStyleLbl="node1" presStyleIdx="1" presStyleCnt="3">
        <dgm:presLayoutVars>
          <dgm:chMax val="0"/>
          <dgm:bulletEnabled val="1"/>
        </dgm:presLayoutVars>
      </dgm:prSet>
      <dgm:spPr/>
      <dgm:t>
        <a:bodyPr/>
        <a:lstStyle/>
        <a:p>
          <a:endParaRPr lang="en-US"/>
        </a:p>
      </dgm:t>
    </dgm:pt>
    <dgm:pt modelId="{37CFB223-1739-4A22-9F73-73C191820F0A}" type="pres">
      <dgm:prSet presAssocID="{66ED8B39-4B9F-4361-8857-A0DD9C6D6611}" presName="negativeSpace" presStyleCnt="0"/>
      <dgm:spPr/>
    </dgm:pt>
    <dgm:pt modelId="{E5C6EFEB-80E9-4798-96F7-9F1DB6805AC9}" type="pres">
      <dgm:prSet presAssocID="{66ED8B39-4B9F-4361-8857-A0DD9C6D6611}" presName="childText" presStyleLbl="conFgAcc1" presStyleIdx="1" presStyleCnt="3">
        <dgm:presLayoutVars>
          <dgm:bulletEnabled val="1"/>
        </dgm:presLayoutVars>
      </dgm:prSet>
      <dgm:spPr/>
      <dgm:t>
        <a:bodyPr/>
        <a:lstStyle/>
        <a:p>
          <a:endParaRPr lang="en-US"/>
        </a:p>
      </dgm:t>
    </dgm:pt>
    <dgm:pt modelId="{A70F5AA8-8734-4408-A400-5B8699375D7C}" type="pres">
      <dgm:prSet presAssocID="{23696BBE-0DD7-4A2C-9A9C-A7FF0C176361}" presName="spaceBetweenRectangles" presStyleCnt="0"/>
      <dgm:spPr/>
    </dgm:pt>
    <dgm:pt modelId="{271438EE-230E-43B1-9598-1D389746487D}" type="pres">
      <dgm:prSet presAssocID="{B37CD10E-3A8C-4351-A8B1-B2694DBDD4FB}" presName="parentLin" presStyleCnt="0"/>
      <dgm:spPr/>
    </dgm:pt>
    <dgm:pt modelId="{D37C8FA0-8D44-4CB4-A95D-CEBE566E2250}" type="pres">
      <dgm:prSet presAssocID="{B37CD10E-3A8C-4351-A8B1-B2694DBDD4FB}" presName="parentLeftMargin" presStyleLbl="node1" presStyleIdx="1" presStyleCnt="3"/>
      <dgm:spPr/>
      <dgm:t>
        <a:bodyPr/>
        <a:lstStyle/>
        <a:p>
          <a:endParaRPr lang="en-US"/>
        </a:p>
      </dgm:t>
    </dgm:pt>
    <dgm:pt modelId="{E13D6AA5-9CFF-4694-B110-9FF909255A0F}" type="pres">
      <dgm:prSet presAssocID="{B37CD10E-3A8C-4351-A8B1-B2694DBDD4FB}" presName="parentText" presStyleLbl="node1" presStyleIdx="2" presStyleCnt="3">
        <dgm:presLayoutVars>
          <dgm:chMax val="0"/>
          <dgm:bulletEnabled val="1"/>
        </dgm:presLayoutVars>
      </dgm:prSet>
      <dgm:spPr/>
      <dgm:t>
        <a:bodyPr/>
        <a:lstStyle/>
        <a:p>
          <a:endParaRPr lang="en-US"/>
        </a:p>
      </dgm:t>
    </dgm:pt>
    <dgm:pt modelId="{B11A0CA7-71F6-46D1-9B1F-4945C39F3AA3}" type="pres">
      <dgm:prSet presAssocID="{B37CD10E-3A8C-4351-A8B1-B2694DBDD4FB}" presName="negativeSpace" presStyleCnt="0"/>
      <dgm:spPr/>
    </dgm:pt>
    <dgm:pt modelId="{D5CC3C31-7195-494C-9759-2B1BB3AED49E}" type="pres">
      <dgm:prSet presAssocID="{B37CD10E-3A8C-4351-A8B1-B2694DBDD4FB}" presName="childText" presStyleLbl="conFgAcc1" presStyleIdx="2" presStyleCnt="3">
        <dgm:presLayoutVars>
          <dgm:bulletEnabled val="1"/>
        </dgm:presLayoutVars>
      </dgm:prSet>
      <dgm:spPr/>
      <dgm:t>
        <a:bodyPr/>
        <a:lstStyle/>
        <a:p>
          <a:endParaRPr lang="en-US"/>
        </a:p>
      </dgm:t>
    </dgm:pt>
  </dgm:ptLst>
  <dgm:cxnLst>
    <dgm:cxn modelId="{4928C766-BE54-4E14-90D4-3F34A6059B78}" srcId="{B37CD10E-3A8C-4351-A8B1-B2694DBDD4FB}" destId="{8BD3F832-9990-4F38-AF6E-81070B7CD76D}" srcOrd="0" destOrd="0" parTransId="{41EFB927-928F-4D2A-9937-2D98237CEAEA}" sibTransId="{2540A848-E0B9-446F-B2DF-17C8C3209B36}"/>
    <dgm:cxn modelId="{2ADBCC37-39B3-471C-9161-3410D2CD270B}" srcId="{B37CD10E-3A8C-4351-A8B1-B2694DBDD4FB}" destId="{CF83DE26-AB7A-4F09-B3DC-32C55531B0AD}" srcOrd="1" destOrd="0" parTransId="{1A4DAD21-7B86-47C5-B175-0B20709C7F3D}" sibTransId="{54ECBF22-E139-420F-9C10-12A4352B8221}"/>
    <dgm:cxn modelId="{49A6984E-F3D9-4B2B-A035-A1E6BD0C24AA}" type="presOf" srcId="{62F5FB65-CC65-488A-923B-5D4215FE72E3}" destId="{64F40EA1-93B0-41A9-AB58-A512C231CA02}" srcOrd="0" destOrd="0" presId="urn:microsoft.com/office/officeart/2005/8/layout/list1"/>
    <dgm:cxn modelId="{09055579-CBD6-4FF5-8B20-39A7792B216B}" srcId="{B37CD10E-3A8C-4351-A8B1-B2694DBDD4FB}" destId="{C6D61521-1011-4B10-A627-32804184AED9}" srcOrd="2" destOrd="0" parTransId="{4AA1C61A-38E3-4A9B-9B6F-63D842E53469}" sibTransId="{CE2C8C6B-A10F-40F9-A2CF-0864A7120CCD}"/>
    <dgm:cxn modelId="{E0CD4CEA-9F6E-4253-A6D3-6FAE59F06432}" type="presOf" srcId="{C6D61521-1011-4B10-A627-32804184AED9}" destId="{D5CC3C31-7195-494C-9759-2B1BB3AED49E}" srcOrd="0" destOrd="2" presId="urn:microsoft.com/office/officeart/2005/8/layout/list1"/>
    <dgm:cxn modelId="{EDF38A3C-E4A9-4D12-9FAB-3FE07CBE66B5}" type="presOf" srcId="{4D770AC2-7F77-4CBE-AC66-DCB51983D4F8}" destId="{9CD7385B-C819-4000-96A3-B26CE6417179}" srcOrd="0" destOrd="0" presId="urn:microsoft.com/office/officeart/2005/8/layout/list1"/>
    <dgm:cxn modelId="{9515D7A7-AF85-4EA2-8B25-D0BB988CFD21}" type="presOf" srcId="{B37CD10E-3A8C-4351-A8B1-B2694DBDD4FB}" destId="{D37C8FA0-8D44-4CB4-A95D-CEBE566E2250}" srcOrd="0" destOrd="0" presId="urn:microsoft.com/office/officeart/2005/8/layout/list1"/>
    <dgm:cxn modelId="{A1077E81-9860-441B-9D33-87A52D0844D1}" type="presOf" srcId="{A6AA5DA2-AA1D-4FB2-9896-9816BABD1B7E}" destId="{E5C6EFEB-80E9-4798-96F7-9F1DB6805AC9}" srcOrd="0" destOrd="2" presId="urn:microsoft.com/office/officeart/2005/8/layout/list1"/>
    <dgm:cxn modelId="{EA6EDCB8-A9E9-4702-9EA5-38F9DCB05E03}" type="presOf" srcId="{8BD3F832-9990-4F38-AF6E-81070B7CD76D}" destId="{D5CC3C31-7195-494C-9759-2B1BB3AED49E}" srcOrd="0" destOrd="0" presId="urn:microsoft.com/office/officeart/2005/8/layout/list1"/>
    <dgm:cxn modelId="{35C394AB-9E5B-4ED6-90AC-E6AFE21CDABD}" type="presOf" srcId="{921CAA07-372A-442C-8EEB-4D78DFC065FD}" destId="{7AFB2E35-15E8-4828-8771-2FD506670641}" srcOrd="0" destOrd="0" presId="urn:microsoft.com/office/officeart/2005/8/layout/list1"/>
    <dgm:cxn modelId="{2D671ECD-D894-4AC3-BB4F-ED3CF81758CD}" type="presOf" srcId="{921CAA07-372A-442C-8EEB-4D78DFC065FD}" destId="{81A8D53A-045C-48B3-8F34-733007B211D3}" srcOrd="1" destOrd="0" presId="urn:microsoft.com/office/officeart/2005/8/layout/list1"/>
    <dgm:cxn modelId="{0F461917-AE67-4D5E-A6D9-9ECDC726EE8C}" type="presOf" srcId="{322C9464-07D4-48ED-BF78-03D896544662}" destId="{E5C6EFEB-80E9-4798-96F7-9F1DB6805AC9}" srcOrd="0" destOrd="1" presId="urn:microsoft.com/office/officeart/2005/8/layout/list1"/>
    <dgm:cxn modelId="{07EC3092-1913-4C89-A148-3FAA1C9AFB43}" srcId="{4D770AC2-7F77-4CBE-AC66-DCB51983D4F8}" destId="{B37CD10E-3A8C-4351-A8B1-B2694DBDD4FB}" srcOrd="2" destOrd="0" parTransId="{7E1B60D4-B059-47E0-BA2A-71B33470906D}" sibTransId="{53C4D908-A4D3-4FFC-B3DC-264DD3D1A35F}"/>
    <dgm:cxn modelId="{EF7F7E66-8C03-45A6-A3A9-53A33BE2AFF8}" type="presOf" srcId="{66ED8B39-4B9F-4361-8857-A0DD9C6D6611}" destId="{5AE47D47-FCFA-4096-ADE5-5149C9A91ED8}" srcOrd="0" destOrd="0" presId="urn:microsoft.com/office/officeart/2005/8/layout/list1"/>
    <dgm:cxn modelId="{E2C86A63-CBBC-46A8-8E88-A972F22ED6DF}" srcId="{921CAA07-372A-442C-8EEB-4D78DFC065FD}" destId="{8809AF45-7993-4C77-B2F1-B31687EB425D}" srcOrd="1" destOrd="0" parTransId="{F8D14013-1756-4FC8-AF32-CDB8765FF3B8}" sibTransId="{48A8AC29-AB02-47BC-B79B-2333FFDD25BB}"/>
    <dgm:cxn modelId="{C7340DAD-3192-439A-B023-C76DB3FD14C1}" type="presOf" srcId="{8809AF45-7993-4C77-B2F1-B31687EB425D}" destId="{64F40EA1-93B0-41A9-AB58-A512C231CA02}" srcOrd="0" destOrd="1" presId="urn:microsoft.com/office/officeart/2005/8/layout/list1"/>
    <dgm:cxn modelId="{15236B89-D553-45BA-8741-44E438299D3F}" type="presOf" srcId="{9336B144-21FC-40C1-A452-8E3A5BCBB308}" destId="{64F40EA1-93B0-41A9-AB58-A512C231CA02}" srcOrd="0" destOrd="2" presId="urn:microsoft.com/office/officeart/2005/8/layout/list1"/>
    <dgm:cxn modelId="{5DE1E4AD-6A59-4909-8D81-AA1783E9BE96}" srcId="{921CAA07-372A-442C-8EEB-4D78DFC065FD}" destId="{62F5FB65-CC65-488A-923B-5D4215FE72E3}" srcOrd="0" destOrd="0" parTransId="{2951A395-7757-4CF1-B8DE-CABE112269D0}" sibTransId="{0F670427-0D37-4C7C-A37E-8B89E9C544E9}"/>
    <dgm:cxn modelId="{BEBD81D5-A4FD-4428-8024-BF9231F1E5A6}" srcId="{66ED8B39-4B9F-4361-8857-A0DD9C6D6611}" destId="{322C9464-07D4-48ED-BF78-03D896544662}" srcOrd="1" destOrd="0" parTransId="{7F889064-7451-4B36-8FA2-686D11CBBFEC}" sibTransId="{AB9DF718-D742-4A79-B806-B7AB3C2E95E5}"/>
    <dgm:cxn modelId="{0F0CC381-D125-4B59-89DE-6003C20A8B2E}" srcId="{66ED8B39-4B9F-4361-8857-A0DD9C6D6611}" destId="{A6AA5DA2-AA1D-4FB2-9896-9816BABD1B7E}" srcOrd="2" destOrd="0" parTransId="{F1979F04-AD73-4045-B383-5A097F9A6379}" sibTransId="{5B34D6D1-A87D-4CF7-9866-581C072BC0B1}"/>
    <dgm:cxn modelId="{2E6073C9-B6EF-4040-A2FF-49E5434F9C58}" srcId="{921CAA07-372A-442C-8EEB-4D78DFC065FD}" destId="{9336B144-21FC-40C1-A452-8E3A5BCBB308}" srcOrd="2" destOrd="0" parTransId="{F926C488-9FFE-479D-A4FA-12C5AAC5E2B0}" sibTransId="{1D31E27A-51D9-4D89-8A8D-8B3CDA86A855}"/>
    <dgm:cxn modelId="{CFD8C415-8124-40AA-8229-32261F0A5944}" srcId="{4D770AC2-7F77-4CBE-AC66-DCB51983D4F8}" destId="{66ED8B39-4B9F-4361-8857-A0DD9C6D6611}" srcOrd="1" destOrd="0" parTransId="{100DFD60-D8C4-4089-970D-0632270D8EEB}" sibTransId="{23696BBE-0DD7-4A2C-9A9C-A7FF0C176361}"/>
    <dgm:cxn modelId="{E41AE8CA-C119-4B8D-BECC-A92A35F430E8}" srcId="{921CAA07-372A-442C-8EEB-4D78DFC065FD}" destId="{B30CEEF6-D25F-466C-9B29-74E8D32B083D}" srcOrd="3" destOrd="0" parTransId="{32627659-1D30-4389-90DE-09127BDEBCE1}" sibTransId="{B4EC7C85-D096-4135-86B0-5B3CA2E3CD0C}"/>
    <dgm:cxn modelId="{6168EC00-885F-41CD-B0BD-966F53A96639}" type="presOf" srcId="{66ED8B39-4B9F-4361-8857-A0DD9C6D6611}" destId="{D3DBC397-093F-48BC-BF3A-DD5DB47622E5}" srcOrd="1" destOrd="0" presId="urn:microsoft.com/office/officeart/2005/8/layout/list1"/>
    <dgm:cxn modelId="{93572485-D558-470D-8019-01BEDDCE80F6}" type="presOf" srcId="{B30CEEF6-D25F-466C-9B29-74E8D32B083D}" destId="{64F40EA1-93B0-41A9-AB58-A512C231CA02}" srcOrd="0" destOrd="3" presId="urn:microsoft.com/office/officeart/2005/8/layout/list1"/>
    <dgm:cxn modelId="{9ED34691-6DB1-4D0E-B0AB-7FF9A0C3097F}" type="presOf" srcId="{CF83DE26-AB7A-4F09-B3DC-32C55531B0AD}" destId="{D5CC3C31-7195-494C-9759-2B1BB3AED49E}" srcOrd="0" destOrd="1" presId="urn:microsoft.com/office/officeart/2005/8/layout/list1"/>
    <dgm:cxn modelId="{B48A86E8-6D07-4C11-BA71-3955EEE600EE}" srcId="{4D770AC2-7F77-4CBE-AC66-DCB51983D4F8}" destId="{921CAA07-372A-442C-8EEB-4D78DFC065FD}" srcOrd="0" destOrd="0" parTransId="{94D3654C-CA11-4932-88FC-5BFC5FEAF4AF}" sibTransId="{85866F3E-B42B-47FE-8498-795891432F28}"/>
    <dgm:cxn modelId="{E955853F-EE85-4853-9BF5-CA932AF129A0}" type="presOf" srcId="{9DA7A135-1356-498C-BED1-0FA645EA8585}" destId="{E5C6EFEB-80E9-4798-96F7-9F1DB6805AC9}" srcOrd="0" destOrd="0" presId="urn:microsoft.com/office/officeart/2005/8/layout/list1"/>
    <dgm:cxn modelId="{DEDD8F01-7EEF-45D1-85DF-E8CF9A4E082C}" srcId="{66ED8B39-4B9F-4361-8857-A0DD9C6D6611}" destId="{9DA7A135-1356-498C-BED1-0FA645EA8585}" srcOrd="0" destOrd="0" parTransId="{DE9E3F93-D5BD-4148-907F-57588931055C}" sibTransId="{1338A86A-392A-4E32-9ECF-277EF5579537}"/>
    <dgm:cxn modelId="{3D0A91FD-611A-46B0-B3AC-9A7C3F89BCCE}" type="presOf" srcId="{B37CD10E-3A8C-4351-A8B1-B2694DBDD4FB}" destId="{E13D6AA5-9CFF-4694-B110-9FF909255A0F}" srcOrd="1" destOrd="0" presId="urn:microsoft.com/office/officeart/2005/8/layout/list1"/>
    <dgm:cxn modelId="{424A258F-A571-43C3-8386-89BD7C262791}" type="presParOf" srcId="{9CD7385B-C819-4000-96A3-B26CE6417179}" destId="{EFDF76DC-FCD9-4393-982B-BC9E6E2C4928}" srcOrd="0" destOrd="0" presId="urn:microsoft.com/office/officeart/2005/8/layout/list1"/>
    <dgm:cxn modelId="{EC6EC749-DA5A-4691-9DBA-419D84E4CEB1}" type="presParOf" srcId="{EFDF76DC-FCD9-4393-982B-BC9E6E2C4928}" destId="{7AFB2E35-15E8-4828-8771-2FD506670641}" srcOrd="0" destOrd="0" presId="urn:microsoft.com/office/officeart/2005/8/layout/list1"/>
    <dgm:cxn modelId="{C3F16F9F-1D8C-4F90-BD3C-CEBD4DD5025F}" type="presParOf" srcId="{EFDF76DC-FCD9-4393-982B-BC9E6E2C4928}" destId="{81A8D53A-045C-48B3-8F34-733007B211D3}" srcOrd="1" destOrd="0" presId="urn:microsoft.com/office/officeart/2005/8/layout/list1"/>
    <dgm:cxn modelId="{C58203D5-D783-4881-B849-DACFF2F2E368}" type="presParOf" srcId="{9CD7385B-C819-4000-96A3-B26CE6417179}" destId="{1537CA45-9F49-4708-9891-64C4DAACA661}" srcOrd="1" destOrd="0" presId="urn:microsoft.com/office/officeart/2005/8/layout/list1"/>
    <dgm:cxn modelId="{9AC83209-5F92-4943-A3C6-D86E3D5D217A}" type="presParOf" srcId="{9CD7385B-C819-4000-96A3-B26CE6417179}" destId="{64F40EA1-93B0-41A9-AB58-A512C231CA02}" srcOrd="2" destOrd="0" presId="urn:microsoft.com/office/officeart/2005/8/layout/list1"/>
    <dgm:cxn modelId="{B07316EA-461E-4632-BF5E-459A6F875110}" type="presParOf" srcId="{9CD7385B-C819-4000-96A3-B26CE6417179}" destId="{3EBB101F-08AB-402B-B78A-27E5B8D17D36}" srcOrd="3" destOrd="0" presId="urn:microsoft.com/office/officeart/2005/8/layout/list1"/>
    <dgm:cxn modelId="{F7ADF4A9-39B9-4985-95A9-FB0A10ADC599}" type="presParOf" srcId="{9CD7385B-C819-4000-96A3-B26CE6417179}" destId="{1A1ED0B3-4D8D-45BD-A691-15EAC61FA202}" srcOrd="4" destOrd="0" presId="urn:microsoft.com/office/officeart/2005/8/layout/list1"/>
    <dgm:cxn modelId="{1ED8D58B-5494-4254-A573-06CA8581703A}" type="presParOf" srcId="{1A1ED0B3-4D8D-45BD-A691-15EAC61FA202}" destId="{5AE47D47-FCFA-4096-ADE5-5149C9A91ED8}" srcOrd="0" destOrd="0" presId="urn:microsoft.com/office/officeart/2005/8/layout/list1"/>
    <dgm:cxn modelId="{247F07E0-7D35-435F-9B7E-7764A03F8B53}" type="presParOf" srcId="{1A1ED0B3-4D8D-45BD-A691-15EAC61FA202}" destId="{D3DBC397-093F-48BC-BF3A-DD5DB47622E5}" srcOrd="1" destOrd="0" presId="urn:microsoft.com/office/officeart/2005/8/layout/list1"/>
    <dgm:cxn modelId="{0E685C37-2280-4464-95DC-5BE287377DB3}" type="presParOf" srcId="{9CD7385B-C819-4000-96A3-B26CE6417179}" destId="{37CFB223-1739-4A22-9F73-73C191820F0A}" srcOrd="5" destOrd="0" presId="urn:microsoft.com/office/officeart/2005/8/layout/list1"/>
    <dgm:cxn modelId="{01DBABE1-C92F-45F5-8DBA-CA2A833D33A6}" type="presParOf" srcId="{9CD7385B-C819-4000-96A3-B26CE6417179}" destId="{E5C6EFEB-80E9-4798-96F7-9F1DB6805AC9}" srcOrd="6" destOrd="0" presId="urn:microsoft.com/office/officeart/2005/8/layout/list1"/>
    <dgm:cxn modelId="{49A11215-02D1-464E-B871-9CE5E029472E}" type="presParOf" srcId="{9CD7385B-C819-4000-96A3-B26CE6417179}" destId="{A70F5AA8-8734-4408-A400-5B8699375D7C}" srcOrd="7" destOrd="0" presId="urn:microsoft.com/office/officeart/2005/8/layout/list1"/>
    <dgm:cxn modelId="{D99DBF67-316D-4C04-BD04-680B00D0A1D6}" type="presParOf" srcId="{9CD7385B-C819-4000-96A3-B26CE6417179}" destId="{271438EE-230E-43B1-9598-1D389746487D}" srcOrd="8" destOrd="0" presId="urn:microsoft.com/office/officeart/2005/8/layout/list1"/>
    <dgm:cxn modelId="{12572E61-805C-4E9B-AF55-B620DA37EFF9}" type="presParOf" srcId="{271438EE-230E-43B1-9598-1D389746487D}" destId="{D37C8FA0-8D44-4CB4-A95D-CEBE566E2250}" srcOrd="0" destOrd="0" presId="urn:microsoft.com/office/officeart/2005/8/layout/list1"/>
    <dgm:cxn modelId="{602F2953-F4ED-4D0F-8356-7E5E36B7068A}" type="presParOf" srcId="{271438EE-230E-43B1-9598-1D389746487D}" destId="{E13D6AA5-9CFF-4694-B110-9FF909255A0F}" srcOrd="1" destOrd="0" presId="urn:microsoft.com/office/officeart/2005/8/layout/list1"/>
    <dgm:cxn modelId="{733B37BC-22DA-4AAC-9076-264211C815CF}" type="presParOf" srcId="{9CD7385B-C819-4000-96A3-B26CE6417179}" destId="{B11A0CA7-71F6-46D1-9B1F-4945C39F3AA3}" srcOrd="9" destOrd="0" presId="urn:microsoft.com/office/officeart/2005/8/layout/list1"/>
    <dgm:cxn modelId="{8289B039-021A-4B43-A49E-62BBE4EA3411}" type="presParOf" srcId="{9CD7385B-C819-4000-96A3-B26CE6417179}" destId="{D5CC3C31-7195-494C-9759-2B1BB3AED49E}"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D770AC2-7F77-4CBE-AC66-DCB51983D4F8}" type="doc">
      <dgm:prSet loTypeId="urn:microsoft.com/office/officeart/2005/8/layout/list1" loCatId="list" qsTypeId="urn:microsoft.com/office/officeart/2005/8/quickstyle/3d1" qsCatId="3D" csTypeId="urn:microsoft.com/office/officeart/2005/8/colors/colorful4" csCatId="colorful" phldr="1"/>
      <dgm:spPr/>
      <dgm:t>
        <a:bodyPr/>
        <a:lstStyle/>
        <a:p>
          <a:endParaRPr lang="en-US"/>
        </a:p>
      </dgm:t>
    </dgm:pt>
    <dgm:pt modelId="{921CAA07-372A-442C-8EEB-4D78DFC065FD}">
      <dgm:prSet phldrT="[Text]" custT="1"/>
      <dgm:spPr/>
      <dgm:t>
        <a:bodyPr/>
        <a:lstStyle/>
        <a:p>
          <a:r>
            <a:rPr lang="en-US" sz="2000" b="1" dirty="0" smtClean="0"/>
            <a:t>Vulnerable Components Are Common</a:t>
          </a:r>
          <a:endParaRPr lang="en-US" sz="2000" b="1" dirty="0"/>
        </a:p>
      </dgm:t>
    </dgm:pt>
    <dgm:pt modelId="{94D3654C-CA11-4932-88FC-5BFC5FEAF4AF}" type="parTrans" cxnId="{B48A86E8-6D07-4C11-BA71-3955EEE600EE}">
      <dgm:prSet/>
      <dgm:spPr/>
      <dgm:t>
        <a:bodyPr/>
        <a:lstStyle/>
        <a:p>
          <a:endParaRPr lang="en-US" b="1"/>
        </a:p>
      </dgm:t>
    </dgm:pt>
    <dgm:pt modelId="{85866F3E-B42B-47FE-8498-795891432F28}" type="sibTrans" cxnId="{B48A86E8-6D07-4C11-BA71-3955EEE600EE}">
      <dgm:prSet/>
      <dgm:spPr/>
      <dgm:t>
        <a:bodyPr/>
        <a:lstStyle/>
        <a:p>
          <a:endParaRPr lang="en-US" b="1"/>
        </a:p>
      </dgm:t>
    </dgm:pt>
    <dgm:pt modelId="{36B659D2-1555-4DE8-89F6-F88932864E2D}">
      <dgm:prSet/>
      <dgm:spPr/>
      <dgm:t>
        <a:bodyPr/>
        <a:lstStyle/>
        <a:p>
          <a:r>
            <a:rPr lang="en-US" b="1" dirty="0" smtClean="0"/>
            <a:t>Some vulnerable components (e.g., framework libraries) can be identified and exploited with automated tools</a:t>
          </a:r>
        </a:p>
      </dgm:t>
    </dgm:pt>
    <dgm:pt modelId="{0B799272-71AE-45FA-8AAC-675BD31FE6F8}" type="parTrans" cxnId="{8188B2C3-322B-4C09-86F9-BC964BBA2BDB}">
      <dgm:prSet/>
      <dgm:spPr/>
      <dgm:t>
        <a:bodyPr/>
        <a:lstStyle/>
        <a:p>
          <a:endParaRPr lang="en-US" b="1"/>
        </a:p>
      </dgm:t>
    </dgm:pt>
    <dgm:pt modelId="{8EC9006A-E94C-462C-971D-ED946FA33354}" type="sibTrans" cxnId="{8188B2C3-322B-4C09-86F9-BC964BBA2BDB}">
      <dgm:prSet/>
      <dgm:spPr/>
      <dgm:t>
        <a:bodyPr/>
        <a:lstStyle/>
        <a:p>
          <a:endParaRPr lang="en-US" b="1"/>
        </a:p>
      </dgm:t>
    </dgm:pt>
    <dgm:pt modelId="{E90F77E3-7BD8-4006-B00E-34E43321C413}">
      <dgm:prSet custT="1"/>
      <dgm:spPr/>
      <dgm:t>
        <a:bodyPr/>
        <a:lstStyle/>
        <a:p>
          <a:r>
            <a:rPr lang="en-US" sz="2000" b="1" dirty="0" smtClean="0"/>
            <a:t>Widespread</a:t>
          </a:r>
        </a:p>
      </dgm:t>
    </dgm:pt>
    <dgm:pt modelId="{D4768BFD-E20F-48C3-9F20-31B0E18A5CA9}" type="parTrans" cxnId="{232889ED-3339-4288-AB83-B265134AB6C6}">
      <dgm:prSet/>
      <dgm:spPr/>
      <dgm:t>
        <a:bodyPr/>
        <a:lstStyle/>
        <a:p>
          <a:endParaRPr lang="en-US" b="1"/>
        </a:p>
      </dgm:t>
    </dgm:pt>
    <dgm:pt modelId="{67579B1A-589F-4CEA-BE98-BB1A3B5A2ED3}" type="sibTrans" cxnId="{232889ED-3339-4288-AB83-B265134AB6C6}">
      <dgm:prSet/>
      <dgm:spPr/>
      <dgm:t>
        <a:bodyPr/>
        <a:lstStyle/>
        <a:p>
          <a:endParaRPr lang="en-US" b="1"/>
        </a:p>
      </dgm:t>
    </dgm:pt>
    <dgm:pt modelId="{97614980-C798-4E21-A63F-78068A03D4CF}">
      <dgm:prSet/>
      <dgm:spPr/>
      <dgm:t>
        <a:bodyPr/>
        <a:lstStyle/>
        <a:p>
          <a:r>
            <a:rPr lang="en-GB" b="1" dirty="0" smtClean="0"/>
            <a:t>Virtually every application has these issues because most development teams don’t focus on ensuring their components/libraries are up to date</a:t>
          </a:r>
          <a:endParaRPr lang="en-US" b="1" dirty="0" smtClean="0"/>
        </a:p>
      </dgm:t>
    </dgm:pt>
    <dgm:pt modelId="{D0313E7C-0DDF-4C06-9A69-987DDA38517C}" type="parTrans" cxnId="{6EA2B77F-D808-4714-929C-8F4FD7025919}">
      <dgm:prSet/>
      <dgm:spPr/>
      <dgm:t>
        <a:bodyPr/>
        <a:lstStyle/>
        <a:p>
          <a:endParaRPr lang="en-US" b="1"/>
        </a:p>
      </dgm:t>
    </dgm:pt>
    <dgm:pt modelId="{304CD475-5837-4A8D-8067-684659AB4A44}" type="sibTrans" cxnId="{6EA2B77F-D808-4714-929C-8F4FD7025919}">
      <dgm:prSet/>
      <dgm:spPr/>
      <dgm:t>
        <a:bodyPr/>
        <a:lstStyle/>
        <a:p>
          <a:endParaRPr lang="en-US" b="1"/>
        </a:p>
      </dgm:t>
    </dgm:pt>
    <dgm:pt modelId="{ACD718EE-16B7-49AB-950A-0CE7C3F60711}">
      <dgm:prSet custT="1"/>
      <dgm:spPr/>
      <dgm:t>
        <a:bodyPr/>
        <a:lstStyle/>
        <a:p>
          <a:r>
            <a:rPr lang="en-US" sz="2000" b="1" dirty="0" smtClean="0"/>
            <a:t>Typical Impact</a:t>
          </a:r>
        </a:p>
      </dgm:t>
    </dgm:pt>
    <dgm:pt modelId="{0D69B4AF-2456-45D3-B878-B4AC373CB3FF}" type="parTrans" cxnId="{C6CAFB11-8BAE-422D-89C8-57072630FDD5}">
      <dgm:prSet/>
      <dgm:spPr/>
      <dgm:t>
        <a:bodyPr/>
        <a:lstStyle/>
        <a:p>
          <a:endParaRPr lang="en-US" b="1"/>
        </a:p>
      </dgm:t>
    </dgm:pt>
    <dgm:pt modelId="{D680E67F-B44F-4CDD-A1F7-CFFC2135D15F}" type="sibTrans" cxnId="{C6CAFB11-8BAE-422D-89C8-57072630FDD5}">
      <dgm:prSet/>
      <dgm:spPr/>
      <dgm:t>
        <a:bodyPr/>
        <a:lstStyle/>
        <a:p>
          <a:endParaRPr lang="en-US" b="1"/>
        </a:p>
      </dgm:t>
    </dgm:pt>
    <dgm:pt modelId="{5D8EF362-6786-4F15-80D1-A2291851F303}">
      <dgm:prSet/>
      <dgm:spPr/>
      <dgm:t>
        <a:bodyPr/>
        <a:lstStyle/>
        <a:p>
          <a:r>
            <a:rPr lang="en-GB" b="1" dirty="0" smtClean="0"/>
            <a:t>Full range of weaknesses is possible, including injection, broken access control, XSS ...</a:t>
          </a:r>
          <a:endParaRPr lang="en-US" b="1" dirty="0" smtClean="0"/>
        </a:p>
      </dgm:t>
    </dgm:pt>
    <dgm:pt modelId="{A095B9AF-EE29-41F7-B5E2-D55CE789295E}" type="parTrans" cxnId="{BF5C3125-4AFA-47D9-952A-174283FF6EBC}">
      <dgm:prSet/>
      <dgm:spPr/>
      <dgm:t>
        <a:bodyPr/>
        <a:lstStyle/>
        <a:p>
          <a:endParaRPr lang="en-US" b="1"/>
        </a:p>
      </dgm:t>
    </dgm:pt>
    <dgm:pt modelId="{70682F13-BA80-40C4-AFA1-34AEB796D75E}" type="sibTrans" cxnId="{BF5C3125-4AFA-47D9-952A-174283FF6EBC}">
      <dgm:prSet/>
      <dgm:spPr/>
      <dgm:t>
        <a:bodyPr/>
        <a:lstStyle/>
        <a:p>
          <a:endParaRPr lang="en-US" b="1"/>
        </a:p>
      </dgm:t>
    </dgm:pt>
    <dgm:pt modelId="{796BE580-ACB1-459B-84D6-821BE7A93704}">
      <dgm:prSet/>
      <dgm:spPr/>
      <dgm:t>
        <a:bodyPr/>
        <a:lstStyle/>
        <a:p>
          <a:r>
            <a:rPr lang="en-GB" b="1" dirty="0" smtClean="0"/>
            <a:t>In many cases,  the developers don’t even know all the components they are using, never mind their versions. Component dependencies make things even worse</a:t>
          </a:r>
          <a:endParaRPr lang="en-US" b="1" dirty="0" smtClean="0"/>
        </a:p>
      </dgm:t>
    </dgm:pt>
    <dgm:pt modelId="{1ED8E803-A693-4D36-B1E5-39754BC8AE10}" type="parTrans" cxnId="{62C73EAC-D607-49FF-8B6E-96BD7D7370C8}">
      <dgm:prSet/>
      <dgm:spPr/>
      <dgm:t>
        <a:bodyPr/>
        <a:lstStyle/>
        <a:p>
          <a:endParaRPr lang="en-US" b="1"/>
        </a:p>
      </dgm:t>
    </dgm:pt>
    <dgm:pt modelId="{E4ED501C-8461-46B0-A1D7-45FBE6916D22}" type="sibTrans" cxnId="{62C73EAC-D607-49FF-8B6E-96BD7D7370C8}">
      <dgm:prSet/>
      <dgm:spPr/>
      <dgm:t>
        <a:bodyPr/>
        <a:lstStyle/>
        <a:p>
          <a:endParaRPr lang="en-US" b="1"/>
        </a:p>
      </dgm:t>
    </dgm:pt>
    <dgm:pt modelId="{D57B90ED-8207-45FE-B706-DE62354EBD1A}">
      <dgm:prSet/>
      <dgm:spPr/>
      <dgm:t>
        <a:bodyPr/>
        <a:lstStyle/>
        <a:p>
          <a:r>
            <a:rPr lang="en-US" b="1" dirty="0" smtClean="0"/>
            <a:t>This expands the threat agent pool beyond targeted attackers to include chaotic actors</a:t>
          </a:r>
        </a:p>
      </dgm:t>
    </dgm:pt>
    <dgm:pt modelId="{5FDF55C9-F81E-4C6D-860D-A508C3781F69}" type="parTrans" cxnId="{D315CD59-19AB-4E85-BD3A-21D62A906D66}">
      <dgm:prSet/>
      <dgm:spPr/>
      <dgm:t>
        <a:bodyPr/>
        <a:lstStyle/>
        <a:p>
          <a:endParaRPr lang="en-US" b="1"/>
        </a:p>
      </dgm:t>
    </dgm:pt>
    <dgm:pt modelId="{BFCBDBB9-0E0E-4721-8081-16FF6B42B5D8}" type="sibTrans" cxnId="{D315CD59-19AB-4E85-BD3A-21D62A906D66}">
      <dgm:prSet/>
      <dgm:spPr/>
      <dgm:t>
        <a:bodyPr/>
        <a:lstStyle/>
        <a:p>
          <a:endParaRPr lang="en-US" b="1"/>
        </a:p>
      </dgm:t>
    </dgm:pt>
    <dgm:pt modelId="{99CFCBB4-C898-4C43-B4A8-67C1215225E0}">
      <dgm:prSet/>
      <dgm:spPr/>
      <dgm:t>
        <a:bodyPr/>
        <a:lstStyle/>
        <a:p>
          <a:r>
            <a:rPr lang="en-GB" b="1" dirty="0" smtClean="0"/>
            <a:t>The impact could range from minimal to complete host takeover and data compromise</a:t>
          </a:r>
          <a:endParaRPr lang="en-US" b="1" dirty="0" smtClean="0"/>
        </a:p>
      </dgm:t>
    </dgm:pt>
    <dgm:pt modelId="{D09F1553-1CE7-497B-9FFE-EAF204FDE712}" type="parTrans" cxnId="{9756A196-0C22-4FA2-97B5-613634A6FC7B}">
      <dgm:prSet/>
      <dgm:spPr/>
      <dgm:t>
        <a:bodyPr/>
        <a:lstStyle/>
        <a:p>
          <a:endParaRPr lang="en-US" b="1"/>
        </a:p>
      </dgm:t>
    </dgm:pt>
    <dgm:pt modelId="{2D8F33EF-0B99-49B3-850E-207978A90EBF}" type="sibTrans" cxnId="{9756A196-0C22-4FA2-97B5-613634A6FC7B}">
      <dgm:prSet/>
      <dgm:spPr/>
      <dgm:t>
        <a:bodyPr/>
        <a:lstStyle/>
        <a:p>
          <a:endParaRPr lang="en-US" b="1"/>
        </a:p>
      </dgm:t>
    </dgm:pt>
    <dgm:pt modelId="{9CD7385B-C819-4000-96A3-B26CE6417179}" type="pres">
      <dgm:prSet presAssocID="{4D770AC2-7F77-4CBE-AC66-DCB51983D4F8}" presName="linear" presStyleCnt="0">
        <dgm:presLayoutVars>
          <dgm:dir/>
          <dgm:animLvl val="lvl"/>
          <dgm:resizeHandles val="exact"/>
        </dgm:presLayoutVars>
      </dgm:prSet>
      <dgm:spPr/>
      <dgm:t>
        <a:bodyPr/>
        <a:lstStyle/>
        <a:p>
          <a:endParaRPr lang="en-US"/>
        </a:p>
      </dgm:t>
    </dgm:pt>
    <dgm:pt modelId="{EFDF76DC-FCD9-4393-982B-BC9E6E2C4928}" type="pres">
      <dgm:prSet presAssocID="{921CAA07-372A-442C-8EEB-4D78DFC065FD}" presName="parentLin" presStyleCnt="0"/>
      <dgm:spPr/>
      <dgm:t>
        <a:bodyPr/>
        <a:lstStyle/>
        <a:p>
          <a:endParaRPr lang="en-GB"/>
        </a:p>
      </dgm:t>
    </dgm:pt>
    <dgm:pt modelId="{7AFB2E35-15E8-4828-8771-2FD506670641}" type="pres">
      <dgm:prSet presAssocID="{921CAA07-372A-442C-8EEB-4D78DFC065FD}" presName="parentLeftMargin" presStyleLbl="node1" presStyleIdx="0" presStyleCnt="3"/>
      <dgm:spPr/>
      <dgm:t>
        <a:bodyPr/>
        <a:lstStyle/>
        <a:p>
          <a:endParaRPr lang="en-US"/>
        </a:p>
      </dgm:t>
    </dgm:pt>
    <dgm:pt modelId="{81A8D53A-045C-48B3-8F34-733007B211D3}" type="pres">
      <dgm:prSet presAssocID="{921CAA07-372A-442C-8EEB-4D78DFC065FD}" presName="parentText" presStyleLbl="node1" presStyleIdx="0" presStyleCnt="3">
        <dgm:presLayoutVars>
          <dgm:chMax val="0"/>
          <dgm:bulletEnabled val="1"/>
        </dgm:presLayoutVars>
      </dgm:prSet>
      <dgm:spPr/>
      <dgm:t>
        <a:bodyPr/>
        <a:lstStyle/>
        <a:p>
          <a:endParaRPr lang="en-US"/>
        </a:p>
      </dgm:t>
    </dgm:pt>
    <dgm:pt modelId="{1537CA45-9F49-4708-9891-64C4DAACA661}" type="pres">
      <dgm:prSet presAssocID="{921CAA07-372A-442C-8EEB-4D78DFC065FD}" presName="negativeSpace" presStyleCnt="0"/>
      <dgm:spPr/>
      <dgm:t>
        <a:bodyPr/>
        <a:lstStyle/>
        <a:p>
          <a:endParaRPr lang="en-GB"/>
        </a:p>
      </dgm:t>
    </dgm:pt>
    <dgm:pt modelId="{64F40EA1-93B0-41A9-AB58-A512C231CA02}" type="pres">
      <dgm:prSet presAssocID="{921CAA07-372A-442C-8EEB-4D78DFC065FD}" presName="childText" presStyleLbl="conFgAcc1" presStyleIdx="0" presStyleCnt="3" custLinFactNeighborY="-2453">
        <dgm:presLayoutVars>
          <dgm:bulletEnabled val="1"/>
        </dgm:presLayoutVars>
      </dgm:prSet>
      <dgm:spPr/>
      <dgm:t>
        <a:bodyPr/>
        <a:lstStyle/>
        <a:p>
          <a:endParaRPr lang="en-US"/>
        </a:p>
      </dgm:t>
    </dgm:pt>
    <dgm:pt modelId="{3EBB101F-08AB-402B-B78A-27E5B8D17D36}" type="pres">
      <dgm:prSet presAssocID="{85866F3E-B42B-47FE-8498-795891432F28}" presName="spaceBetweenRectangles" presStyleCnt="0"/>
      <dgm:spPr/>
      <dgm:t>
        <a:bodyPr/>
        <a:lstStyle/>
        <a:p>
          <a:endParaRPr lang="en-GB"/>
        </a:p>
      </dgm:t>
    </dgm:pt>
    <dgm:pt modelId="{04665652-1E69-46EB-9233-4EC9EAE6D3EB}" type="pres">
      <dgm:prSet presAssocID="{E90F77E3-7BD8-4006-B00E-34E43321C413}" presName="parentLin" presStyleCnt="0"/>
      <dgm:spPr/>
      <dgm:t>
        <a:bodyPr/>
        <a:lstStyle/>
        <a:p>
          <a:endParaRPr lang="en-GB"/>
        </a:p>
      </dgm:t>
    </dgm:pt>
    <dgm:pt modelId="{0E4700F7-DB03-465B-9D0F-26E463512BE8}" type="pres">
      <dgm:prSet presAssocID="{E90F77E3-7BD8-4006-B00E-34E43321C413}" presName="parentLeftMargin" presStyleLbl="node1" presStyleIdx="0" presStyleCnt="3"/>
      <dgm:spPr/>
      <dgm:t>
        <a:bodyPr/>
        <a:lstStyle/>
        <a:p>
          <a:endParaRPr lang="en-US"/>
        </a:p>
      </dgm:t>
    </dgm:pt>
    <dgm:pt modelId="{113676CA-F308-4C84-A887-F499B3FF5A9B}" type="pres">
      <dgm:prSet presAssocID="{E90F77E3-7BD8-4006-B00E-34E43321C413}" presName="parentText" presStyleLbl="node1" presStyleIdx="1" presStyleCnt="3">
        <dgm:presLayoutVars>
          <dgm:chMax val="0"/>
          <dgm:bulletEnabled val="1"/>
        </dgm:presLayoutVars>
      </dgm:prSet>
      <dgm:spPr/>
      <dgm:t>
        <a:bodyPr/>
        <a:lstStyle/>
        <a:p>
          <a:endParaRPr lang="en-US"/>
        </a:p>
      </dgm:t>
    </dgm:pt>
    <dgm:pt modelId="{E4C4F2CF-0AEB-4902-AF42-02193A2A0C92}" type="pres">
      <dgm:prSet presAssocID="{E90F77E3-7BD8-4006-B00E-34E43321C413}" presName="negativeSpace" presStyleCnt="0"/>
      <dgm:spPr/>
      <dgm:t>
        <a:bodyPr/>
        <a:lstStyle/>
        <a:p>
          <a:endParaRPr lang="en-GB"/>
        </a:p>
      </dgm:t>
    </dgm:pt>
    <dgm:pt modelId="{283E2ADF-9E12-4337-96DE-E31FAE70CFE0}" type="pres">
      <dgm:prSet presAssocID="{E90F77E3-7BD8-4006-B00E-34E43321C413}" presName="childText" presStyleLbl="conFgAcc1" presStyleIdx="1" presStyleCnt="3">
        <dgm:presLayoutVars>
          <dgm:bulletEnabled val="1"/>
        </dgm:presLayoutVars>
      </dgm:prSet>
      <dgm:spPr/>
      <dgm:t>
        <a:bodyPr/>
        <a:lstStyle/>
        <a:p>
          <a:endParaRPr lang="en-US"/>
        </a:p>
      </dgm:t>
    </dgm:pt>
    <dgm:pt modelId="{1295F5BD-F977-49D6-96E6-F6E1F534E57D}" type="pres">
      <dgm:prSet presAssocID="{67579B1A-589F-4CEA-BE98-BB1A3B5A2ED3}" presName="spaceBetweenRectangles" presStyleCnt="0"/>
      <dgm:spPr/>
      <dgm:t>
        <a:bodyPr/>
        <a:lstStyle/>
        <a:p>
          <a:endParaRPr lang="en-GB"/>
        </a:p>
      </dgm:t>
    </dgm:pt>
    <dgm:pt modelId="{9C726ADF-69A1-42F2-BEEC-C26E1AC6C767}" type="pres">
      <dgm:prSet presAssocID="{ACD718EE-16B7-49AB-950A-0CE7C3F60711}" presName="parentLin" presStyleCnt="0"/>
      <dgm:spPr/>
      <dgm:t>
        <a:bodyPr/>
        <a:lstStyle/>
        <a:p>
          <a:endParaRPr lang="en-GB"/>
        </a:p>
      </dgm:t>
    </dgm:pt>
    <dgm:pt modelId="{491EF20B-4B96-4975-A899-4C4F423BB968}" type="pres">
      <dgm:prSet presAssocID="{ACD718EE-16B7-49AB-950A-0CE7C3F60711}" presName="parentLeftMargin" presStyleLbl="node1" presStyleIdx="1" presStyleCnt="3"/>
      <dgm:spPr/>
      <dgm:t>
        <a:bodyPr/>
        <a:lstStyle/>
        <a:p>
          <a:endParaRPr lang="en-US"/>
        </a:p>
      </dgm:t>
    </dgm:pt>
    <dgm:pt modelId="{16705340-0965-4EB0-9C8F-0B8BAEF7B685}" type="pres">
      <dgm:prSet presAssocID="{ACD718EE-16B7-49AB-950A-0CE7C3F60711}" presName="parentText" presStyleLbl="node1" presStyleIdx="2" presStyleCnt="3">
        <dgm:presLayoutVars>
          <dgm:chMax val="0"/>
          <dgm:bulletEnabled val="1"/>
        </dgm:presLayoutVars>
      </dgm:prSet>
      <dgm:spPr/>
      <dgm:t>
        <a:bodyPr/>
        <a:lstStyle/>
        <a:p>
          <a:endParaRPr lang="en-US"/>
        </a:p>
      </dgm:t>
    </dgm:pt>
    <dgm:pt modelId="{F51154E8-020F-49DA-9CA7-16BD2698B012}" type="pres">
      <dgm:prSet presAssocID="{ACD718EE-16B7-49AB-950A-0CE7C3F60711}" presName="negativeSpace" presStyleCnt="0"/>
      <dgm:spPr/>
      <dgm:t>
        <a:bodyPr/>
        <a:lstStyle/>
        <a:p>
          <a:endParaRPr lang="en-GB"/>
        </a:p>
      </dgm:t>
    </dgm:pt>
    <dgm:pt modelId="{3EE93D49-400E-44AF-8E6B-7B9430869BBE}" type="pres">
      <dgm:prSet presAssocID="{ACD718EE-16B7-49AB-950A-0CE7C3F60711}" presName="childText" presStyleLbl="conFgAcc1" presStyleIdx="2" presStyleCnt="3">
        <dgm:presLayoutVars>
          <dgm:bulletEnabled val="1"/>
        </dgm:presLayoutVars>
      </dgm:prSet>
      <dgm:spPr/>
      <dgm:t>
        <a:bodyPr/>
        <a:lstStyle/>
        <a:p>
          <a:endParaRPr lang="en-US"/>
        </a:p>
      </dgm:t>
    </dgm:pt>
  </dgm:ptLst>
  <dgm:cxnLst>
    <dgm:cxn modelId="{D315CD59-19AB-4E85-BD3A-21D62A906D66}" srcId="{921CAA07-372A-442C-8EEB-4D78DFC065FD}" destId="{D57B90ED-8207-45FE-B706-DE62354EBD1A}" srcOrd="1" destOrd="0" parTransId="{5FDF55C9-F81E-4C6D-860D-A508C3781F69}" sibTransId="{BFCBDBB9-0E0E-4721-8081-16FF6B42B5D8}"/>
    <dgm:cxn modelId="{57616008-B5E7-45F8-8E8A-F32F9F96E022}" type="presOf" srcId="{4D770AC2-7F77-4CBE-AC66-DCB51983D4F8}" destId="{9CD7385B-C819-4000-96A3-B26CE6417179}" srcOrd="0" destOrd="0" presId="urn:microsoft.com/office/officeart/2005/8/layout/list1"/>
    <dgm:cxn modelId="{62C73EAC-D607-49FF-8B6E-96BD7D7370C8}" srcId="{E90F77E3-7BD8-4006-B00E-34E43321C413}" destId="{796BE580-ACB1-459B-84D6-821BE7A93704}" srcOrd="1" destOrd="0" parTransId="{1ED8E803-A693-4D36-B1E5-39754BC8AE10}" sibTransId="{E4ED501C-8461-46B0-A1D7-45FBE6916D22}"/>
    <dgm:cxn modelId="{181C6C73-88C7-459E-A4EA-D8494961C474}" type="presOf" srcId="{5D8EF362-6786-4F15-80D1-A2291851F303}" destId="{3EE93D49-400E-44AF-8E6B-7B9430869BBE}" srcOrd="0" destOrd="0" presId="urn:microsoft.com/office/officeart/2005/8/layout/list1"/>
    <dgm:cxn modelId="{73944FFE-EEDB-4700-8238-412938AAF06A}" type="presOf" srcId="{99CFCBB4-C898-4C43-B4A8-67C1215225E0}" destId="{3EE93D49-400E-44AF-8E6B-7B9430869BBE}" srcOrd="0" destOrd="1" presId="urn:microsoft.com/office/officeart/2005/8/layout/list1"/>
    <dgm:cxn modelId="{75943E8B-861B-4759-A40B-A42925A7DA52}" type="presOf" srcId="{921CAA07-372A-442C-8EEB-4D78DFC065FD}" destId="{7AFB2E35-15E8-4828-8771-2FD506670641}" srcOrd="0" destOrd="0" presId="urn:microsoft.com/office/officeart/2005/8/layout/list1"/>
    <dgm:cxn modelId="{5CEA22FA-561C-4B5D-99C0-21671038DB66}" type="presOf" srcId="{36B659D2-1555-4DE8-89F6-F88932864E2D}" destId="{64F40EA1-93B0-41A9-AB58-A512C231CA02}" srcOrd="0" destOrd="0" presId="urn:microsoft.com/office/officeart/2005/8/layout/list1"/>
    <dgm:cxn modelId="{DDE23B80-251B-4873-9A8A-1CAE02AF0BF6}" type="presOf" srcId="{97614980-C798-4E21-A63F-78068A03D4CF}" destId="{283E2ADF-9E12-4337-96DE-E31FAE70CFE0}" srcOrd="0" destOrd="0" presId="urn:microsoft.com/office/officeart/2005/8/layout/list1"/>
    <dgm:cxn modelId="{6EA2B77F-D808-4714-929C-8F4FD7025919}" srcId="{E90F77E3-7BD8-4006-B00E-34E43321C413}" destId="{97614980-C798-4E21-A63F-78068A03D4CF}" srcOrd="0" destOrd="0" parTransId="{D0313E7C-0DDF-4C06-9A69-987DDA38517C}" sibTransId="{304CD475-5837-4A8D-8067-684659AB4A44}"/>
    <dgm:cxn modelId="{2DA5B999-4D36-47F6-9FBB-014BB4EA60CA}" type="presOf" srcId="{ACD718EE-16B7-49AB-950A-0CE7C3F60711}" destId="{491EF20B-4B96-4975-A899-4C4F423BB968}" srcOrd="0" destOrd="0" presId="urn:microsoft.com/office/officeart/2005/8/layout/list1"/>
    <dgm:cxn modelId="{12D263FE-1513-420C-BACA-655E2AAF44B0}" type="presOf" srcId="{E90F77E3-7BD8-4006-B00E-34E43321C413}" destId="{113676CA-F308-4C84-A887-F499B3FF5A9B}" srcOrd="1" destOrd="0" presId="urn:microsoft.com/office/officeart/2005/8/layout/list1"/>
    <dgm:cxn modelId="{232889ED-3339-4288-AB83-B265134AB6C6}" srcId="{4D770AC2-7F77-4CBE-AC66-DCB51983D4F8}" destId="{E90F77E3-7BD8-4006-B00E-34E43321C413}" srcOrd="1" destOrd="0" parTransId="{D4768BFD-E20F-48C3-9F20-31B0E18A5CA9}" sibTransId="{67579B1A-589F-4CEA-BE98-BB1A3B5A2ED3}"/>
    <dgm:cxn modelId="{C6CAFB11-8BAE-422D-89C8-57072630FDD5}" srcId="{4D770AC2-7F77-4CBE-AC66-DCB51983D4F8}" destId="{ACD718EE-16B7-49AB-950A-0CE7C3F60711}" srcOrd="2" destOrd="0" parTransId="{0D69B4AF-2456-45D3-B878-B4AC373CB3FF}" sibTransId="{D680E67F-B44F-4CDD-A1F7-CFFC2135D15F}"/>
    <dgm:cxn modelId="{33EECFB3-8FCF-4B2A-B7B3-2E3AA82325C8}" type="presOf" srcId="{921CAA07-372A-442C-8EEB-4D78DFC065FD}" destId="{81A8D53A-045C-48B3-8F34-733007B211D3}" srcOrd="1" destOrd="0" presId="urn:microsoft.com/office/officeart/2005/8/layout/list1"/>
    <dgm:cxn modelId="{77AAF9F2-80BD-4D07-8952-52B7A4EC0BEF}" type="presOf" srcId="{E90F77E3-7BD8-4006-B00E-34E43321C413}" destId="{0E4700F7-DB03-465B-9D0F-26E463512BE8}" srcOrd="0" destOrd="0" presId="urn:microsoft.com/office/officeart/2005/8/layout/list1"/>
    <dgm:cxn modelId="{2B7310EF-47CF-4BCA-BE15-209E9F6CE006}" type="presOf" srcId="{D57B90ED-8207-45FE-B706-DE62354EBD1A}" destId="{64F40EA1-93B0-41A9-AB58-A512C231CA02}" srcOrd="0" destOrd="1" presId="urn:microsoft.com/office/officeart/2005/8/layout/list1"/>
    <dgm:cxn modelId="{BF5C3125-4AFA-47D9-952A-174283FF6EBC}" srcId="{ACD718EE-16B7-49AB-950A-0CE7C3F60711}" destId="{5D8EF362-6786-4F15-80D1-A2291851F303}" srcOrd="0" destOrd="0" parTransId="{A095B9AF-EE29-41F7-B5E2-D55CE789295E}" sibTransId="{70682F13-BA80-40C4-AFA1-34AEB796D75E}"/>
    <dgm:cxn modelId="{9756A196-0C22-4FA2-97B5-613634A6FC7B}" srcId="{ACD718EE-16B7-49AB-950A-0CE7C3F60711}" destId="{99CFCBB4-C898-4C43-B4A8-67C1215225E0}" srcOrd="1" destOrd="0" parTransId="{D09F1553-1CE7-497B-9FFE-EAF204FDE712}" sibTransId="{2D8F33EF-0B99-49B3-850E-207978A90EBF}"/>
    <dgm:cxn modelId="{B48A86E8-6D07-4C11-BA71-3955EEE600EE}" srcId="{4D770AC2-7F77-4CBE-AC66-DCB51983D4F8}" destId="{921CAA07-372A-442C-8EEB-4D78DFC065FD}" srcOrd="0" destOrd="0" parTransId="{94D3654C-CA11-4932-88FC-5BFC5FEAF4AF}" sibTransId="{85866F3E-B42B-47FE-8498-795891432F28}"/>
    <dgm:cxn modelId="{8188B2C3-322B-4C09-86F9-BC964BBA2BDB}" srcId="{921CAA07-372A-442C-8EEB-4D78DFC065FD}" destId="{36B659D2-1555-4DE8-89F6-F88932864E2D}" srcOrd="0" destOrd="0" parTransId="{0B799272-71AE-45FA-8AAC-675BD31FE6F8}" sibTransId="{8EC9006A-E94C-462C-971D-ED946FA33354}"/>
    <dgm:cxn modelId="{167AACED-2442-49DB-96EF-762485296D04}" type="presOf" srcId="{796BE580-ACB1-459B-84D6-821BE7A93704}" destId="{283E2ADF-9E12-4337-96DE-E31FAE70CFE0}" srcOrd="0" destOrd="1" presId="urn:microsoft.com/office/officeart/2005/8/layout/list1"/>
    <dgm:cxn modelId="{B7561119-29A8-456D-B287-4BDD57F2CE1D}" type="presOf" srcId="{ACD718EE-16B7-49AB-950A-0CE7C3F60711}" destId="{16705340-0965-4EB0-9C8F-0B8BAEF7B685}" srcOrd="1" destOrd="0" presId="urn:microsoft.com/office/officeart/2005/8/layout/list1"/>
    <dgm:cxn modelId="{D0EDE1CD-1241-4FF6-BAEF-7066F1804B80}" type="presParOf" srcId="{9CD7385B-C819-4000-96A3-B26CE6417179}" destId="{EFDF76DC-FCD9-4393-982B-BC9E6E2C4928}" srcOrd="0" destOrd="0" presId="urn:microsoft.com/office/officeart/2005/8/layout/list1"/>
    <dgm:cxn modelId="{5D976052-7007-4DF7-810B-D215E3D4DE45}" type="presParOf" srcId="{EFDF76DC-FCD9-4393-982B-BC9E6E2C4928}" destId="{7AFB2E35-15E8-4828-8771-2FD506670641}" srcOrd="0" destOrd="0" presId="urn:microsoft.com/office/officeart/2005/8/layout/list1"/>
    <dgm:cxn modelId="{6607F822-1EB0-4F95-A2CE-B7CA6E3FDB24}" type="presParOf" srcId="{EFDF76DC-FCD9-4393-982B-BC9E6E2C4928}" destId="{81A8D53A-045C-48B3-8F34-733007B211D3}" srcOrd="1" destOrd="0" presId="urn:microsoft.com/office/officeart/2005/8/layout/list1"/>
    <dgm:cxn modelId="{EE7051F6-732B-4C1B-BC3C-A8833290E4D1}" type="presParOf" srcId="{9CD7385B-C819-4000-96A3-B26CE6417179}" destId="{1537CA45-9F49-4708-9891-64C4DAACA661}" srcOrd="1" destOrd="0" presId="urn:microsoft.com/office/officeart/2005/8/layout/list1"/>
    <dgm:cxn modelId="{E9AD9F95-BFB3-40E1-AFC3-6867BF2017A6}" type="presParOf" srcId="{9CD7385B-C819-4000-96A3-B26CE6417179}" destId="{64F40EA1-93B0-41A9-AB58-A512C231CA02}" srcOrd="2" destOrd="0" presId="urn:microsoft.com/office/officeart/2005/8/layout/list1"/>
    <dgm:cxn modelId="{44E8EFD7-9702-459B-9F71-6F33C56C4B8B}" type="presParOf" srcId="{9CD7385B-C819-4000-96A3-B26CE6417179}" destId="{3EBB101F-08AB-402B-B78A-27E5B8D17D36}" srcOrd="3" destOrd="0" presId="urn:microsoft.com/office/officeart/2005/8/layout/list1"/>
    <dgm:cxn modelId="{E8478724-32AE-42AA-8879-FBEF857B7A16}" type="presParOf" srcId="{9CD7385B-C819-4000-96A3-B26CE6417179}" destId="{04665652-1E69-46EB-9233-4EC9EAE6D3EB}" srcOrd="4" destOrd="0" presId="urn:microsoft.com/office/officeart/2005/8/layout/list1"/>
    <dgm:cxn modelId="{AF03EBB0-1292-48EF-9323-236A5F256151}" type="presParOf" srcId="{04665652-1E69-46EB-9233-4EC9EAE6D3EB}" destId="{0E4700F7-DB03-465B-9D0F-26E463512BE8}" srcOrd="0" destOrd="0" presId="urn:microsoft.com/office/officeart/2005/8/layout/list1"/>
    <dgm:cxn modelId="{F5F33A67-5EF2-409D-8241-28FA1E3D281B}" type="presParOf" srcId="{04665652-1E69-46EB-9233-4EC9EAE6D3EB}" destId="{113676CA-F308-4C84-A887-F499B3FF5A9B}" srcOrd="1" destOrd="0" presId="urn:microsoft.com/office/officeart/2005/8/layout/list1"/>
    <dgm:cxn modelId="{3F75CE25-BA81-413A-A940-BC88CBEE21A0}" type="presParOf" srcId="{9CD7385B-C819-4000-96A3-B26CE6417179}" destId="{E4C4F2CF-0AEB-4902-AF42-02193A2A0C92}" srcOrd="5" destOrd="0" presId="urn:microsoft.com/office/officeart/2005/8/layout/list1"/>
    <dgm:cxn modelId="{CFAE82EA-7221-40AF-A4C9-DDF0A8D7E327}" type="presParOf" srcId="{9CD7385B-C819-4000-96A3-B26CE6417179}" destId="{283E2ADF-9E12-4337-96DE-E31FAE70CFE0}" srcOrd="6" destOrd="0" presId="urn:microsoft.com/office/officeart/2005/8/layout/list1"/>
    <dgm:cxn modelId="{5D207119-F552-43D8-8123-F43D4911DF5A}" type="presParOf" srcId="{9CD7385B-C819-4000-96A3-B26CE6417179}" destId="{1295F5BD-F977-49D6-96E6-F6E1F534E57D}" srcOrd="7" destOrd="0" presId="urn:microsoft.com/office/officeart/2005/8/layout/list1"/>
    <dgm:cxn modelId="{D7EB3208-9505-448C-A409-036B263C9FD1}" type="presParOf" srcId="{9CD7385B-C819-4000-96A3-B26CE6417179}" destId="{9C726ADF-69A1-42F2-BEEC-C26E1AC6C767}" srcOrd="8" destOrd="0" presId="urn:microsoft.com/office/officeart/2005/8/layout/list1"/>
    <dgm:cxn modelId="{6AC29910-BB2F-4F9B-8ABC-21AEC28D1359}" type="presParOf" srcId="{9C726ADF-69A1-42F2-BEEC-C26E1AC6C767}" destId="{491EF20B-4B96-4975-A899-4C4F423BB968}" srcOrd="0" destOrd="0" presId="urn:microsoft.com/office/officeart/2005/8/layout/list1"/>
    <dgm:cxn modelId="{3FDB9040-3202-4AF5-BF58-482F527A2A23}" type="presParOf" srcId="{9C726ADF-69A1-42F2-BEEC-C26E1AC6C767}" destId="{16705340-0965-4EB0-9C8F-0B8BAEF7B685}" srcOrd="1" destOrd="0" presId="urn:microsoft.com/office/officeart/2005/8/layout/list1"/>
    <dgm:cxn modelId="{0DC077F5-7845-43C4-882D-4BE51DE2A23A}" type="presParOf" srcId="{9CD7385B-C819-4000-96A3-B26CE6417179}" destId="{F51154E8-020F-49DA-9CA7-16BD2698B012}" srcOrd="9" destOrd="0" presId="urn:microsoft.com/office/officeart/2005/8/layout/list1"/>
    <dgm:cxn modelId="{8A83BAB0-8828-455A-90A2-9554B1529A77}" type="presParOf" srcId="{9CD7385B-C819-4000-96A3-B26CE6417179}" destId="{3EE93D49-400E-44AF-8E6B-7B9430869BBE}"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D770AC2-7F77-4CBE-AC66-DCB51983D4F8}" type="doc">
      <dgm:prSet loTypeId="urn:microsoft.com/office/officeart/2005/8/layout/list1" loCatId="list" qsTypeId="urn:microsoft.com/office/officeart/2005/8/quickstyle/3d1" qsCatId="3D" csTypeId="urn:microsoft.com/office/officeart/2005/8/colors/colorful4" csCatId="colorful" phldr="1"/>
      <dgm:spPr/>
      <dgm:t>
        <a:bodyPr/>
        <a:lstStyle/>
        <a:p>
          <a:endParaRPr lang="en-US"/>
        </a:p>
      </dgm:t>
    </dgm:pt>
    <dgm:pt modelId="{921CAA07-372A-442C-8EEB-4D78DFC065FD}">
      <dgm:prSet phldrT="[Text]" custT="1"/>
      <dgm:spPr/>
      <dgm:t>
        <a:bodyPr/>
        <a:lstStyle/>
        <a:p>
          <a:r>
            <a:rPr lang="en-US" sz="2000" b="1" dirty="0" smtClean="0"/>
            <a:t>Ideal</a:t>
          </a:r>
          <a:endParaRPr lang="en-US" sz="2000" b="1" dirty="0"/>
        </a:p>
      </dgm:t>
    </dgm:pt>
    <dgm:pt modelId="{94D3654C-CA11-4932-88FC-5BFC5FEAF4AF}" type="parTrans" cxnId="{B48A86E8-6D07-4C11-BA71-3955EEE600EE}">
      <dgm:prSet/>
      <dgm:spPr/>
      <dgm:t>
        <a:bodyPr/>
        <a:lstStyle/>
        <a:p>
          <a:endParaRPr lang="en-US" b="1"/>
        </a:p>
      </dgm:t>
    </dgm:pt>
    <dgm:pt modelId="{85866F3E-B42B-47FE-8498-795891432F28}" type="sibTrans" cxnId="{B48A86E8-6D07-4C11-BA71-3955EEE600EE}">
      <dgm:prSet/>
      <dgm:spPr/>
      <dgm:t>
        <a:bodyPr/>
        <a:lstStyle/>
        <a:p>
          <a:endParaRPr lang="en-US" b="1"/>
        </a:p>
      </dgm:t>
    </dgm:pt>
    <dgm:pt modelId="{10FFDDD2-B7F3-4C74-B476-B126B72C0EA0}">
      <dgm:prSet/>
      <dgm:spPr/>
      <dgm:t>
        <a:bodyPr/>
        <a:lstStyle/>
        <a:p>
          <a:r>
            <a:rPr lang="en-US" b="1" smtClean="0"/>
            <a:t>Automation checks periodically (e.g., nightly build) to see if your libraries are out of date</a:t>
          </a:r>
          <a:endParaRPr lang="en-US" b="1" dirty="0" smtClean="0"/>
        </a:p>
      </dgm:t>
    </dgm:pt>
    <dgm:pt modelId="{1954CB19-91C2-41D3-BBEF-29DCE33045E8}" type="parTrans" cxnId="{69F63649-DC4A-4E86-A65F-AF4768F43CA7}">
      <dgm:prSet/>
      <dgm:spPr/>
      <dgm:t>
        <a:bodyPr/>
        <a:lstStyle/>
        <a:p>
          <a:endParaRPr lang="en-US"/>
        </a:p>
      </dgm:t>
    </dgm:pt>
    <dgm:pt modelId="{490F2827-45B1-41E7-B3E0-67C3FD2E20C5}" type="sibTrans" cxnId="{69F63649-DC4A-4E86-A65F-AF4768F43CA7}">
      <dgm:prSet/>
      <dgm:spPr/>
      <dgm:t>
        <a:bodyPr/>
        <a:lstStyle/>
        <a:p>
          <a:endParaRPr lang="en-US"/>
        </a:p>
      </dgm:t>
    </dgm:pt>
    <dgm:pt modelId="{E72AD9F8-D6C0-4749-87B2-C173402247EC}">
      <dgm:prSet/>
      <dgm:spPr/>
      <dgm:t>
        <a:bodyPr/>
        <a:lstStyle/>
        <a:p>
          <a:r>
            <a:rPr lang="en-US" b="1" dirty="0" smtClean="0"/>
            <a:t>Even better, automation also tells you about </a:t>
          </a:r>
          <a:r>
            <a:rPr lang="en-US" b="1" u="sng" dirty="0" smtClean="0"/>
            <a:t>known vulnerabilities</a:t>
          </a:r>
          <a:endParaRPr lang="en-US" b="1" u="sng" dirty="0"/>
        </a:p>
      </dgm:t>
    </dgm:pt>
    <dgm:pt modelId="{74369DA6-F8E9-4228-8F6E-025B4FA7B1F9}" type="parTrans" cxnId="{60AD7B1B-A173-46F6-971A-8DD914D2C96A}">
      <dgm:prSet/>
      <dgm:spPr/>
      <dgm:t>
        <a:bodyPr/>
        <a:lstStyle/>
        <a:p>
          <a:endParaRPr lang="en-US"/>
        </a:p>
      </dgm:t>
    </dgm:pt>
    <dgm:pt modelId="{A16342C7-454C-4C26-92F3-CC30E6F9ACFA}" type="sibTrans" cxnId="{60AD7B1B-A173-46F6-971A-8DD914D2C96A}">
      <dgm:prSet/>
      <dgm:spPr/>
      <dgm:t>
        <a:bodyPr/>
        <a:lstStyle/>
        <a:p>
          <a:endParaRPr lang="en-US"/>
        </a:p>
      </dgm:t>
    </dgm:pt>
    <dgm:pt modelId="{DB2BD879-ACCB-4220-98CB-65CEE05D1F25}">
      <dgm:prSet custT="1"/>
      <dgm:spPr/>
      <dgm:t>
        <a:bodyPr/>
        <a:lstStyle/>
        <a:p>
          <a:r>
            <a:rPr lang="en-US" sz="2000" b="1" smtClean="0"/>
            <a:t>Minimum</a:t>
          </a:r>
          <a:endParaRPr lang="en-US" sz="2000" b="1" dirty="0" smtClean="0"/>
        </a:p>
      </dgm:t>
    </dgm:pt>
    <dgm:pt modelId="{67855706-C708-4495-9BF8-92D3B66E902E}" type="parTrans" cxnId="{33F267F0-0E9A-4981-AE49-18295E2A3B4B}">
      <dgm:prSet/>
      <dgm:spPr/>
      <dgm:t>
        <a:bodyPr/>
        <a:lstStyle/>
        <a:p>
          <a:endParaRPr lang="en-US"/>
        </a:p>
      </dgm:t>
    </dgm:pt>
    <dgm:pt modelId="{AB0CFF39-6BF7-41CA-A1D3-24B3F0A6B036}" type="sibTrans" cxnId="{33F267F0-0E9A-4981-AE49-18295E2A3B4B}">
      <dgm:prSet/>
      <dgm:spPr/>
      <dgm:t>
        <a:bodyPr/>
        <a:lstStyle/>
        <a:p>
          <a:endParaRPr lang="en-US"/>
        </a:p>
      </dgm:t>
    </dgm:pt>
    <dgm:pt modelId="{5AA82C9B-49E6-44B9-8A44-9DF5F54296B3}">
      <dgm:prSet/>
      <dgm:spPr/>
      <dgm:t>
        <a:bodyPr/>
        <a:lstStyle/>
        <a:p>
          <a:r>
            <a:rPr lang="en-US" b="1" smtClean="0"/>
            <a:t>By hand, periodically check to see if your libraries are out of date and upgrade those that are</a:t>
          </a:r>
          <a:endParaRPr lang="en-US" b="1" dirty="0" smtClean="0"/>
        </a:p>
      </dgm:t>
    </dgm:pt>
    <dgm:pt modelId="{2D449571-04DB-4745-993A-15C54C6C75A0}" type="parTrans" cxnId="{01F19EEF-3831-4D20-820E-0CD7C2253B8E}">
      <dgm:prSet/>
      <dgm:spPr/>
      <dgm:t>
        <a:bodyPr/>
        <a:lstStyle/>
        <a:p>
          <a:endParaRPr lang="en-US"/>
        </a:p>
      </dgm:t>
    </dgm:pt>
    <dgm:pt modelId="{0904330D-74AF-490F-A680-EF390A065C1E}" type="sibTrans" cxnId="{01F19EEF-3831-4D20-820E-0CD7C2253B8E}">
      <dgm:prSet/>
      <dgm:spPr/>
      <dgm:t>
        <a:bodyPr/>
        <a:lstStyle/>
        <a:p>
          <a:endParaRPr lang="en-US"/>
        </a:p>
      </dgm:t>
    </dgm:pt>
    <dgm:pt modelId="{07BAEC18-C1F0-4CBC-ACAB-A5C4F0FD83B6}">
      <dgm:prSet/>
      <dgm:spPr/>
      <dgm:t>
        <a:bodyPr/>
        <a:lstStyle/>
        <a:p>
          <a:r>
            <a:rPr lang="en-US" b="1" smtClean="0"/>
            <a:t>If any are out of date, but you really don’t want to upgrade, check to see if there are any known security issues with these out of data libraries</a:t>
          </a:r>
          <a:endParaRPr lang="en-US" b="1" dirty="0" smtClean="0"/>
        </a:p>
      </dgm:t>
    </dgm:pt>
    <dgm:pt modelId="{53C0A144-8F18-4878-A58B-9052A13FCA5D}" type="parTrans" cxnId="{C09C4C0B-45D5-46C7-B1C8-51225CFF1C51}">
      <dgm:prSet/>
      <dgm:spPr/>
      <dgm:t>
        <a:bodyPr/>
        <a:lstStyle/>
        <a:p>
          <a:endParaRPr lang="en-US"/>
        </a:p>
      </dgm:t>
    </dgm:pt>
    <dgm:pt modelId="{71B09564-E94C-44E9-AA2B-EA835D12373A}" type="sibTrans" cxnId="{C09C4C0B-45D5-46C7-B1C8-51225CFF1C51}">
      <dgm:prSet/>
      <dgm:spPr/>
      <dgm:t>
        <a:bodyPr/>
        <a:lstStyle/>
        <a:p>
          <a:endParaRPr lang="en-US"/>
        </a:p>
      </dgm:t>
    </dgm:pt>
    <dgm:pt modelId="{EBAE4884-C6A8-44F8-87C0-E239788A910B}">
      <dgm:prSet/>
      <dgm:spPr/>
      <dgm:t>
        <a:bodyPr/>
        <a:lstStyle/>
        <a:p>
          <a:r>
            <a:rPr lang="en-US" b="1" smtClean="0"/>
            <a:t>If so, upgrade those</a:t>
          </a:r>
          <a:endParaRPr lang="en-US" b="1" dirty="0" smtClean="0"/>
        </a:p>
      </dgm:t>
    </dgm:pt>
    <dgm:pt modelId="{FDA6C7ED-7FE8-45AC-8EA4-B386696D3E91}" type="parTrans" cxnId="{AFE6FBB7-F44F-458A-BAB9-C8BFA1411F69}">
      <dgm:prSet/>
      <dgm:spPr/>
      <dgm:t>
        <a:bodyPr/>
        <a:lstStyle/>
        <a:p>
          <a:endParaRPr lang="en-US"/>
        </a:p>
      </dgm:t>
    </dgm:pt>
    <dgm:pt modelId="{92CF5C11-0C51-4B02-ADFF-176D68B048BE}" type="sibTrans" cxnId="{AFE6FBB7-F44F-458A-BAB9-C8BFA1411F69}">
      <dgm:prSet/>
      <dgm:spPr/>
      <dgm:t>
        <a:bodyPr/>
        <a:lstStyle/>
        <a:p>
          <a:endParaRPr lang="en-US"/>
        </a:p>
      </dgm:t>
    </dgm:pt>
    <dgm:pt modelId="{03A4DD16-FAD4-4552-B24E-8663CD64C03C}">
      <dgm:prSet custT="1"/>
      <dgm:spPr/>
      <dgm:t>
        <a:bodyPr/>
        <a:lstStyle/>
        <a:p>
          <a:r>
            <a:rPr lang="en-US" sz="2000" b="1" dirty="0" smtClean="0"/>
            <a:t>Could also</a:t>
          </a:r>
        </a:p>
      </dgm:t>
    </dgm:pt>
    <dgm:pt modelId="{8EBA16A0-D5E2-4739-AB51-5DBC33B6C035}" type="parTrans" cxnId="{BBAB7CDB-FD95-454A-95BF-31A544302675}">
      <dgm:prSet/>
      <dgm:spPr/>
      <dgm:t>
        <a:bodyPr/>
        <a:lstStyle/>
        <a:p>
          <a:endParaRPr lang="en-US"/>
        </a:p>
      </dgm:t>
    </dgm:pt>
    <dgm:pt modelId="{A96AF0AB-82ED-4792-B352-F1B18AE2DFD5}" type="sibTrans" cxnId="{BBAB7CDB-FD95-454A-95BF-31A544302675}">
      <dgm:prSet/>
      <dgm:spPr/>
      <dgm:t>
        <a:bodyPr/>
        <a:lstStyle/>
        <a:p>
          <a:endParaRPr lang="en-US"/>
        </a:p>
      </dgm:t>
    </dgm:pt>
    <dgm:pt modelId="{D5DD959B-8D1E-4EC6-9E0E-60F6E8A5344B}">
      <dgm:prSet/>
      <dgm:spPr/>
      <dgm:t>
        <a:bodyPr/>
        <a:lstStyle/>
        <a:p>
          <a:r>
            <a:rPr lang="en-US" b="1" smtClean="0"/>
            <a:t>By hand, periodically check to see if any of your libraries have any known vulnerabilities at this time</a:t>
          </a:r>
          <a:endParaRPr lang="en-US" b="1" dirty="0" smtClean="0"/>
        </a:p>
      </dgm:t>
    </dgm:pt>
    <dgm:pt modelId="{2917D149-441A-45B0-9186-88FDEB70EB32}" type="parTrans" cxnId="{3D367E97-6254-4AC8-BE41-8317D54B9F8A}">
      <dgm:prSet/>
      <dgm:spPr/>
      <dgm:t>
        <a:bodyPr/>
        <a:lstStyle/>
        <a:p>
          <a:endParaRPr lang="en-US"/>
        </a:p>
      </dgm:t>
    </dgm:pt>
    <dgm:pt modelId="{A6E3B99B-FCAB-46D0-A210-B8CE640EAC31}" type="sibTrans" cxnId="{3D367E97-6254-4AC8-BE41-8317D54B9F8A}">
      <dgm:prSet/>
      <dgm:spPr/>
      <dgm:t>
        <a:bodyPr/>
        <a:lstStyle/>
        <a:p>
          <a:endParaRPr lang="en-US"/>
        </a:p>
      </dgm:t>
    </dgm:pt>
    <dgm:pt modelId="{1FEACA6F-1AD6-4DD5-B06B-1D85233D203A}">
      <dgm:prSet/>
      <dgm:spPr/>
      <dgm:t>
        <a:bodyPr/>
        <a:lstStyle/>
        <a:p>
          <a:r>
            <a:rPr lang="en-US" b="1" smtClean="0"/>
            <a:t>Check CVE, other vuln repositories</a:t>
          </a:r>
          <a:endParaRPr lang="en-US" b="1" dirty="0" smtClean="0"/>
        </a:p>
      </dgm:t>
    </dgm:pt>
    <dgm:pt modelId="{23523B6F-4A75-4EDC-A807-81C687FDE176}" type="parTrans" cxnId="{3C1F62DC-59C7-41EE-B0C6-5CD66FA37125}">
      <dgm:prSet/>
      <dgm:spPr/>
      <dgm:t>
        <a:bodyPr/>
        <a:lstStyle/>
        <a:p>
          <a:endParaRPr lang="en-US"/>
        </a:p>
      </dgm:t>
    </dgm:pt>
    <dgm:pt modelId="{92022ECE-469A-409E-AA4C-453ACC84389C}" type="sibTrans" cxnId="{3C1F62DC-59C7-41EE-B0C6-5CD66FA37125}">
      <dgm:prSet/>
      <dgm:spPr/>
      <dgm:t>
        <a:bodyPr/>
        <a:lstStyle/>
        <a:p>
          <a:endParaRPr lang="en-US"/>
        </a:p>
      </dgm:t>
    </dgm:pt>
    <dgm:pt modelId="{07F9C654-5E97-432D-8E7D-2DED80FA2AB6}">
      <dgm:prSet/>
      <dgm:spPr/>
      <dgm:t>
        <a:bodyPr/>
        <a:lstStyle/>
        <a:p>
          <a:r>
            <a:rPr lang="en-US" b="1" smtClean="0"/>
            <a:t>If any do, update at least these</a:t>
          </a:r>
          <a:endParaRPr lang="en-US" b="1" dirty="0" smtClean="0"/>
        </a:p>
      </dgm:t>
    </dgm:pt>
    <dgm:pt modelId="{64B9644E-1AC0-4E00-8717-F0A0C274B61A}" type="parTrans" cxnId="{A8FC2E2D-A4BB-48C6-AD2B-E07B008ED4AF}">
      <dgm:prSet/>
      <dgm:spPr/>
      <dgm:t>
        <a:bodyPr/>
        <a:lstStyle/>
        <a:p>
          <a:endParaRPr lang="en-US"/>
        </a:p>
      </dgm:t>
    </dgm:pt>
    <dgm:pt modelId="{528BA3C3-4568-4C6D-A79E-15AB2F282BC6}" type="sibTrans" cxnId="{A8FC2E2D-A4BB-48C6-AD2B-E07B008ED4AF}">
      <dgm:prSet/>
      <dgm:spPr/>
      <dgm:t>
        <a:bodyPr/>
        <a:lstStyle/>
        <a:p>
          <a:endParaRPr lang="en-US"/>
        </a:p>
      </dgm:t>
    </dgm:pt>
    <dgm:pt modelId="{9CD7385B-C819-4000-96A3-B26CE6417179}" type="pres">
      <dgm:prSet presAssocID="{4D770AC2-7F77-4CBE-AC66-DCB51983D4F8}" presName="linear" presStyleCnt="0">
        <dgm:presLayoutVars>
          <dgm:dir/>
          <dgm:animLvl val="lvl"/>
          <dgm:resizeHandles val="exact"/>
        </dgm:presLayoutVars>
      </dgm:prSet>
      <dgm:spPr/>
      <dgm:t>
        <a:bodyPr/>
        <a:lstStyle/>
        <a:p>
          <a:endParaRPr lang="en-US"/>
        </a:p>
      </dgm:t>
    </dgm:pt>
    <dgm:pt modelId="{EFDF76DC-FCD9-4393-982B-BC9E6E2C4928}" type="pres">
      <dgm:prSet presAssocID="{921CAA07-372A-442C-8EEB-4D78DFC065FD}" presName="parentLin" presStyleCnt="0"/>
      <dgm:spPr/>
      <dgm:t>
        <a:bodyPr/>
        <a:lstStyle/>
        <a:p>
          <a:endParaRPr lang="en-GB"/>
        </a:p>
      </dgm:t>
    </dgm:pt>
    <dgm:pt modelId="{7AFB2E35-15E8-4828-8771-2FD506670641}" type="pres">
      <dgm:prSet presAssocID="{921CAA07-372A-442C-8EEB-4D78DFC065FD}" presName="parentLeftMargin" presStyleLbl="node1" presStyleIdx="0" presStyleCnt="3"/>
      <dgm:spPr/>
      <dgm:t>
        <a:bodyPr/>
        <a:lstStyle/>
        <a:p>
          <a:endParaRPr lang="en-US"/>
        </a:p>
      </dgm:t>
    </dgm:pt>
    <dgm:pt modelId="{81A8D53A-045C-48B3-8F34-733007B211D3}" type="pres">
      <dgm:prSet presAssocID="{921CAA07-372A-442C-8EEB-4D78DFC065FD}" presName="parentText" presStyleLbl="node1" presStyleIdx="0" presStyleCnt="3">
        <dgm:presLayoutVars>
          <dgm:chMax val="0"/>
          <dgm:bulletEnabled val="1"/>
        </dgm:presLayoutVars>
      </dgm:prSet>
      <dgm:spPr/>
      <dgm:t>
        <a:bodyPr/>
        <a:lstStyle/>
        <a:p>
          <a:endParaRPr lang="en-US"/>
        </a:p>
      </dgm:t>
    </dgm:pt>
    <dgm:pt modelId="{1537CA45-9F49-4708-9891-64C4DAACA661}" type="pres">
      <dgm:prSet presAssocID="{921CAA07-372A-442C-8EEB-4D78DFC065FD}" presName="negativeSpace" presStyleCnt="0"/>
      <dgm:spPr/>
      <dgm:t>
        <a:bodyPr/>
        <a:lstStyle/>
        <a:p>
          <a:endParaRPr lang="en-GB"/>
        </a:p>
      </dgm:t>
    </dgm:pt>
    <dgm:pt modelId="{64F40EA1-93B0-41A9-AB58-A512C231CA02}" type="pres">
      <dgm:prSet presAssocID="{921CAA07-372A-442C-8EEB-4D78DFC065FD}" presName="childText" presStyleLbl="conFgAcc1" presStyleIdx="0" presStyleCnt="3" custLinFactNeighborY="-2453">
        <dgm:presLayoutVars>
          <dgm:bulletEnabled val="1"/>
        </dgm:presLayoutVars>
      </dgm:prSet>
      <dgm:spPr/>
      <dgm:t>
        <a:bodyPr/>
        <a:lstStyle/>
        <a:p>
          <a:endParaRPr lang="en-US"/>
        </a:p>
      </dgm:t>
    </dgm:pt>
    <dgm:pt modelId="{3EBB101F-08AB-402B-B78A-27E5B8D17D36}" type="pres">
      <dgm:prSet presAssocID="{85866F3E-B42B-47FE-8498-795891432F28}" presName="spaceBetweenRectangles" presStyleCnt="0"/>
      <dgm:spPr/>
      <dgm:t>
        <a:bodyPr/>
        <a:lstStyle/>
        <a:p>
          <a:endParaRPr lang="en-GB"/>
        </a:p>
      </dgm:t>
    </dgm:pt>
    <dgm:pt modelId="{0FC4F7F4-D9DB-4701-9E5F-2DEE2051F4B6}" type="pres">
      <dgm:prSet presAssocID="{DB2BD879-ACCB-4220-98CB-65CEE05D1F25}" presName="parentLin" presStyleCnt="0"/>
      <dgm:spPr/>
    </dgm:pt>
    <dgm:pt modelId="{AE6065C6-123C-4C79-A645-8DFFD8C08E1A}" type="pres">
      <dgm:prSet presAssocID="{DB2BD879-ACCB-4220-98CB-65CEE05D1F25}" presName="parentLeftMargin" presStyleLbl="node1" presStyleIdx="0" presStyleCnt="3"/>
      <dgm:spPr/>
      <dgm:t>
        <a:bodyPr/>
        <a:lstStyle/>
        <a:p>
          <a:endParaRPr lang="en-US"/>
        </a:p>
      </dgm:t>
    </dgm:pt>
    <dgm:pt modelId="{F5FE93B4-108C-4801-9751-FD3BCE1C8BD3}" type="pres">
      <dgm:prSet presAssocID="{DB2BD879-ACCB-4220-98CB-65CEE05D1F25}" presName="parentText" presStyleLbl="node1" presStyleIdx="1" presStyleCnt="3">
        <dgm:presLayoutVars>
          <dgm:chMax val="0"/>
          <dgm:bulletEnabled val="1"/>
        </dgm:presLayoutVars>
      </dgm:prSet>
      <dgm:spPr/>
      <dgm:t>
        <a:bodyPr/>
        <a:lstStyle/>
        <a:p>
          <a:endParaRPr lang="en-US"/>
        </a:p>
      </dgm:t>
    </dgm:pt>
    <dgm:pt modelId="{8A751FD5-1503-4892-A1E6-D96FF900B69D}" type="pres">
      <dgm:prSet presAssocID="{DB2BD879-ACCB-4220-98CB-65CEE05D1F25}" presName="negativeSpace" presStyleCnt="0"/>
      <dgm:spPr/>
    </dgm:pt>
    <dgm:pt modelId="{AD456D58-9675-4BEA-BBBB-8630EE44AB0F}" type="pres">
      <dgm:prSet presAssocID="{DB2BD879-ACCB-4220-98CB-65CEE05D1F25}" presName="childText" presStyleLbl="conFgAcc1" presStyleIdx="1" presStyleCnt="3">
        <dgm:presLayoutVars>
          <dgm:bulletEnabled val="1"/>
        </dgm:presLayoutVars>
      </dgm:prSet>
      <dgm:spPr/>
      <dgm:t>
        <a:bodyPr/>
        <a:lstStyle/>
        <a:p>
          <a:endParaRPr lang="en-US"/>
        </a:p>
      </dgm:t>
    </dgm:pt>
    <dgm:pt modelId="{339520D3-112F-4F61-94FA-2DD8EB946171}" type="pres">
      <dgm:prSet presAssocID="{AB0CFF39-6BF7-41CA-A1D3-24B3F0A6B036}" presName="spaceBetweenRectangles" presStyleCnt="0"/>
      <dgm:spPr/>
    </dgm:pt>
    <dgm:pt modelId="{C10CCFEE-BE15-427D-A871-10BF71241F37}" type="pres">
      <dgm:prSet presAssocID="{03A4DD16-FAD4-4552-B24E-8663CD64C03C}" presName="parentLin" presStyleCnt="0"/>
      <dgm:spPr/>
    </dgm:pt>
    <dgm:pt modelId="{C93C6281-2A57-404A-8544-B8B23C9F03EE}" type="pres">
      <dgm:prSet presAssocID="{03A4DD16-FAD4-4552-B24E-8663CD64C03C}" presName="parentLeftMargin" presStyleLbl="node1" presStyleIdx="1" presStyleCnt="3"/>
      <dgm:spPr/>
      <dgm:t>
        <a:bodyPr/>
        <a:lstStyle/>
        <a:p>
          <a:endParaRPr lang="en-US"/>
        </a:p>
      </dgm:t>
    </dgm:pt>
    <dgm:pt modelId="{A2947B4D-DB68-4AA7-9DBD-5CCF4E52A136}" type="pres">
      <dgm:prSet presAssocID="{03A4DD16-FAD4-4552-B24E-8663CD64C03C}" presName="parentText" presStyleLbl="node1" presStyleIdx="2" presStyleCnt="3">
        <dgm:presLayoutVars>
          <dgm:chMax val="0"/>
          <dgm:bulletEnabled val="1"/>
        </dgm:presLayoutVars>
      </dgm:prSet>
      <dgm:spPr/>
      <dgm:t>
        <a:bodyPr/>
        <a:lstStyle/>
        <a:p>
          <a:endParaRPr lang="en-US"/>
        </a:p>
      </dgm:t>
    </dgm:pt>
    <dgm:pt modelId="{09C1D383-6F52-4041-930F-9DD335B3E11D}" type="pres">
      <dgm:prSet presAssocID="{03A4DD16-FAD4-4552-B24E-8663CD64C03C}" presName="negativeSpace" presStyleCnt="0"/>
      <dgm:spPr/>
    </dgm:pt>
    <dgm:pt modelId="{0B4B241D-3FD6-4EEE-BDDA-413913EE0C6D}" type="pres">
      <dgm:prSet presAssocID="{03A4DD16-FAD4-4552-B24E-8663CD64C03C}" presName="childText" presStyleLbl="conFgAcc1" presStyleIdx="2" presStyleCnt="3">
        <dgm:presLayoutVars>
          <dgm:bulletEnabled val="1"/>
        </dgm:presLayoutVars>
      </dgm:prSet>
      <dgm:spPr/>
      <dgm:t>
        <a:bodyPr/>
        <a:lstStyle/>
        <a:p>
          <a:endParaRPr lang="en-US"/>
        </a:p>
      </dgm:t>
    </dgm:pt>
  </dgm:ptLst>
  <dgm:cxnLst>
    <dgm:cxn modelId="{D9B96A88-1839-4D6D-A104-A5ADB2F5108D}" type="presOf" srcId="{DB2BD879-ACCB-4220-98CB-65CEE05D1F25}" destId="{F5FE93B4-108C-4801-9751-FD3BCE1C8BD3}" srcOrd="1" destOrd="0" presId="urn:microsoft.com/office/officeart/2005/8/layout/list1"/>
    <dgm:cxn modelId="{A8FC2E2D-A4BB-48C6-AD2B-E07B008ED4AF}" srcId="{D5DD959B-8D1E-4EC6-9E0E-60F6E8A5344B}" destId="{07F9C654-5E97-432D-8E7D-2DED80FA2AB6}" srcOrd="1" destOrd="0" parTransId="{64B9644E-1AC0-4E00-8717-F0A0C274B61A}" sibTransId="{528BA3C3-4568-4C6D-A79E-15AB2F282BC6}"/>
    <dgm:cxn modelId="{60AD7B1B-A173-46F6-971A-8DD914D2C96A}" srcId="{921CAA07-372A-442C-8EEB-4D78DFC065FD}" destId="{E72AD9F8-D6C0-4749-87B2-C173402247EC}" srcOrd="1" destOrd="0" parTransId="{74369DA6-F8E9-4228-8F6E-025B4FA7B1F9}" sibTransId="{A16342C7-454C-4C26-92F3-CC30E6F9ACFA}"/>
    <dgm:cxn modelId="{FF49A3BE-ED6B-47AD-A8BC-F8E2683B50E4}" type="presOf" srcId="{1FEACA6F-1AD6-4DD5-B06B-1D85233D203A}" destId="{0B4B241D-3FD6-4EEE-BDDA-413913EE0C6D}" srcOrd="0" destOrd="1" presId="urn:microsoft.com/office/officeart/2005/8/layout/list1"/>
    <dgm:cxn modelId="{3C1F62DC-59C7-41EE-B0C6-5CD66FA37125}" srcId="{D5DD959B-8D1E-4EC6-9E0E-60F6E8A5344B}" destId="{1FEACA6F-1AD6-4DD5-B06B-1D85233D203A}" srcOrd="0" destOrd="0" parTransId="{23523B6F-4A75-4EDC-A807-81C687FDE176}" sibTransId="{92022ECE-469A-409E-AA4C-453ACC84389C}"/>
    <dgm:cxn modelId="{265E7706-F41A-49E5-918E-E0AADA27CD78}" type="presOf" srcId="{D5DD959B-8D1E-4EC6-9E0E-60F6E8A5344B}" destId="{0B4B241D-3FD6-4EEE-BDDA-413913EE0C6D}" srcOrd="0" destOrd="0" presId="urn:microsoft.com/office/officeart/2005/8/layout/list1"/>
    <dgm:cxn modelId="{43918799-3454-4E03-B5B3-9D6F3415B07D}" type="presOf" srcId="{4D770AC2-7F77-4CBE-AC66-DCB51983D4F8}" destId="{9CD7385B-C819-4000-96A3-B26CE6417179}" srcOrd="0" destOrd="0" presId="urn:microsoft.com/office/officeart/2005/8/layout/list1"/>
    <dgm:cxn modelId="{3D367E97-6254-4AC8-BE41-8317D54B9F8A}" srcId="{03A4DD16-FAD4-4552-B24E-8663CD64C03C}" destId="{D5DD959B-8D1E-4EC6-9E0E-60F6E8A5344B}" srcOrd="0" destOrd="0" parTransId="{2917D149-441A-45B0-9186-88FDEB70EB32}" sibTransId="{A6E3B99B-FCAB-46D0-A210-B8CE640EAC31}"/>
    <dgm:cxn modelId="{C48794B3-0AF3-44A2-9976-88A815567FD0}" type="presOf" srcId="{921CAA07-372A-442C-8EEB-4D78DFC065FD}" destId="{81A8D53A-045C-48B3-8F34-733007B211D3}" srcOrd="1" destOrd="0" presId="urn:microsoft.com/office/officeart/2005/8/layout/list1"/>
    <dgm:cxn modelId="{AFE6FBB7-F44F-458A-BAB9-C8BFA1411F69}" srcId="{07BAEC18-C1F0-4CBC-ACAB-A5C4F0FD83B6}" destId="{EBAE4884-C6A8-44F8-87C0-E239788A910B}" srcOrd="0" destOrd="0" parTransId="{FDA6C7ED-7FE8-45AC-8EA4-B386696D3E91}" sibTransId="{92CF5C11-0C51-4B02-ADFF-176D68B048BE}"/>
    <dgm:cxn modelId="{01F19EEF-3831-4D20-820E-0CD7C2253B8E}" srcId="{DB2BD879-ACCB-4220-98CB-65CEE05D1F25}" destId="{5AA82C9B-49E6-44B9-8A44-9DF5F54296B3}" srcOrd="0" destOrd="0" parTransId="{2D449571-04DB-4745-993A-15C54C6C75A0}" sibTransId="{0904330D-74AF-490F-A680-EF390A065C1E}"/>
    <dgm:cxn modelId="{BBAB7CDB-FD95-454A-95BF-31A544302675}" srcId="{4D770AC2-7F77-4CBE-AC66-DCB51983D4F8}" destId="{03A4DD16-FAD4-4552-B24E-8663CD64C03C}" srcOrd="2" destOrd="0" parTransId="{8EBA16A0-D5E2-4739-AB51-5DBC33B6C035}" sibTransId="{A96AF0AB-82ED-4792-B352-F1B18AE2DFD5}"/>
    <dgm:cxn modelId="{B48A86E8-6D07-4C11-BA71-3955EEE600EE}" srcId="{4D770AC2-7F77-4CBE-AC66-DCB51983D4F8}" destId="{921CAA07-372A-442C-8EEB-4D78DFC065FD}" srcOrd="0" destOrd="0" parTransId="{94D3654C-CA11-4932-88FC-5BFC5FEAF4AF}" sibTransId="{85866F3E-B42B-47FE-8498-795891432F28}"/>
    <dgm:cxn modelId="{C09C4C0B-45D5-46C7-B1C8-51225CFF1C51}" srcId="{DB2BD879-ACCB-4220-98CB-65CEE05D1F25}" destId="{07BAEC18-C1F0-4CBC-ACAB-A5C4F0FD83B6}" srcOrd="1" destOrd="0" parTransId="{53C0A144-8F18-4878-A58B-9052A13FCA5D}" sibTransId="{71B09564-E94C-44E9-AA2B-EA835D12373A}"/>
    <dgm:cxn modelId="{69F63649-DC4A-4E86-A65F-AF4768F43CA7}" srcId="{921CAA07-372A-442C-8EEB-4D78DFC065FD}" destId="{10FFDDD2-B7F3-4C74-B476-B126B72C0EA0}" srcOrd="0" destOrd="0" parTransId="{1954CB19-91C2-41D3-BBEF-29DCE33045E8}" sibTransId="{490F2827-45B1-41E7-B3E0-67C3FD2E20C5}"/>
    <dgm:cxn modelId="{7C81DC26-ECAE-4DBA-A6C8-66DAE102B279}" type="presOf" srcId="{07F9C654-5E97-432D-8E7D-2DED80FA2AB6}" destId="{0B4B241D-3FD6-4EEE-BDDA-413913EE0C6D}" srcOrd="0" destOrd="2" presId="urn:microsoft.com/office/officeart/2005/8/layout/list1"/>
    <dgm:cxn modelId="{BAE62670-A482-45D0-8A9E-97886CEB534E}" type="presOf" srcId="{10FFDDD2-B7F3-4C74-B476-B126B72C0EA0}" destId="{64F40EA1-93B0-41A9-AB58-A512C231CA02}" srcOrd="0" destOrd="0" presId="urn:microsoft.com/office/officeart/2005/8/layout/list1"/>
    <dgm:cxn modelId="{4B380FB0-5DCE-4682-BD7E-F7B1D979DA35}" type="presOf" srcId="{E72AD9F8-D6C0-4749-87B2-C173402247EC}" destId="{64F40EA1-93B0-41A9-AB58-A512C231CA02}" srcOrd="0" destOrd="1" presId="urn:microsoft.com/office/officeart/2005/8/layout/list1"/>
    <dgm:cxn modelId="{845F690B-7C06-4683-AB6A-3F344CE8E9CC}" type="presOf" srcId="{03A4DD16-FAD4-4552-B24E-8663CD64C03C}" destId="{C93C6281-2A57-404A-8544-B8B23C9F03EE}" srcOrd="0" destOrd="0" presId="urn:microsoft.com/office/officeart/2005/8/layout/list1"/>
    <dgm:cxn modelId="{24B9C3B5-FF9E-452A-BED0-04C82FD680E1}" type="presOf" srcId="{921CAA07-372A-442C-8EEB-4D78DFC065FD}" destId="{7AFB2E35-15E8-4828-8771-2FD506670641}" srcOrd="0" destOrd="0" presId="urn:microsoft.com/office/officeart/2005/8/layout/list1"/>
    <dgm:cxn modelId="{F68D58BF-FCC0-4FFE-80EE-F9340678878B}" type="presOf" srcId="{EBAE4884-C6A8-44F8-87C0-E239788A910B}" destId="{AD456D58-9675-4BEA-BBBB-8630EE44AB0F}" srcOrd="0" destOrd="2" presId="urn:microsoft.com/office/officeart/2005/8/layout/list1"/>
    <dgm:cxn modelId="{944CA9DB-AD3A-48E5-B5B0-16BF5E3D5228}" type="presOf" srcId="{07BAEC18-C1F0-4CBC-ACAB-A5C4F0FD83B6}" destId="{AD456D58-9675-4BEA-BBBB-8630EE44AB0F}" srcOrd="0" destOrd="1" presId="urn:microsoft.com/office/officeart/2005/8/layout/list1"/>
    <dgm:cxn modelId="{E2BC963A-482F-476D-98D6-FA2F72538305}" type="presOf" srcId="{03A4DD16-FAD4-4552-B24E-8663CD64C03C}" destId="{A2947B4D-DB68-4AA7-9DBD-5CCF4E52A136}" srcOrd="1" destOrd="0" presId="urn:microsoft.com/office/officeart/2005/8/layout/list1"/>
    <dgm:cxn modelId="{33F267F0-0E9A-4981-AE49-18295E2A3B4B}" srcId="{4D770AC2-7F77-4CBE-AC66-DCB51983D4F8}" destId="{DB2BD879-ACCB-4220-98CB-65CEE05D1F25}" srcOrd="1" destOrd="0" parTransId="{67855706-C708-4495-9BF8-92D3B66E902E}" sibTransId="{AB0CFF39-6BF7-41CA-A1D3-24B3F0A6B036}"/>
    <dgm:cxn modelId="{74DEEDCE-1BC9-4C1C-AC47-68A2E6D4B4EF}" type="presOf" srcId="{DB2BD879-ACCB-4220-98CB-65CEE05D1F25}" destId="{AE6065C6-123C-4C79-A645-8DFFD8C08E1A}" srcOrd="0" destOrd="0" presId="urn:microsoft.com/office/officeart/2005/8/layout/list1"/>
    <dgm:cxn modelId="{6A721A0C-2C75-4A92-8A14-03B78B523386}" type="presOf" srcId="{5AA82C9B-49E6-44B9-8A44-9DF5F54296B3}" destId="{AD456D58-9675-4BEA-BBBB-8630EE44AB0F}" srcOrd="0" destOrd="0" presId="urn:microsoft.com/office/officeart/2005/8/layout/list1"/>
    <dgm:cxn modelId="{66CD30BE-BDAD-480D-B9E9-271C716803FE}" type="presParOf" srcId="{9CD7385B-C819-4000-96A3-B26CE6417179}" destId="{EFDF76DC-FCD9-4393-982B-BC9E6E2C4928}" srcOrd="0" destOrd="0" presId="urn:microsoft.com/office/officeart/2005/8/layout/list1"/>
    <dgm:cxn modelId="{2BFA2640-7DC1-4F0C-9FCE-08DE0154431B}" type="presParOf" srcId="{EFDF76DC-FCD9-4393-982B-BC9E6E2C4928}" destId="{7AFB2E35-15E8-4828-8771-2FD506670641}" srcOrd="0" destOrd="0" presId="urn:microsoft.com/office/officeart/2005/8/layout/list1"/>
    <dgm:cxn modelId="{1BD513E7-2F73-473F-9571-8F9B98C3079E}" type="presParOf" srcId="{EFDF76DC-FCD9-4393-982B-BC9E6E2C4928}" destId="{81A8D53A-045C-48B3-8F34-733007B211D3}" srcOrd="1" destOrd="0" presId="urn:microsoft.com/office/officeart/2005/8/layout/list1"/>
    <dgm:cxn modelId="{8980E6D5-A161-440C-8344-E0ECC93798E2}" type="presParOf" srcId="{9CD7385B-C819-4000-96A3-B26CE6417179}" destId="{1537CA45-9F49-4708-9891-64C4DAACA661}" srcOrd="1" destOrd="0" presId="urn:microsoft.com/office/officeart/2005/8/layout/list1"/>
    <dgm:cxn modelId="{860AC753-3BD9-475B-A013-EF08523BF842}" type="presParOf" srcId="{9CD7385B-C819-4000-96A3-B26CE6417179}" destId="{64F40EA1-93B0-41A9-AB58-A512C231CA02}" srcOrd="2" destOrd="0" presId="urn:microsoft.com/office/officeart/2005/8/layout/list1"/>
    <dgm:cxn modelId="{01F18B17-FA42-4371-A770-F22E26C08019}" type="presParOf" srcId="{9CD7385B-C819-4000-96A3-B26CE6417179}" destId="{3EBB101F-08AB-402B-B78A-27E5B8D17D36}" srcOrd="3" destOrd="0" presId="urn:microsoft.com/office/officeart/2005/8/layout/list1"/>
    <dgm:cxn modelId="{485F1138-2AEE-42CB-8E1F-85B273D0D37C}" type="presParOf" srcId="{9CD7385B-C819-4000-96A3-B26CE6417179}" destId="{0FC4F7F4-D9DB-4701-9E5F-2DEE2051F4B6}" srcOrd="4" destOrd="0" presId="urn:microsoft.com/office/officeart/2005/8/layout/list1"/>
    <dgm:cxn modelId="{CC80A213-92C2-484B-BE2A-2E5FD03E284A}" type="presParOf" srcId="{0FC4F7F4-D9DB-4701-9E5F-2DEE2051F4B6}" destId="{AE6065C6-123C-4C79-A645-8DFFD8C08E1A}" srcOrd="0" destOrd="0" presId="urn:microsoft.com/office/officeart/2005/8/layout/list1"/>
    <dgm:cxn modelId="{3788DC5C-6B51-4298-8CFD-ACBC6AA86D97}" type="presParOf" srcId="{0FC4F7F4-D9DB-4701-9E5F-2DEE2051F4B6}" destId="{F5FE93B4-108C-4801-9751-FD3BCE1C8BD3}" srcOrd="1" destOrd="0" presId="urn:microsoft.com/office/officeart/2005/8/layout/list1"/>
    <dgm:cxn modelId="{E2093D58-AD10-451D-B909-322A818549EE}" type="presParOf" srcId="{9CD7385B-C819-4000-96A3-B26CE6417179}" destId="{8A751FD5-1503-4892-A1E6-D96FF900B69D}" srcOrd="5" destOrd="0" presId="urn:microsoft.com/office/officeart/2005/8/layout/list1"/>
    <dgm:cxn modelId="{6E8C7A7F-5197-44F4-BD06-A347E44D834D}" type="presParOf" srcId="{9CD7385B-C819-4000-96A3-B26CE6417179}" destId="{AD456D58-9675-4BEA-BBBB-8630EE44AB0F}" srcOrd="6" destOrd="0" presId="urn:microsoft.com/office/officeart/2005/8/layout/list1"/>
    <dgm:cxn modelId="{0E66891A-3246-4BB3-A2C3-95508495D9E3}" type="presParOf" srcId="{9CD7385B-C819-4000-96A3-B26CE6417179}" destId="{339520D3-112F-4F61-94FA-2DD8EB946171}" srcOrd="7" destOrd="0" presId="urn:microsoft.com/office/officeart/2005/8/layout/list1"/>
    <dgm:cxn modelId="{29BB0DD7-6A86-411E-AF1A-2D689C14E605}" type="presParOf" srcId="{9CD7385B-C819-4000-96A3-B26CE6417179}" destId="{C10CCFEE-BE15-427D-A871-10BF71241F37}" srcOrd="8" destOrd="0" presId="urn:microsoft.com/office/officeart/2005/8/layout/list1"/>
    <dgm:cxn modelId="{826261B4-AC2C-4B0E-8C9D-056687658401}" type="presParOf" srcId="{C10CCFEE-BE15-427D-A871-10BF71241F37}" destId="{C93C6281-2A57-404A-8544-B8B23C9F03EE}" srcOrd="0" destOrd="0" presId="urn:microsoft.com/office/officeart/2005/8/layout/list1"/>
    <dgm:cxn modelId="{11EE830A-D9B6-4391-81E2-BAB6D54C58F5}" type="presParOf" srcId="{C10CCFEE-BE15-427D-A871-10BF71241F37}" destId="{A2947B4D-DB68-4AA7-9DBD-5CCF4E52A136}" srcOrd="1" destOrd="0" presId="urn:microsoft.com/office/officeart/2005/8/layout/list1"/>
    <dgm:cxn modelId="{75D27717-2FE8-4B1B-A06E-84A5B170DA4C}" type="presParOf" srcId="{9CD7385B-C819-4000-96A3-B26CE6417179}" destId="{09C1D383-6F52-4041-930F-9DD335B3E11D}" srcOrd="9" destOrd="0" presId="urn:microsoft.com/office/officeart/2005/8/layout/list1"/>
    <dgm:cxn modelId="{3D519750-4CA3-424A-95D6-38821C432A90}" type="presParOf" srcId="{9CD7385B-C819-4000-96A3-B26CE6417179}" destId="{0B4B241D-3FD6-4EEE-BDDA-413913EE0C6D}"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B4E6F92-2B2A-4B8F-8FAD-0352D52DAF82}" type="doc">
      <dgm:prSet loTypeId="urn:microsoft.com/office/officeart/2005/8/layout/list1" loCatId="list" qsTypeId="urn:microsoft.com/office/officeart/2005/8/quickstyle/3d1" qsCatId="3D" csTypeId="urn:microsoft.com/office/officeart/2005/8/colors/colorful4" csCatId="colorful" phldr="1"/>
      <dgm:spPr/>
      <dgm:t>
        <a:bodyPr/>
        <a:lstStyle/>
        <a:p>
          <a:endParaRPr lang="en-US"/>
        </a:p>
      </dgm:t>
    </dgm:pt>
    <dgm:pt modelId="{B8D14541-75F2-4D07-8AFC-24F454D493AE}">
      <dgm:prSet phldrT="[Text]" custT="1"/>
      <dgm:spPr/>
      <dgm:t>
        <a:bodyPr/>
        <a:lstStyle/>
        <a:p>
          <a:r>
            <a:rPr lang="en-US" sz="2400" b="1" dirty="0" smtClean="0"/>
            <a:t>Storing and Transmitting Sensitive Data Insecurely</a:t>
          </a:r>
          <a:endParaRPr lang="en-US" sz="2400" b="1" dirty="0"/>
        </a:p>
      </dgm:t>
    </dgm:pt>
    <dgm:pt modelId="{64D5E0B8-DC34-4404-99E4-BEEAE1E95273}" type="parTrans" cxnId="{A85E93E9-757D-448D-9DE7-E4E5045153E5}">
      <dgm:prSet/>
      <dgm:spPr/>
      <dgm:t>
        <a:bodyPr/>
        <a:lstStyle/>
        <a:p>
          <a:endParaRPr lang="en-US" b="1"/>
        </a:p>
      </dgm:t>
    </dgm:pt>
    <dgm:pt modelId="{B26D7020-D5E7-48CE-839F-ADF41DCFA5BD}" type="sibTrans" cxnId="{A85E93E9-757D-448D-9DE7-E4E5045153E5}">
      <dgm:prSet/>
      <dgm:spPr/>
      <dgm:t>
        <a:bodyPr/>
        <a:lstStyle/>
        <a:p>
          <a:endParaRPr lang="en-US" b="1"/>
        </a:p>
      </dgm:t>
    </dgm:pt>
    <dgm:pt modelId="{D50E6B80-8F44-405B-A939-928C95B723D6}">
      <dgm:prSet/>
      <dgm:spPr/>
      <dgm:t>
        <a:bodyPr/>
        <a:lstStyle/>
        <a:p>
          <a:r>
            <a:rPr lang="en-US" sz="1800" b="1" dirty="0" smtClean="0"/>
            <a:t>Failure to identify all sensitive data</a:t>
          </a:r>
        </a:p>
      </dgm:t>
    </dgm:pt>
    <dgm:pt modelId="{3B807EA4-9B29-4BF0-B4F0-301BBE70CB4C}" type="parTrans" cxnId="{19B42ABF-9B87-4B3F-8F28-95FB133A6155}">
      <dgm:prSet/>
      <dgm:spPr/>
      <dgm:t>
        <a:bodyPr/>
        <a:lstStyle/>
        <a:p>
          <a:endParaRPr lang="en-US" b="1"/>
        </a:p>
      </dgm:t>
    </dgm:pt>
    <dgm:pt modelId="{DA4103ED-C382-4507-B501-6A6782D509B0}" type="sibTrans" cxnId="{19B42ABF-9B87-4B3F-8F28-95FB133A6155}">
      <dgm:prSet/>
      <dgm:spPr/>
      <dgm:t>
        <a:bodyPr/>
        <a:lstStyle/>
        <a:p>
          <a:endParaRPr lang="en-US" b="1"/>
        </a:p>
      </dgm:t>
    </dgm:pt>
    <dgm:pt modelId="{35B2B8E1-D849-4BDF-8C31-B328D700610B}">
      <dgm:prSet/>
      <dgm:spPr/>
      <dgm:t>
        <a:bodyPr/>
        <a:lstStyle/>
        <a:p>
          <a:r>
            <a:rPr lang="en-US" sz="1800" b="1" dirty="0" smtClean="0"/>
            <a:t>Failure to identify all the places that this sensitive data gets stored</a:t>
          </a:r>
        </a:p>
      </dgm:t>
    </dgm:pt>
    <dgm:pt modelId="{75F71D5B-14B5-477B-AB27-97AF0B038C88}" type="parTrans" cxnId="{4596C9E3-8B96-45B6-97DB-F7448B5FC12B}">
      <dgm:prSet/>
      <dgm:spPr/>
      <dgm:t>
        <a:bodyPr/>
        <a:lstStyle/>
        <a:p>
          <a:endParaRPr lang="en-US" b="1"/>
        </a:p>
      </dgm:t>
    </dgm:pt>
    <dgm:pt modelId="{C93AC399-A132-490F-9A76-0251F59AF6BF}" type="sibTrans" cxnId="{4596C9E3-8B96-45B6-97DB-F7448B5FC12B}">
      <dgm:prSet/>
      <dgm:spPr/>
      <dgm:t>
        <a:bodyPr/>
        <a:lstStyle/>
        <a:p>
          <a:endParaRPr lang="en-US" b="1"/>
        </a:p>
      </dgm:t>
    </dgm:pt>
    <dgm:pt modelId="{991E1756-78EA-4775-AD7E-F0F4B94AA18A}">
      <dgm:prSet custT="1"/>
      <dgm:spPr/>
      <dgm:t>
        <a:bodyPr/>
        <a:lstStyle/>
        <a:p>
          <a:r>
            <a:rPr lang="en-US" sz="1600" b="1" dirty="0" smtClean="0"/>
            <a:t>Databases, files, directories, log files, backups, etc.</a:t>
          </a:r>
        </a:p>
      </dgm:t>
    </dgm:pt>
    <dgm:pt modelId="{7B6CAFA2-C5AB-47B7-8C9C-D75306668D72}" type="parTrans" cxnId="{9D8EA6C9-9EDA-40BA-9C92-BE436717950A}">
      <dgm:prSet/>
      <dgm:spPr/>
      <dgm:t>
        <a:bodyPr/>
        <a:lstStyle/>
        <a:p>
          <a:endParaRPr lang="en-US" b="1"/>
        </a:p>
      </dgm:t>
    </dgm:pt>
    <dgm:pt modelId="{46B39D4E-647C-4C9B-A6F1-BEB9F048FE98}" type="sibTrans" cxnId="{9D8EA6C9-9EDA-40BA-9C92-BE436717950A}">
      <dgm:prSet/>
      <dgm:spPr/>
      <dgm:t>
        <a:bodyPr/>
        <a:lstStyle/>
        <a:p>
          <a:endParaRPr lang="en-US" b="1"/>
        </a:p>
      </dgm:t>
    </dgm:pt>
    <dgm:pt modelId="{BB292E58-F149-430D-8FE8-B71FFEBF5E34}">
      <dgm:prSet/>
      <dgm:spPr/>
      <dgm:t>
        <a:bodyPr/>
        <a:lstStyle/>
        <a:p>
          <a:r>
            <a:rPr lang="en-US" sz="1800" b="1" dirty="0" smtClean="0"/>
            <a:t>Failure to properly protect this data in every location</a:t>
          </a:r>
        </a:p>
      </dgm:t>
    </dgm:pt>
    <dgm:pt modelId="{C8C6ECBC-8D62-4572-984B-F2BFF61551AE}" type="parTrans" cxnId="{FCD89509-A8DB-4ECC-AFF4-9B5641F211D3}">
      <dgm:prSet/>
      <dgm:spPr/>
      <dgm:t>
        <a:bodyPr/>
        <a:lstStyle/>
        <a:p>
          <a:endParaRPr lang="en-US" b="1"/>
        </a:p>
      </dgm:t>
    </dgm:pt>
    <dgm:pt modelId="{45D887B3-F91D-4E29-A413-C940E0B438AE}" type="sibTrans" cxnId="{FCD89509-A8DB-4ECC-AFF4-9B5641F211D3}">
      <dgm:prSet/>
      <dgm:spPr/>
      <dgm:t>
        <a:bodyPr/>
        <a:lstStyle/>
        <a:p>
          <a:endParaRPr lang="en-US" b="1"/>
        </a:p>
      </dgm:t>
    </dgm:pt>
    <dgm:pt modelId="{8FB53F29-9DC8-415D-B566-8E6BBD32D93D}">
      <dgm:prSet custT="1"/>
      <dgm:spPr/>
      <dgm:t>
        <a:bodyPr/>
        <a:lstStyle/>
        <a:p>
          <a:r>
            <a:rPr lang="en-GB" sz="1800" b="1" dirty="0" smtClean="0"/>
            <a:t>Failure to identify all the places that this sensitive data is sent</a:t>
          </a:r>
          <a:endParaRPr lang="en-US" sz="1800" b="1" dirty="0" smtClean="0"/>
        </a:p>
      </dgm:t>
    </dgm:pt>
    <dgm:pt modelId="{7CF14C3E-54D6-4117-8143-C1F83C9C5F58}" type="parTrans" cxnId="{64511DED-B378-414B-AA66-D7670F3D1A31}">
      <dgm:prSet/>
      <dgm:spPr/>
      <dgm:t>
        <a:bodyPr/>
        <a:lstStyle/>
        <a:p>
          <a:endParaRPr lang="en-GB" b="1"/>
        </a:p>
      </dgm:t>
    </dgm:pt>
    <dgm:pt modelId="{E30298EF-66A7-4684-A793-CBED26BF74BD}" type="sibTrans" cxnId="{64511DED-B378-414B-AA66-D7670F3D1A31}">
      <dgm:prSet/>
      <dgm:spPr/>
      <dgm:t>
        <a:bodyPr/>
        <a:lstStyle/>
        <a:p>
          <a:endParaRPr lang="en-GB" b="1"/>
        </a:p>
      </dgm:t>
    </dgm:pt>
    <dgm:pt modelId="{90ADC09B-E789-44E5-89D7-C5A9F17AFE82}">
      <dgm:prSet custT="1"/>
      <dgm:spPr/>
      <dgm:t>
        <a:bodyPr/>
        <a:lstStyle/>
        <a:p>
          <a:r>
            <a:rPr lang="en-GB" sz="1600" b="1" dirty="0" smtClean="0"/>
            <a:t>On the web, to backend databases, to business partners, internal communications</a:t>
          </a:r>
        </a:p>
      </dgm:t>
    </dgm:pt>
    <dgm:pt modelId="{C885FEF8-9B89-4AAE-90F9-931686A76B66}" type="parTrans" cxnId="{FC42766C-42D8-45F4-A173-8AB030C7753A}">
      <dgm:prSet/>
      <dgm:spPr/>
      <dgm:t>
        <a:bodyPr/>
        <a:lstStyle/>
        <a:p>
          <a:endParaRPr lang="en-GB" b="1"/>
        </a:p>
      </dgm:t>
    </dgm:pt>
    <dgm:pt modelId="{99FF6EAB-3DD1-4313-BF83-E4380290656A}" type="sibTrans" cxnId="{FC42766C-42D8-45F4-A173-8AB030C7753A}">
      <dgm:prSet/>
      <dgm:spPr/>
      <dgm:t>
        <a:bodyPr/>
        <a:lstStyle/>
        <a:p>
          <a:endParaRPr lang="en-GB" b="1"/>
        </a:p>
      </dgm:t>
    </dgm:pt>
    <dgm:pt modelId="{A09AD576-0680-4B6F-AA35-86150A1FF469}">
      <dgm:prSet phldrT="[Text]" custT="1"/>
      <dgm:spPr/>
      <dgm:t>
        <a:bodyPr/>
        <a:lstStyle/>
        <a:p>
          <a:r>
            <a:rPr lang="en-US" sz="1800" b="1" dirty="0" smtClean="0">
              <a:solidFill>
                <a:schemeClr val="tx1"/>
              </a:solidFill>
            </a:rPr>
            <a:t>2010-</a:t>
          </a:r>
          <a:r>
            <a:rPr lang="en-US" sz="1800" b="1" dirty="0" smtClean="0">
              <a:solidFill>
                <a:schemeClr val="tx1"/>
              </a:solidFill>
              <a:latin typeface="+mn-lt"/>
              <a:ea typeface="+mn-ea"/>
              <a:cs typeface="+mn-cs"/>
            </a:rPr>
            <a:t>A7 – Insecure Cryptographic Storage</a:t>
          </a:r>
          <a:endParaRPr lang="en-US" sz="1800" b="1" dirty="0">
            <a:solidFill>
              <a:schemeClr val="tx1"/>
            </a:solidFill>
          </a:endParaRPr>
        </a:p>
      </dgm:t>
    </dgm:pt>
    <dgm:pt modelId="{A418ADA4-7949-4466-9ABA-A488349C1117}" type="parTrans" cxnId="{33EB099C-1C3E-4965-9965-1CD891888464}">
      <dgm:prSet/>
      <dgm:spPr/>
      <dgm:t>
        <a:bodyPr/>
        <a:lstStyle/>
        <a:p>
          <a:endParaRPr lang="en-US" b="1"/>
        </a:p>
      </dgm:t>
    </dgm:pt>
    <dgm:pt modelId="{97EB374C-7327-471F-8C72-A1BA0660E520}" type="sibTrans" cxnId="{33EB099C-1C3E-4965-9965-1CD891888464}">
      <dgm:prSet/>
      <dgm:spPr/>
      <dgm:t>
        <a:bodyPr/>
        <a:lstStyle/>
        <a:p>
          <a:endParaRPr lang="en-US" b="1"/>
        </a:p>
      </dgm:t>
    </dgm:pt>
    <dgm:pt modelId="{63F5770B-8844-4C54-8DE0-21315CC9B5AA}">
      <dgm:prSet phldrT="[Text]" custT="1"/>
      <dgm:spPr/>
      <dgm:t>
        <a:bodyPr/>
        <a:lstStyle/>
        <a:p>
          <a:r>
            <a:rPr lang="en-US" sz="2400" b="1" dirty="0" smtClean="0">
              <a:solidFill>
                <a:schemeClr val="bg1"/>
              </a:solidFill>
            </a:rPr>
            <a:t>Two Related Topics Merged</a:t>
          </a:r>
          <a:endParaRPr lang="en-US" sz="2400" b="1" dirty="0">
            <a:solidFill>
              <a:schemeClr val="bg1"/>
            </a:solidFill>
          </a:endParaRPr>
        </a:p>
      </dgm:t>
    </dgm:pt>
    <dgm:pt modelId="{3F26733D-1D97-47CB-810C-CD627D1541BC}" type="parTrans" cxnId="{EDF63CA0-6C53-4DAD-8FA2-DB532ED32790}">
      <dgm:prSet/>
      <dgm:spPr/>
      <dgm:t>
        <a:bodyPr/>
        <a:lstStyle/>
        <a:p>
          <a:endParaRPr lang="en-US" b="1"/>
        </a:p>
      </dgm:t>
    </dgm:pt>
    <dgm:pt modelId="{923D3B3E-BE05-4C45-B4A2-3D2C428264D6}" type="sibTrans" cxnId="{EDF63CA0-6C53-4DAD-8FA2-DB532ED32790}">
      <dgm:prSet/>
      <dgm:spPr/>
      <dgm:t>
        <a:bodyPr/>
        <a:lstStyle/>
        <a:p>
          <a:endParaRPr lang="en-US" b="1"/>
        </a:p>
      </dgm:t>
    </dgm:pt>
    <dgm:pt modelId="{7623E02A-3D0D-4AD7-85B5-734C0995C114}">
      <dgm:prSet phldrT="[Text]" custT="1"/>
      <dgm:spPr/>
      <dgm:t>
        <a:bodyPr/>
        <a:lstStyle/>
        <a:p>
          <a:r>
            <a:rPr lang="en-US" sz="1800" b="1" dirty="0" smtClean="0">
              <a:solidFill>
                <a:schemeClr val="tx1"/>
              </a:solidFill>
            </a:rPr>
            <a:t>2010-</a:t>
          </a:r>
          <a:r>
            <a:rPr lang="en-US" sz="1800" b="1" dirty="0" smtClean="0">
              <a:solidFill>
                <a:schemeClr val="tx1"/>
              </a:solidFill>
              <a:latin typeface="+mn-lt"/>
              <a:ea typeface="+mn-ea"/>
              <a:cs typeface="+mn-cs"/>
            </a:rPr>
            <a:t>A9 – Insufficient Transport Layer Protection</a:t>
          </a:r>
          <a:endParaRPr lang="en-US" sz="1800" b="1" dirty="0">
            <a:solidFill>
              <a:schemeClr val="tx1"/>
            </a:solidFill>
          </a:endParaRPr>
        </a:p>
      </dgm:t>
    </dgm:pt>
    <dgm:pt modelId="{C9E6F4FD-A6D7-43E0-9DBC-C8AC28E0827C}" type="parTrans" cxnId="{FA13CADE-E201-43C8-9D65-CA8FC4BCA889}">
      <dgm:prSet/>
      <dgm:spPr/>
      <dgm:t>
        <a:bodyPr/>
        <a:lstStyle/>
        <a:p>
          <a:endParaRPr lang="en-US" b="1"/>
        </a:p>
      </dgm:t>
    </dgm:pt>
    <dgm:pt modelId="{1CD8949E-D3AB-4F47-88B1-5AE577778D9C}" type="sibTrans" cxnId="{FA13CADE-E201-43C8-9D65-CA8FC4BCA889}">
      <dgm:prSet/>
      <dgm:spPr/>
      <dgm:t>
        <a:bodyPr/>
        <a:lstStyle/>
        <a:p>
          <a:endParaRPr lang="en-US" b="1"/>
        </a:p>
      </dgm:t>
    </dgm:pt>
    <dgm:pt modelId="{D3BEFEC8-409B-40ED-869C-BE97EAF00302}">
      <dgm:prSet phldrT="[Text]" custT="1"/>
      <dgm:spPr/>
      <dgm:t>
        <a:bodyPr/>
        <a:lstStyle/>
        <a:p>
          <a:r>
            <a:rPr lang="en-US" sz="1800" b="1" dirty="0" smtClean="0">
              <a:solidFill>
                <a:schemeClr val="tx1"/>
              </a:solidFill>
            </a:rPr>
            <a:t>To make room for New 2013-A9: Using Known Vulnerable Components</a:t>
          </a:r>
          <a:endParaRPr lang="en-US" sz="1800" b="1" dirty="0">
            <a:solidFill>
              <a:schemeClr val="tx1"/>
            </a:solidFill>
          </a:endParaRPr>
        </a:p>
      </dgm:t>
    </dgm:pt>
    <dgm:pt modelId="{F05C5E46-0DBC-43D3-9E1A-35F9E12904BF}" type="parTrans" cxnId="{40827109-5D33-49FC-85ED-949652F5BA7D}">
      <dgm:prSet/>
      <dgm:spPr/>
      <dgm:t>
        <a:bodyPr/>
        <a:lstStyle/>
        <a:p>
          <a:endParaRPr lang="en-US" b="1"/>
        </a:p>
      </dgm:t>
    </dgm:pt>
    <dgm:pt modelId="{AAFE17C6-8AE1-4101-9362-4FF8F0917AA9}" type="sibTrans" cxnId="{40827109-5D33-49FC-85ED-949652F5BA7D}">
      <dgm:prSet/>
      <dgm:spPr/>
      <dgm:t>
        <a:bodyPr/>
        <a:lstStyle/>
        <a:p>
          <a:endParaRPr lang="en-US" b="1"/>
        </a:p>
      </dgm:t>
    </dgm:pt>
    <dgm:pt modelId="{AE97D99D-450D-4E77-8F95-0786723BD95A}" type="pres">
      <dgm:prSet presAssocID="{4B4E6F92-2B2A-4B8F-8FAD-0352D52DAF82}" presName="linear" presStyleCnt="0">
        <dgm:presLayoutVars>
          <dgm:dir/>
          <dgm:animLvl val="lvl"/>
          <dgm:resizeHandles val="exact"/>
        </dgm:presLayoutVars>
      </dgm:prSet>
      <dgm:spPr/>
      <dgm:t>
        <a:bodyPr/>
        <a:lstStyle/>
        <a:p>
          <a:endParaRPr lang="en-US"/>
        </a:p>
      </dgm:t>
    </dgm:pt>
    <dgm:pt modelId="{85E29877-5B28-4D01-9090-CCBF6E7BB7B7}" type="pres">
      <dgm:prSet presAssocID="{63F5770B-8844-4C54-8DE0-21315CC9B5AA}" presName="parentLin" presStyleCnt="0"/>
      <dgm:spPr/>
    </dgm:pt>
    <dgm:pt modelId="{7FF6EA13-EA5F-4039-9209-FF13D68C8621}" type="pres">
      <dgm:prSet presAssocID="{63F5770B-8844-4C54-8DE0-21315CC9B5AA}" presName="parentLeftMargin" presStyleLbl="node1" presStyleIdx="0" presStyleCnt="2"/>
      <dgm:spPr/>
      <dgm:t>
        <a:bodyPr/>
        <a:lstStyle/>
        <a:p>
          <a:endParaRPr lang="en-US"/>
        </a:p>
      </dgm:t>
    </dgm:pt>
    <dgm:pt modelId="{021A8C3A-BB50-4AFE-A2BB-223F97A7D25D}" type="pres">
      <dgm:prSet presAssocID="{63F5770B-8844-4C54-8DE0-21315CC9B5AA}" presName="parentText" presStyleLbl="node1" presStyleIdx="0" presStyleCnt="2" custScaleX="119004">
        <dgm:presLayoutVars>
          <dgm:chMax val="0"/>
          <dgm:bulletEnabled val="1"/>
        </dgm:presLayoutVars>
      </dgm:prSet>
      <dgm:spPr/>
      <dgm:t>
        <a:bodyPr/>
        <a:lstStyle/>
        <a:p>
          <a:endParaRPr lang="en-US"/>
        </a:p>
      </dgm:t>
    </dgm:pt>
    <dgm:pt modelId="{E9E41BA4-538A-493E-A196-BCA19F3BA41F}" type="pres">
      <dgm:prSet presAssocID="{63F5770B-8844-4C54-8DE0-21315CC9B5AA}" presName="negativeSpace" presStyleCnt="0"/>
      <dgm:spPr/>
    </dgm:pt>
    <dgm:pt modelId="{53BA6B64-CDCA-4838-A954-D0E08B2A3838}" type="pres">
      <dgm:prSet presAssocID="{63F5770B-8844-4C54-8DE0-21315CC9B5AA}" presName="childText" presStyleLbl="conFgAcc1" presStyleIdx="0" presStyleCnt="2">
        <dgm:presLayoutVars>
          <dgm:bulletEnabled val="1"/>
        </dgm:presLayoutVars>
      </dgm:prSet>
      <dgm:spPr/>
      <dgm:t>
        <a:bodyPr/>
        <a:lstStyle/>
        <a:p>
          <a:endParaRPr lang="en-US"/>
        </a:p>
      </dgm:t>
    </dgm:pt>
    <dgm:pt modelId="{7DA1B5A5-5915-49D5-963C-7B30957CFFB6}" type="pres">
      <dgm:prSet presAssocID="{923D3B3E-BE05-4C45-B4A2-3D2C428264D6}" presName="spaceBetweenRectangles" presStyleCnt="0"/>
      <dgm:spPr/>
    </dgm:pt>
    <dgm:pt modelId="{23A8EFB1-AB20-415E-BA8A-77E4ABA975B9}" type="pres">
      <dgm:prSet presAssocID="{B8D14541-75F2-4D07-8AFC-24F454D493AE}" presName="parentLin" presStyleCnt="0"/>
      <dgm:spPr/>
      <dgm:t>
        <a:bodyPr/>
        <a:lstStyle/>
        <a:p>
          <a:endParaRPr lang="en-GB"/>
        </a:p>
      </dgm:t>
    </dgm:pt>
    <dgm:pt modelId="{79532BCD-B119-4BA0-82A2-8B78A6E5CD10}" type="pres">
      <dgm:prSet presAssocID="{B8D14541-75F2-4D07-8AFC-24F454D493AE}" presName="parentLeftMargin" presStyleLbl="node1" presStyleIdx="0" presStyleCnt="2"/>
      <dgm:spPr/>
      <dgm:t>
        <a:bodyPr/>
        <a:lstStyle/>
        <a:p>
          <a:endParaRPr lang="en-US"/>
        </a:p>
      </dgm:t>
    </dgm:pt>
    <dgm:pt modelId="{5C1B0F61-0110-42A2-8473-2313298D993C}" type="pres">
      <dgm:prSet presAssocID="{B8D14541-75F2-4D07-8AFC-24F454D493AE}" presName="parentText" presStyleLbl="node1" presStyleIdx="1" presStyleCnt="2" custScaleX="119004">
        <dgm:presLayoutVars>
          <dgm:chMax val="0"/>
          <dgm:bulletEnabled val="1"/>
        </dgm:presLayoutVars>
      </dgm:prSet>
      <dgm:spPr/>
      <dgm:t>
        <a:bodyPr/>
        <a:lstStyle/>
        <a:p>
          <a:endParaRPr lang="en-US"/>
        </a:p>
      </dgm:t>
    </dgm:pt>
    <dgm:pt modelId="{B2AB612C-C253-43AF-886A-E6CB08F10E22}" type="pres">
      <dgm:prSet presAssocID="{B8D14541-75F2-4D07-8AFC-24F454D493AE}" presName="negativeSpace" presStyleCnt="0"/>
      <dgm:spPr/>
      <dgm:t>
        <a:bodyPr/>
        <a:lstStyle/>
        <a:p>
          <a:endParaRPr lang="en-GB"/>
        </a:p>
      </dgm:t>
    </dgm:pt>
    <dgm:pt modelId="{D755766A-AD1A-4BD8-AF7D-FE5A11A1E61A}" type="pres">
      <dgm:prSet presAssocID="{B8D14541-75F2-4D07-8AFC-24F454D493AE}" presName="childText" presStyleLbl="conFgAcc1" presStyleIdx="1" presStyleCnt="2">
        <dgm:presLayoutVars>
          <dgm:bulletEnabled val="1"/>
        </dgm:presLayoutVars>
      </dgm:prSet>
      <dgm:spPr/>
      <dgm:t>
        <a:bodyPr/>
        <a:lstStyle/>
        <a:p>
          <a:endParaRPr lang="en-US"/>
        </a:p>
      </dgm:t>
    </dgm:pt>
  </dgm:ptLst>
  <dgm:cxnLst>
    <dgm:cxn modelId="{D260BBD0-5E15-45A4-91B8-01C31251A681}" type="presOf" srcId="{D3BEFEC8-409B-40ED-869C-BE97EAF00302}" destId="{53BA6B64-CDCA-4838-A954-D0E08B2A3838}" srcOrd="0" destOrd="2" presId="urn:microsoft.com/office/officeart/2005/8/layout/list1"/>
    <dgm:cxn modelId="{EECE8C1B-1287-40CA-81B8-BB17A028505A}" type="presOf" srcId="{8FB53F29-9DC8-415D-B566-8E6BBD32D93D}" destId="{D755766A-AD1A-4BD8-AF7D-FE5A11A1E61A}" srcOrd="0" destOrd="3" presId="urn:microsoft.com/office/officeart/2005/8/layout/list1"/>
    <dgm:cxn modelId="{FA13CADE-E201-43C8-9D65-CA8FC4BCA889}" srcId="{63F5770B-8844-4C54-8DE0-21315CC9B5AA}" destId="{7623E02A-3D0D-4AD7-85B5-734C0995C114}" srcOrd="1" destOrd="0" parTransId="{C9E6F4FD-A6D7-43E0-9DBC-C8AC28E0827C}" sibTransId="{1CD8949E-D3AB-4F47-88B1-5AE577778D9C}"/>
    <dgm:cxn modelId="{4596C9E3-8B96-45B6-97DB-F7448B5FC12B}" srcId="{B8D14541-75F2-4D07-8AFC-24F454D493AE}" destId="{35B2B8E1-D849-4BDF-8C31-B328D700610B}" srcOrd="1" destOrd="0" parTransId="{75F71D5B-14B5-477B-AB27-97AF0B038C88}" sibTransId="{C93AC399-A132-490F-9A76-0251F59AF6BF}"/>
    <dgm:cxn modelId="{A85E93E9-757D-448D-9DE7-E4E5045153E5}" srcId="{4B4E6F92-2B2A-4B8F-8FAD-0352D52DAF82}" destId="{B8D14541-75F2-4D07-8AFC-24F454D493AE}" srcOrd="1" destOrd="0" parTransId="{64D5E0B8-DC34-4404-99E4-BEEAE1E95273}" sibTransId="{B26D7020-D5E7-48CE-839F-ADF41DCFA5BD}"/>
    <dgm:cxn modelId="{494F387E-544A-4462-BC5E-3FD60B6DE13B}" type="presOf" srcId="{7623E02A-3D0D-4AD7-85B5-734C0995C114}" destId="{53BA6B64-CDCA-4838-A954-D0E08B2A3838}" srcOrd="0" destOrd="1" presId="urn:microsoft.com/office/officeart/2005/8/layout/list1"/>
    <dgm:cxn modelId="{64511DED-B378-414B-AA66-D7670F3D1A31}" srcId="{B8D14541-75F2-4D07-8AFC-24F454D493AE}" destId="{8FB53F29-9DC8-415D-B566-8E6BBD32D93D}" srcOrd="2" destOrd="0" parTransId="{7CF14C3E-54D6-4117-8143-C1F83C9C5F58}" sibTransId="{E30298EF-66A7-4684-A793-CBED26BF74BD}"/>
    <dgm:cxn modelId="{F3806AE5-6777-442C-A8A3-1C0085F0F6E8}" type="presOf" srcId="{A09AD576-0680-4B6F-AA35-86150A1FF469}" destId="{53BA6B64-CDCA-4838-A954-D0E08B2A3838}" srcOrd="0" destOrd="0" presId="urn:microsoft.com/office/officeart/2005/8/layout/list1"/>
    <dgm:cxn modelId="{ED02264C-E87C-40B8-B045-53805329515E}" type="presOf" srcId="{D50E6B80-8F44-405B-A939-928C95B723D6}" destId="{D755766A-AD1A-4BD8-AF7D-FE5A11A1E61A}" srcOrd="0" destOrd="0" presId="urn:microsoft.com/office/officeart/2005/8/layout/list1"/>
    <dgm:cxn modelId="{E21D3BB5-92AC-4A6B-B40D-8E7B88A2BCBE}" type="presOf" srcId="{991E1756-78EA-4775-AD7E-F0F4B94AA18A}" destId="{D755766A-AD1A-4BD8-AF7D-FE5A11A1E61A}" srcOrd="0" destOrd="2" presId="urn:microsoft.com/office/officeart/2005/8/layout/list1"/>
    <dgm:cxn modelId="{40827109-5D33-49FC-85ED-949652F5BA7D}" srcId="{63F5770B-8844-4C54-8DE0-21315CC9B5AA}" destId="{D3BEFEC8-409B-40ED-869C-BE97EAF00302}" srcOrd="2" destOrd="0" parTransId="{F05C5E46-0DBC-43D3-9E1A-35F9E12904BF}" sibTransId="{AAFE17C6-8AE1-4101-9362-4FF8F0917AA9}"/>
    <dgm:cxn modelId="{E94EE075-5ED3-49C2-95BA-2A7557B0ADF8}" type="presOf" srcId="{63F5770B-8844-4C54-8DE0-21315CC9B5AA}" destId="{7FF6EA13-EA5F-4039-9209-FF13D68C8621}" srcOrd="0" destOrd="0" presId="urn:microsoft.com/office/officeart/2005/8/layout/list1"/>
    <dgm:cxn modelId="{FC42766C-42D8-45F4-A173-8AB030C7753A}" srcId="{8FB53F29-9DC8-415D-B566-8E6BBD32D93D}" destId="{90ADC09B-E789-44E5-89D7-C5A9F17AFE82}" srcOrd="0" destOrd="0" parTransId="{C885FEF8-9B89-4AAE-90F9-931686A76B66}" sibTransId="{99FF6EAB-3DD1-4313-BF83-E4380290656A}"/>
    <dgm:cxn modelId="{05590FF6-3FAD-4232-9C59-000010F5025D}" type="presOf" srcId="{63F5770B-8844-4C54-8DE0-21315CC9B5AA}" destId="{021A8C3A-BB50-4AFE-A2BB-223F97A7D25D}" srcOrd="1" destOrd="0" presId="urn:microsoft.com/office/officeart/2005/8/layout/list1"/>
    <dgm:cxn modelId="{FCD89509-A8DB-4ECC-AFF4-9B5641F211D3}" srcId="{B8D14541-75F2-4D07-8AFC-24F454D493AE}" destId="{BB292E58-F149-430D-8FE8-B71FFEBF5E34}" srcOrd="3" destOrd="0" parTransId="{C8C6ECBC-8D62-4572-984B-F2BFF61551AE}" sibTransId="{45D887B3-F91D-4E29-A413-C940E0B438AE}"/>
    <dgm:cxn modelId="{82BD48EC-ABBA-4228-9B2E-57A2106E4331}" type="presOf" srcId="{B8D14541-75F2-4D07-8AFC-24F454D493AE}" destId="{79532BCD-B119-4BA0-82A2-8B78A6E5CD10}" srcOrd="0" destOrd="0" presId="urn:microsoft.com/office/officeart/2005/8/layout/list1"/>
    <dgm:cxn modelId="{98F881CE-CE5D-4D1A-81D8-7C37970C35A7}" type="presOf" srcId="{35B2B8E1-D849-4BDF-8C31-B328D700610B}" destId="{D755766A-AD1A-4BD8-AF7D-FE5A11A1E61A}" srcOrd="0" destOrd="1" presId="urn:microsoft.com/office/officeart/2005/8/layout/list1"/>
    <dgm:cxn modelId="{19B42ABF-9B87-4B3F-8F28-95FB133A6155}" srcId="{B8D14541-75F2-4D07-8AFC-24F454D493AE}" destId="{D50E6B80-8F44-405B-A939-928C95B723D6}" srcOrd="0" destOrd="0" parTransId="{3B807EA4-9B29-4BF0-B4F0-301BBE70CB4C}" sibTransId="{DA4103ED-C382-4507-B501-6A6782D509B0}"/>
    <dgm:cxn modelId="{33EB099C-1C3E-4965-9965-1CD891888464}" srcId="{63F5770B-8844-4C54-8DE0-21315CC9B5AA}" destId="{A09AD576-0680-4B6F-AA35-86150A1FF469}" srcOrd="0" destOrd="0" parTransId="{A418ADA4-7949-4466-9ABA-A488349C1117}" sibTransId="{97EB374C-7327-471F-8C72-A1BA0660E520}"/>
    <dgm:cxn modelId="{5315BDD2-DD08-42E5-B645-1010E9C5F650}" type="presOf" srcId="{4B4E6F92-2B2A-4B8F-8FAD-0352D52DAF82}" destId="{AE97D99D-450D-4E77-8F95-0786723BD95A}" srcOrd="0" destOrd="0" presId="urn:microsoft.com/office/officeart/2005/8/layout/list1"/>
    <dgm:cxn modelId="{A30F7AE0-457E-4840-B0AD-F514E8B47D4E}" type="presOf" srcId="{B8D14541-75F2-4D07-8AFC-24F454D493AE}" destId="{5C1B0F61-0110-42A2-8473-2313298D993C}" srcOrd="1" destOrd="0" presId="urn:microsoft.com/office/officeart/2005/8/layout/list1"/>
    <dgm:cxn modelId="{EDF63CA0-6C53-4DAD-8FA2-DB532ED32790}" srcId="{4B4E6F92-2B2A-4B8F-8FAD-0352D52DAF82}" destId="{63F5770B-8844-4C54-8DE0-21315CC9B5AA}" srcOrd="0" destOrd="0" parTransId="{3F26733D-1D97-47CB-810C-CD627D1541BC}" sibTransId="{923D3B3E-BE05-4C45-B4A2-3D2C428264D6}"/>
    <dgm:cxn modelId="{8E9D668E-7EA4-424D-BF81-60BC75AD529E}" type="presOf" srcId="{90ADC09B-E789-44E5-89D7-C5A9F17AFE82}" destId="{D755766A-AD1A-4BD8-AF7D-FE5A11A1E61A}" srcOrd="0" destOrd="4" presId="urn:microsoft.com/office/officeart/2005/8/layout/list1"/>
    <dgm:cxn modelId="{632C2D0B-FECD-4BD2-A8C2-F131AF8AE83C}" type="presOf" srcId="{BB292E58-F149-430D-8FE8-B71FFEBF5E34}" destId="{D755766A-AD1A-4BD8-AF7D-FE5A11A1E61A}" srcOrd="0" destOrd="5" presId="urn:microsoft.com/office/officeart/2005/8/layout/list1"/>
    <dgm:cxn modelId="{9D8EA6C9-9EDA-40BA-9C92-BE436717950A}" srcId="{35B2B8E1-D849-4BDF-8C31-B328D700610B}" destId="{991E1756-78EA-4775-AD7E-F0F4B94AA18A}" srcOrd="0" destOrd="0" parTransId="{7B6CAFA2-C5AB-47B7-8C9C-D75306668D72}" sibTransId="{46B39D4E-647C-4C9B-A6F1-BEB9F048FE98}"/>
    <dgm:cxn modelId="{82E8576B-6352-4B69-9A63-33BD605052B3}" type="presParOf" srcId="{AE97D99D-450D-4E77-8F95-0786723BD95A}" destId="{85E29877-5B28-4D01-9090-CCBF6E7BB7B7}" srcOrd="0" destOrd="0" presId="urn:microsoft.com/office/officeart/2005/8/layout/list1"/>
    <dgm:cxn modelId="{E3444A9E-79D6-41A7-913C-721876AAF29F}" type="presParOf" srcId="{85E29877-5B28-4D01-9090-CCBF6E7BB7B7}" destId="{7FF6EA13-EA5F-4039-9209-FF13D68C8621}" srcOrd="0" destOrd="0" presId="urn:microsoft.com/office/officeart/2005/8/layout/list1"/>
    <dgm:cxn modelId="{9036194F-A57A-412E-853B-0622EA7A352C}" type="presParOf" srcId="{85E29877-5B28-4D01-9090-CCBF6E7BB7B7}" destId="{021A8C3A-BB50-4AFE-A2BB-223F97A7D25D}" srcOrd="1" destOrd="0" presId="urn:microsoft.com/office/officeart/2005/8/layout/list1"/>
    <dgm:cxn modelId="{07CDAD83-1BD4-4FA0-9C22-EB41A2CB2190}" type="presParOf" srcId="{AE97D99D-450D-4E77-8F95-0786723BD95A}" destId="{E9E41BA4-538A-493E-A196-BCA19F3BA41F}" srcOrd="1" destOrd="0" presId="urn:microsoft.com/office/officeart/2005/8/layout/list1"/>
    <dgm:cxn modelId="{D3D50110-AE29-48AD-97B7-FB45F75219CE}" type="presParOf" srcId="{AE97D99D-450D-4E77-8F95-0786723BD95A}" destId="{53BA6B64-CDCA-4838-A954-D0E08B2A3838}" srcOrd="2" destOrd="0" presId="urn:microsoft.com/office/officeart/2005/8/layout/list1"/>
    <dgm:cxn modelId="{A75ABBA9-F1AF-43F2-8C67-36140D14BC82}" type="presParOf" srcId="{AE97D99D-450D-4E77-8F95-0786723BD95A}" destId="{7DA1B5A5-5915-49D5-963C-7B30957CFFB6}" srcOrd="3" destOrd="0" presId="urn:microsoft.com/office/officeart/2005/8/layout/list1"/>
    <dgm:cxn modelId="{10BBE967-AF8A-4EAE-AFF2-9B56A49CCDD0}" type="presParOf" srcId="{AE97D99D-450D-4E77-8F95-0786723BD95A}" destId="{23A8EFB1-AB20-415E-BA8A-77E4ABA975B9}" srcOrd="4" destOrd="0" presId="urn:microsoft.com/office/officeart/2005/8/layout/list1"/>
    <dgm:cxn modelId="{D33337CD-2E4F-468F-ABA3-5CDA81D21959}" type="presParOf" srcId="{23A8EFB1-AB20-415E-BA8A-77E4ABA975B9}" destId="{79532BCD-B119-4BA0-82A2-8B78A6E5CD10}" srcOrd="0" destOrd="0" presId="urn:microsoft.com/office/officeart/2005/8/layout/list1"/>
    <dgm:cxn modelId="{54DA5F55-BAD6-4EA4-B449-BC63C3EF3E5F}" type="presParOf" srcId="{23A8EFB1-AB20-415E-BA8A-77E4ABA975B9}" destId="{5C1B0F61-0110-42A2-8473-2313298D993C}" srcOrd="1" destOrd="0" presId="urn:microsoft.com/office/officeart/2005/8/layout/list1"/>
    <dgm:cxn modelId="{13E77987-F31B-423F-85CD-838E446D3E5E}" type="presParOf" srcId="{AE97D99D-450D-4E77-8F95-0786723BD95A}" destId="{B2AB612C-C253-43AF-886A-E6CB08F10E22}" srcOrd="5" destOrd="0" presId="urn:microsoft.com/office/officeart/2005/8/layout/list1"/>
    <dgm:cxn modelId="{93AE1E22-5C8B-49BE-8F88-B1012EB8DBF6}" type="presParOf" srcId="{AE97D99D-450D-4E77-8F95-0786723BD95A}" destId="{D755766A-AD1A-4BD8-AF7D-FE5A11A1E61A}" srcOrd="6"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02A48B5-2510-4266-9113-3A036B1ADCC3}" type="doc">
      <dgm:prSet loTypeId="urn:microsoft.com/office/officeart/2005/8/layout/list1" loCatId="list" qsTypeId="urn:microsoft.com/office/officeart/2005/8/quickstyle/3d1" qsCatId="3D" csTypeId="urn:microsoft.com/office/officeart/2005/8/colors/colorful4" csCatId="colorful" phldr="1"/>
      <dgm:spPr/>
      <dgm:t>
        <a:bodyPr/>
        <a:lstStyle/>
        <a:p>
          <a:endParaRPr lang="en-US"/>
        </a:p>
      </dgm:t>
    </dgm:pt>
    <dgm:pt modelId="{FEC171CC-5387-40A2-8E22-BF9204ED4F92}">
      <dgm:prSet phldrT="[Text]" custT="1"/>
      <dgm:spPr/>
      <dgm:t>
        <a:bodyPr/>
        <a:lstStyle/>
        <a:p>
          <a:r>
            <a:rPr lang="en-US" sz="2000" b="1" dirty="0" smtClean="0"/>
            <a:t>Was: 2010-A8 – Failure to Restrict URL Access</a:t>
          </a:r>
          <a:endParaRPr lang="en-US" sz="2000" b="1" dirty="0"/>
        </a:p>
      </dgm:t>
    </dgm:pt>
    <dgm:pt modelId="{1B461DF1-2F8B-4EE8-9AD2-190192A2318B}" type="parTrans" cxnId="{928D747C-8B55-4CCE-B088-C63FAAB04CAE}">
      <dgm:prSet/>
      <dgm:spPr/>
      <dgm:t>
        <a:bodyPr/>
        <a:lstStyle/>
        <a:p>
          <a:endParaRPr lang="en-US" b="1"/>
        </a:p>
      </dgm:t>
    </dgm:pt>
    <dgm:pt modelId="{D5AC15FA-3917-48A9-931E-44DBAB74E24A}" type="sibTrans" cxnId="{928D747C-8B55-4CCE-B088-C63FAAB04CAE}">
      <dgm:prSet/>
      <dgm:spPr/>
      <dgm:t>
        <a:bodyPr/>
        <a:lstStyle/>
        <a:p>
          <a:endParaRPr lang="en-US" b="1"/>
        </a:p>
      </dgm:t>
    </dgm:pt>
    <dgm:pt modelId="{C3A1C929-B332-4D92-9F3E-7D30328607A2}">
      <dgm:prSet/>
      <dgm:spPr/>
      <dgm:t>
        <a:bodyPr/>
        <a:lstStyle/>
        <a:p>
          <a:r>
            <a:rPr lang="en-US" b="1" dirty="0" smtClean="0"/>
            <a:t>URLs are one way to access functions</a:t>
          </a:r>
        </a:p>
      </dgm:t>
    </dgm:pt>
    <dgm:pt modelId="{BEEE52A0-B2B1-4E54-BBEB-A02FAF8441F7}" type="parTrans" cxnId="{65680BC7-1EF6-4BED-B2F2-F0316C8EE1E8}">
      <dgm:prSet/>
      <dgm:spPr/>
      <dgm:t>
        <a:bodyPr/>
        <a:lstStyle/>
        <a:p>
          <a:endParaRPr lang="en-US" b="1"/>
        </a:p>
      </dgm:t>
    </dgm:pt>
    <dgm:pt modelId="{09979F58-DB4F-4F8A-965D-1A4E2081F64D}" type="sibTrans" cxnId="{65680BC7-1EF6-4BED-B2F2-F0316C8EE1E8}">
      <dgm:prSet/>
      <dgm:spPr/>
      <dgm:t>
        <a:bodyPr/>
        <a:lstStyle/>
        <a:p>
          <a:endParaRPr lang="en-US" b="1"/>
        </a:p>
      </dgm:t>
    </dgm:pt>
    <dgm:pt modelId="{95EF5983-203F-4F8B-99E9-897B06569112}">
      <dgm:prSet custT="1"/>
      <dgm:spPr/>
      <dgm:t>
        <a:bodyPr/>
        <a:lstStyle/>
        <a:p>
          <a:r>
            <a:rPr lang="en-US" sz="2000" b="1" dirty="0" smtClean="0"/>
            <a:t>Expand to Cover all Ways a Function Can Be Accessed </a:t>
          </a:r>
        </a:p>
      </dgm:t>
    </dgm:pt>
    <dgm:pt modelId="{BEE0F175-4E48-4B76-BE2C-39A95DB9F6EF}" type="parTrans" cxnId="{9E3353A8-339D-4159-9831-E0354269B3E6}">
      <dgm:prSet/>
      <dgm:spPr/>
      <dgm:t>
        <a:bodyPr/>
        <a:lstStyle/>
        <a:p>
          <a:endParaRPr lang="en-US" b="1"/>
        </a:p>
      </dgm:t>
    </dgm:pt>
    <dgm:pt modelId="{3C9B79E0-8167-4DD1-8937-D060A8880427}" type="sibTrans" cxnId="{9E3353A8-339D-4159-9831-E0354269B3E6}">
      <dgm:prSet/>
      <dgm:spPr/>
      <dgm:t>
        <a:bodyPr/>
        <a:lstStyle/>
        <a:p>
          <a:endParaRPr lang="en-US" b="1"/>
        </a:p>
      </dgm:t>
    </dgm:pt>
    <dgm:pt modelId="{53C8FA64-A547-4A1C-A4F8-F7B8F4E15295}">
      <dgm:prSet/>
      <dgm:spPr/>
      <dgm:t>
        <a:bodyPr/>
        <a:lstStyle/>
        <a:p>
          <a:r>
            <a:rPr lang="en-US" b="1" dirty="0" smtClean="0"/>
            <a:t>URL to function directly</a:t>
          </a:r>
        </a:p>
      </dgm:t>
    </dgm:pt>
    <dgm:pt modelId="{47FC68F8-E5B5-463D-A10D-7AADD0827E61}" type="parTrans" cxnId="{9C999696-36F0-4CB5-AA2B-EC26E0E8389A}">
      <dgm:prSet/>
      <dgm:spPr/>
      <dgm:t>
        <a:bodyPr/>
        <a:lstStyle/>
        <a:p>
          <a:endParaRPr lang="en-US" b="1"/>
        </a:p>
      </dgm:t>
    </dgm:pt>
    <dgm:pt modelId="{0C543BED-3335-4F40-B41E-CB0B4A6EFEBE}" type="sibTrans" cxnId="{9C999696-36F0-4CB5-AA2B-EC26E0E8389A}">
      <dgm:prSet/>
      <dgm:spPr/>
      <dgm:t>
        <a:bodyPr/>
        <a:lstStyle/>
        <a:p>
          <a:endParaRPr lang="en-US" b="1"/>
        </a:p>
      </dgm:t>
    </dgm:pt>
    <dgm:pt modelId="{6862C20F-51D3-4D56-9227-783363201EF2}">
      <dgm:prSet/>
      <dgm:spPr/>
      <dgm:t>
        <a:bodyPr/>
        <a:lstStyle/>
        <a:p>
          <a:r>
            <a:rPr lang="en-US" b="1" dirty="0" smtClean="0"/>
            <a:t>URL plus parameter value(s) which indicate which function is being accessed</a:t>
          </a:r>
        </a:p>
      </dgm:t>
    </dgm:pt>
    <dgm:pt modelId="{1A6CEAA7-AFC5-4D5E-9857-9A1DBE435C71}" type="parTrans" cxnId="{3E871A54-AC95-44BD-B7A1-BCF32BD519DC}">
      <dgm:prSet/>
      <dgm:spPr/>
      <dgm:t>
        <a:bodyPr/>
        <a:lstStyle/>
        <a:p>
          <a:endParaRPr lang="en-US" b="1"/>
        </a:p>
      </dgm:t>
    </dgm:pt>
    <dgm:pt modelId="{0A7BE370-6542-4462-8A39-2FD5F92DB2F7}" type="sibTrans" cxnId="{3E871A54-AC95-44BD-B7A1-BCF32BD519DC}">
      <dgm:prSet/>
      <dgm:spPr/>
      <dgm:t>
        <a:bodyPr/>
        <a:lstStyle/>
        <a:p>
          <a:endParaRPr lang="en-US" b="1"/>
        </a:p>
      </dgm:t>
    </dgm:pt>
    <dgm:pt modelId="{A345DB79-22CF-4E7A-8AAD-E93ED407496B}">
      <dgm:prSet/>
      <dgm:spPr/>
      <dgm:t>
        <a:bodyPr/>
        <a:lstStyle/>
        <a:p>
          <a:r>
            <a:rPr lang="en-US" b="1" dirty="0" smtClean="0"/>
            <a:t>e.g., site/</a:t>
          </a:r>
          <a:r>
            <a:rPr lang="en-US" b="1" dirty="0" err="1" smtClean="0"/>
            <a:t>somedir</a:t>
          </a:r>
          <a:r>
            <a:rPr lang="en-US" b="1" dirty="0" smtClean="0"/>
            <a:t>/</a:t>
          </a:r>
          <a:r>
            <a:rPr lang="en-US" b="1" dirty="0" err="1" smtClean="0"/>
            <a:t>somepage?action</a:t>
          </a:r>
          <a:r>
            <a:rPr lang="en-US" b="1" dirty="0" smtClean="0"/>
            <a:t>=</a:t>
          </a:r>
          <a:r>
            <a:rPr lang="en-US" b="1" dirty="0" err="1" smtClean="0"/>
            <a:t>transferfunds</a:t>
          </a:r>
          <a:endParaRPr lang="en-US" b="1" dirty="0" smtClean="0"/>
        </a:p>
      </dgm:t>
    </dgm:pt>
    <dgm:pt modelId="{FC987143-0458-4A28-B316-B8CA19D5B4A0}" type="parTrans" cxnId="{102166F5-CEF3-4E97-9D38-A025872ECC50}">
      <dgm:prSet/>
      <dgm:spPr/>
      <dgm:t>
        <a:bodyPr/>
        <a:lstStyle/>
        <a:p>
          <a:endParaRPr lang="en-US" b="1"/>
        </a:p>
      </dgm:t>
    </dgm:pt>
    <dgm:pt modelId="{F61CFC4E-C67F-404E-9DFB-B0CE475CC284}" type="sibTrans" cxnId="{102166F5-CEF3-4E97-9D38-A025872ECC50}">
      <dgm:prSet/>
      <dgm:spPr/>
      <dgm:t>
        <a:bodyPr/>
        <a:lstStyle/>
        <a:p>
          <a:endParaRPr lang="en-US" b="1"/>
        </a:p>
      </dgm:t>
    </dgm:pt>
    <dgm:pt modelId="{76516AE0-B2FD-45B5-A249-B805E648C268}">
      <dgm:prSet custT="1"/>
      <dgm:spPr/>
      <dgm:t>
        <a:bodyPr/>
        <a:lstStyle/>
        <a:p>
          <a:r>
            <a:rPr lang="en-US" sz="2000" b="1" dirty="0" smtClean="0"/>
            <a:t>Typical Flaws</a:t>
          </a:r>
        </a:p>
      </dgm:t>
    </dgm:pt>
    <dgm:pt modelId="{D808AABB-A29F-4D51-9CAA-387FBEFEA307}" type="parTrans" cxnId="{0B60F8CC-69BB-4F34-941D-151B054DA1EF}">
      <dgm:prSet/>
      <dgm:spPr/>
      <dgm:t>
        <a:bodyPr/>
        <a:lstStyle/>
        <a:p>
          <a:endParaRPr lang="en-US" b="1"/>
        </a:p>
      </dgm:t>
    </dgm:pt>
    <dgm:pt modelId="{BF991C44-0975-4AD1-BD68-29C4E2FF17A5}" type="sibTrans" cxnId="{0B60F8CC-69BB-4F34-941D-151B054DA1EF}">
      <dgm:prSet/>
      <dgm:spPr/>
      <dgm:t>
        <a:bodyPr/>
        <a:lstStyle/>
        <a:p>
          <a:endParaRPr lang="en-US" b="1"/>
        </a:p>
      </dgm:t>
    </dgm:pt>
    <dgm:pt modelId="{2B95A1A9-AD68-44FD-A59F-20D5278FC810}">
      <dgm:prSet/>
      <dgm:spPr/>
      <dgm:t>
        <a:bodyPr/>
        <a:lstStyle/>
        <a:p>
          <a:r>
            <a:rPr lang="en-US" b="1" dirty="0" smtClean="0"/>
            <a:t>Application simply doesn’t check to see if function invocation is authorized</a:t>
          </a:r>
        </a:p>
      </dgm:t>
    </dgm:pt>
    <dgm:pt modelId="{5777F5ED-DF7E-4EBB-A2E2-346E164E39B5}" type="parTrans" cxnId="{A197DC2B-4A9A-41AC-9FEF-96BCA7CAF4F2}">
      <dgm:prSet/>
      <dgm:spPr/>
      <dgm:t>
        <a:bodyPr/>
        <a:lstStyle/>
        <a:p>
          <a:endParaRPr lang="en-US" b="1"/>
        </a:p>
      </dgm:t>
    </dgm:pt>
    <dgm:pt modelId="{165C03AB-A972-4ABF-850B-00444EB74546}" type="sibTrans" cxnId="{A197DC2B-4A9A-41AC-9FEF-96BCA7CAF4F2}">
      <dgm:prSet/>
      <dgm:spPr/>
      <dgm:t>
        <a:bodyPr/>
        <a:lstStyle/>
        <a:p>
          <a:endParaRPr lang="en-US" b="1"/>
        </a:p>
      </dgm:t>
    </dgm:pt>
    <dgm:pt modelId="{56BE9E86-9FE7-401B-B8E1-764FD9EDCFAD}">
      <dgm:prSet/>
      <dgm:spPr/>
      <dgm:t>
        <a:bodyPr/>
        <a:lstStyle/>
        <a:p>
          <a:r>
            <a:rPr lang="en-US" b="1" dirty="0" smtClean="0"/>
            <a:t>Application does check for authorization, but check is flawed. (This would be broken function level access control, but missing is far more common.)</a:t>
          </a:r>
        </a:p>
      </dgm:t>
    </dgm:pt>
    <dgm:pt modelId="{8E9FAD2B-0830-48E1-843D-EB40629A05CE}" type="parTrans" cxnId="{FE1B3B3F-DBE6-4223-A707-DB683F9E1298}">
      <dgm:prSet/>
      <dgm:spPr/>
      <dgm:t>
        <a:bodyPr/>
        <a:lstStyle/>
        <a:p>
          <a:endParaRPr lang="en-US" b="1"/>
        </a:p>
      </dgm:t>
    </dgm:pt>
    <dgm:pt modelId="{481190E2-0E1D-4BC1-B17A-477CC199F167}" type="sibTrans" cxnId="{FE1B3B3F-DBE6-4223-A707-DB683F9E1298}">
      <dgm:prSet/>
      <dgm:spPr/>
      <dgm:t>
        <a:bodyPr/>
        <a:lstStyle/>
        <a:p>
          <a:endParaRPr lang="en-US" b="1"/>
        </a:p>
      </dgm:t>
    </dgm:pt>
    <dgm:pt modelId="{AC2C9382-8A0F-4D5E-9F59-A1D68B922575}">
      <dgm:prSet/>
      <dgm:spPr/>
      <dgm:t>
        <a:bodyPr/>
        <a:lstStyle/>
        <a:p>
          <a:r>
            <a:rPr lang="en-US" b="1" dirty="0" smtClean="0"/>
            <a:t>But not the only way …</a:t>
          </a:r>
        </a:p>
      </dgm:t>
    </dgm:pt>
    <dgm:pt modelId="{434D3AC3-0E7C-4356-9C54-FE3087A45907}" type="parTrans" cxnId="{501D5D7B-62A4-44AA-AA1A-20ED8B31A6CA}">
      <dgm:prSet/>
      <dgm:spPr/>
      <dgm:t>
        <a:bodyPr/>
        <a:lstStyle/>
        <a:p>
          <a:endParaRPr lang="en-US" b="1"/>
        </a:p>
      </dgm:t>
    </dgm:pt>
    <dgm:pt modelId="{E06CD570-32CB-4B60-B2AE-ABA14071F3C6}" type="sibTrans" cxnId="{501D5D7B-62A4-44AA-AA1A-20ED8B31A6CA}">
      <dgm:prSet/>
      <dgm:spPr/>
      <dgm:t>
        <a:bodyPr/>
        <a:lstStyle/>
        <a:p>
          <a:endParaRPr lang="en-US" b="1"/>
        </a:p>
      </dgm:t>
    </dgm:pt>
    <dgm:pt modelId="{F10DA9F5-E434-4E08-87CB-CFF007EA8E54}" type="pres">
      <dgm:prSet presAssocID="{502A48B5-2510-4266-9113-3A036B1ADCC3}" presName="linear" presStyleCnt="0">
        <dgm:presLayoutVars>
          <dgm:dir/>
          <dgm:animLvl val="lvl"/>
          <dgm:resizeHandles val="exact"/>
        </dgm:presLayoutVars>
      </dgm:prSet>
      <dgm:spPr/>
      <dgm:t>
        <a:bodyPr/>
        <a:lstStyle/>
        <a:p>
          <a:endParaRPr lang="en-US"/>
        </a:p>
      </dgm:t>
    </dgm:pt>
    <dgm:pt modelId="{6DB5E303-C3C1-4D33-A0B9-E7247FCDA8C3}" type="pres">
      <dgm:prSet presAssocID="{FEC171CC-5387-40A2-8E22-BF9204ED4F92}" presName="parentLin" presStyleCnt="0"/>
      <dgm:spPr/>
      <dgm:t>
        <a:bodyPr/>
        <a:lstStyle/>
        <a:p>
          <a:endParaRPr lang="en-GB"/>
        </a:p>
      </dgm:t>
    </dgm:pt>
    <dgm:pt modelId="{B13DB3A0-8A2B-4DD9-9235-6C408C8D9DE5}" type="pres">
      <dgm:prSet presAssocID="{FEC171CC-5387-40A2-8E22-BF9204ED4F92}" presName="parentLeftMargin" presStyleLbl="node1" presStyleIdx="0" presStyleCnt="3"/>
      <dgm:spPr/>
      <dgm:t>
        <a:bodyPr/>
        <a:lstStyle/>
        <a:p>
          <a:endParaRPr lang="en-US"/>
        </a:p>
      </dgm:t>
    </dgm:pt>
    <dgm:pt modelId="{6C2FA632-2CF5-4117-93CB-769B9CFF34E2}" type="pres">
      <dgm:prSet presAssocID="{FEC171CC-5387-40A2-8E22-BF9204ED4F92}" presName="parentText" presStyleLbl="node1" presStyleIdx="0" presStyleCnt="3" custScaleX="111140">
        <dgm:presLayoutVars>
          <dgm:chMax val="0"/>
          <dgm:bulletEnabled val="1"/>
        </dgm:presLayoutVars>
      </dgm:prSet>
      <dgm:spPr/>
      <dgm:t>
        <a:bodyPr/>
        <a:lstStyle/>
        <a:p>
          <a:endParaRPr lang="en-US"/>
        </a:p>
      </dgm:t>
    </dgm:pt>
    <dgm:pt modelId="{44C2E016-008D-4C47-B201-544BD23A6DA0}" type="pres">
      <dgm:prSet presAssocID="{FEC171CC-5387-40A2-8E22-BF9204ED4F92}" presName="negativeSpace" presStyleCnt="0"/>
      <dgm:spPr/>
      <dgm:t>
        <a:bodyPr/>
        <a:lstStyle/>
        <a:p>
          <a:endParaRPr lang="en-GB"/>
        </a:p>
      </dgm:t>
    </dgm:pt>
    <dgm:pt modelId="{F4FE1C1E-A996-4C6E-81FD-9B6C7C5D15AA}" type="pres">
      <dgm:prSet presAssocID="{FEC171CC-5387-40A2-8E22-BF9204ED4F92}" presName="childText" presStyleLbl="conFgAcc1" presStyleIdx="0" presStyleCnt="3">
        <dgm:presLayoutVars>
          <dgm:bulletEnabled val="1"/>
        </dgm:presLayoutVars>
      </dgm:prSet>
      <dgm:spPr/>
      <dgm:t>
        <a:bodyPr/>
        <a:lstStyle/>
        <a:p>
          <a:endParaRPr lang="en-US"/>
        </a:p>
      </dgm:t>
    </dgm:pt>
    <dgm:pt modelId="{8577666C-4562-48C9-9C18-3E82ADEFE8A2}" type="pres">
      <dgm:prSet presAssocID="{D5AC15FA-3917-48A9-931E-44DBAB74E24A}" presName="spaceBetweenRectangles" presStyleCnt="0"/>
      <dgm:spPr/>
      <dgm:t>
        <a:bodyPr/>
        <a:lstStyle/>
        <a:p>
          <a:endParaRPr lang="en-GB"/>
        </a:p>
      </dgm:t>
    </dgm:pt>
    <dgm:pt modelId="{39065C36-D425-4497-8077-E35EA7CA848B}" type="pres">
      <dgm:prSet presAssocID="{95EF5983-203F-4F8B-99E9-897B06569112}" presName="parentLin" presStyleCnt="0"/>
      <dgm:spPr/>
      <dgm:t>
        <a:bodyPr/>
        <a:lstStyle/>
        <a:p>
          <a:endParaRPr lang="en-GB"/>
        </a:p>
      </dgm:t>
    </dgm:pt>
    <dgm:pt modelId="{E5860DB8-3515-46D3-9DBF-53532B377121}" type="pres">
      <dgm:prSet presAssocID="{95EF5983-203F-4F8B-99E9-897B06569112}" presName="parentLeftMargin" presStyleLbl="node1" presStyleIdx="0" presStyleCnt="3"/>
      <dgm:spPr/>
      <dgm:t>
        <a:bodyPr/>
        <a:lstStyle/>
        <a:p>
          <a:endParaRPr lang="en-US"/>
        </a:p>
      </dgm:t>
    </dgm:pt>
    <dgm:pt modelId="{E99EF9FE-3701-498A-8BA9-D48F9D0B7694}" type="pres">
      <dgm:prSet presAssocID="{95EF5983-203F-4F8B-99E9-897B06569112}" presName="parentText" presStyleLbl="node1" presStyleIdx="1" presStyleCnt="3" custScaleX="111140">
        <dgm:presLayoutVars>
          <dgm:chMax val="0"/>
          <dgm:bulletEnabled val="1"/>
        </dgm:presLayoutVars>
      </dgm:prSet>
      <dgm:spPr/>
      <dgm:t>
        <a:bodyPr/>
        <a:lstStyle/>
        <a:p>
          <a:endParaRPr lang="en-US"/>
        </a:p>
      </dgm:t>
    </dgm:pt>
    <dgm:pt modelId="{F002B623-E749-41FA-AFE7-0FE0241BD13D}" type="pres">
      <dgm:prSet presAssocID="{95EF5983-203F-4F8B-99E9-897B06569112}" presName="negativeSpace" presStyleCnt="0"/>
      <dgm:spPr/>
      <dgm:t>
        <a:bodyPr/>
        <a:lstStyle/>
        <a:p>
          <a:endParaRPr lang="en-GB"/>
        </a:p>
      </dgm:t>
    </dgm:pt>
    <dgm:pt modelId="{8BADFEB2-6D9F-4FF6-8A19-62EDB3764F20}" type="pres">
      <dgm:prSet presAssocID="{95EF5983-203F-4F8B-99E9-897B06569112}" presName="childText" presStyleLbl="conFgAcc1" presStyleIdx="1" presStyleCnt="3">
        <dgm:presLayoutVars>
          <dgm:bulletEnabled val="1"/>
        </dgm:presLayoutVars>
      </dgm:prSet>
      <dgm:spPr/>
      <dgm:t>
        <a:bodyPr/>
        <a:lstStyle/>
        <a:p>
          <a:endParaRPr lang="en-US"/>
        </a:p>
      </dgm:t>
    </dgm:pt>
    <dgm:pt modelId="{893519C6-B0D4-40D1-9299-7D4189280B0C}" type="pres">
      <dgm:prSet presAssocID="{3C9B79E0-8167-4DD1-8937-D060A8880427}" presName="spaceBetweenRectangles" presStyleCnt="0"/>
      <dgm:spPr/>
      <dgm:t>
        <a:bodyPr/>
        <a:lstStyle/>
        <a:p>
          <a:endParaRPr lang="en-GB"/>
        </a:p>
      </dgm:t>
    </dgm:pt>
    <dgm:pt modelId="{2F4FCF47-00FF-4D8C-BCAC-1B4A98471557}" type="pres">
      <dgm:prSet presAssocID="{76516AE0-B2FD-45B5-A249-B805E648C268}" presName="parentLin" presStyleCnt="0"/>
      <dgm:spPr/>
      <dgm:t>
        <a:bodyPr/>
        <a:lstStyle/>
        <a:p>
          <a:endParaRPr lang="en-GB"/>
        </a:p>
      </dgm:t>
    </dgm:pt>
    <dgm:pt modelId="{D5055306-D126-4F1A-9D4B-0979D271A3CD}" type="pres">
      <dgm:prSet presAssocID="{76516AE0-B2FD-45B5-A249-B805E648C268}" presName="parentLeftMargin" presStyleLbl="node1" presStyleIdx="1" presStyleCnt="3"/>
      <dgm:spPr/>
      <dgm:t>
        <a:bodyPr/>
        <a:lstStyle/>
        <a:p>
          <a:endParaRPr lang="en-US"/>
        </a:p>
      </dgm:t>
    </dgm:pt>
    <dgm:pt modelId="{FFCB1FAB-F343-4497-9E31-9572963F7F19}" type="pres">
      <dgm:prSet presAssocID="{76516AE0-B2FD-45B5-A249-B805E648C268}" presName="parentText" presStyleLbl="node1" presStyleIdx="2" presStyleCnt="3" custScaleX="111140">
        <dgm:presLayoutVars>
          <dgm:chMax val="0"/>
          <dgm:bulletEnabled val="1"/>
        </dgm:presLayoutVars>
      </dgm:prSet>
      <dgm:spPr/>
      <dgm:t>
        <a:bodyPr/>
        <a:lstStyle/>
        <a:p>
          <a:endParaRPr lang="en-US"/>
        </a:p>
      </dgm:t>
    </dgm:pt>
    <dgm:pt modelId="{A21012B6-0CF4-45EC-AF17-5D73EF86B626}" type="pres">
      <dgm:prSet presAssocID="{76516AE0-B2FD-45B5-A249-B805E648C268}" presName="negativeSpace" presStyleCnt="0"/>
      <dgm:spPr/>
      <dgm:t>
        <a:bodyPr/>
        <a:lstStyle/>
        <a:p>
          <a:endParaRPr lang="en-GB"/>
        </a:p>
      </dgm:t>
    </dgm:pt>
    <dgm:pt modelId="{915708CD-BBB6-4A68-9BC9-DB6571647522}" type="pres">
      <dgm:prSet presAssocID="{76516AE0-B2FD-45B5-A249-B805E648C268}" presName="childText" presStyleLbl="conFgAcc1" presStyleIdx="2" presStyleCnt="3">
        <dgm:presLayoutVars>
          <dgm:bulletEnabled val="1"/>
        </dgm:presLayoutVars>
      </dgm:prSet>
      <dgm:spPr/>
      <dgm:t>
        <a:bodyPr/>
        <a:lstStyle/>
        <a:p>
          <a:endParaRPr lang="en-US"/>
        </a:p>
      </dgm:t>
    </dgm:pt>
  </dgm:ptLst>
  <dgm:cxnLst>
    <dgm:cxn modelId="{65680BC7-1EF6-4BED-B2F2-F0316C8EE1E8}" srcId="{FEC171CC-5387-40A2-8E22-BF9204ED4F92}" destId="{C3A1C929-B332-4D92-9F3E-7D30328607A2}" srcOrd="0" destOrd="0" parTransId="{BEEE52A0-B2B1-4E54-BBEB-A02FAF8441F7}" sibTransId="{09979F58-DB4F-4F8A-965D-1A4E2081F64D}"/>
    <dgm:cxn modelId="{102166F5-CEF3-4E97-9D38-A025872ECC50}" srcId="{6862C20F-51D3-4D56-9227-783363201EF2}" destId="{A345DB79-22CF-4E7A-8AAD-E93ED407496B}" srcOrd="0" destOrd="0" parTransId="{FC987143-0458-4A28-B316-B8CA19D5B4A0}" sibTransId="{F61CFC4E-C67F-404E-9DFB-B0CE475CC284}"/>
    <dgm:cxn modelId="{0B60F8CC-69BB-4F34-941D-151B054DA1EF}" srcId="{502A48B5-2510-4266-9113-3A036B1ADCC3}" destId="{76516AE0-B2FD-45B5-A249-B805E648C268}" srcOrd="2" destOrd="0" parTransId="{D808AABB-A29F-4D51-9CAA-387FBEFEA307}" sibTransId="{BF991C44-0975-4AD1-BD68-29C4E2FF17A5}"/>
    <dgm:cxn modelId="{484188CE-B9F3-44C4-A44F-23ACB869BAD8}" type="presOf" srcId="{53C8FA64-A547-4A1C-A4F8-F7B8F4E15295}" destId="{8BADFEB2-6D9F-4FF6-8A19-62EDB3764F20}" srcOrd="0" destOrd="0" presId="urn:microsoft.com/office/officeart/2005/8/layout/list1"/>
    <dgm:cxn modelId="{450F1D2C-E139-4669-8724-B110B0C70F99}" type="presOf" srcId="{95EF5983-203F-4F8B-99E9-897B06569112}" destId="{E99EF9FE-3701-498A-8BA9-D48F9D0B7694}" srcOrd="1" destOrd="0" presId="urn:microsoft.com/office/officeart/2005/8/layout/list1"/>
    <dgm:cxn modelId="{45B0926B-EB28-45B5-91D4-D58FE1ACD7F4}" type="presOf" srcId="{6862C20F-51D3-4D56-9227-783363201EF2}" destId="{8BADFEB2-6D9F-4FF6-8A19-62EDB3764F20}" srcOrd="0" destOrd="1" presId="urn:microsoft.com/office/officeart/2005/8/layout/list1"/>
    <dgm:cxn modelId="{DFC2E795-2EE0-4338-8617-A0559F6628AC}" type="presOf" srcId="{FEC171CC-5387-40A2-8E22-BF9204ED4F92}" destId="{6C2FA632-2CF5-4117-93CB-769B9CFF34E2}" srcOrd="1" destOrd="0" presId="urn:microsoft.com/office/officeart/2005/8/layout/list1"/>
    <dgm:cxn modelId="{4D7A98E8-FF7E-4136-8575-7400AD9E1686}" type="presOf" srcId="{76516AE0-B2FD-45B5-A249-B805E648C268}" destId="{D5055306-D126-4F1A-9D4B-0979D271A3CD}" srcOrd="0" destOrd="0" presId="urn:microsoft.com/office/officeart/2005/8/layout/list1"/>
    <dgm:cxn modelId="{F76B11B2-AE47-4DED-9911-206DCA5C7314}" type="presOf" srcId="{56BE9E86-9FE7-401B-B8E1-764FD9EDCFAD}" destId="{915708CD-BBB6-4A68-9BC9-DB6571647522}" srcOrd="0" destOrd="1" presId="urn:microsoft.com/office/officeart/2005/8/layout/list1"/>
    <dgm:cxn modelId="{501D5D7B-62A4-44AA-AA1A-20ED8B31A6CA}" srcId="{FEC171CC-5387-40A2-8E22-BF9204ED4F92}" destId="{AC2C9382-8A0F-4D5E-9F59-A1D68B922575}" srcOrd="1" destOrd="0" parTransId="{434D3AC3-0E7C-4356-9C54-FE3087A45907}" sibTransId="{E06CD570-32CB-4B60-B2AE-ABA14071F3C6}"/>
    <dgm:cxn modelId="{1688FD9A-78DE-425B-A5B3-04504CEBEA59}" type="presOf" srcId="{AC2C9382-8A0F-4D5E-9F59-A1D68B922575}" destId="{F4FE1C1E-A996-4C6E-81FD-9B6C7C5D15AA}" srcOrd="0" destOrd="1" presId="urn:microsoft.com/office/officeart/2005/8/layout/list1"/>
    <dgm:cxn modelId="{1E6183AD-0213-4A5C-8A5E-A9B0EA137E11}" type="presOf" srcId="{2B95A1A9-AD68-44FD-A59F-20D5278FC810}" destId="{915708CD-BBB6-4A68-9BC9-DB6571647522}" srcOrd="0" destOrd="0" presId="urn:microsoft.com/office/officeart/2005/8/layout/list1"/>
    <dgm:cxn modelId="{9E3353A8-339D-4159-9831-E0354269B3E6}" srcId="{502A48B5-2510-4266-9113-3A036B1ADCC3}" destId="{95EF5983-203F-4F8B-99E9-897B06569112}" srcOrd="1" destOrd="0" parTransId="{BEE0F175-4E48-4B76-BE2C-39A95DB9F6EF}" sibTransId="{3C9B79E0-8167-4DD1-8937-D060A8880427}"/>
    <dgm:cxn modelId="{928D747C-8B55-4CCE-B088-C63FAAB04CAE}" srcId="{502A48B5-2510-4266-9113-3A036B1ADCC3}" destId="{FEC171CC-5387-40A2-8E22-BF9204ED4F92}" srcOrd="0" destOrd="0" parTransId="{1B461DF1-2F8B-4EE8-9AD2-190192A2318B}" sibTransId="{D5AC15FA-3917-48A9-931E-44DBAB74E24A}"/>
    <dgm:cxn modelId="{270A6746-7EAA-4248-BAE5-2F63AD257B75}" type="presOf" srcId="{95EF5983-203F-4F8B-99E9-897B06569112}" destId="{E5860DB8-3515-46D3-9DBF-53532B377121}" srcOrd="0" destOrd="0" presId="urn:microsoft.com/office/officeart/2005/8/layout/list1"/>
    <dgm:cxn modelId="{2444AF04-49E2-4F6A-AC0E-BA5F49B8479F}" type="presOf" srcId="{C3A1C929-B332-4D92-9F3E-7D30328607A2}" destId="{F4FE1C1E-A996-4C6E-81FD-9B6C7C5D15AA}" srcOrd="0" destOrd="0" presId="urn:microsoft.com/office/officeart/2005/8/layout/list1"/>
    <dgm:cxn modelId="{031C2892-718A-4F58-9410-B35A9BBC5833}" type="presOf" srcId="{A345DB79-22CF-4E7A-8AAD-E93ED407496B}" destId="{8BADFEB2-6D9F-4FF6-8A19-62EDB3764F20}" srcOrd="0" destOrd="2" presId="urn:microsoft.com/office/officeart/2005/8/layout/list1"/>
    <dgm:cxn modelId="{45683206-F43E-4B95-9661-89A2D09752E2}" type="presOf" srcId="{502A48B5-2510-4266-9113-3A036B1ADCC3}" destId="{F10DA9F5-E434-4E08-87CB-CFF007EA8E54}" srcOrd="0" destOrd="0" presId="urn:microsoft.com/office/officeart/2005/8/layout/list1"/>
    <dgm:cxn modelId="{9C999696-36F0-4CB5-AA2B-EC26E0E8389A}" srcId="{95EF5983-203F-4F8B-99E9-897B06569112}" destId="{53C8FA64-A547-4A1C-A4F8-F7B8F4E15295}" srcOrd="0" destOrd="0" parTransId="{47FC68F8-E5B5-463D-A10D-7AADD0827E61}" sibTransId="{0C543BED-3335-4F40-B41E-CB0B4A6EFEBE}"/>
    <dgm:cxn modelId="{3E871A54-AC95-44BD-B7A1-BCF32BD519DC}" srcId="{95EF5983-203F-4F8B-99E9-897B06569112}" destId="{6862C20F-51D3-4D56-9227-783363201EF2}" srcOrd="1" destOrd="0" parTransId="{1A6CEAA7-AFC5-4D5E-9857-9A1DBE435C71}" sibTransId="{0A7BE370-6542-4462-8A39-2FD5F92DB2F7}"/>
    <dgm:cxn modelId="{C54ED5DC-D61F-4E72-AADD-7C3E287884E5}" type="presOf" srcId="{76516AE0-B2FD-45B5-A249-B805E648C268}" destId="{FFCB1FAB-F343-4497-9E31-9572963F7F19}" srcOrd="1" destOrd="0" presId="urn:microsoft.com/office/officeart/2005/8/layout/list1"/>
    <dgm:cxn modelId="{A197DC2B-4A9A-41AC-9FEF-96BCA7CAF4F2}" srcId="{76516AE0-B2FD-45B5-A249-B805E648C268}" destId="{2B95A1A9-AD68-44FD-A59F-20D5278FC810}" srcOrd="0" destOrd="0" parTransId="{5777F5ED-DF7E-4EBB-A2E2-346E164E39B5}" sibTransId="{165C03AB-A972-4ABF-850B-00444EB74546}"/>
    <dgm:cxn modelId="{40712457-AE35-46C5-A72D-C6CEBC7217C9}" type="presOf" srcId="{FEC171CC-5387-40A2-8E22-BF9204ED4F92}" destId="{B13DB3A0-8A2B-4DD9-9235-6C408C8D9DE5}" srcOrd="0" destOrd="0" presId="urn:microsoft.com/office/officeart/2005/8/layout/list1"/>
    <dgm:cxn modelId="{FE1B3B3F-DBE6-4223-A707-DB683F9E1298}" srcId="{76516AE0-B2FD-45B5-A249-B805E648C268}" destId="{56BE9E86-9FE7-401B-B8E1-764FD9EDCFAD}" srcOrd="1" destOrd="0" parTransId="{8E9FAD2B-0830-48E1-843D-EB40629A05CE}" sibTransId="{481190E2-0E1D-4BC1-B17A-477CC199F167}"/>
    <dgm:cxn modelId="{7FB77EFC-6CA3-4C1E-8353-1E529FE71482}" type="presParOf" srcId="{F10DA9F5-E434-4E08-87CB-CFF007EA8E54}" destId="{6DB5E303-C3C1-4D33-A0B9-E7247FCDA8C3}" srcOrd="0" destOrd="0" presId="urn:microsoft.com/office/officeart/2005/8/layout/list1"/>
    <dgm:cxn modelId="{3739F44B-84E4-4DD5-924B-6F0C7F07062E}" type="presParOf" srcId="{6DB5E303-C3C1-4D33-A0B9-E7247FCDA8C3}" destId="{B13DB3A0-8A2B-4DD9-9235-6C408C8D9DE5}" srcOrd="0" destOrd="0" presId="urn:microsoft.com/office/officeart/2005/8/layout/list1"/>
    <dgm:cxn modelId="{D24A5E69-7439-47EA-8DBB-D5CC583F7EAD}" type="presParOf" srcId="{6DB5E303-C3C1-4D33-A0B9-E7247FCDA8C3}" destId="{6C2FA632-2CF5-4117-93CB-769B9CFF34E2}" srcOrd="1" destOrd="0" presId="urn:microsoft.com/office/officeart/2005/8/layout/list1"/>
    <dgm:cxn modelId="{BE5532C0-5F3B-4156-B51E-1691A68BEF3E}" type="presParOf" srcId="{F10DA9F5-E434-4E08-87CB-CFF007EA8E54}" destId="{44C2E016-008D-4C47-B201-544BD23A6DA0}" srcOrd="1" destOrd="0" presId="urn:microsoft.com/office/officeart/2005/8/layout/list1"/>
    <dgm:cxn modelId="{9FC435E4-0D6C-45FC-B871-787183FB143C}" type="presParOf" srcId="{F10DA9F5-E434-4E08-87CB-CFF007EA8E54}" destId="{F4FE1C1E-A996-4C6E-81FD-9B6C7C5D15AA}" srcOrd="2" destOrd="0" presId="urn:microsoft.com/office/officeart/2005/8/layout/list1"/>
    <dgm:cxn modelId="{5B8935E2-D15D-4439-9339-9CF08821DDF1}" type="presParOf" srcId="{F10DA9F5-E434-4E08-87CB-CFF007EA8E54}" destId="{8577666C-4562-48C9-9C18-3E82ADEFE8A2}" srcOrd="3" destOrd="0" presId="urn:microsoft.com/office/officeart/2005/8/layout/list1"/>
    <dgm:cxn modelId="{6725570A-5054-488D-B773-3ED137BBB9AB}" type="presParOf" srcId="{F10DA9F5-E434-4E08-87CB-CFF007EA8E54}" destId="{39065C36-D425-4497-8077-E35EA7CA848B}" srcOrd="4" destOrd="0" presId="urn:microsoft.com/office/officeart/2005/8/layout/list1"/>
    <dgm:cxn modelId="{C76E8264-797C-4E14-9AB5-F464A988ECFA}" type="presParOf" srcId="{39065C36-D425-4497-8077-E35EA7CA848B}" destId="{E5860DB8-3515-46D3-9DBF-53532B377121}" srcOrd="0" destOrd="0" presId="urn:microsoft.com/office/officeart/2005/8/layout/list1"/>
    <dgm:cxn modelId="{3BE9FD50-D796-4BBF-92AF-6815FD4CE298}" type="presParOf" srcId="{39065C36-D425-4497-8077-E35EA7CA848B}" destId="{E99EF9FE-3701-498A-8BA9-D48F9D0B7694}" srcOrd="1" destOrd="0" presId="urn:microsoft.com/office/officeart/2005/8/layout/list1"/>
    <dgm:cxn modelId="{48769B72-D744-4010-81E2-D0E871E08F4B}" type="presParOf" srcId="{F10DA9F5-E434-4E08-87CB-CFF007EA8E54}" destId="{F002B623-E749-41FA-AFE7-0FE0241BD13D}" srcOrd="5" destOrd="0" presId="urn:microsoft.com/office/officeart/2005/8/layout/list1"/>
    <dgm:cxn modelId="{99A57E05-D4A6-442C-9CAB-831379FF072A}" type="presParOf" srcId="{F10DA9F5-E434-4E08-87CB-CFF007EA8E54}" destId="{8BADFEB2-6D9F-4FF6-8A19-62EDB3764F20}" srcOrd="6" destOrd="0" presId="urn:microsoft.com/office/officeart/2005/8/layout/list1"/>
    <dgm:cxn modelId="{3E8A4FB4-90BD-45E4-99FD-54237EFF87AF}" type="presParOf" srcId="{F10DA9F5-E434-4E08-87CB-CFF007EA8E54}" destId="{893519C6-B0D4-40D1-9299-7D4189280B0C}" srcOrd="7" destOrd="0" presId="urn:microsoft.com/office/officeart/2005/8/layout/list1"/>
    <dgm:cxn modelId="{488EEB70-8A6E-4EFC-9E3E-B22DA22F78A0}" type="presParOf" srcId="{F10DA9F5-E434-4E08-87CB-CFF007EA8E54}" destId="{2F4FCF47-00FF-4D8C-BCAC-1B4A98471557}" srcOrd="8" destOrd="0" presId="urn:microsoft.com/office/officeart/2005/8/layout/list1"/>
    <dgm:cxn modelId="{218B68F0-FEF8-4FC8-BEA8-B3FDCFC615F2}" type="presParOf" srcId="{2F4FCF47-00FF-4D8C-BCAC-1B4A98471557}" destId="{D5055306-D126-4F1A-9D4B-0979D271A3CD}" srcOrd="0" destOrd="0" presId="urn:microsoft.com/office/officeart/2005/8/layout/list1"/>
    <dgm:cxn modelId="{CA22402B-1417-471E-AF26-C0970B3E8814}" type="presParOf" srcId="{2F4FCF47-00FF-4D8C-BCAC-1B4A98471557}" destId="{FFCB1FAB-F343-4497-9E31-9572963F7F19}" srcOrd="1" destOrd="0" presId="urn:microsoft.com/office/officeart/2005/8/layout/list1"/>
    <dgm:cxn modelId="{A224EE00-4EB9-40DA-B881-0F8200F2538C}" type="presParOf" srcId="{F10DA9F5-E434-4E08-87CB-CFF007EA8E54}" destId="{A21012B6-0CF4-45EC-AF17-5D73EF86B626}" srcOrd="9" destOrd="0" presId="urn:microsoft.com/office/officeart/2005/8/layout/list1"/>
    <dgm:cxn modelId="{3CDAC298-48B0-4D1A-AEDB-438C5B585FEC}" type="presParOf" srcId="{F10DA9F5-E434-4E08-87CB-CFF007EA8E54}" destId="{915708CD-BBB6-4A68-9BC9-DB6571647522}"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02A48B5-2510-4266-9113-3A036B1ADCC3}" type="doc">
      <dgm:prSet loTypeId="urn:microsoft.com/office/officeart/2005/8/layout/list1" loCatId="list" qsTypeId="urn:microsoft.com/office/officeart/2005/8/quickstyle/3d1" qsCatId="3D" csTypeId="urn:microsoft.com/office/officeart/2005/8/colors/colorful4" csCatId="colorful" phldr="1"/>
      <dgm:spPr/>
      <dgm:t>
        <a:bodyPr/>
        <a:lstStyle/>
        <a:p>
          <a:endParaRPr lang="en-US"/>
        </a:p>
      </dgm:t>
    </dgm:pt>
    <dgm:pt modelId="{FEC171CC-5387-40A2-8E22-BF9204ED4F92}">
      <dgm:prSet phldrT="[Text]" custT="1"/>
      <dgm:spPr/>
      <dgm:t>
        <a:bodyPr/>
        <a:lstStyle/>
        <a:p>
          <a:r>
            <a:rPr lang="en-US" sz="2000" b="1" dirty="0" smtClean="0"/>
            <a:t>Gather Vulnerability Stats</a:t>
          </a:r>
          <a:endParaRPr lang="en-US" sz="2000" b="1" dirty="0"/>
        </a:p>
      </dgm:t>
    </dgm:pt>
    <dgm:pt modelId="{1B461DF1-2F8B-4EE8-9AD2-190192A2318B}" type="parTrans" cxnId="{928D747C-8B55-4CCE-B088-C63FAAB04CAE}">
      <dgm:prSet/>
      <dgm:spPr/>
      <dgm:t>
        <a:bodyPr/>
        <a:lstStyle/>
        <a:p>
          <a:endParaRPr lang="en-US" sz="2000" b="1"/>
        </a:p>
      </dgm:t>
    </dgm:pt>
    <dgm:pt modelId="{D5AC15FA-3917-48A9-931E-44DBAB74E24A}" type="sibTrans" cxnId="{928D747C-8B55-4CCE-B088-C63FAAB04CAE}">
      <dgm:prSet/>
      <dgm:spPr/>
      <dgm:t>
        <a:bodyPr/>
        <a:lstStyle/>
        <a:p>
          <a:endParaRPr lang="en-US" sz="2000" b="1"/>
        </a:p>
      </dgm:t>
    </dgm:pt>
    <dgm:pt modelId="{C3A1C929-B332-4D92-9F3E-7D30328607A2}">
      <dgm:prSet custT="1"/>
      <dgm:spPr/>
      <dgm:t>
        <a:bodyPr/>
        <a:lstStyle/>
        <a:p>
          <a:r>
            <a:rPr lang="en-US" sz="1800" b="1" dirty="0" smtClean="0"/>
            <a:t>Ask previous contributors, solicit new contributors well known to Top 10 team, include unsolicited volunteers</a:t>
          </a:r>
        </a:p>
      </dgm:t>
    </dgm:pt>
    <dgm:pt modelId="{BEEE52A0-B2B1-4E54-BBEB-A02FAF8441F7}" type="parTrans" cxnId="{65680BC7-1EF6-4BED-B2F2-F0316C8EE1E8}">
      <dgm:prSet/>
      <dgm:spPr/>
      <dgm:t>
        <a:bodyPr/>
        <a:lstStyle/>
        <a:p>
          <a:endParaRPr lang="en-US" sz="2000" b="1"/>
        </a:p>
      </dgm:t>
    </dgm:pt>
    <dgm:pt modelId="{09979F58-DB4F-4F8A-965D-1A4E2081F64D}" type="sibTrans" cxnId="{65680BC7-1EF6-4BED-B2F2-F0316C8EE1E8}">
      <dgm:prSet/>
      <dgm:spPr/>
      <dgm:t>
        <a:bodyPr/>
        <a:lstStyle/>
        <a:p>
          <a:endParaRPr lang="en-US" sz="2000" b="1"/>
        </a:p>
      </dgm:t>
    </dgm:pt>
    <dgm:pt modelId="{95EF5983-203F-4F8B-99E9-897B06569112}">
      <dgm:prSet custT="1"/>
      <dgm:spPr/>
      <dgm:t>
        <a:bodyPr/>
        <a:lstStyle/>
        <a:p>
          <a:r>
            <a:rPr lang="en-US" sz="2000" b="1" dirty="0" smtClean="0"/>
            <a:t>Analyze Stats, Produce Initial Draft, Release for Public Comment</a:t>
          </a:r>
        </a:p>
      </dgm:t>
    </dgm:pt>
    <dgm:pt modelId="{BEE0F175-4E48-4B76-BE2C-39A95DB9F6EF}" type="parTrans" cxnId="{9E3353A8-339D-4159-9831-E0354269B3E6}">
      <dgm:prSet/>
      <dgm:spPr/>
      <dgm:t>
        <a:bodyPr/>
        <a:lstStyle/>
        <a:p>
          <a:endParaRPr lang="en-US" sz="2000" b="1"/>
        </a:p>
      </dgm:t>
    </dgm:pt>
    <dgm:pt modelId="{3C9B79E0-8167-4DD1-8937-D060A8880427}" type="sibTrans" cxnId="{9E3353A8-339D-4159-9831-E0354269B3E6}">
      <dgm:prSet/>
      <dgm:spPr/>
      <dgm:t>
        <a:bodyPr/>
        <a:lstStyle/>
        <a:p>
          <a:endParaRPr lang="en-US" sz="2000" b="1"/>
        </a:p>
      </dgm:t>
    </dgm:pt>
    <dgm:pt modelId="{53C8FA64-A547-4A1C-A4F8-F7B8F4E15295}">
      <dgm:prSet custT="1"/>
      <dgm:spPr/>
      <dgm:t>
        <a:bodyPr/>
        <a:lstStyle/>
        <a:p>
          <a:r>
            <a:rPr lang="en-US" sz="1800" b="1" dirty="0" smtClean="0"/>
            <a:t>Draft Released to OWASP Community Feb 15, 2013</a:t>
          </a:r>
        </a:p>
      </dgm:t>
    </dgm:pt>
    <dgm:pt modelId="{47FC68F8-E5B5-463D-A10D-7AADD0827E61}" type="parTrans" cxnId="{9C999696-36F0-4CB5-AA2B-EC26E0E8389A}">
      <dgm:prSet/>
      <dgm:spPr/>
      <dgm:t>
        <a:bodyPr/>
        <a:lstStyle/>
        <a:p>
          <a:endParaRPr lang="en-US" sz="2000" b="1"/>
        </a:p>
      </dgm:t>
    </dgm:pt>
    <dgm:pt modelId="{0C543BED-3335-4F40-B41E-CB0B4A6EFEBE}" type="sibTrans" cxnId="{9C999696-36F0-4CB5-AA2B-EC26E0E8389A}">
      <dgm:prSet/>
      <dgm:spPr/>
      <dgm:t>
        <a:bodyPr/>
        <a:lstStyle/>
        <a:p>
          <a:endParaRPr lang="en-US" sz="2000" b="1"/>
        </a:p>
      </dgm:t>
    </dgm:pt>
    <dgm:pt modelId="{6862C20F-51D3-4D56-9227-783363201EF2}">
      <dgm:prSet custT="1"/>
      <dgm:spPr/>
      <dgm:t>
        <a:bodyPr/>
        <a:lstStyle/>
        <a:p>
          <a:r>
            <a:rPr lang="en-US" sz="1800" b="1" dirty="0" smtClean="0"/>
            <a:t>Public Comment Period Open for 90+ days (thru May 30, 2013)</a:t>
          </a:r>
        </a:p>
      </dgm:t>
    </dgm:pt>
    <dgm:pt modelId="{1A6CEAA7-AFC5-4D5E-9857-9A1DBE435C71}" type="parTrans" cxnId="{3E871A54-AC95-44BD-B7A1-BCF32BD519DC}">
      <dgm:prSet/>
      <dgm:spPr/>
      <dgm:t>
        <a:bodyPr/>
        <a:lstStyle/>
        <a:p>
          <a:endParaRPr lang="en-US" sz="2000" b="1"/>
        </a:p>
      </dgm:t>
    </dgm:pt>
    <dgm:pt modelId="{0A7BE370-6542-4462-8A39-2FD5F92DB2F7}" type="sibTrans" cxnId="{3E871A54-AC95-44BD-B7A1-BCF32BD519DC}">
      <dgm:prSet/>
      <dgm:spPr/>
      <dgm:t>
        <a:bodyPr/>
        <a:lstStyle/>
        <a:p>
          <a:endParaRPr lang="en-US" sz="2000" b="1"/>
        </a:p>
      </dgm:t>
    </dgm:pt>
    <dgm:pt modelId="{76516AE0-B2FD-45B5-A249-B805E648C268}">
      <dgm:prSet custT="1"/>
      <dgm:spPr/>
      <dgm:t>
        <a:bodyPr/>
        <a:lstStyle/>
        <a:p>
          <a:r>
            <a:rPr lang="en-US" sz="2000" b="1" dirty="0" smtClean="0"/>
            <a:t>Final Release Produced</a:t>
          </a:r>
        </a:p>
      </dgm:t>
    </dgm:pt>
    <dgm:pt modelId="{D808AABB-A29F-4D51-9CAA-387FBEFEA307}" type="parTrans" cxnId="{0B60F8CC-69BB-4F34-941D-151B054DA1EF}">
      <dgm:prSet/>
      <dgm:spPr/>
      <dgm:t>
        <a:bodyPr/>
        <a:lstStyle/>
        <a:p>
          <a:endParaRPr lang="en-US" sz="2000" b="1"/>
        </a:p>
      </dgm:t>
    </dgm:pt>
    <dgm:pt modelId="{BF991C44-0975-4AD1-BD68-29C4E2FF17A5}" type="sibTrans" cxnId="{0B60F8CC-69BB-4F34-941D-151B054DA1EF}">
      <dgm:prSet/>
      <dgm:spPr/>
      <dgm:t>
        <a:bodyPr/>
        <a:lstStyle/>
        <a:p>
          <a:endParaRPr lang="en-US" sz="2000" b="1"/>
        </a:p>
      </dgm:t>
    </dgm:pt>
    <dgm:pt modelId="{2B95A1A9-AD68-44FD-A59F-20D5278FC810}">
      <dgm:prSet custT="1"/>
      <dgm:spPr/>
      <dgm:t>
        <a:bodyPr/>
        <a:lstStyle/>
        <a:p>
          <a:r>
            <a:rPr lang="en-US" sz="1800" b="1" dirty="0" smtClean="0"/>
            <a:t>All Constructive Comments Considered</a:t>
          </a:r>
        </a:p>
      </dgm:t>
    </dgm:pt>
    <dgm:pt modelId="{5777F5ED-DF7E-4EBB-A2E2-346E164E39B5}" type="parTrans" cxnId="{A197DC2B-4A9A-41AC-9FEF-96BCA7CAF4F2}">
      <dgm:prSet/>
      <dgm:spPr/>
      <dgm:t>
        <a:bodyPr/>
        <a:lstStyle/>
        <a:p>
          <a:endParaRPr lang="en-US" sz="2000" b="1"/>
        </a:p>
      </dgm:t>
    </dgm:pt>
    <dgm:pt modelId="{165C03AB-A972-4ABF-850B-00444EB74546}" type="sibTrans" cxnId="{A197DC2B-4A9A-41AC-9FEF-96BCA7CAF4F2}">
      <dgm:prSet/>
      <dgm:spPr/>
      <dgm:t>
        <a:bodyPr/>
        <a:lstStyle/>
        <a:p>
          <a:endParaRPr lang="en-US" sz="2000" b="1"/>
        </a:p>
      </dgm:t>
    </dgm:pt>
    <dgm:pt modelId="{56BE9E86-9FE7-401B-B8E1-764FD9EDCFAD}">
      <dgm:prSet custT="1"/>
      <dgm:spPr/>
      <dgm:t>
        <a:bodyPr/>
        <a:lstStyle/>
        <a:p>
          <a:r>
            <a:rPr lang="en-US" sz="1800" b="1" dirty="0" smtClean="0"/>
            <a:t>Full documentation of Constructive Comments and how they were addressed documented</a:t>
          </a:r>
        </a:p>
      </dgm:t>
    </dgm:pt>
    <dgm:pt modelId="{8E9FAD2B-0830-48E1-843D-EB40629A05CE}" type="parTrans" cxnId="{FE1B3B3F-DBE6-4223-A707-DB683F9E1298}">
      <dgm:prSet/>
      <dgm:spPr/>
      <dgm:t>
        <a:bodyPr/>
        <a:lstStyle/>
        <a:p>
          <a:endParaRPr lang="en-US" sz="2000" b="1"/>
        </a:p>
      </dgm:t>
    </dgm:pt>
    <dgm:pt modelId="{481190E2-0E1D-4BC1-B17A-477CC199F167}" type="sibTrans" cxnId="{FE1B3B3F-DBE6-4223-A707-DB683F9E1298}">
      <dgm:prSet/>
      <dgm:spPr/>
      <dgm:t>
        <a:bodyPr/>
        <a:lstStyle/>
        <a:p>
          <a:endParaRPr lang="en-US" sz="2000" b="1"/>
        </a:p>
      </dgm:t>
    </dgm:pt>
    <dgm:pt modelId="{901FFEF7-72A6-457D-90E1-0CDD593086EC}">
      <dgm:prSet custT="1"/>
      <dgm:spPr/>
      <dgm:t>
        <a:bodyPr/>
        <a:lstStyle/>
        <a:p>
          <a:r>
            <a:rPr lang="en-US" sz="1800" b="1" dirty="0" smtClean="0"/>
            <a:t>New: Each provider asked to make their data public. All Did.</a:t>
          </a:r>
        </a:p>
      </dgm:t>
    </dgm:pt>
    <dgm:pt modelId="{E0F328A9-98C4-4434-8E67-8F6C5775C305}" type="parTrans" cxnId="{A0F5D4C9-49A1-435F-BB7B-A0C7213FFAA7}">
      <dgm:prSet/>
      <dgm:spPr/>
      <dgm:t>
        <a:bodyPr/>
        <a:lstStyle/>
        <a:p>
          <a:endParaRPr lang="en-US" sz="2000" b="1"/>
        </a:p>
      </dgm:t>
    </dgm:pt>
    <dgm:pt modelId="{FC85A357-2DC0-4813-A971-F40DC8C87A1B}" type="sibTrans" cxnId="{A0F5D4C9-49A1-435F-BB7B-A0C7213FFAA7}">
      <dgm:prSet/>
      <dgm:spPr/>
      <dgm:t>
        <a:bodyPr/>
        <a:lstStyle/>
        <a:p>
          <a:endParaRPr lang="en-US" sz="2000" b="1"/>
        </a:p>
      </dgm:t>
    </dgm:pt>
    <dgm:pt modelId="{F9497375-AF88-48A0-97EE-F5F2CC42F39A}">
      <dgm:prSet custT="1"/>
      <dgm:spPr/>
      <dgm:t>
        <a:bodyPr/>
        <a:lstStyle/>
        <a:p>
          <a:r>
            <a:rPr lang="en-US" sz="1800" b="1" dirty="0" smtClean="0"/>
            <a:t>3 New Data Contributors Included: </a:t>
          </a:r>
          <a:r>
            <a:rPr lang="en-US" sz="1800" b="1" dirty="0" err="1" smtClean="0"/>
            <a:t>TrustWave</a:t>
          </a:r>
          <a:r>
            <a:rPr lang="en-US" sz="1800" b="1" dirty="0" smtClean="0"/>
            <a:t>, </a:t>
          </a:r>
          <a:r>
            <a:rPr lang="en-US" sz="1800" b="1" dirty="0" err="1" smtClean="0"/>
            <a:t>Veracode</a:t>
          </a:r>
          <a:r>
            <a:rPr lang="en-US" sz="1800" b="1" dirty="0" smtClean="0"/>
            <a:t>, Minded Security</a:t>
          </a:r>
        </a:p>
      </dgm:t>
    </dgm:pt>
    <dgm:pt modelId="{ADF973B4-2733-4AFC-A22E-2806767C4984}" type="parTrans" cxnId="{726CBE49-2419-42AB-BEC0-DE7D48A8142B}">
      <dgm:prSet/>
      <dgm:spPr/>
      <dgm:t>
        <a:bodyPr/>
        <a:lstStyle/>
        <a:p>
          <a:endParaRPr lang="en-US" sz="2000" b="1"/>
        </a:p>
      </dgm:t>
    </dgm:pt>
    <dgm:pt modelId="{6003C5B1-6B77-4442-8EA6-21F7F063B001}" type="sibTrans" cxnId="{726CBE49-2419-42AB-BEC0-DE7D48A8142B}">
      <dgm:prSet/>
      <dgm:spPr/>
      <dgm:t>
        <a:bodyPr/>
        <a:lstStyle/>
        <a:p>
          <a:endParaRPr lang="en-US" sz="2000" b="1"/>
        </a:p>
      </dgm:t>
    </dgm:pt>
    <dgm:pt modelId="{AA2E1FEE-5D85-4F57-896C-6EB5DD497FF9}">
      <dgm:prSet custT="1"/>
      <dgm:spPr/>
      <dgm:t>
        <a:bodyPr/>
        <a:lstStyle/>
        <a:p>
          <a:r>
            <a:rPr lang="en-US" sz="1800" b="1" dirty="0" smtClean="0"/>
            <a:t>Released on June 12, 2013</a:t>
          </a:r>
        </a:p>
      </dgm:t>
    </dgm:pt>
    <dgm:pt modelId="{52B53327-0024-4C3B-A57C-5CFCCA4511E6}" type="parTrans" cxnId="{9487E740-6840-4C4F-AF3A-9D3C319032D4}">
      <dgm:prSet/>
      <dgm:spPr/>
      <dgm:t>
        <a:bodyPr/>
        <a:lstStyle/>
        <a:p>
          <a:endParaRPr lang="en-US"/>
        </a:p>
      </dgm:t>
    </dgm:pt>
    <dgm:pt modelId="{B66F53A3-4AE5-47A8-ABC0-A0BCBB28D272}" type="sibTrans" cxnId="{9487E740-6840-4C4F-AF3A-9D3C319032D4}">
      <dgm:prSet/>
      <dgm:spPr/>
      <dgm:t>
        <a:bodyPr/>
        <a:lstStyle/>
        <a:p>
          <a:endParaRPr lang="en-US"/>
        </a:p>
      </dgm:t>
    </dgm:pt>
    <dgm:pt modelId="{131A80E1-9426-49D8-908A-9FC5BCC946FC}">
      <dgm:prSet custT="1"/>
      <dgm:spPr/>
      <dgm:t>
        <a:bodyPr/>
        <a:lstStyle/>
        <a:p>
          <a:r>
            <a:rPr lang="en-US" sz="1800" b="1" dirty="0" smtClean="0">
              <a:hlinkClick xmlns:r="http://schemas.openxmlformats.org/officeDocument/2006/relationships" r:id="rId1"/>
            </a:rPr>
            <a:t>https://www.owasp.org/images/3/3d/OWASP_Top_10_-_2013_Final_Release_-_Change_Log.docx</a:t>
          </a:r>
          <a:r>
            <a:rPr lang="en-US" sz="1800" b="1" dirty="0" smtClean="0"/>
            <a:t> </a:t>
          </a:r>
        </a:p>
      </dgm:t>
    </dgm:pt>
    <dgm:pt modelId="{78EEF0CB-26D2-491F-BD44-D47251BD091E}" type="parTrans" cxnId="{4A9B4AB9-DAB7-4F66-B01D-84F4A447FB3B}">
      <dgm:prSet/>
      <dgm:spPr/>
      <dgm:t>
        <a:bodyPr/>
        <a:lstStyle/>
        <a:p>
          <a:endParaRPr lang="en-US"/>
        </a:p>
      </dgm:t>
    </dgm:pt>
    <dgm:pt modelId="{4346F220-1AB5-41A6-9786-0AD01644A0F1}" type="sibTrans" cxnId="{4A9B4AB9-DAB7-4F66-B01D-84F4A447FB3B}">
      <dgm:prSet/>
      <dgm:spPr/>
      <dgm:t>
        <a:bodyPr/>
        <a:lstStyle/>
        <a:p>
          <a:endParaRPr lang="en-US"/>
        </a:p>
      </dgm:t>
    </dgm:pt>
    <dgm:pt modelId="{F10DA9F5-E434-4E08-87CB-CFF007EA8E54}" type="pres">
      <dgm:prSet presAssocID="{502A48B5-2510-4266-9113-3A036B1ADCC3}" presName="linear" presStyleCnt="0">
        <dgm:presLayoutVars>
          <dgm:dir/>
          <dgm:animLvl val="lvl"/>
          <dgm:resizeHandles val="exact"/>
        </dgm:presLayoutVars>
      </dgm:prSet>
      <dgm:spPr/>
      <dgm:t>
        <a:bodyPr/>
        <a:lstStyle/>
        <a:p>
          <a:endParaRPr lang="en-US"/>
        </a:p>
      </dgm:t>
    </dgm:pt>
    <dgm:pt modelId="{6DB5E303-C3C1-4D33-A0B9-E7247FCDA8C3}" type="pres">
      <dgm:prSet presAssocID="{FEC171CC-5387-40A2-8E22-BF9204ED4F92}" presName="parentLin" presStyleCnt="0"/>
      <dgm:spPr/>
      <dgm:t>
        <a:bodyPr/>
        <a:lstStyle/>
        <a:p>
          <a:endParaRPr lang="en-GB"/>
        </a:p>
      </dgm:t>
    </dgm:pt>
    <dgm:pt modelId="{B13DB3A0-8A2B-4DD9-9235-6C408C8D9DE5}" type="pres">
      <dgm:prSet presAssocID="{FEC171CC-5387-40A2-8E22-BF9204ED4F92}" presName="parentLeftMargin" presStyleLbl="node1" presStyleIdx="0" presStyleCnt="3"/>
      <dgm:spPr/>
      <dgm:t>
        <a:bodyPr/>
        <a:lstStyle/>
        <a:p>
          <a:endParaRPr lang="en-US"/>
        </a:p>
      </dgm:t>
    </dgm:pt>
    <dgm:pt modelId="{6C2FA632-2CF5-4117-93CB-769B9CFF34E2}" type="pres">
      <dgm:prSet presAssocID="{FEC171CC-5387-40A2-8E22-BF9204ED4F92}" presName="parentText" presStyleLbl="node1" presStyleIdx="0" presStyleCnt="3" custScaleX="129489" custScaleY="191966">
        <dgm:presLayoutVars>
          <dgm:chMax val="0"/>
          <dgm:bulletEnabled val="1"/>
        </dgm:presLayoutVars>
      </dgm:prSet>
      <dgm:spPr/>
      <dgm:t>
        <a:bodyPr/>
        <a:lstStyle/>
        <a:p>
          <a:endParaRPr lang="en-US"/>
        </a:p>
      </dgm:t>
    </dgm:pt>
    <dgm:pt modelId="{44C2E016-008D-4C47-B201-544BD23A6DA0}" type="pres">
      <dgm:prSet presAssocID="{FEC171CC-5387-40A2-8E22-BF9204ED4F92}" presName="negativeSpace" presStyleCnt="0"/>
      <dgm:spPr/>
      <dgm:t>
        <a:bodyPr/>
        <a:lstStyle/>
        <a:p>
          <a:endParaRPr lang="en-GB"/>
        </a:p>
      </dgm:t>
    </dgm:pt>
    <dgm:pt modelId="{F4FE1C1E-A996-4C6E-81FD-9B6C7C5D15AA}" type="pres">
      <dgm:prSet presAssocID="{FEC171CC-5387-40A2-8E22-BF9204ED4F92}" presName="childText" presStyleLbl="conFgAcc1" presStyleIdx="0" presStyleCnt="3">
        <dgm:presLayoutVars>
          <dgm:bulletEnabled val="1"/>
        </dgm:presLayoutVars>
      </dgm:prSet>
      <dgm:spPr/>
      <dgm:t>
        <a:bodyPr/>
        <a:lstStyle/>
        <a:p>
          <a:endParaRPr lang="en-US"/>
        </a:p>
      </dgm:t>
    </dgm:pt>
    <dgm:pt modelId="{8577666C-4562-48C9-9C18-3E82ADEFE8A2}" type="pres">
      <dgm:prSet presAssocID="{D5AC15FA-3917-48A9-931E-44DBAB74E24A}" presName="spaceBetweenRectangles" presStyleCnt="0"/>
      <dgm:spPr/>
      <dgm:t>
        <a:bodyPr/>
        <a:lstStyle/>
        <a:p>
          <a:endParaRPr lang="en-GB"/>
        </a:p>
      </dgm:t>
    </dgm:pt>
    <dgm:pt modelId="{39065C36-D425-4497-8077-E35EA7CA848B}" type="pres">
      <dgm:prSet presAssocID="{95EF5983-203F-4F8B-99E9-897B06569112}" presName="parentLin" presStyleCnt="0"/>
      <dgm:spPr/>
      <dgm:t>
        <a:bodyPr/>
        <a:lstStyle/>
        <a:p>
          <a:endParaRPr lang="en-GB"/>
        </a:p>
      </dgm:t>
    </dgm:pt>
    <dgm:pt modelId="{E5860DB8-3515-46D3-9DBF-53532B377121}" type="pres">
      <dgm:prSet presAssocID="{95EF5983-203F-4F8B-99E9-897B06569112}" presName="parentLeftMargin" presStyleLbl="node1" presStyleIdx="0" presStyleCnt="3"/>
      <dgm:spPr/>
      <dgm:t>
        <a:bodyPr/>
        <a:lstStyle/>
        <a:p>
          <a:endParaRPr lang="en-US"/>
        </a:p>
      </dgm:t>
    </dgm:pt>
    <dgm:pt modelId="{E99EF9FE-3701-498A-8BA9-D48F9D0B7694}" type="pres">
      <dgm:prSet presAssocID="{95EF5983-203F-4F8B-99E9-897B06569112}" presName="parentText" presStyleLbl="node1" presStyleIdx="1" presStyleCnt="3" custScaleX="129489" custScaleY="215777">
        <dgm:presLayoutVars>
          <dgm:chMax val="0"/>
          <dgm:bulletEnabled val="1"/>
        </dgm:presLayoutVars>
      </dgm:prSet>
      <dgm:spPr/>
      <dgm:t>
        <a:bodyPr/>
        <a:lstStyle/>
        <a:p>
          <a:endParaRPr lang="en-US"/>
        </a:p>
      </dgm:t>
    </dgm:pt>
    <dgm:pt modelId="{F002B623-E749-41FA-AFE7-0FE0241BD13D}" type="pres">
      <dgm:prSet presAssocID="{95EF5983-203F-4F8B-99E9-897B06569112}" presName="negativeSpace" presStyleCnt="0"/>
      <dgm:spPr/>
      <dgm:t>
        <a:bodyPr/>
        <a:lstStyle/>
        <a:p>
          <a:endParaRPr lang="en-GB"/>
        </a:p>
      </dgm:t>
    </dgm:pt>
    <dgm:pt modelId="{8BADFEB2-6D9F-4FF6-8A19-62EDB3764F20}" type="pres">
      <dgm:prSet presAssocID="{95EF5983-203F-4F8B-99E9-897B06569112}" presName="childText" presStyleLbl="conFgAcc1" presStyleIdx="1" presStyleCnt="3">
        <dgm:presLayoutVars>
          <dgm:bulletEnabled val="1"/>
        </dgm:presLayoutVars>
      </dgm:prSet>
      <dgm:spPr/>
      <dgm:t>
        <a:bodyPr/>
        <a:lstStyle/>
        <a:p>
          <a:endParaRPr lang="en-US"/>
        </a:p>
      </dgm:t>
    </dgm:pt>
    <dgm:pt modelId="{893519C6-B0D4-40D1-9299-7D4189280B0C}" type="pres">
      <dgm:prSet presAssocID="{3C9B79E0-8167-4DD1-8937-D060A8880427}" presName="spaceBetweenRectangles" presStyleCnt="0"/>
      <dgm:spPr/>
      <dgm:t>
        <a:bodyPr/>
        <a:lstStyle/>
        <a:p>
          <a:endParaRPr lang="en-GB"/>
        </a:p>
      </dgm:t>
    </dgm:pt>
    <dgm:pt modelId="{2F4FCF47-00FF-4D8C-BCAC-1B4A98471557}" type="pres">
      <dgm:prSet presAssocID="{76516AE0-B2FD-45B5-A249-B805E648C268}" presName="parentLin" presStyleCnt="0"/>
      <dgm:spPr/>
      <dgm:t>
        <a:bodyPr/>
        <a:lstStyle/>
        <a:p>
          <a:endParaRPr lang="en-GB"/>
        </a:p>
      </dgm:t>
    </dgm:pt>
    <dgm:pt modelId="{D5055306-D126-4F1A-9D4B-0979D271A3CD}" type="pres">
      <dgm:prSet presAssocID="{76516AE0-B2FD-45B5-A249-B805E648C268}" presName="parentLeftMargin" presStyleLbl="node1" presStyleIdx="1" presStyleCnt="3"/>
      <dgm:spPr/>
      <dgm:t>
        <a:bodyPr/>
        <a:lstStyle/>
        <a:p>
          <a:endParaRPr lang="en-US"/>
        </a:p>
      </dgm:t>
    </dgm:pt>
    <dgm:pt modelId="{FFCB1FAB-F343-4497-9E31-9572963F7F19}" type="pres">
      <dgm:prSet presAssocID="{76516AE0-B2FD-45B5-A249-B805E648C268}" presName="parentText" presStyleLbl="node1" presStyleIdx="2" presStyleCnt="3" custScaleX="129489" custScaleY="191966">
        <dgm:presLayoutVars>
          <dgm:chMax val="0"/>
          <dgm:bulletEnabled val="1"/>
        </dgm:presLayoutVars>
      </dgm:prSet>
      <dgm:spPr/>
      <dgm:t>
        <a:bodyPr/>
        <a:lstStyle/>
        <a:p>
          <a:endParaRPr lang="en-US"/>
        </a:p>
      </dgm:t>
    </dgm:pt>
    <dgm:pt modelId="{A21012B6-0CF4-45EC-AF17-5D73EF86B626}" type="pres">
      <dgm:prSet presAssocID="{76516AE0-B2FD-45B5-A249-B805E648C268}" presName="negativeSpace" presStyleCnt="0"/>
      <dgm:spPr/>
      <dgm:t>
        <a:bodyPr/>
        <a:lstStyle/>
        <a:p>
          <a:endParaRPr lang="en-GB"/>
        </a:p>
      </dgm:t>
    </dgm:pt>
    <dgm:pt modelId="{915708CD-BBB6-4A68-9BC9-DB6571647522}" type="pres">
      <dgm:prSet presAssocID="{76516AE0-B2FD-45B5-A249-B805E648C268}" presName="childText" presStyleLbl="conFgAcc1" presStyleIdx="2" presStyleCnt="3">
        <dgm:presLayoutVars>
          <dgm:bulletEnabled val="1"/>
        </dgm:presLayoutVars>
      </dgm:prSet>
      <dgm:spPr/>
      <dgm:t>
        <a:bodyPr/>
        <a:lstStyle/>
        <a:p>
          <a:endParaRPr lang="en-US"/>
        </a:p>
      </dgm:t>
    </dgm:pt>
  </dgm:ptLst>
  <dgm:cxnLst>
    <dgm:cxn modelId="{42230BD3-74C0-4EC4-BEA3-2DB2D7BFEDD0}" type="presOf" srcId="{95EF5983-203F-4F8B-99E9-897B06569112}" destId="{E99EF9FE-3701-498A-8BA9-D48F9D0B7694}" srcOrd="1" destOrd="0" presId="urn:microsoft.com/office/officeart/2005/8/layout/list1"/>
    <dgm:cxn modelId="{0B60F8CC-69BB-4F34-941D-151B054DA1EF}" srcId="{502A48B5-2510-4266-9113-3A036B1ADCC3}" destId="{76516AE0-B2FD-45B5-A249-B805E648C268}" srcOrd="2" destOrd="0" parTransId="{D808AABB-A29F-4D51-9CAA-387FBEFEA307}" sibTransId="{BF991C44-0975-4AD1-BD68-29C4E2FF17A5}"/>
    <dgm:cxn modelId="{A2172638-50BD-48DB-BDDD-6993D1CF46FF}" type="presOf" srcId="{53C8FA64-A547-4A1C-A4F8-F7B8F4E15295}" destId="{8BADFEB2-6D9F-4FF6-8A19-62EDB3764F20}" srcOrd="0" destOrd="0" presId="urn:microsoft.com/office/officeart/2005/8/layout/list1"/>
    <dgm:cxn modelId="{9DF16879-4AFD-45CA-BD2E-07A263F4EE1B}" type="presOf" srcId="{FEC171CC-5387-40A2-8E22-BF9204ED4F92}" destId="{6C2FA632-2CF5-4117-93CB-769B9CFF34E2}" srcOrd="1" destOrd="0" presId="urn:microsoft.com/office/officeart/2005/8/layout/list1"/>
    <dgm:cxn modelId="{6FDE2414-A970-4A42-911E-4EF64E6CD7E8}" type="presOf" srcId="{AA2E1FEE-5D85-4F57-896C-6EB5DD497FF9}" destId="{915708CD-BBB6-4A68-9BC9-DB6571647522}" srcOrd="0" destOrd="3" presId="urn:microsoft.com/office/officeart/2005/8/layout/list1"/>
    <dgm:cxn modelId="{1793B337-2FA5-40CC-8391-512FDA1F3C0C}" type="presOf" srcId="{502A48B5-2510-4266-9113-3A036B1ADCC3}" destId="{F10DA9F5-E434-4E08-87CB-CFF007EA8E54}" srcOrd="0" destOrd="0" presId="urn:microsoft.com/office/officeart/2005/8/layout/list1"/>
    <dgm:cxn modelId="{928D747C-8B55-4CCE-B088-C63FAAB04CAE}" srcId="{502A48B5-2510-4266-9113-3A036B1ADCC3}" destId="{FEC171CC-5387-40A2-8E22-BF9204ED4F92}" srcOrd="0" destOrd="0" parTransId="{1B461DF1-2F8B-4EE8-9AD2-190192A2318B}" sibTransId="{D5AC15FA-3917-48A9-931E-44DBAB74E24A}"/>
    <dgm:cxn modelId="{DEFBED7D-871F-4154-BBDF-E1F2A4FA1665}" type="presOf" srcId="{FEC171CC-5387-40A2-8E22-BF9204ED4F92}" destId="{B13DB3A0-8A2B-4DD9-9235-6C408C8D9DE5}" srcOrd="0" destOrd="0" presId="urn:microsoft.com/office/officeart/2005/8/layout/list1"/>
    <dgm:cxn modelId="{FE1B3B3F-DBE6-4223-A707-DB683F9E1298}" srcId="{76516AE0-B2FD-45B5-A249-B805E648C268}" destId="{56BE9E86-9FE7-401B-B8E1-764FD9EDCFAD}" srcOrd="1" destOrd="0" parTransId="{8E9FAD2B-0830-48E1-843D-EB40629A05CE}" sibTransId="{481190E2-0E1D-4BC1-B17A-477CC199F167}"/>
    <dgm:cxn modelId="{32F2B7A9-012F-4D12-9FC2-4A6898E2A682}" type="presOf" srcId="{131A80E1-9426-49D8-908A-9FC5BCC946FC}" destId="{915708CD-BBB6-4A68-9BC9-DB6571647522}" srcOrd="0" destOrd="2" presId="urn:microsoft.com/office/officeart/2005/8/layout/list1"/>
    <dgm:cxn modelId="{6BE4031E-1675-4962-B568-677DAFFD2FBA}" type="presOf" srcId="{76516AE0-B2FD-45B5-A249-B805E648C268}" destId="{FFCB1FAB-F343-4497-9E31-9572963F7F19}" srcOrd="1" destOrd="0" presId="urn:microsoft.com/office/officeart/2005/8/layout/list1"/>
    <dgm:cxn modelId="{A0F5D4C9-49A1-435F-BB7B-A0C7213FFAA7}" srcId="{FEC171CC-5387-40A2-8E22-BF9204ED4F92}" destId="{901FFEF7-72A6-457D-90E1-0CDD593086EC}" srcOrd="1" destOrd="0" parTransId="{E0F328A9-98C4-4434-8E67-8F6C5775C305}" sibTransId="{FC85A357-2DC0-4813-A971-F40DC8C87A1B}"/>
    <dgm:cxn modelId="{3E871A54-AC95-44BD-B7A1-BCF32BD519DC}" srcId="{95EF5983-203F-4F8B-99E9-897B06569112}" destId="{6862C20F-51D3-4D56-9227-783363201EF2}" srcOrd="1" destOrd="0" parTransId="{1A6CEAA7-AFC5-4D5E-9857-9A1DBE435C71}" sibTransId="{0A7BE370-6542-4462-8A39-2FD5F92DB2F7}"/>
    <dgm:cxn modelId="{8E321AAE-D0AC-47C7-BEB2-4186768020F0}" type="presOf" srcId="{901FFEF7-72A6-457D-90E1-0CDD593086EC}" destId="{F4FE1C1E-A996-4C6E-81FD-9B6C7C5D15AA}" srcOrd="0" destOrd="2" presId="urn:microsoft.com/office/officeart/2005/8/layout/list1"/>
    <dgm:cxn modelId="{65680BC7-1EF6-4BED-B2F2-F0316C8EE1E8}" srcId="{FEC171CC-5387-40A2-8E22-BF9204ED4F92}" destId="{C3A1C929-B332-4D92-9F3E-7D30328607A2}" srcOrd="0" destOrd="0" parTransId="{BEEE52A0-B2B1-4E54-BBEB-A02FAF8441F7}" sibTransId="{09979F58-DB4F-4F8A-965D-1A4E2081F64D}"/>
    <dgm:cxn modelId="{4EEACD72-FD4A-49BD-A307-109D65A4A9C2}" type="presOf" srcId="{C3A1C929-B332-4D92-9F3E-7D30328607A2}" destId="{F4FE1C1E-A996-4C6E-81FD-9B6C7C5D15AA}" srcOrd="0" destOrd="0" presId="urn:microsoft.com/office/officeart/2005/8/layout/list1"/>
    <dgm:cxn modelId="{9487E740-6840-4C4F-AF3A-9D3C319032D4}" srcId="{76516AE0-B2FD-45B5-A249-B805E648C268}" destId="{AA2E1FEE-5D85-4F57-896C-6EB5DD497FF9}" srcOrd="2" destOrd="0" parTransId="{52B53327-0024-4C3B-A57C-5CFCCA4511E6}" sibTransId="{B66F53A3-4AE5-47A8-ABC0-A0BCBB28D272}"/>
    <dgm:cxn modelId="{4A9B4AB9-DAB7-4F66-B01D-84F4A447FB3B}" srcId="{56BE9E86-9FE7-401B-B8E1-764FD9EDCFAD}" destId="{131A80E1-9426-49D8-908A-9FC5BCC946FC}" srcOrd="0" destOrd="0" parTransId="{78EEF0CB-26D2-491F-BD44-D47251BD091E}" sibTransId="{4346F220-1AB5-41A6-9786-0AD01644A0F1}"/>
    <dgm:cxn modelId="{812B156C-FADF-4005-B9D3-E17430E0AC0F}" type="presOf" srcId="{95EF5983-203F-4F8B-99E9-897B06569112}" destId="{E5860DB8-3515-46D3-9DBF-53532B377121}" srcOrd="0" destOrd="0" presId="urn:microsoft.com/office/officeart/2005/8/layout/list1"/>
    <dgm:cxn modelId="{C1937D86-F8BE-4513-A653-1155AC6A9C65}" type="presOf" srcId="{56BE9E86-9FE7-401B-B8E1-764FD9EDCFAD}" destId="{915708CD-BBB6-4A68-9BC9-DB6571647522}" srcOrd="0" destOrd="1" presId="urn:microsoft.com/office/officeart/2005/8/layout/list1"/>
    <dgm:cxn modelId="{8F33F12C-A469-43C6-9F17-12D1E8CD95FA}" type="presOf" srcId="{F9497375-AF88-48A0-97EE-F5F2CC42F39A}" destId="{F4FE1C1E-A996-4C6E-81FD-9B6C7C5D15AA}" srcOrd="0" destOrd="1" presId="urn:microsoft.com/office/officeart/2005/8/layout/list1"/>
    <dgm:cxn modelId="{94513CCF-0420-4492-9CE2-99F6354CA24D}" type="presOf" srcId="{2B95A1A9-AD68-44FD-A59F-20D5278FC810}" destId="{915708CD-BBB6-4A68-9BC9-DB6571647522}" srcOrd="0" destOrd="0" presId="urn:microsoft.com/office/officeart/2005/8/layout/list1"/>
    <dgm:cxn modelId="{3EE98CA4-CFD6-4BA3-9970-5A57B8B62296}" type="presOf" srcId="{76516AE0-B2FD-45B5-A249-B805E648C268}" destId="{D5055306-D126-4F1A-9D4B-0979D271A3CD}" srcOrd="0" destOrd="0" presId="urn:microsoft.com/office/officeart/2005/8/layout/list1"/>
    <dgm:cxn modelId="{A197DC2B-4A9A-41AC-9FEF-96BCA7CAF4F2}" srcId="{76516AE0-B2FD-45B5-A249-B805E648C268}" destId="{2B95A1A9-AD68-44FD-A59F-20D5278FC810}" srcOrd="0" destOrd="0" parTransId="{5777F5ED-DF7E-4EBB-A2E2-346E164E39B5}" sibTransId="{165C03AB-A972-4ABF-850B-00444EB74546}"/>
    <dgm:cxn modelId="{43D4EAA8-DF25-453F-A4A7-F0F4C8B78175}" type="presOf" srcId="{6862C20F-51D3-4D56-9227-783363201EF2}" destId="{8BADFEB2-6D9F-4FF6-8A19-62EDB3764F20}" srcOrd="0" destOrd="1" presId="urn:microsoft.com/office/officeart/2005/8/layout/list1"/>
    <dgm:cxn modelId="{726CBE49-2419-42AB-BEC0-DE7D48A8142B}" srcId="{C3A1C929-B332-4D92-9F3E-7D30328607A2}" destId="{F9497375-AF88-48A0-97EE-F5F2CC42F39A}" srcOrd="0" destOrd="0" parTransId="{ADF973B4-2733-4AFC-A22E-2806767C4984}" sibTransId="{6003C5B1-6B77-4442-8EA6-21F7F063B001}"/>
    <dgm:cxn modelId="{9E3353A8-339D-4159-9831-E0354269B3E6}" srcId="{502A48B5-2510-4266-9113-3A036B1ADCC3}" destId="{95EF5983-203F-4F8B-99E9-897B06569112}" srcOrd="1" destOrd="0" parTransId="{BEE0F175-4E48-4B76-BE2C-39A95DB9F6EF}" sibTransId="{3C9B79E0-8167-4DD1-8937-D060A8880427}"/>
    <dgm:cxn modelId="{9C999696-36F0-4CB5-AA2B-EC26E0E8389A}" srcId="{95EF5983-203F-4F8B-99E9-897B06569112}" destId="{53C8FA64-A547-4A1C-A4F8-F7B8F4E15295}" srcOrd="0" destOrd="0" parTransId="{47FC68F8-E5B5-463D-A10D-7AADD0827E61}" sibTransId="{0C543BED-3335-4F40-B41E-CB0B4A6EFEBE}"/>
    <dgm:cxn modelId="{B28BFEF1-3319-4604-9A71-B6A50A94E801}" type="presParOf" srcId="{F10DA9F5-E434-4E08-87CB-CFF007EA8E54}" destId="{6DB5E303-C3C1-4D33-A0B9-E7247FCDA8C3}" srcOrd="0" destOrd="0" presId="urn:microsoft.com/office/officeart/2005/8/layout/list1"/>
    <dgm:cxn modelId="{2EA1E698-88B6-486F-8FAD-6DCD93C7ADC9}" type="presParOf" srcId="{6DB5E303-C3C1-4D33-A0B9-E7247FCDA8C3}" destId="{B13DB3A0-8A2B-4DD9-9235-6C408C8D9DE5}" srcOrd="0" destOrd="0" presId="urn:microsoft.com/office/officeart/2005/8/layout/list1"/>
    <dgm:cxn modelId="{0AE0DAF2-EFBA-405E-BB19-2EB02CD595B4}" type="presParOf" srcId="{6DB5E303-C3C1-4D33-A0B9-E7247FCDA8C3}" destId="{6C2FA632-2CF5-4117-93CB-769B9CFF34E2}" srcOrd="1" destOrd="0" presId="urn:microsoft.com/office/officeart/2005/8/layout/list1"/>
    <dgm:cxn modelId="{E5F9A4B1-F41F-4EB2-8799-92723E10E596}" type="presParOf" srcId="{F10DA9F5-E434-4E08-87CB-CFF007EA8E54}" destId="{44C2E016-008D-4C47-B201-544BD23A6DA0}" srcOrd="1" destOrd="0" presId="urn:microsoft.com/office/officeart/2005/8/layout/list1"/>
    <dgm:cxn modelId="{D96E9D57-C2A8-4773-9120-692739E2957F}" type="presParOf" srcId="{F10DA9F5-E434-4E08-87CB-CFF007EA8E54}" destId="{F4FE1C1E-A996-4C6E-81FD-9B6C7C5D15AA}" srcOrd="2" destOrd="0" presId="urn:microsoft.com/office/officeart/2005/8/layout/list1"/>
    <dgm:cxn modelId="{EEB7ADF0-5AC2-4D42-A06A-26B0FFE1DCFD}" type="presParOf" srcId="{F10DA9F5-E434-4E08-87CB-CFF007EA8E54}" destId="{8577666C-4562-48C9-9C18-3E82ADEFE8A2}" srcOrd="3" destOrd="0" presId="urn:microsoft.com/office/officeart/2005/8/layout/list1"/>
    <dgm:cxn modelId="{0AD405A0-BF2E-4CB8-A469-47EE49D29B2F}" type="presParOf" srcId="{F10DA9F5-E434-4E08-87CB-CFF007EA8E54}" destId="{39065C36-D425-4497-8077-E35EA7CA848B}" srcOrd="4" destOrd="0" presId="urn:microsoft.com/office/officeart/2005/8/layout/list1"/>
    <dgm:cxn modelId="{8A5E3F70-EF1C-416F-8748-D8A7F4FA0F15}" type="presParOf" srcId="{39065C36-D425-4497-8077-E35EA7CA848B}" destId="{E5860DB8-3515-46D3-9DBF-53532B377121}" srcOrd="0" destOrd="0" presId="urn:microsoft.com/office/officeart/2005/8/layout/list1"/>
    <dgm:cxn modelId="{B1B6F226-961E-42F5-B87B-79B7635AA00E}" type="presParOf" srcId="{39065C36-D425-4497-8077-E35EA7CA848B}" destId="{E99EF9FE-3701-498A-8BA9-D48F9D0B7694}" srcOrd="1" destOrd="0" presId="urn:microsoft.com/office/officeart/2005/8/layout/list1"/>
    <dgm:cxn modelId="{AA5AF324-78CF-4336-8490-A9CCC0EDC8ED}" type="presParOf" srcId="{F10DA9F5-E434-4E08-87CB-CFF007EA8E54}" destId="{F002B623-E749-41FA-AFE7-0FE0241BD13D}" srcOrd="5" destOrd="0" presId="urn:microsoft.com/office/officeart/2005/8/layout/list1"/>
    <dgm:cxn modelId="{B9AA8FDC-672E-4075-9847-6FC7623102BC}" type="presParOf" srcId="{F10DA9F5-E434-4E08-87CB-CFF007EA8E54}" destId="{8BADFEB2-6D9F-4FF6-8A19-62EDB3764F20}" srcOrd="6" destOrd="0" presId="urn:microsoft.com/office/officeart/2005/8/layout/list1"/>
    <dgm:cxn modelId="{59E58C7F-532E-4EAC-B67B-55806FFFBBD5}" type="presParOf" srcId="{F10DA9F5-E434-4E08-87CB-CFF007EA8E54}" destId="{893519C6-B0D4-40D1-9299-7D4189280B0C}" srcOrd="7" destOrd="0" presId="urn:microsoft.com/office/officeart/2005/8/layout/list1"/>
    <dgm:cxn modelId="{2CB6BD7D-E9C0-43CB-8BE8-341BDE7CF254}" type="presParOf" srcId="{F10DA9F5-E434-4E08-87CB-CFF007EA8E54}" destId="{2F4FCF47-00FF-4D8C-BCAC-1B4A98471557}" srcOrd="8" destOrd="0" presId="urn:microsoft.com/office/officeart/2005/8/layout/list1"/>
    <dgm:cxn modelId="{47B5DA40-A888-4068-8F34-A9A9EE0854A9}" type="presParOf" srcId="{2F4FCF47-00FF-4D8C-BCAC-1B4A98471557}" destId="{D5055306-D126-4F1A-9D4B-0979D271A3CD}" srcOrd="0" destOrd="0" presId="urn:microsoft.com/office/officeart/2005/8/layout/list1"/>
    <dgm:cxn modelId="{8260FDC3-26F6-4241-A491-A4C03DC47F38}" type="presParOf" srcId="{2F4FCF47-00FF-4D8C-BCAC-1B4A98471557}" destId="{FFCB1FAB-F343-4497-9E31-9572963F7F19}" srcOrd="1" destOrd="0" presId="urn:microsoft.com/office/officeart/2005/8/layout/list1"/>
    <dgm:cxn modelId="{359BEB19-0D63-453D-B337-B50B615D7CBC}" type="presParOf" srcId="{F10DA9F5-E434-4E08-87CB-CFF007EA8E54}" destId="{A21012B6-0CF4-45EC-AF17-5D73EF86B626}" srcOrd="9" destOrd="0" presId="urn:microsoft.com/office/officeart/2005/8/layout/list1"/>
    <dgm:cxn modelId="{B5DB9652-AAD4-4F25-8E0A-67F789C02053}" type="presParOf" srcId="{F10DA9F5-E434-4E08-87CB-CFF007EA8E54}" destId="{915708CD-BBB6-4A68-9BC9-DB6571647522}"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F40EA1-93B0-41A9-AB58-A512C231CA02}">
      <dsp:nvSpPr>
        <dsp:cNvPr id="0" name=""/>
        <dsp:cNvSpPr/>
      </dsp:nvSpPr>
      <dsp:spPr>
        <a:xfrm>
          <a:off x="0" y="366325"/>
          <a:ext cx="8763000" cy="935550"/>
        </a:xfrm>
        <a:prstGeom prst="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80106" tIns="458216" rIns="680106" bIns="156464" numCol="1" spcCol="1270" anchor="t" anchorCtr="0">
          <a:noAutofit/>
        </a:bodyPr>
        <a:lstStyle/>
        <a:p>
          <a:pPr marL="228600" lvl="1" indent="-228600" algn="l" defTabSz="977900">
            <a:lnSpc>
              <a:spcPct val="90000"/>
            </a:lnSpc>
            <a:spcBef>
              <a:spcPct val="0"/>
            </a:spcBef>
            <a:spcAft>
              <a:spcPct val="15000"/>
            </a:spcAft>
            <a:buChar char="••"/>
          </a:pPr>
          <a:r>
            <a:rPr lang="en-US" sz="2200" b="1" kern="1200" smtClean="0"/>
            <a:t>Not a standard…</a:t>
          </a:r>
          <a:endParaRPr lang="en-US" sz="2200" b="1" kern="1200" dirty="0" smtClean="0"/>
        </a:p>
      </dsp:txBody>
      <dsp:txXfrm>
        <a:off x="0" y="366325"/>
        <a:ext cx="8763000" cy="935550"/>
      </dsp:txXfrm>
    </dsp:sp>
    <dsp:sp modelId="{81A8D53A-045C-48B3-8F34-733007B211D3}">
      <dsp:nvSpPr>
        <dsp:cNvPr id="0" name=""/>
        <dsp:cNvSpPr/>
      </dsp:nvSpPr>
      <dsp:spPr>
        <a:xfrm>
          <a:off x="438150" y="44519"/>
          <a:ext cx="6134100" cy="649440"/>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1854" tIns="0" rIns="231854" bIns="0" numCol="1" spcCol="1270" anchor="ctr" anchorCtr="0">
          <a:noAutofit/>
        </a:bodyPr>
        <a:lstStyle/>
        <a:p>
          <a:pPr lvl="0" algn="l" defTabSz="889000">
            <a:lnSpc>
              <a:spcPct val="90000"/>
            </a:lnSpc>
            <a:spcBef>
              <a:spcPct val="0"/>
            </a:spcBef>
            <a:spcAft>
              <a:spcPct val="35000"/>
            </a:spcAft>
          </a:pPr>
          <a:r>
            <a:rPr lang="en-US" sz="2000" b="1" kern="1200" dirty="0" smtClean="0"/>
            <a:t>OWASP Top 10 is an Awareness Document</a:t>
          </a:r>
          <a:endParaRPr lang="en-US" sz="2000" b="1" kern="1200" dirty="0"/>
        </a:p>
      </dsp:txBody>
      <dsp:txXfrm>
        <a:off x="469853" y="76222"/>
        <a:ext cx="6070694" cy="586034"/>
      </dsp:txXfrm>
    </dsp:sp>
    <dsp:sp modelId="{DFB1C33B-994B-4210-916D-3A2DB42D70DD}">
      <dsp:nvSpPr>
        <dsp:cNvPr id="0" name=""/>
        <dsp:cNvSpPr/>
      </dsp:nvSpPr>
      <dsp:spPr>
        <a:xfrm>
          <a:off x="0" y="1748309"/>
          <a:ext cx="8763000" cy="2009700"/>
        </a:xfrm>
        <a:prstGeom prst="rect">
          <a:avLst/>
        </a:prstGeom>
        <a:solidFill>
          <a:schemeClr val="lt1">
            <a:alpha val="90000"/>
            <a:hueOff val="0"/>
            <a:satOff val="0"/>
            <a:lumOff val="0"/>
            <a:alphaOff val="0"/>
          </a:schemeClr>
        </a:solidFill>
        <a:ln w="9525" cap="flat" cmpd="sng" algn="ctr">
          <a:solidFill>
            <a:schemeClr val="accent4">
              <a:hueOff val="-2232385"/>
              <a:satOff val="13449"/>
              <a:lumOff val="1078"/>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80106" tIns="458216" rIns="680106" bIns="156464" numCol="1" spcCol="1270" anchor="t" anchorCtr="0">
          <a:noAutofit/>
        </a:bodyPr>
        <a:lstStyle/>
        <a:p>
          <a:pPr marL="228600" lvl="1" indent="-228600" algn="l" defTabSz="977900">
            <a:lnSpc>
              <a:spcPct val="90000"/>
            </a:lnSpc>
            <a:spcBef>
              <a:spcPct val="0"/>
            </a:spcBef>
            <a:spcAft>
              <a:spcPct val="15000"/>
            </a:spcAft>
            <a:buChar char="••"/>
          </a:pPr>
          <a:r>
            <a:rPr lang="en-US" sz="2200" b="1" kern="1200" dirty="0" smtClean="0"/>
            <a:t>Was probably 3</a:t>
          </a:r>
          <a:r>
            <a:rPr lang="en-US" sz="2200" b="1" kern="1200" baseline="30000" dirty="0" smtClean="0"/>
            <a:t>rd</a:t>
          </a:r>
          <a:r>
            <a:rPr lang="en-US" sz="2200" b="1" kern="1200" dirty="0" smtClean="0"/>
            <a:t> or 4</a:t>
          </a:r>
          <a:r>
            <a:rPr lang="en-US" sz="2200" b="1" kern="1200" baseline="30000" dirty="0" smtClean="0"/>
            <a:t>th</a:t>
          </a:r>
          <a:r>
            <a:rPr lang="en-US" sz="2200" b="1" kern="1200" dirty="0" smtClean="0"/>
            <a:t> OWASP project, after </a:t>
          </a:r>
        </a:p>
        <a:p>
          <a:pPr marL="457200" lvl="2" indent="-228600" algn="l" defTabSz="977900">
            <a:lnSpc>
              <a:spcPct val="90000"/>
            </a:lnSpc>
            <a:spcBef>
              <a:spcPct val="0"/>
            </a:spcBef>
            <a:spcAft>
              <a:spcPct val="15000"/>
            </a:spcAft>
            <a:buChar char="••"/>
          </a:pPr>
          <a:r>
            <a:rPr lang="en-US" sz="2200" b="1" kern="1200" dirty="0" smtClean="0"/>
            <a:t>Developers Guide</a:t>
          </a:r>
        </a:p>
        <a:p>
          <a:pPr marL="457200" lvl="2" indent="-228600" algn="l" defTabSz="977900">
            <a:lnSpc>
              <a:spcPct val="90000"/>
            </a:lnSpc>
            <a:spcBef>
              <a:spcPct val="0"/>
            </a:spcBef>
            <a:spcAft>
              <a:spcPct val="15000"/>
            </a:spcAft>
            <a:buChar char="••"/>
          </a:pPr>
          <a:r>
            <a:rPr lang="en-US" sz="2200" b="1" kern="1200" dirty="0" err="1" smtClean="0"/>
            <a:t>WebGoat</a:t>
          </a:r>
          <a:endParaRPr lang="en-US" sz="2200" b="1" kern="1200" dirty="0" smtClean="0"/>
        </a:p>
        <a:p>
          <a:pPr marL="457200" lvl="2" indent="-228600" algn="l" defTabSz="977900">
            <a:lnSpc>
              <a:spcPct val="90000"/>
            </a:lnSpc>
            <a:spcBef>
              <a:spcPct val="0"/>
            </a:spcBef>
            <a:spcAft>
              <a:spcPct val="15000"/>
            </a:spcAft>
            <a:buChar char="••"/>
          </a:pPr>
          <a:r>
            <a:rPr lang="en-US" sz="2200" b="1" kern="1200" smtClean="0"/>
            <a:t>Maybe WebScarab ??</a:t>
          </a:r>
          <a:endParaRPr lang="en-US" sz="2200" b="1" kern="1200" dirty="0" smtClean="0"/>
        </a:p>
      </dsp:txBody>
      <dsp:txXfrm>
        <a:off x="0" y="1748309"/>
        <a:ext cx="8763000" cy="2009700"/>
      </dsp:txXfrm>
    </dsp:sp>
    <dsp:sp modelId="{B6887C57-46A0-451B-BFD6-8ACE55A502F8}">
      <dsp:nvSpPr>
        <dsp:cNvPr id="0" name=""/>
        <dsp:cNvSpPr/>
      </dsp:nvSpPr>
      <dsp:spPr>
        <a:xfrm>
          <a:off x="438150" y="1423589"/>
          <a:ext cx="6134100" cy="649440"/>
        </a:xfrm>
        <a:prstGeom prst="roundRect">
          <a:avLst/>
        </a:prstGeom>
        <a:gradFill rotWithShape="0">
          <a:gsLst>
            <a:gs pos="0">
              <a:schemeClr val="accent4">
                <a:hueOff val="-2232385"/>
                <a:satOff val="13449"/>
                <a:lumOff val="1078"/>
                <a:alphaOff val="0"/>
                <a:shade val="51000"/>
                <a:satMod val="130000"/>
              </a:schemeClr>
            </a:gs>
            <a:gs pos="80000">
              <a:schemeClr val="accent4">
                <a:hueOff val="-2232385"/>
                <a:satOff val="13449"/>
                <a:lumOff val="1078"/>
                <a:alphaOff val="0"/>
                <a:shade val="93000"/>
                <a:satMod val="130000"/>
              </a:schemeClr>
            </a:gs>
            <a:gs pos="100000">
              <a:schemeClr val="accent4">
                <a:hueOff val="-2232385"/>
                <a:satOff val="13449"/>
                <a:lumOff val="107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1854" tIns="0" rIns="231854" bIns="0" numCol="1" spcCol="1270" anchor="ctr" anchorCtr="0">
          <a:noAutofit/>
        </a:bodyPr>
        <a:lstStyle/>
        <a:p>
          <a:pPr lvl="0" algn="l" defTabSz="977900">
            <a:lnSpc>
              <a:spcPct val="90000"/>
            </a:lnSpc>
            <a:spcBef>
              <a:spcPct val="0"/>
            </a:spcBef>
            <a:spcAft>
              <a:spcPct val="35000"/>
            </a:spcAft>
          </a:pPr>
          <a:r>
            <a:rPr lang="en-US" sz="2200" b="1" kern="1200" dirty="0" smtClean="0"/>
            <a:t>First developed in 2003</a:t>
          </a:r>
        </a:p>
      </dsp:txBody>
      <dsp:txXfrm>
        <a:off x="469853" y="1455292"/>
        <a:ext cx="6070694" cy="586034"/>
      </dsp:txXfrm>
    </dsp:sp>
    <dsp:sp modelId="{0BD18129-FFD6-4518-AE83-A9B08FA7459D}">
      <dsp:nvSpPr>
        <dsp:cNvPr id="0" name=""/>
        <dsp:cNvSpPr/>
      </dsp:nvSpPr>
      <dsp:spPr>
        <a:xfrm>
          <a:off x="0" y="4201530"/>
          <a:ext cx="8763000" cy="935550"/>
        </a:xfrm>
        <a:prstGeom prst="rect">
          <a:avLst/>
        </a:prstGeom>
        <a:solidFill>
          <a:schemeClr val="lt1">
            <a:alpha val="90000"/>
            <a:hueOff val="0"/>
            <a:satOff val="0"/>
            <a:lumOff val="0"/>
            <a:alphaOff val="0"/>
          </a:schemeClr>
        </a:solidFill>
        <a:ln w="9525" cap="flat" cmpd="sng" algn="ctr">
          <a:solidFill>
            <a:schemeClr val="accent4">
              <a:hueOff val="-4464770"/>
              <a:satOff val="26899"/>
              <a:lumOff val="2156"/>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80106" tIns="458216" rIns="680106" bIns="156464" numCol="1" spcCol="1270" anchor="t" anchorCtr="0">
          <a:noAutofit/>
        </a:bodyPr>
        <a:lstStyle/>
        <a:p>
          <a:pPr marL="228600" lvl="1" indent="-228600" algn="l" defTabSz="977900">
            <a:lnSpc>
              <a:spcPct val="90000"/>
            </a:lnSpc>
            <a:spcBef>
              <a:spcPct val="0"/>
            </a:spcBef>
            <a:spcAft>
              <a:spcPct val="15000"/>
            </a:spcAft>
            <a:buChar char="••"/>
          </a:pPr>
          <a:r>
            <a:rPr lang="en-US" sz="2200" b="1" kern="1200" smtClean="0"/>
            <a:t>2003</a:t>
          </a:r>
          <a:r>
            <a:rPr lang="en-US" sz="2200" b="1" kern="1200" dirty="0" smtClean="0"/>
            <a:t>, 2004, 2007, 2010, 2013</a:t>
          </a:r>
          <a:endParaRPr lang="en-US" sz="2200" b="1" kern="1200" dirty="0"/>
        </a:p>
      </dsp:txBody>
      <dsp:txXfrm>
        <a:off x="0" y="4201530"/>
        <a:ext cx="8763000" cy="935550"/>
      </dsp:txXfrm>
    </dsp:sp>
    <dsp:sp modelId="{158A30F4-C910-4DC9-B6F5-2F8F042B15B8}">
      <dsp:nvSpPr>
        <dsp:cNvPr id="0" name=""/>
        <dsp:cNvSpPr/>
      </dsp:nvSpPr>
      <dsp:spPr>
        <a:xfrm>
          <a:off x="438150" y="3876810"/>
          <a:ext cx="6134100" cy="649440"/>
        </a:xfrm>
        <a:prstGeom prst="roundRect">
          <a:avLst/>
        </a:prstGeom>
        <a:gradFill rotWithShape="0">
          <a:gsLst>
            <a:gs pos="0">
              <a:schemeClr val="accent4">
                <a:hueOff val="-4464770"/>
                <a:satOff val="26899"/>
                <a:lumOff val="2156"/>
                <a:alphaOff val="0"/>
                <a:shade val="51000"/>
                <a:satMod val="130000"/>
              </a:schemeClr>
            </a:gs>
            <a:gs pos="80000">
              <a:schemeClr val="accent4">
                <a:hueOff val="-4464770"/>
                <a:satOff val="26899"/>
                <a:lumOff val="2156"/>
                <a:alphaOff val="0"/>
                <a:shade val="93000"/>
                <a:satMod val="130000"/>
              </a:schemeClr>
            </a:gs>
            <a:gs pos="100000">
              <a:schemeClr val="accent4">
                <a:hueOff val="-4464770"/>
                <a:satOff val="26899"/>
                <a:lumOff val="215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1854" tIns="0" rIns="231854" bIns="0" numCol="1" spcCol="1270" anchor="ctr" anchorCtr="0">
          <a:noAutofit/>
        </a:bodyPr>
        <a:lstStyle/>
        <a:p>
          <a:pPr lvl="0" algn="l" defTabSz="977900">
            <a:lnSpc>
              <a:spcPct val="90000"/>
            </a:lnSpc>
            <a:spcBef>
              <a:spcPct val="0"/>
            </a:spcBef>
            <a:spcAft>
              <a:spcPct val="35000"/>
            </a:spcAft>
          </a:pPr>
          <a:r>
            <a:rPr lang="en-US" sz="2200" b="1" kern="1200" dirty="0" smtClean="0"/>
            <a:t>Released</a:t>
          </a:r>
          <a:endParaRPr lang="en-US" sz="2200" b="1" kern="1200" dirty="0"/>
        </a:p>
      </dsp:txBody>
      <dsp:txXfrm>
        <a:off x="469853" y="3908513"/>
        <a:ext cx="6070694" cy="58603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FE1C1E-A996-4C6E-81FD-9B6C7C5D15AA}">
      <dsp:nvSpPr>
        <dsp:cNvPr id="0" name=""/>
        <dsp:cNvSpPr/>
      </dsp:nvSpPr>
      <dsp:spPr>
        <a:xfrm>
          <a:off x="0" y="376740"/>
          <a:ext cx="8305800" cy="1820700"/>
        </a:xfrm>
        <a:prstGeom prst="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44622" tIns="354076" rIns="644622" bIns="120904" numCol="1" spcCol="1270" anchor="t" anchorCtr="0">
          <a:noAutofit/>
        </a:bodyPr>
        <a:lstStyle/>
        <a:p>
          <a:pPr marL="171450" lvl="1" indent="-171450" algn="l" defTabSz="755650">
            <a:lnSpc>
              <a:spcPct val="90000"/>
            </a:lnSpc>
            <a:spcBef>
              <a:spcPct val="0"/>
            </a:spcBef>
            <a:spcAft>
              <a:spcPct val="15000"/>
            </a:spcAft>
            <a:buChar char="••"/>
          </a:pPr>
          <a:r>
            <a:rPr lang="en-US" sz="1700" b="1" kern="1200" dirty="0" smtClean="0"/>
            <a:t>Issue Open Call For Vulnerability Stats Providers</a:t>
          </a:r>
        </a:p>
        <a:p>
          <a:pPr marL="171450" lvl="1" indent="-171450" algn="l" defTabSz="755650">
            <a:lnSpc>
              <a:spcPct val="90000"/>
            </a:lnSpc>
            <a:spcBef>
              <a:spcPct val="0"/>
            </a:spcBef>
            <a:spcAft>
              <a:spcPct val="15000"/>
            </a:spcAft>
            <a:buChar char="••"/>
          </a:pPr>
          <a:r>
            <a:rPr lang="en-US" sz="1700" b="1" kern="1200" dirty="0" smtClean="0"/>
            <a:t>Provide Desired Stats Format (for consistency) and Require Public Reporting</a:t>
          </a:r>
        </a:p>
        <a:p>
          <a:pPr marL="171450" lvl="1" indent="-171450" algn="l" defTabSz="755650">
            <a:lnSpc>
              <a:spcPct val="90000"/>
            </a:lnSpc>
            <a:spcBef>
              <a:spcPct val="0"/>
            </a:spcBef>
            <a:spcAft>
              <a:spcPct val="15000"/>
            </a:spcAft>
            <a:buChar char="••"/>
          </a:pPr>
          <a:r>
            <a:rPr lang="en-US" sz="1700" b="1" kern="1200" dirty="0" smtClean="0"/>
            <a:t>Consider all Stats Provided by Requested Deadline</a:t>
          </a:r>
        </a:p>
        <a:p>
          <a:pPr marL="171450" lvl="1" indent="-171450" algn="l" defTabSz="755650">
            <a:lnSpc>
              <a:spcPct val="90000"/>
            </a:lnSpc>
            <a:spcBef>
              <a:spcPct val="0"/>
            </a:spcBef>
            <a:spcAft>
              <a:spcPct val="15000"/>
            </a:spcAft>
            <a:buChar char="••"/>
          </a:pPr>
          <a:r>
            <a:rPr lang="en-US" sz="1700" b="1" kern="1200" dirty="0" smtClean="0"/>
            <a:t>Don’t Ignore Future Looking Threats</a:t>
          </a:r>
        </a:p>
        <a:p>
          <a:pPr marL="342900" lvl="2" indent="-171450" algn="l" defTabSz="755650">
            <a:lnSpc>
              <a:spcPct val="90000"/>
            </a:lnSpc>
            <a:spcBef>
              <a:spcPct val="0"/>
            </a:spcBef>
            <a:spcAft>
              <a:spcPct val="15000"/>
            </a:spcAft>
            <a:buChar char="••"/>
          </a:pPr>
          <a:r>
            <a:rPr lang="en-US" sz="1700" b="1" kern="1200" dirty="0" smtClean="0"/>
            <a:t>Like we did with CSRF in 2007, and Vulnerable Components in 2013</a:t>
          </a:r>
        </a:p>
      </dsp:txBody>
      <dsp:txXfrm>
        <a:off x="0" y="376740"/>
        <a:ext cx="8305800" cy="1820700"/>
      </dsp:txXfrm>
    </dsp:sp>
    <dsp:sp modelId="{6C2FA632-2CF5-4117-93CB-769B9CFF34E2}">
      <dsp:nvSpPr>
        <dsp:cNvPr id="0" name=""/>
        <dsp:cNvSpPr/>
      </dsp:nvSpPr>
      <dsp:spPr>
        <a:xfrm>
          <a:off x="415290" y="125820"/>
          <a:ext cx="5814060" cy="501840"/>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9758" tIns="0" rIns="219758" bIns="0" numCol="1" spcCol="1270" anchor="ctr" anchorCtr="0">
          <a:noAutofit/>
        </a:bodyPr>
        <a:lstStyle/>
        <a:p>
          <a:pPr lvl="0" algn="l" defTabSz="889000">
            <a:lnSpc>
              <a:spcPct val="90000"/>
            </a:lnSpc>
            <a:spcBef>
              <a:spcPct val="0"/>
            </a:spcBef>
            <a:spcAft>
              <a:spcPct val="35000"/>
            </a:spcAft>
          </a:pPr>
          <a:r>
            <a:rPr lang="en-US" sz="2000" b="1" kern="1200" dirty="0" smtClean="0"/>
            <a:t>Gather More Stats More Openly</a:t>
          </a:r>
          <a:endParaRPr lang="en-US" sz="2000" b="1" kern="1200" dirty="0"/>
        </a:p>
      </dsp:txBody>
      <dsp:txXfrm>
        <a:off x="439788" y="150318"/>
        <a:ext cx="5765064" cy="452844"/>
      </dsp:txXfrm>
    </dsp:sp>
    <dsp:sp modelId="{8BADFEB2-6D9F-4FF6-8A19-62EDB3764F20}">
      <dsp:nvSpPr>
        <dsp:cNvPr id="0" name=""/>
        <dsp:cNvSpPr/>
      </dsp:nvSpPr>
      <dsp:spPr>
        <a:xfrm>
          <a:off x="0" y="2540160"/>
          <a:ext cx="8305800" cy="1526175"/>
        </a:xfrm>
        <a:prstGeom prst="rect">
          <a:avLst/>
        </a:prstGeom>
        <a:solidFill>
          <a:schemeClr val="lt1">
            <a:alpha val="90000"/>
            <a:hueOff val="0"/>
            <a:satOff val="0"/>
            <a:lumOff val="0"/>
            <a:alphaOff val="0"/>
          </a:schemeClr>
        </a:solidFill>
        <a:ln w="9525" cap="flat" cmpd="sng" algn="ctr">
          <a:solidFill>
            <a:schemeClr val="accent4">
              <a:hueOff val="-2232385"/>
              <a:satOff val="13449"/>
              <a:lumOff val="1078"/>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44622" tIns="354076" rIns="644622" bIns="120904" numCol="1" spcCol="1270" anchor="t" anchorCtr="0">
          <a:noAutofit/>
        </a:bodyPr>
        <a:lstStyle/>
        <a:p>
          <a:pPr marL="171450" lvl="1" indent="-171450" algn="l" defTabSz="755650">
            <a:lnSpc>
              <a:spcPct val="90000"/>
            </a:lnSpc>
            <a:spcBef>
              <a:spcPct val="0"/>
            </a:spcBef>
            <a:spcAft>
              <a:spcPct val="15000"/>
            </a:spcAft>
            <a:buChar char="••"/>
          </a:pPr>
          <a:r>
            <a:rPr lang="en-US" sz="1700" b="1" kern="1200" dirty="0" smtClean="0"/>
            <a:t>We only have Vulnerability Prevalence Stats</a:t>
          </a:r>
        </a:p>
        <a:p>
          <a:pPr marL="171450" lvl="1" indent="-171450" algn="l" defTabSz="755650">
            <a:lnSpc>
              <a:spcPct val="90000"/>
            </a:lnSpc>
            <a:spcBef>
              <a:spcPct val="0"/>
            </a:spcBef>
            <a:spcAft>
              <a:spcPct val="15000"/>
            </a:spcAft>
            <a:buChar char="••"/>
          </a:pPr>
          <a:r>
            <a:rPr lang="en-US" sz="1700" b="1" kern="1200" dirty="0" smtClean="0"/>
            <a:t>What about Stats for Exploitability, Detectability, Impact?</a:t>
          </a:r>
        </a:p>
        <a:p>
          <a:pPr marL="171450" lvl="1" indent="-171450" algn="l" defTabSz="755650">
            <a:lnSpc>
              <a:spcPct val="90000"/>
            </a:lnSpc>
            <a:spcBef>
              <a:spcPct val="0"/>
            </a:spcBef>
            <a:spcAft>
              <a:spcPct val="15000"/>
            </a:spcAft>
            <a:buChar char="••"/>
          </a:pPr>
          <a:r>
            <a:rPr lang="en-US" sz="1700" b="1" kern="1200" dirty="0" smtClean="0"/>
            <a:t>We tried to consider some Exploitability stats in 2013, but couldn’t find effective public stats</a:t>
          </a:r>
        </a:p>
      </dsp:txBody>
      <dsp:txXfrm>
        <a:off x="0" y="2540160"/>
        <a:ext cx="8305800" cy="1526175"/>
      </dsp:txXfrm>
    </dsp:sp>
    <dsp:sp modelId="{E99EF9FE-3701-498A-8BA9-D48F9D0B7694}">
      <dsp:nvSpPr>
        <dsp:cNvPr id="0" name=""/>
        <dsp:cNvSpPr/>
      </dsp:nvSpPr>
      <dsp:spPr>
        <a:xfrm>
          <a:off x="415290" y="2289240"/>
          <a:ext cx="5814060" cy="501840"/>
        </a:xfrm>
        <a:prstGeom prst="roundRect">
          <a:avLst/>
        </a:prstGeom>
        <a:gradFill rotWithShape="0">
          <a:gsLst>
            <a:gs pos="0">
              <a:schemeClr val="accent4">
                <a:hueOff val="-2232385"/>
                <a:satOff val="13449"/>
                <a:lumOff val="1078"/>
                <a:alphaOff val="0"/>
                <a:shade val="51000"/>
                <a:satMod val="130000"/>
              </a:schemeClr>
            </a:gs>
            <a:gs pos="80000">
              <a:schemeClr val="accent4">
                <a:hueOff val="-2232385"/>
                <a:satOff val="13449"/>
                <a:lumOff val="1078"/>
                <a:alphaOff val="0"/>
                <a:shade val="93000"/>
                <a:satMod val="130000"/>
              </a:schemeClr>
            </a:gs>
            <a:gs pos="100000">
              <a:schemeClr val="accent4">
                <a:hueOff val="-2232385"/>
                <a:satOff val="13449"/>
                <a:lumOff val="107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9758" tIns="0" rIns="219758" bIns="0" numCol="1" spcCol="1270" anchor="ctr" anchorCtr="0">
          <a:noAutofit/>
        </a:bodyPr>
        <a:lstStyle/>
        <a:p>
          <a:pPr lvl="0" algn="l" defTabSz="889000">
            <a:lnSpc>
              <a:spcPct val="90000"/>
            </a:lnSpc>
            <a:spcBef>
              <a:spcPct val="0"/>
            </a:spcBef>
            <a:spcAft>
              <a:spcPct val="35000"/>
            </a:spcAft>
          </a:pPr>
          <a:r>
            <a:rPr lang="en-US" sz="2000" b="1" kern="1200" dirty="0" smtClean="0"/>
            <a:t>Consider Other Stats if They Make Sense</a:t>
          </a:r>
        </a:p>
      </dsp:txBody>
      <dsp:txXfrm>
        <a:off x="439788" y="2313738"/>
        <a:ext cx="5765064" cy="452844"/>
      </dsp:txXfrm>
    </dsp:sp>
    <dsp:sp modelId="{915708CD-BBB6-4A68-9BC9-DB6571647522}">
      <dsp:nvSpPr>
        <dsp:cNvPr id="0" name=""/>
        <dsp:cNvSpPr/>
      </dsp:nvSpPr>
      <dsp:spPr>
        <a:xfrm>
          <a:off x="0" y="4409055"/>
          <a:ext cx="8305800" cy="722925"/>
        </a:xfrm>
        <a:prstGeom prst="rect">
          <a:avLst/>
        </a:prstGeom>
        <a:solidFill>
          <a:schemeClr val="lt1">
            <a:alpha val="90000"/>
            <a:hueOff val="0"/>
            <a:satOff val="0"/>
            <a:lumOff val="0"/>
            <a:alphaOff val="0"/>
          </a:schemeClr>
        </a:solidFill>
        <a:ln w="9525" cap="flat" cmpd="sng" algn="ctr">
          <a:solidFill>
            <a:schemeClr val="accent4">
              <a:hueOff val="-4464770"/>
              <a:satOff val="26899"/>
              <a:lumOff val="2156"/>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44622" tIns="354076" rIns="644622" bIns="120904" numCol="1" spcCol="1270" anchor="t" anchorCtr="0">
          <a:noAutofit/>
        </a:bodyPr>
        <a:lstStyle/>
        <a:p>
          <a:pPr marL="171450" lvl="1" indent="-171450" algn="l" defTabSz="755650">
            <a:lnSpc>
              <a:spcPct val="90000"/>
            </a:lnSpc>
            <a:spcBef>
              <a:spcPct val="0"/>
            </a:spcBef>
            <a:spcAft>
              <a:spcPct val="15000"/>
            </a:spcAft>
            <a:buChar char="••"/>
          </a:pPr>
          <a:r>
            <a:rPr lang="en-US" sz="1700" b="1" kern="1200" dirty="0" smtClean="0"/>
            <a:t>Solicit Additional Volunteers</a:t>
          </a:r>
        </a:p>
      </dsp:txBody>
      <dsp:txXfrm>
        <a:off x="0" y="4409055"/>
        <a:ext cx="8305800" cy="722925"/>
      </dsp:txXfrm>
    </dsp:sp>
    <dsp:sp modelId="{FFCB1FAB-F343-4497-9E31-9572963F7F19}">
      <dsp:nvSpPr>
        <dsp:cNvPr id="0" name=""/>
        <dsp:cNvSpPr/>
      </dsp:nvSpPr>
      <dsp:spPr>
        <a:xfrm>
          <a:off x="415290" y="4158135"/>
          <a:ext cx="5814060" cy="501840"/>
        </a:xfrm>
        <a:prstGeom prst="roundRect">
          <a:avLst/>
        </a:prstGeom>
        <a:gradFill rotWithShape="0">
          <a:gsLst>
            <a:gs pos="0">
              <a:schemeClr val="accent4">
                <a:hueOff val="-4464770"/>
                <a:satOff val="26899"/>
                <a:lumOff val="2156"/>
                <a:alphaOff val="0"/>
                <a:shade val="51000"/>
                <a:satMod val="130000"/>
              </a:schemeClr>
            </a:gs>
            <a:gs pos="80000">
              <a:schemeClr val="accent4">
                <a:hueOff val="-4464770"/>
                <a:satOff val="26899"/>
                <a:lumOff val="2156"/>
                <a:alphaOff val="0"/>
                <a:shade val="93000"/>
                <a:satMod val="130000"/>
              </a:schemeClr>
            </a:gs>
            <a:gs pos="100000">
              <a:schemeClr val="accent4">
                <a:hueOff val="-4464770"/>
                <a:satOff val="26899"/>
                <a:lumOff val="215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9758" tIns="0" rIns="219758" bIns="0" numCol="1" spcCol="1270" anchor="ctr" anchorCtr="0">
          <a:noAutofit/>
        </a:bodyPr>
        <a:lstStyle/>
        <a:p>
          <a:pPr lvl="0" algn="l" defTabSz="889000">
            <a:lnSpc>
              <a:spcPct val="90000"/>
            </a:lnSpc>
            <a:spcBef>
              <a:spcPct val="0"/>
            </a:spcBef>
            <a:spcAft>
              <a:spcPct val="35000"/>
            </a:spcAft>
          </a:pPr>
          <a:r>
            <a:rPr lang="en-US" sz="2000" b="1" kern="1200" dirty="0" smtClean="0"/>
            <a:t>Expand Authoring Team</a:t>
          </a:r>
        </a:p>
      </dsp:txBody>
      <dsp:txXfrm>
        <a:off x="439788" y="4182633"/>
        <a:ext cx="5765064" cy="4528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2E9B06-A06B-443C-83A3-58564550A9C4}">
      <dsp:nvSpPr>
        <dsp:cNvPr id="0" name=""/>
        <dsp:cNvSpPr/>
      </dsp:nvSpPr>
      <dsp:spPr>
        <a:xfrm>
          <a:off x="2701" y="364479"/>
          <a:ext cx="2142976" cy="1285785"/>
        </a:xfrm>
        <a:prstGeom prst="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kumimoji="0" lang="en-US" sz="2000" b="1" i="0" u="none" strike="noStrike" kern="1200" cap="none" spc="0" normalizeH="0" baseline="0" noProof="0" dirty="0" smtClean="0">
              <a:ln/>
              <a:effectLst/>
              <a:uLnTx/>
              <a:uFillTx/>
              <a:latin typeface="+mn-lt"/>
            </a:rPr>
            <a:t>A1: Injection</a:t>
          </a:r>
          <a:endParaRPr lang="en-US" sz="2000" b="1" kern="1200" dirty="0"/>
        </a:p>
      </dsp:txBody>
      <dsp:txXfrm>
        <a:off x="2701" y="364479"/>
        <a:ext cx="2142976" cy="1285785"/>
      </dsp:txXfrm>
    </dsp:sp>
    <dsp:sp modelId="{049F4145-C84A-42C6-8C4A-A73F5D1F13B1}">
      <dsp:nvSpPr>
        <dsp:cNvPr id="0" name=""/>
        <dsp:cNvSpPr/>
      </dsp:nvSpPr>
      <dsp:spPr>
        <a:xfrm>
          <a:off x="2356481" y="367154"/>
          <a:ext cx="2142976" cy="1285785"/>
        </a:xfrm>
        <a:prstGeom prst="rect">
          <a:avLst/>
        </a:prstGeom>
        <a:solidFill>
          <a:schemeClr val="accent4">
            <a:hueOff val="-496086"/>
            <a:satOff val="2989"/>
            <a:lumOff val="24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kumimoji="0" lang="en-US" sz="2000" b="1" i="0" u="none" strike="noStrike" kern="1200" cap="none" spc="0" normalizeH="0" baseline="0" noProof="0" dirty="0" smtClean="0">
              <a:ln/>
              <a:effectLst/>
              <a:uLnTx/>
              <a:uFillTx/>
              <a:latin typeface="+mn-lt"/>
            </a:rPr>
            <a:t>A2: </a:t>
          </a:r>
          <a:r>
            <a:rPr lang="en-US" altLang="ja-JP" sz="2000" b="1" kern="1200" dirty="0" smtClean="0">
              <a:ea typeface="ＭＳ Ｐゴシック" pitchFamily="1" charset="-128"/>
            </a:rPr>
            <a:t>Broken Authentication and Session Management</a:t>
          </a:r>
          <a:endParaRPr kumimoji="0" lang="en-US" sz="2000" b="1" i="0" u="none" strike="noStrike" kern="1200" cap="none" spc="0" normalizeH="0" baseline="0" noProof="0" dirty="0" smtClean="0">
            <a:ln/>
            <a:effectLst/>
            <a:uLnTx/>
            <a:uFillTx/>
            <a:latin typeface="+mn-lt"/>
          </a:endParaRPr>
        </a:p>
      </dsp:txBody>
      <dsp:txXfrm>
        <a:off x="2356481" y="367154"/>
        <a:ext cx="2142976" cy="1285785"/>
      </dsp:txXfrm>
    </dsp:sp>
    <dsp:sp modelId="{C3E7A39C-1CAB-4280-9674-550D9EBD3664}">
      <dsp:nvSpPr>
        <dsp:cNvPr id="0" name=""/>
        <dsp:cNvSpPr/>
      </dsp:nvSpPr>
      <dsp:spPr>
        <a:xfrm>
          <a:off x="4717248" y="349924"/>
          <a:ext cx="2142976" cy="1285785"/>
        </a:xfrm>
        <a:prstGeom prst="rect">
          <a:avLst/>
        </a:prstGeom>
        <a:solidFill>
          <a:schemeClr val="accent4">
            <a:hueOff val="-992171"/>
            <a:satOff val="5978"/>
            <a:lumOff val="479"/>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kumimoji="0" lang="en-US" sz="2000" b="1" i="0" u="none" strike="noStrike" kern="1200" cap="none" spc="0" normalizeH="0" baseline="0" noProof="0" dirty="0" smtClean="0">
              <a:ln/>
              <a:effectLst/>
              <a:uLnTx/>
              <a:uFillTx/>
              <a:latin typeface="+mn-lt"/>
            </a:rPr>
            <a:t>A3: Cross-Site Scripting (XSS)</a:t>
          </a:r>
        </a:p>
      </dsp:txBody>
      <dsp:txXfrm>
        <a:off x="4717248" y="349924"/>
        <a:ext cx="2142976" cy="1285785"/>
      </dsp:txXfrm>
    </dsp:sp>
    <dsp:sp modelId="{E8C025AC-D346-4996-A766-7B95C12CD05B}">
      <dsp:nvSpPr>
        <dsp:cNvPr id="0" name=""/>
        <dsp:cNvSpPr/>
      </dsp:nvSpPr>
      <dsp:spPr>
        <a:xfrm>
          <a:off x="7074522" y="364479"/>
          <a:ext cx="2142976" cy="1285785"/>
        </a:xfrm>
        <a:prstGeom prst="rect">
          <a:avLst/>
        </a:prstGeom>
        <a:solidFill>
          <a:schemeClr val="accent4">
            <a:hueOff val="-1488257"/>
            <a:satOff val="8966"/>
            <a:lumOff val="719"/>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kumimoji="0" lang="en-US" sz="2000" b="1" i="0" u="none" strike="noStrike" kern="1200" cap="none" spc="0" normalizeH="0" baseline="0" noProof="0" smtClean="0">
              <a:ln/>
              <a:effectLst/>
              <a:uLnTx/>
              <a:uFillTx/>
              <a:latin typeface="+mn-lt"/>
            </a:rPr>
            <a:t>A4</a:t>
          </a:r>
          <a:r>
            <a:rPr kumimoji="0" lang="en-US" sz="2000" b="1" i="0" u="none" strike="noStrike" kern="1200" cap="none" spc="0" normalizeH="0" baseline="0" noProof="0" dirty="0" smtClean="0">
              <a:ln/>
              <a:effectLst/>
              <a:uLnTx/>
              <a:uFillTx/>
              <a:latin typeface="+mn-lt"/>
            </a:rPr>
            <a:t>: </a:t>
          </a:r>
          <a:r>
            <a:rPr kumimoji="0" lang="en-US" altLang="ja-JP" sz="2000" b="1" i="0" u="none" strike="noStrike" kern="1200" cap="none" spc="0" normalizeH="0" baseline="0" noProof="0" dirty="0" smtClean="0">
              <a:ln/>
              <a:effectLst/>
              <a:uLnTx/>
              <a:uFillTx/>
              <a:latin typeface="+mn-lt"/>
              <a:ea typeface="ＭＳ Ｐゴシック" pitchFamily="1" charset="-128"/>
            </a:rPr>
            <a:t>Insecure Direct Object References </a:t>
          </a:r>
          <a:endParaRPr kumimoji="0" lang="en-US" sz="2000" b="1" i="0" u="none" strike="noStrike" kern="1200" cap="none" spc="0" normalizeH="0" baseline="0" noProof="0" dirty="0" smtClean="0">
            <a:ln/>
            <a:effectLst/>
            <a:uLnTx/>
            <a:uFillTx/>
            <a:latin typeface="+mn-lt"/>
          </a:endParaRPr>
        </a:p>
      </dsp:txBody>
      <dsp:txXfrm>
        <a:off x="7074522" y="364479"/>
        <a:ext cx="2142976" cy="1285785"/>
      </dsp:txXfrm>
    </dsp:sp>
    <dsp:sp modelId="{E75F8F30-3FA0-429A-A777-BC11F620C600}">
      <dsp:nvSpPr>
        <dsp:cNvPr id="0" name=""/>
        <dsp:cNvSpPr/>
      </dsp:nvSpPr>
      <dsp:spPr>
        <a:xfrm>
          <a:off x="2701" y="1864563"/>
          <a:ext cx="2142976" cy="1285785"/>
        </a:xfrm>
        <a:prstGeom prst="rect">
          <a:avLst/>
        </a:prstGeom>
        <a:solidFill>
          <a:schemeClr val="accent4">
            <a:hueOff val="-1984342"/>
            <a:satOff val="11955"/>
            <a:lumOff val="958"/>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b="1" kern="1200" dirty="0" smtClean="0"/>
            <a:t>A5: Security Misconfiguration</a:t>
          </a:r>
          <a:endParaRPr kumimoji="0" lang="en-US" sz="2000" b="1" i="0" u="none" strike="noStrike" kern="1200" cap="none" spc="0" normalizeH="0" baseline="0" noProof="0" dirty="0">
            <a:ln/>
            <a:effectLst/>
            <a:uLnTx/>
            <a:uFillTx/>
            <a:latin typeface="+mn-lt"/>
          </a:endParaRPr>
        </a:p>
      </dsp:txBody>
      <dsp:txXfrm>
        <a:off x="2701" y="1864563"/>
        <a:ext cx="2142976" cy="1285785"/>
      </dsp:txXfrm>
    </dsp:sp>
    <dsp:sp modelId="{DB0C875D-FE74-43CF-93AC-5786FA5B1F14}">
      <dsp:nvSpPr>
        <dsp:cNvPr id="0" name=""/>
        <dsp:cNvSpPr/>
      </dsp:nvSpPr>
      <dsp:spPr>
        <a:xfrm>
          <a:off x="2359975" y="1864563"/>
          <a:ext cx="2142976" cy="1285785"/>
        </a:xfrm>
        <a:prstGeom prst="rect">
          <a:avLst/>
        </a:prstGeom>
        <a:solidFill>
          <a:schemeClr val="accent4">
            <a:hueOff val="-2480428"/>
            <a:satOff val="14944"/>
            <a:lumOff val="1198"/>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kumimoji="0" lang="en-US" sz="2000" b="1" i="0" u="none" strike="noStrike" kern="1200" cap="none" spc="0" normalizeH="0" baseline="0" noProof="0" dirty="0" smtClean="0">
              <a:ln/>
              <a:effectLst/>
              <a:uLnTx/>
              <a:uFillTx/>
              <a:latin typeface="+mn-lt"/>
            </a:rPr>
            <a:t>A6: </a:t>
          </a:r>
          <a:r>
            <a:rPr kumimoji="0" lang="en-GB" sz="2000" b="1" i="0" u="none" strike="noStrike" kern="1200" cap="none" spc="0" normalizeH="0" baseline="0" noProof="0" dirty="0" smtClean="0">
              <a:ln/>
              <a:effectLst/>
              <a:uLnTx/>
              <a:uFillTx/>
              <a:latin typeface="+mn-lt"/>
            </a:rPr>
            <a:t>Sensitive Data Exposure</a:t>
          </a:r>
          <a:endParaRPr kumimoji="0" lang="en-US" sz="2000" b="1" i="0" u="none" strike="noStrike" kern="1200" cap="none" spc="0" normalizeH="0" baseline="0" noProof="0" dirty="0">
            <a:ln/>
            <a:effectLst/>
            <a:uLnTx/>
            <a:uFillTx/>
            <a:latin typeface="+mn-lt"/>
          </a:endParaRPr>
        </a:p>
      </dsp:txBody>
      <dsp:txXfrm>
        <a:off x="2359975" y="1864563"/>
        <a:ext cx="2142976" cy="1285785"/>
      </dsp:txXfrm>
    </dsp:sp>
    <dsp:sp modelId="{8BBDA470-83FD-473A-8CA2-0613FB964C29}">
      <dsp:nvSpPr>
        <dsp:cNvPr id="0" name=""/>
        <dsp:cNvSpPr/>
      </dsp:nvSpPr>
      <dsp:spPr>
        <a:xfrm>
          <a:off x="4717248" y="1864563"/>
          <a:ext cx="2142976" cy="1285785"/>
        </a:xfrm>
        <a:prstGeom prst="rect">
          <a:avLst/>
        </a:prstGeom>
        <a:solidFill>
          <a:schemeClr val="accent4">
            <a:hueOff val="-2976513"/>
            <a:satOff val="17933"/>
            <a:lumOff val="1437"/>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kumimoji="0" lang="en-US" sz="2000" b="1" i="0" u="none" strike="noStrike" kern="1200" cap="none" spc="0" normalizeH="0" baseline="0" noProof="0" dirty="0" smtClean="0">
              <a:ln/>
              <a:effectLst/>
              <a:uLnTx/>
              <a:uFillTx/>
              <a:latin typeface="+mn-lt"/>
            </a:rPr>
            <a:t>A7: </a:t>
          </a:r>
          <a:r>
            <a:rPr kumimoji="0" lang="en-GB" sz="2000" b="1" i="0" u="none" strike="noStrike" kern="1200" cap="none" spc="0" normalizeH="0" baseline="0" noProof="0" dirty="0" smtClean="0">
              <a:ln/>
              <a:effectLst/>
              <a:uLnTx/>
              <a:uFillTx/>
              <a:latin typeface="+mn-lt"/>
            </a:rPr>
            <a:t> Missing Function Level Access Control</a:t>
          </a:r>
          <a:endParaRPr kumimoji="0" lang="en-US" sz="2000" b="1" i="0" u="none" strike="noStrike" kern="1200" cap="none" spc="0" normalizeH="0" baseline="0" noProof="0" dirty="0">
            <a:ln/>
            <a:effectLst/>
            <a:uLnTx/>
            <a:uFillTx/>
            <a:latin typeface="+mn-lt"/>
          </a:endParaRPr>
        </a:p>
      </dsp:txBody>
      <dsp:txXfrm>
        <a:off x="4717248" y="1864563"/>
        <a:ext cx="2142976" cy="1285785"/>
      </dsp:txXfrm>
    </dsp:sp>
    <dsp:sp modelId="{59DD1C5D-599E-4CCD-9219-47AAF377CCFF}">
      <dsp:nvSpPr>
        <dsp:cNvPr id="0" name=""/>
        <dsp:cNvSpPr/>
      </dsp:nvSpPr>
      <dsp:spPr>
        <a:xfrm>
          <a:off x="7074522" y="1864563"/>
          <a:ext cx="2142976" cy="1285785"/>
        </a:xfrm>
        <a:prstGeom prst="rect">
          <a:avLst/>
        </a:prstGeom>
        <a:solidFill>
          <a:schemeClr val="accent4">
            <a:hueOff val="-3472599"/>
            <a:satOff val="20921"/>
            <a:lumOff val="1677"/>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kumimoji="0" lang="en-US" sz="2000" b="1" i="0" u="none" strike="noStrike" kern="1200" cap="none" spc="0" normalizeH="0" baseline="0" noProof="0" dirty="0" smtClean="0">
              <a:ln/>
              <a:effectLst/>
              <a:uLnTx/>
              <a:uFillTx/>
              <a:latin typeface="+mn-lt"/>
            </a:rPr>
            <a:t>A8: </a:t>
          </a:r>
          <a:r>
            <a:rPr kumimoji="0" lang="en-US" altLang="ja-JP" sz="2000" b="1" i="0" u="none" strike="noStrike" kern="1200" cap="none" spc="0" normalizeH="0" baseline="0" noProof="0" dirty="0" smtClean="0">
              <a:ln/>
              <a:effectLst/>
              <a:uLnTx/>
              <a:uFillTx/>
              <a:latin typeface="+mn-lt"/>
              <a:ea typeface="ＭＳ Ｐゴシック" pitchFamily="1" charset="-128"/>
            </a:rPr>
            <a:t>Cross Site Request Forgery (CSRF)</a:t>
          </a:r>
          <a:endParaRPr kumimoji="0" lang="en-US" sz="2000" b="1" i="0" u="none" strike="noStrike" kern="1200" cap="none" spc="0" normalizeH="0" baseline="0" noProof="0" dirty="0">
            <a:ln/>
            <a:effectLst/>
            <a:uLnTx/>
            <a:uFillTx/>
            <a:latin typeface="+mn-lt"/>
          </a:endParaRPr>
        </a:p>
      </dsp:txBody>
      <dsp:txXfrm>
        <a:off x="7074522" y="1864563"/>
        <a:ext cx="2142976" cy="1285785"/>
      </dsp:txXfrm>
    </dsp:sp>
    <dsp:sp modelId="{05902CD6-3368-4AEF-857F-AE64CE7F66E4}">
      <dsp:nvSpPr>
        <dsp:cNvPr id="0" name=""/>
        <dsp:cNvSpPr/>
      </dsp:nvSpPr>
      <dsp:spPr>
        <a:xfrm>
          <a:off x="2359975" y="3364646"/>
          <a:ext cx="2142976" cy="1285785"/>
        </a:xfrm>
        <a:prstGeom prst="rect">
          <a:avLst/>
        </a:prstGeom>
        <a:solidFill>
          <a:schemeClr val="accent4">
            <a:hueOff val="-3968684"/>
            <a:satOff val="23910"/>
            <a:lumOff val="1916"/>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kumimoji="0" lang="en-US" sz="2000" b="1" i="0" u="none" strike="noStrike" kern="1200" cap="none" spc="0" normalizeH="0" baseline="0" noProof="0" dirty="0" smtClean="0">
              <a:ln/>
              <a:effectLst/>
              <a:uLnTx/>
              <a:uFillTx/>
              <a:latin typeface="+mn-lt"/>
            </a:rPr>
            <a:t>A9: </a:t>
          </a:r>
          <a:r>
            <a:rPr kumimoji="0" lang="en-GB" sz="2000" b="1" i="0" u="none" strike="noStrike" kern="1200" cap="none" spc="0" normalizeH="0" baseline="0" noProof="0" dirty="0" smtClean="0">
              <a:ln/>
              <a:effectLst/>
              <a:uLnTx/>
              <a:uFillTx/>
              <a:latin typeface="+mn-lt"/>
            </a:rPr>
            <a:t>Using Known Vulnerable Components</a:t>
          </a:r>
          <a:endParaRPr kumimoji="0" lang="en-US" sz="2000" b="1" i="0" u="none" strike="noStrike" kern="1200" cap="none" spc="0" normalizeH="0" baseline="0" noProof="0" dirty="0">
            <a:ln/>
            <a:effectLst/>
            <a:uLnTx/>
            <a:uFillTx/>
            <a:latin typeface="+mn-lt"/>
          </a:endParaRPr>
        </a:p>
      </dsp:txBody>
      <dsp:txXfrm>
        <a:off x="2359975" y="3364646"/>
        <a:ext cx="2142976" cy="1285785"/>
      </dsp:txXfrm>
    </dsp:sp>
    <dsp:sp modelId="{AB8EC8CA-2DD9-43B0-BAC8-DBF5D6A86196}">
      <dsp:nvSpPr>
        <dsp:cNvPr id="0" name=""/>
        <dsp:cNvSpPr/>
      </dsp:nvSpPr>
      <dsp:spPr>
        <a:xfrm>
          <a:off x="4717248" y="3364646"/>
          <a:ext cx="2142976" cy="1285785"/>
        </a:xfrm>
        <a:prstGeom prst="rect">
          <a:avLst/>
        </a:prstGeom>
        <a:solidFill>
          <a:schemeClr val="accent4">
            <a:hueOff val="-4464770"/>
            <a:satOff val="26899"/>
            <a:lumOff val="2156"/>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t>A10: </a:t>
          </a:r>
          <a:r>
            <a:rPr lang="en-US" altLang="ja-JP" sz="2000" b="1" kern="1200" dirty="0" err="1" smtClean="0">
              <a:ea typeface="ＭＳ Ｐゴシック" pitchFamily="1" charset="-128"/>
            </a:rPr>
            <a:t>Unvalidated</a:t>
          </a:r>
          <a:r>
            <a:rPr lang="en-US" altLang="ja-JP" sz="2000" b="1" kern="1200" dirty="0" smtClean="0">
              <a:ea typeface="ＭＳ Ｐゴシック" pitchFamily="1" charset="-128"/>
            </a:rPr>
            <a:t> Redirects and Forwards</a:t>
          </a:r>
          <a:endParaRPr lang="en-US" sz="2000" b="1" kern="1200" dirty="0"/>
        </a:p>
      </dsp:txBody>
      <dsp:txXfrm>
        <a:off x="4717248" y="3364646"/>
        <a:ext cx="2142976" cy="128578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7234FC-34C2-4AEC-8F82-4A8E33631598}">
      <dsp:nvSpPr>
        <dsp:cNvPr id="0" name=""/>
        <dsp:cNvSpPr/>
      </dsp:nvSpPr>
      <dsp:spPr>
        <a:xfrm>
          <a:off x="0" y="77442"/>
          <a:ext cx="8839200" cy="2201062"/>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6020" tIns="1353820" rIns="686020"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t>Title is: “The Top 10 Most Critical Web Application Security </a:t>
          </a:r>
          <a:r>
            <a:rPr lang="en-US" sz="2400" u="sng" kern="1200" dirty="0" smtClean="0"/>
            <a:t>Risks</a:t>
          </a:r>
          <a:r>
            <a:rPr lang="en-US" sz="2400" kern="1200" dirty="0" smtClean="0"/>
            <a:t>”</a:t>
          </a:r>
          <a:endParaRPr lang="en-US" sz="2400" kern="1200" dirty="0"/>
        </a:p>
      </dsp:txBody>
      <dsp:txXfrm>
        <a:off x="0" y="77442"/>
        <a:ext cx="8839200" cy="2201062"/>
      </dsp:txXfrm>
    </dsp:sp>
    <dsp:sp modelId="{EECC9B0E-3D40-41CE-8C27-DB1AB293F165}">
      <dsp:nvSpPr>
        <dsp:cNvPr id="0" name=""/>
        <dsp:cNvSpPr/>
      </dsp:nvSpPr>
      <dsp:spPr>
        <a:xfrm>
          <a:off x="441960" y="261052"/>
          <a:ext cx="5882646" cy="77579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3871" tIns="0" rIns="233871" bIns="0" numCol="1" spcCol="1270" anchor="ctr" anchorCtr="0">
          <a:noAutofit/>
        </a:bodyPr>
        <a:lstStyle/>
        <a:p>
          <a:pPr lvl="0" algn="l" defTabSz="1066800">
            <a:lnSpc>
              <a:spcPct val="90000"/>
            </a:lnSpc>
            <a:spcBef>
              <a:spcPct val="0"/>
            </a:spcBef>
            <a:spcAft>
              <a:spcPct val="35000"/>
            </a:spcAft>
          </a:pPr>
          <a:r>
            <a:rPr lang="en-US" sz="2400" b="1" kern="1200" dirty="0" smtClean="0"/>
            <a:t>It’s About </a:t>
          </a:r>
          <a:r>
            <a:rPr lang="en-US" sz="2400" b="1" u="sng" kern="1200" dirty="0" smtClean="0"/>
            <a:t>Risks</a:t>
          </a:r>
          <a:r>
            <a:rPr lang="en-US" sz="2400" b="1" kern="1200" dirty="0" smtClean="0"/>
            <a:t>, Not Just Vulnerabilities</a:t>
          </a:r>
          <a:endParaRPr lang="en-US" sz="2400" b="1" kern="1200" dirty="0"/>
        </a:p>
      </dsp:txBody>
      <dsp:txXfrm>
        <a:off x="479831" y="298923"/>
        <a:ext cx="5806904" cy="700048"/>
      </dsp:txXfrm>
    </dsp:sp>
    <dsp:sp modelId="{30EE8C5C-690F-4BB4-834D-FD3892049F31}">
      <dsp:nvSpPr>
        <dsp:cNvPr id="0" name=""/>
        <dsp:cNvSpPr/>
      </dsp:nvSpPr>
      <dsp:spPr>
        <a:xfrm>
          <a:off x="0" y="2445895"/>
          <a:ext cx="8839200" cy="2201062"/>
        </a:xfrm>
        <a:prstGeom prst="rect">
          <a:avLst/>
        </a:prstGeom>
        <a:solidFill>
          <a:schemeClr val="lt1">
            <a:alpha val="90000"/>
            <a:hueOff val="0"/>
            <a:satOff val="0"/>
            <a:lumOff val="0"/>
            <a:alphaOff val="0"/>
          </a:schemeClr>
        </a:solidFill>
        <a:ln w="25400" cap="flat" cmpd="sng" algn="ctr">
          <a:solidFill>
            <a:schemeClr val="accent4">
              <a:hueOff val="-4464770"/>
              <a:satOff val="26899"/>
              <a:lumOff val="215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6020" tIns="1353820" rIns="686020"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t>Based on the OWASP Risk Rating Methodology, used to prioritize Top 10</a:t>
          </a:r>
          <a:endParaRPr lang="en-US" sz="2400" kern="1200" dirty="0"/>
        </a:p>
      </dsp:txBody>
      <dsp:txXfrm>
        <a:off x="0" y="2445895"/>
        <a:ext cx="8839200" cy="2201062"/>
      </dsp:txXfrm>
    </dsp:sp>
    <dsp:sp modelId="{BB7965C2-AA11-47B5-8B03-E09E683DC7B5}">
      <dsp:nvSpPr>
        <dsp:cNvPr id="0" name=""/>
        <dsp:cNvSpPr/>
      </dsp:nvSpPr>
      <dsp:spPr>
        <a:xfrm>
          <a:off x="441960" y="2629504"/>
          <a:ext cx="5882646" cy="775790"/>
        </a:xfrm>
        <a:prstGeom prst="roundRect">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3871" tIns="0" rIns="233871" bIns="0" numCol="1" spcCol="1270" anchor="ctr" anchorCtr="0">
          <a:noAutofit/>
        </a:bodyPr>
        <a:lstStyle/>
        <a:p>
          <a:pPr lvl="0" algn="l" defTabSz="1066800">
            <a:lnSpc>
              <a:spcPct val="90000"/>
            </a:lnSpc>
            <a:spcBef>
              <a:spcPct val="0"/>
            </a:spcBef>
            <a:spcAft>
              <a:spcPct val="35000"/>
            </a:spcAft>
          </a:pPr>
          <a:r>
            <a:rPr lang="en-US" sz="2400" b="1" kern="1200" dirty="0" smtClean="0"/>
            <a:t>OWASP Top 10 Risk Rating Methodology</a:t>
          </a:r>
          <a:endParaRPr lang="en-US" sz="2400" b="1" kern="1200" dirty="0"/>
        </a:p>
      </dsp:txBody>
      <dsp:txXfrm>
        <a:off x="479831" y="2667375"/>
        <a:ext cx="5806904" cy="7000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F40EA1-93B0-41A9-AB58-A512C231CA02}">
      <dsp:nvSpPr>
        <dsp:cNvPr id="0" name=""/>
        <dsp:cNvSpPr/>
      </dsp:nvSpPr>
      <dsp:spPr>
        <a:xfrm>
          <a:off x="0" y="309613"/>
          <a:ext cx="8763000" cy="1552950"/>
        </a:xfrm>
        <a:prstGeom prst="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80106" tIns="354076" rIns="680106" bIns="120904" numCol="1" spcCol="1270" anchor="t" anchorCtr="0">
          <a:noAutofit/>
        </a:bodyPr>
        <a:lstStyle/>
        <a:p>
          <a:pPr marL="171450" lvl="1" indent="-171450" algn="l" defTabSz="755650">
            <a:lnSpc>
              <a:spcPct val="90000"/>
            </a:lnSpc>
            <a:spcBef>
              <a:spcPct val="0"/>
            </a:spcBef>
            <a:spcAft>
              <a:spcPct val="15000"/>
            </a:spcAft>
            <a:buChar char="••"/>
          </a:pPr>
          <a:r>
            <a:rPr lang="en-US" sz="1700" b="1" kern="1200" dirty="0" smtClean="0"/>
            <a:t>Reordered: 7</a:t>
          </a:r>
          <a:endParaRPr lang="en-US" sz="1700" b="1" kern="1200" dirty="0"/>
        </a:p>
        <a:p>
          <a:pPr marL="171450" lvl="1" indent="-171450" algn="l" defTabSz="755650">
            <a:lnSpc>
              <a:spcPct val="90000"/>
            </a:lnSpc>
            <a:spcBef>
              <a:spcPct val="0"/>
            </a:spcBef>
            <a:spcAft>
              <a:spcPct val="15000"/>
            </a:spcAft>
            <a:buChar char="••"/>
          </a:pPr>
          <a:r>
            <a:rPr lang="en-US" sz="1700" b="1" kern="1200" dirty="0" smtClean="0"/>
            <a:t>Added: 1</a:t>
          </a:r>
          <a:endParaRPr lang="en-US" sz="1700" b="1" kern="1200" dirty="0"/>
        </a:p>
        <a:p>
          <a:pPr marL="171450" lvl="1" indent="-171450" algn="l" defTabSz="755650">
            <a:lnSpc>
              <a:spcPct val="90000"/>
            </a:lnSpc>
            <a:spcBef>
              <a:spcPct val="0"/>
            </a:spcBef>
            <a:spcAft>
              <a:spcPct val="15000"/>
            </a:spcAft>
            <a:buChar char="••"/>
          </a:pPr>
          <a:r>
            <a:rPr lang="en-US" sz="1700" b="1" kern="1200" dirty="0" smtClean="0"/>
            <a:t>Merged:  2 merged into 1</a:t>
          </a:r>
        </a:p>
        <a:p>
          <a:pPr marL="171450" lvl="1" indent="-171450" algn="l" defTabSz="755650">
            <a:lnSpc>
              <a:spcPct val="90000"/>
            </a:lnSpc>
            <a:spcBef>
              <a:spcPct val="0"/>
            </a:spcBef>
            <a:spcAft>
              <a:spcPct val="15000"/>
            </a:spcAft>
            <a:buChar char="••"/>
          </a:pPr>
          <a:r>
            <a:rPr lang="en-US" sz="1700" b="1" kern="1200" dirty="0" smtClean="0"/>
            <a:t>Broadened: 1</a:t>
          </a:r>
        </a:p>
      </dsp:txBody>
      <dsp:txXfrm>
        <a:off x="0" y="309613"/>
        <a:ext cx="8763000" cy="1552950"/>
      </dsp:txXfrm>
    </dsp:sp>
    <dsp:sp modelId="{81A8D53A-045C-48B3-8F34-733007B211D3}">
      <dsp:nvSpPr>
        <dsp:cNvPr id="0" name=""/>
        <dsp:cNvSpPr/>
      </dsp:nvSpPr>
      <dsp:spPr>
        <a:xfrm>
          <a:off x="438150" y="60944"/>
          <a:ext cx="6134100" cy="501840"/>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1854" tIns="0" rIns="231854" bIns="0" numCol="1" spcCol="1270" anchor="ctr" anchorCtr="0">
          <a:noAutofit/>
        </a:bodyPr>
        <a:lstStyle/>
        <a:p>
          <a:pPr lvl="0" algn="l" defTabSz="889000">
            <a:lnSpc>
              <a:spcPct val="90000"/>
            </a:lnSpc>
            <a:spcBef>
              <a:spcPct val="0"/>
            </a:spcBef>
            <a:spcAft>
              <a:spcPct val="35000"/>
            </a:spcAft>
          </a:pPr>
          <a:r>
            <a:rPr lang="en-US" sz="2000" b="1" kern="1200" dirty="0" smtClean="0"/>
            <a:t>Risks Added, Risks Merged, Risks Reordered</a:t>
          </a:r>
          <a:endParaRPr lang="en-US" sz="2000" b="1" kern="1200" dirty="0"/>
        </a:p>
      </dsp:txBody>
      <dsp:txXfrm>
        <a:off x="462648" y="85442"/>
        <a:ext cx="6085104" cy="452844"/>
      </dsp:txXfrm>
    </dsp:sp>
    <dsp:sp modelId="{E5C6EFEB-80E9-4798-96F7-9F1DB6805AC9}">
      <dsp:nvSpPr>
        <dsp:cNvPr id="0" name=""/>
        <dsp:cNvSpPr/>
      </dsp:nvSpPr>
      <dsp:spPr>
        <a:xfrm>
          <a:off x="0" y="2207535"/>
          <a:ext cx="8763000" cy="1285200"/>
        </a:xfrm>
        <a:prstGeom prst="rect">
          <a:avLst/>
        </a:prstGeom>
        <a:solidFill>
          <a:schemeClr val="lt1">
            <a:alpha val="90000"/>
            <a:hueOff val="0"/>
            <a:satOff val="0"/>
            <a:lumOff val="0"/>
            <a:alphaOff val="0"/>
          </a:schemeClr>
        </a:solidFill>
        <a:ln w="9525" cap="flat" cmpd="sng" algn="ctr">
          <a:solidFill>
            <a:schemeClr val="accent4">
              <a:hueOff val="-2232385"/>
              <a:satOff val="13449"/>
              <a:lumOff val="1078"/>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80106" tIns="354076" rIns="680106" bIns="120904" numCol="1" spcCol="1270" anchor="t" anchorCtr="0">
          <a:noAutofit/>
        </a:bodyPr>
        <a:lstStyle/>
        <a:p>
          <a:pPr marL="171450" lvl="1" indent="-171450" algn="l" defTabSz="755650">
            <a:lnSpc>
              <a:spcPct val="90000"/>
            </a:lnSpc>
            <a:spcBef>
              <a:spcPct val="0"/>
            </a:spcBef>
            <a:spcAft>
              <a:spcPct val="15000"/>
            </a:spcAft>
            <a:buChar char="••"/>
          </a:pPr>
          <a:r>
            <a:rPr lang="en-US" sz="1700" b="1" kern="1200" dirty="0" smtClean="0"/>
            <a:t>Same as 2010, but</a:t>
          </a:r>
        </a:p>
        <a:p>
          <a:pPr marL="171450" lvl="1" indent="-171450" algn="l" defTabSz="755650">
            <a:lnSpc>
              <a:spcPct val="90000"/>
            </a:lnSpc>
            <a:spcBef>
              <a:spcPct val="0"/>
            </a:spcBef>
            <a:spcAft>
              <a:spcPct val="15000"/>
            </a:spcAft>
            <a:buChar char="••"/>
          </a:pPr>
          <a:r>
            <a:rPr lang="en-US" sz="1700" b="1" kern="1200" dirty="0" smtClean="0"/>
            <a:t>Used more sources of vulnerability data</a:t>
          </a:r>
        </a:p>
        <a:p>
          <a:pPr marL="171450" lvl="1" indent="-171450" algn="l" defTabSz="755650">
            <a:lnSpc>
              <a:spcPct val="90000"/>
            </a:lnSpc>
            <a:spcBef>
              <a:spcPct val="0"/>
            </a:spcBef>
            <a:spcAft>
              <a:spcPct val="15000"/>
            </a:spcAft>
            <a:buChar char="••"/>
          </a:pPr>
          <a:r>
            <a:rPr lang="en-US" sz="1700" b="1" kern="1200" dirty="0" smtClean="0"/>
            <a:t>All vulnerability data made public by each provider</a:t>
          </a:r>
        </a:p>
      </dsp:txBody>
      <dsp:txXfrm>
        <a:off x="0" y="2207535"/>
        <a:ext cx="8763000" cy="1285200"/>
      </dsp:txXfrm>
    </dsp:sp>
    <dsp:sp modelId="{D3DBC397-093F-48BC-BF3A-DD5DB47622E5}">
      <dsp:nvSpPr>
        <dsp:cNvPr id="0" name=""/>
        <dsp:cNvSpPr/>
      </dsp:nvSpPr>
      <dsp:spPr>
        <a:xfrm>
          <a:off x="438150" y="1956615"/>
          <a:ext cx="6134100" cy="501840"/>
        </a:xfrm>
        <a:prstGeom prst="roundRect">
          <a:avLst/>
        </a:prstGeom>
        <a:gradFill rotWithShape="0">
          <a:gsLst>
            <a:gs pos="0">
              <a:schemeClr val="accent4">
                <a:hueOff val="-2232385"/>
                <a:satOff val="13449"/>
                <a:lumOff val="1078"/>
                <a:alphaOff val="0"/>
                <a:shade val="51000"/>
                <a:satMod val="130000"/>
              </a:schemeClr>
            </a:gs>
            <a:gs pos="80000">
              <a:schemeClr val="accent4">
                <a:hueOff val="-2232385"/>
                <a:satOff val="13449"/>
                <a:lumOff val="1078"/>
                <a:alphaOff val="0"/>
                <a:shade val="93000"/>
                <a:satMod val="130000"/>
              </a:schemeClr>
            </a:gs>
            <a:gs pos="100000">
              <a:schemeClr val="accent4">
                <a:hueOff val="-2232385"/>
                <a:satOff val="13449"/>
                <a:lumOff val="107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1854" tIns="0" rIns="231854" bIns="0" numCol="1" spcCol="1270" anchor="ctr" anchorCtr="0">
          <a:noAutofit/>
        </a:bodyPr>
        <a:lstStyle/>
        <a:p>
          <a:pPr lvl="0" algn="l" defTabSz="889000">
            <a:lnSpc>
              <a:spcPct val="90000"/>
            </a:lnSpc>
            <a:spcBef>
              <a:spcPct val="0"/>
            </a:spcBef>
            <a:spcAft>
              <a:spcPct val="35000"/>
            </a:spcAft>
          </a:pPr>
          <a:r>
            <a:rPr lang="en-US" sz="2000" b="1" kern="1200" dirty="0" smtClean="0"/>
            <a:t>Development Methodology For 2013</a:t>
          </a:r>
        </a:p>
      </dsp:txBody>
      <dsp:txXfrm>
        <a:off x="462648" y="1981113"/>
        <a:ext cx="6085104" cy="452844"/>
      </dsp:txXfrm>
    </dsp:sp>
    <dsp:sp modelId="{D5CC3C31-7195-494C-9759-2B1BB3AED49E}">
      <dsp:nvSpPr>
        <dsp:cNvPr id="0" name=""/>
        <dsp:cNvSpPr/>
      </dsp:nvSpPr>
      <dsp:spPr>
        <a:xfrm>
          <a:off x="0" y="3835455"/>
          <a:ext cx="8763000" cy="1285200"/>
        </a:xfrm>
        <a:prstGeom prst="rect">
          <a:avLst/>
        </a:prstGeom>
        <a:solidFill>
          <a:schemeClr val="lt1">
            <a:alpha val="90000"/>
            <a:hueOff val="0"/>
            <a:satOff val="0"/>
            <a:lumOff val="0"/>
            <a:alphaOff val="0"/>
          </a:schemeClr>
        </a:solidFill>
        <a:ln w="9525" cap="flat" cmpd="sng" algn="ctr">
          <a:solidFill>
            <a:schemeClr val="accent4">
              <a:hueOff val="-4464770"/>
              <a:satOff val="26899"/>
              <a:lumOff val="2156"/>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80106" tIns="354076" rIns="680106" bIns="120904" numCol="1" spcCol="1270" anchor="t" anchorCtr="0">
          <a:noAutofit/>
        </a:bodyPr>
        <a:lstStyle/>
        <a:p>
          <a:pPr marL="171450" lvl="1" indent="-171450" algn="l" defTabSz="755650">
            <a:lnSpc>
              <a:spcPct val="90000"/>
            </a:lnSpc>
            <a:spcBef>
              <a:spcPct val="0"/>
            </a:spcBef>
            <a:spcAft>
              <a:spcPct val="15000"/>
            </a:spcAft>
            <a:buChar char="••"/>
          </a:pPr>
          <a:r>
            <a:rPr lang="en-US" sz="1700" b="1" kern="1200" dirty="0" smtClean="0"/>
            <a:t>More transparency</a:t>
          </a:r>
        </a:p>
        <a:p>
          <a:pPr marL="171450" lvl="1" indent="-171450" algn="l" defTabSz="755650">
            <a:lnSpc>
              <a:spcPct val="90000"/>
            </a:lnSpc>
            <a:spcBef>
              <a:spcPct val="0"/>
            </a:spcBef>
            <a:spcAft>
              <a:spcPct val="15000"/>
            </a:spcAft>
            <a:buChar char="••"/>
          </a:pPr>
          <a:r>
            <a:rPr lang="en-US" sz="1700" b="1" kern="1200" dirty="0" smtClean="0"/>
            <a:t>Requested vulnerability data format</a:t>
          </a:r>
        </a:p>
        <a:p>
          <a:pPr marL="171450" lvl="1" indent="-171450" algn="l" defTabSz="755650">
            <a:lnSpc>
              <a:spcPct val="90000"/>
            </a:lnSpc>
            <a:spcBef>
              <a:spcPct val="0"/>
            </a:spcBef>
            <a:spcAft>
              <a:spcPct val="15000"/>
            </a:spcAft>
            <a:buChar char="••"/>
          </a:pPr>
          <a:r>
            <a:rPr lang="en-US" sz="1700" b="1" kern="1200" dirty="0" smtClean="0"/>
            <a:t>Earlier community involvement</a:t>
          </a:r>
        </a:p>
      </dsp:txBody>
      <dsp:txXfrm>
        <a:off x="0" y="3835455"/>
        <a:ext cx="8763000" cy="1285200"/>
      </dsp:txXfrm>
    </dsp:sp>
    <dsp:sp modelId="{E13D6AA5-9CFF-4694-B110-9FF909255A0F}">
      <dsp:nvSpPr>
        <dsp:cNvPr id="0" name=""/>
        <dsp:cNvSpPr/>
      </dsp:nvSpPr>
      <dsp:spPr>
        <a:xfrm>
          <a:off x="438150" y="3584535"/>
          <a:ext cx="6134100" cy="501840"/>
        </a:xfrm>
        <a:prstGeom prst="roundRect">
          <a:avLst/>
        </a:prstGeom>
        <a:gradFill rotWithShape="0">
          <a:gsLst>
            <a:gs pos="0">
              <a:schemeClr val="accent4">
                <a:hueOff val="-4464770"/>
                <a:satOff val="26899"/>
                <a:lumOff val="2156"/>
                <a:alphaOff val="0"/>
                <a:shade val="51000"/>
                <a:satMod val="130000"/>
              </a:schemeClr>
            </a:gs>
            <a:gs pos="80000">
              <a:schemeClr val="accent4">
                <a:hueOff val="-4464770"/>
                <a:satOff val="26899"/>
                <a:lumOff val="2156"/>
                <a:alphaOff val="0"/>
                <a:shade val="93000"/>
                <a:satMod val="130000"/>
              </a:schemeClr>
            </a:gs>
            <a:gs pos="100000">
              <a:schemeClr val="accent4">
                <a:hueOff val="-4464770"/>
                <a:satOff val="26899"/>
                <a:lumOff val="215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1854" tIns="0" rIns="231854" bIns="0" numCol="1" spcCol="1270" anchor="ctr" anchorCtr="0">
          <a:noAutofit/>
        </a:bodyPr>
        <a:lstStyle/>
        <a:p>
          <a:pPr lvl="0" algn="l" defTabSz="889000">
            <a:lnSpc>
              <a:spcPct val="90000"/>
            </a:lnSpc>
            <a:spcBef>
              <a:spcPct val="0"/>
            </a:spcBef>
            <a:spcAft>
              <a:spcPct val="35000"/>
            </a:spcAft>
          </a:pPr>
          <a:r>
            <a:rPr lang="en-US" sz="2000" b="1" kern="1200" dirty="0" smtClean="0"/>
            <a:t>Development Methodology for Next Version?</a:t>
          </a:r>
        </a:p>
      </dsp:txBody>
      <dsp:txXfrm>
        <a:off x="462648" y="3609033"/>
        <a:ext cx="6085104" cy="45284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F40EA1-93B0-41A9-AB58-A512C231CA02}">
      <dsp:nvSpPr>
        <dsp:cNvPr id="0" name=""/>
        <dsp:cNvSpPr/>
      </dsp:nvSpPr>
      <dsp:spPr>
        <a:xfrm>
          <a:off x="0" y="571000"/>
          <a:ext cx="8762999" cy="1386000"/>
        </a:xfrm>
        <a:prstGeom prst="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80106" tIns="333248" rIns="680106" bIns="113792" numCol="1" spcCol="1270" anchor="t" anchorCtr="0">
          <a:noAutofit/>
        </a:bodyPr>
        <a:lstStyle/>
        <a:p>
          <a:pPr marL="171450" lvl="1" indent="-171450" algn="l" defTabSz="711200">
            <a:lnSpc>
              <a:spcPct val="90000"/>
            </a:lnSpc>
            <a:spcBef>
              <a:spcPct val="0"/>
            </a:spcBef>
            <a:spcAft>
              <a:spcPct val="15000"/>
            </a:spcAft>
            <a:buChar char="••"/>
          </a:pPr>
          <a:r>
            <a:rPr lang="en-US" sz="1600" b="1" kern="1200" dirty="0" smtClean="0"/>
            <a:t>Some vulnerable components (e.g., framework libraries) can be identified and exploited with automated tools</a:t>
          </a:r>
        </a:p>
        <a:p>
          <a:pPr marL="171450" lvl="1" indent="-171450" algn="l" defTabSz="711200">
            <a:lnSpc>
              <a:spcPct val="90000"/>
            </a:lnSpc>
            <a:spcBef>
              <a:spcPct val="0"/>
            </a:spcBef>
            <a:spcAft>
              <a:spcPct val="15000"/>
            </a:spcAft>
            <a:buChar char="••"/>
          </a:pPr>
          <a:r>
            <a:rPr lang="en-US" sz="1600" b="1" kern="1200" dirty="0" smtClean="0"/>
            <a:t>This expands the threat agent pool beyond targeted attackers to include chaotic actors</a:t>
          </a:r>
        </a:p>
      </dsp:txBody>
      <dsp:txXfrm>
        <a:off x="0" y="571000"/>
        <a:ext cx="8762999" cy="1386000"/>
      </dsp:txXfrm>
    </dsp:sp>
    <dsp:sp modelId="{81A8D53A-045C-48B3-8F34-733007B211D3}">
      <dsp:nvSpPr>
        <dsp:cNvPr id="0" name=""/>
        <dsp:cNvSpPr/>
      </dsp:nvSpPr>
      <dsp:spPr>
        <a:xfrm>
          <a:off x="438150" y="336959"/>
          <a:ext cx="6134100" cy="472320"/>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1854" tIns="0" rIns="231854" bIns="0" numCol="1" spcCol="1270" anchor="ctr" anchorCtr="0">
          <a:noAutofit/>
        </a:bodyPr>
        <a:lstStyle/>
        <a:p>
          <a:pPr lvl="0" algn="l" defTabSz="889000">
            <a:lnSpc>
              <a:spcPct val="90000"/>
            </a:lnSpc>
            <a:spcBef>
              <a:spcPct val="0"/>
            </a:spcBef>
            <a:spcAft>
              <a:spcPct val="35000"/>
            </a:spcAft>
          </a:pPr>
          <a:r>
            <a:rPr lang="en-US" sz="2000" b="1" kern="1200" dirty="0" smtClean="0"/>
            <a:t>Vulnerable Components Are Common</a:t>
          </a:r>
          <a:endParaRPr lang="en-US" sz="2000" b="1" kern="1200" dirty="0"/>
        </a:p>
      </dsp:txBody>
      <dsp:txXfrm>
        <a:off x="461207" y="360016"/>
        <a:ext cx="6087986" cy="426206"/>
      </dsp:txXfrm>
    </dsp:sp>
    <dsp:sp modelId="{283E2ADF-9E12-4337-96DE-E31FAE70CFE0}">
      <dsp:nvSpPr>
        <dsp:cNvPr id="0" name=""/>
        <dsp:cNvSpPr/>
      </dsp:nvSpPr>
      <dsp:spPr>
        <a:xfrm>
          <a:off x="0" y="2281680"/>
          <a:ext cx="8762999" cy="1386000"/>
        </a:xfrm>
        <a:prstGeom prst="rect">
          <a:avLst/>
        </a:prstGeom>
        <a:solidFill>
          <a:schemeClr val="lt1">
            <a:alpha val="90000"/>
            <a:hueOff val="0"/>
            <a:satOff val="0"/>
            <a:lumOff val="0"/>
            <a:alphaOff val="0"/>
          </a:schemeClr>
        </a:solidFill>
        <a:ln w="9525" cap="flat" cmpd="sng" algn="ctr">
          <a:solidFill>
            <a:schemeClr val="accent4">
              <a:hueOff val="-2232385"/>
              <a:satOff val="13449"/>
              <a:lumOff val="1078"/>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80106" tIns="333248" rIns="680106" bIns="113792" numCol="1" spcCol="1270" anchor="t" anchorCtr="0">
          <a:noAutofit/>
        </a:bodyPr>
        <a:lstStyle/>
        <a:p>
          <a:pPr marL="171450" lvl="1" indent="-171450" algn="l" defTabSz="711200">
            <a:lnSpc>
              <a:spcPct val="90000"/>
            </a:lnSpc>
            <a:spcBef>
              <a:spcPct val="0"/>
            </a:spcBef>
            <a:spcAft>
              <a:spcPct val="15000"/>
            </a:spcAft>
            <a:buChar char="••"/>
          </a:pPr>
          <a:r>
            <a:rPr lang="en-GB" sz="1600" b="1" kern="1200" dirty="0" smtClean="0"/>
            <a:t>Virtually every application has these issues because most development teams don’t focus on ensuring their components/libraries are up to date</a:t>
          </a:r>
          <a:endParaRPr lang="en-US" sz="1600" b="1" kern="1200" dirty="0" smtClean="0"/>
        </a:p>
        <a:p>
          <a:pPr marL="171450" lvl="1" indent="-171450" algn="l" defTabSz="711200">
            <a:lnSpc>
              <a:spcPct val="90000"/>
            </a:lnSpc>
            <a:spcBef>
              <a:spcPct val="0"/>
            </a:spcBef>
            <a:spcAft>
              <a:spcPct val="15000"/>
            </a:spcAft>
            <a:buChar char="••"/>
          </a:pPr>
          <a:r>
            <a:rPr lang="en-GB" sz="1600" b="1" kern="1200" dirty="0" smtClean="0"/>
            <a:t>In many cases,  the developers don’t even know all the components they are using, never mind their versions. Component dependencies make things even worse</a:t>
          </a:r>
          <a:endParaRPr lang="en-US" sz="1600" b="1" kern="1200" dirty="0" smtClean="0"/>
        </a:p>
      </dsp:txBody>
      <dsp:txXfrm>
        <a:off x="0" y="2281680"/>
        <a:ext cx="8762999" cy="1386000"/>
      </dsp:txXfrm>
    </dsp:sp>
    <dsp:sp modelId="{113676CA-F308-4C84-A887-F499B3FF5A9B}">
      <dsp:nvSpPr>
        <dsp:cNvPr id="0" name=""/>
        <dsp:cNvSpPr/>
      </dsp:nvSpPr>
      <dsp:spPr>
        <a:xfrm>
          <a:off x="438150" y="2045520"/>
          <a:ext cx="6134100" cy="472320"/>
        </a:xfrm>
        <a:prstGeom prst="roundRect">
          <a:avLst/>
        </a:prstGeom>
        <a:gradFill rotWithShape="0">
          <a:gsLst>
            <a:gs pos="0">
              <a:schemeClr val="accent4">
                <a:hueOff val="-2232385"/>
                <a:satOff val="13449"/>
                <a:lumOff val="1078"/>
                <a:alphaOff val="0"/>
                <a:shade val="51000"/>
                <a:satMod val="130000"/>
              </a:schemeClr>
            </a:gs>
            <a:gs pos="80000">
              <a:schemeClr val="accent4">
                <a:hueOff val="-2232385"/>
                <a:satOff val="13449"/>
                <a:lumOff val="1078"/>
                <a:alphaOff val="0"/>
                <a:shade val="93000"/>
                <a:satMod val="130000"/>
              </a:schemeClr>
            </a:gs>
            <a:gs pos="100000">
              <a:schemeClr val="accent4">
                <a:hueOff val="-2232385"/>
                <a:satOff val="13449"/>
                <a:lumOff val="107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1854" tIns="0" rIns="231854" bIns="0" numCol="1" spcCol="1270" anchor="ctr" anchorCtr="0">
          <a:noAutofit/>
        </a:bodyPr>
        <a:lstStyle/>
        <a:p>
          <a:pPr lvl="0" algn="l" defTabSz="889000">
            <a:lnSpc>
              <a:spcPct val="90000"/>
            </a:lnSpc>
            <a:spcBef>
              <a:spcPct val="0"/>
            </a:spcBef>
            <a:spcAft>
              <a:spcPct val="35000"/>
            </a:spcAft>
          </a:pPr>
          <a:r>
            <a:rPr lang="en-US" sz="2000" b="1" kern="1200" dirty="0" smtClean="0"/>
            <a:t>Widespread</a:t>
          </a:r>
        </a:p>
      </dsp:txBody>
      <dsp:txXfrm>
        <a:off x="461207" y="2068577"/>
        <a:ext cx="6087986" cy="426206"/>
      </dsp:txXfrm>
    </dsp:sp>
    <dsp:sp modelId="{3EE93D49-400E-44AF-8E6B-7B9430869BBE}">
      <dsp:nvSpPr>
        <dsp:cNvPr id="0" name=""/>
        <dsp:cNvSpPr/>
      </dsp:nvSpPr>
      <dsp:spPr>
        <a:xfrm>
          <a:off x="0" y="3990240"/>
          <a:ext cx="8762999" cy="1159200"/>
        </a:xfrm>
        <a:prstGeom prst="rect">
          <a:avLst/>
        </a:prstGeom>
        <a:solidFill>
          <a:schemeClr val="lt1">
            <a:alpha val="90000"/>
            <a:hueOff val="0"/>
            <a:satOff val="0"/>
            <a:lumOff val="0"/>
            <a:alphaOff val="0"/>
          </a:schemeClr>
        </a:solidFill>
        <a:ln w="9525" cap="flat" cmpd="sng" algn="ctr">
          <a:solidFill>
            <a:schemeClr val="accent4">
              <a:hueOff val="-4464770"/>
              <a:satOff val="26899"/>
              <a:lumOff val="2156"/>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80106" tIns="333248" rIns="680106" bIns="113792" numCol="1" spcCol="1270" anchor="t" anchorCtr="0">
          <a:noAutofit/>
        </a:bodyPr>
        <a:lstStyle/>
        <a:p>
          <a:pPr marL="171450" lvl="1" indent="-171450" algn="l" defTabSz="711200">
            <a:lnSpc>
              <a:spcPct val="90000"/>
            </a:lnSpc>
            <a:spcBef>
              <a:spcPct val="0"/>
            </a:spcBef>
            <a:spcAft>
              <a:spcPct val="15000"/>
            </a:spcAft>
            <a:buChar char="••"/>
          </a:pPr>
          <a:r>
            <a:rPr lang="en-GB" sz="1600" b="1" kern="1200" dirty="0" smtClean="0"/>
            <a:t>Full range of weaknesses is possible, including injection, broken access control, XSS ...</a:t>
          </a:r>
          <a:endParaRPr lang="en-US" sz="1600" b="1" kern="1200" dirty="0" smtClean="0"/>
        </a:p>
        <a:p>
          <a:pPr marL="171450" lvl="1" indent="-171450" algn="l" defTabSz="711200">
            <a:lnSpc>
              <a:spcPct val="90000"/>
            </a:lnSpc>
            <a:spcBef>
              <a:spcPct val="0"/>
            </a:spcBef>
            <a:spcAft>
              <a:spcPct val="15000"/>
            </a:spcAft>
            <a:buChar char="••"/>
          </a:pPr>
          <a:r>
            <a:rPr lang="en-GB" sz="1600" b="1" kern="1200" dirty="0" smtClean="0"/>
            <a:t>The impact could range from minimal to complete host takeover and data compromise</a:t>
          </a:r>
          <a:endParaRPr lang="en-US" sz="1600" b="1" kern="1200" dirty="0" smtClean="0"/>
        </a:p>
      </dsp:txBody>
      <dsp:txXfrm>
        <a:off x="0" y="3990240"/>
        <a:ext cx="8762999" cy="1159200"/>
      </dsp:txXfrm>
    </dsp:sp>
    <dsp:sp modelId="{16705340-0965-4EB0-9C8F-0B8BAEF7B685}">
      <dsp:nvSpPr>
        <dsp:cNvPr id="0" name=""/>
        <dsp:cNvSpPr/>
      </dsp:nvSpPr>
      <dsp:spPr>
        <a:xfrm>
          <a:off x="438150" y="3754080"/>
          <a:ext cx="6134100" cy="472320"/>
        </a:xfrm>
        <a:prstGeom prst="roundRect">
          <a:avLst/>
        </a:prstGeom>
        <a:gradFill rotWithShape="0">
          <a:gsLst>
            <a:gs pos="0">
              <a:schemeClr val="accent4">
                <a:hueOff val="-4464770"/>
                <a:satOff val="26899"/>
                <a:lumOff val="2156"/>
                <a:alphaOff val="0"/>
                <a:shade val="51000"/>
                <a:satMod val="130000"/>
              </a:schemeClr>
            </a:gs>
            <a:gs pos="80000">
              <a:schemeClr val="accent4">
                <a:hueOff val="-4464770"/>
                <a:satOff val="26899"/>
                <a:lumOff val="2156"/>
                <a:alphaOff val="0"/>
                <a:shade val="93000"/>
                <a:satMod val="130000"/>
              </a:schemeClr>
            </a:gs>
            <a:gs pos="100000">
              <a:schemeClr val="accent4">
                <a:hueOff val="-4464770"/>
                <a:satOff val="26899"/>
                <a:lumOff val="215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1854" tIns="0" rIns="231854" bIns="0" numCol="1" spcCol="1270" anchor="ctr" anchorCtr="0">
          <a:noAutofit/>
        </a:bodyPr>
        <a:lstStyle/>
        <a:p>
          <a:pPr lvl="0" algn="l" defTabSz="889000">
            <a:lnSpc>
              <a:spcPct val="90000"/>
            </a:lnSpc>
            <a:spcBef>
              <a:spcPct val="0"/>
            </a:spcBef>
            <a:spcAft>
              <a:spcPct val="35000"/>
            </a:spcAft>
          </a:pPr>
          <a:r>
            <a:rPr lang="en-US" sz="2000" b="1" kern="1200" dirty="0" smtClean="0"/>
            <a:t>Typical Impact</a:t>
          </a:r>
        </a:p>
      </dsp:txBody>
      <dsp:txXfrm>
        <a:off x="461207" y="3777137"/>
        <a:ext cx="6087986" cy="42620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F40EA1-93B0-41A9-AB58-A512C231CA02}">
      <dsp:nvSpPr>
        <dsp:cNvPr id="0" name=""/>
        <dsp:cNvSpPr/>
      </dsp:nvSpPr>
      <dsp:spPr>
        <a:xfrm>
          <a:off x="0" y="254800"/>
          <a:ext cx="8762999" cy="1159200"/>
        </a:xfrm>
        <a:prstGeom prst="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80106" tIns="333248" rIns="680106" bIns="113792" numCol="1" spcCol="1270" anchor="t" anchorCtr="0">
          <a:noAutofit/>
        </a:bodyPr>
        <a:lstStyle/>
        <a:p>
          <a:pPr marL="171450" lvl="1" indent="-171450" algn="l" defTabSz="711200">
            <a:lnSpc>
              <a:spcPct val="90000"/>
            </a:lnSpc>
            <a:spcBef>
              <a:spcPct val="0"/>
            </a:spcBef>
            <a:spcAft>
              <a:spcPct val="15000"/>
            </a:spcAft>
            <a:buChar char="••"/>
          </a:pPr>
          <a:r>
            <a:rPr lang="en-US" sz="1600" b="1" kern="1200" smtClean="0"/>
            <a:t>Automation checks periodically (e.g., nightly build) to see if your libraries are out of date</a:t>
          </a:r>
          <a:endParaRPr lang="en-US" sz="1600" b="1" kern="1200" dirty="0" smtClean="0"/>
        </a:p>
        <a:p>
          <a:pPr marL="171450" lvl="1" indent="-171450" algn="l" defTabSz="711200">
            <a:lnSpc>
              <a:spcPct val="90000"/>
            </a:lnSpc>
            <a:spcBef>
              <a:spcPct val="0"/>
            </a:spcBef>
            <a:spcAft>
              <a:spcPct val="15000"/>
            </a:spcAft>
            <a:buChar char="••"/>
          </a:pPr>
          <a:r>
            <a:rPr lang="en-US" sz="1600" b="1" kern="1200" dirty="0" smtClean="0"/>
            <a:t>Even better, automation also tells you about </a:t>
          </a:r>
          <a:r>
            <a:rPr lang="en-US" sz="1600" b="1" u="sng" kern="1200" dirty="0" smtClean="0"/>
            <a:t>known vulnerabilities</a:t>
          </a:r>
          <a:endParaRPr lang="en-US" sz="1600" b="1" u="sng" kern="1200" dirty="0"/>
        </a:p>
      </dsp:txBody>
      <dsp:txXfrm>
        <a:off x="0" y="254800"/>
        <a:ext cx="8762999" cy="1159200"/>
      </dsp:txXfrm>
    </dsp:sp>
    <dsp:sp modelId="{81A8D53A-045C-48B3-8F34-733007B211D3}">
      <dsp:nvSpPr>
        <dsp:cNvPr id="0" name=""/>
        <dsp:cNvSpPr/>
      </dsp:nvSpPr>
      <dsp:spPr>
        <a:xfrm>
          <a:off x="438150" y="20760"/>
          <a:ext cx="6134100" cy="472320"/>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1854" tIns="0" rIns="231854" bIns="0" numCol="1" spcCol="1270" anchor="ctr" anchorCtr="0">
          <a:noAutofit/>
        </a:bodyPr>
        <a:lstStyle/>
        <a:p>
          <a:pPr lvl="0" algn="l" defTabSz="889000">
            <a:lnSpc>
              <a:spcPct val="90000"/>
            </a:lnSpc>
            <a:spcBef>
              <a:spcPct val="0"/>
            </a:spcBef>
            <a:spcAft>
              <a:spcPct val="35000"/>
            </a:spcAft>
          </a:pPr>
          <a:r>
            <a:rPr lang="en-US" sz="2000" b="1" kern="1200" dirty="0" smtClean="0"/>
            <a:t>Ideal</a:t>
          </a:r>
          <a:endParaRPr lang="en-US" sz="2000" b="1" kern="1200" dirty="0"/>
        </a:p>
      </dsp:txBody>
      <dsp:txXfrm>
        <a:off x="461207" y="43817"/>
        <a:ext cx="6087986" cy="426206"/>
      </dsp:txXfrm>
    </dsp:sp>
    <dsp:sp modelId="{AD456D58-9675-4BEA-BBBB-8630EE44AB0F}">
      <dsp:nvSpPr>
        <dsp:cNvPr id="0" name=""/>
        <dsp:cNvSpPr/>
      </dsp:nvSpPr>
      <dsp:spPr>
        <a:xfrm>
          <a:off x="0" y="1738680"/>
          <a:ext cx="8762999" cy="1663200"/>
        </a:xfrm>
        <a:prstGeom prst="rect">
          <a:avLst/>
        </a:prstGeom>
        <a:solidFill>
          <a:schemeClr val="lt1">
            <a:alpha val="90000"/>
            <a:hueOff val="0"/>
            <a:satOff val="0"/>
            <a:lumOff val="0"/>
            <a:alphaOff val="0"/>
          </a:schemeClr>
        </a:solidFill>
        <a:ln w="9525" cap="flat" cmpd="sng" algn="ctr">
          <a:solidFill>
            <a:schemeClr val="accent4">
              <a:hueOff val="-2232385"/>
              <a:satOff val="13449"/>
              <a:lumOff val="1078"/>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80106" tIns="333248" rIns="680106" bIns="113792" numCol="1" spcCol="1270" anchor="t" anchorCtr="0">
          <a:noAutofit/>
        </a:bodyPr>
        <a:lstStyle/>
        <a:p>
          <a:pPr marL="171450" lvl="1" indent="-171450" algn="l" defTabSz="711200">
            <a:lnSpc>
              <a:spcPct val="90000"/>
            </a:lnSpc>
            <a:spcBef>
              <a:spcPct val="0"/>
            </a:spcBef>
            <a:spcAft>
              <a:spcPct val="15000"/>
            </a:spcAft>
            <a:buChar char="••"/>
          </a:pPr>
          <a:r>
            <a:rPr lang="en-US" sz="1600" b="1" kern="1200" smtClean="0"/>
            <a:t>By hand, periodically check to see if your libraries are out of date and upgrade those that are</a:t>
          </a:r>
          <a:endParaRPr lang="en-US" sz="1600" b="1" kern="1200" dirty="0" smtClean="0"/>
        </a:p>
        <a:p>
          <a:pPr marL="171450" lvl="1" indent="-171450" algn="l" defTabSz="711200">
            <a:lnSpc>
              <a:spcPct val="90000"/>
            </a:lnSpc>
            <a:spcBef>
              <a:spcPct val="0"/>
            </a:spcBef>
            <a:spcAft>
              <a:spcPct val="15000"/>
            </a:spcAft>
            <a:buChar char="••"/>
          </a:pPr>
          <a:r>
            <a:rPr lang="en-US" sz="1600" b="1" kern="1200" smtClean="0"/>
            <a:t>If any are out of date, but you really don’t want to upgrade, check to see if there are any known security issues with these out of data libraries</a:t>
          </a:r>
          <a:endParaRPr lang="en-US" sz="1600" b="1" kern="1200" dirty="0" smtClean="0"/>
        </a:p>
        <a:p>
          <a:pPr marL="342900" lvl="2" indent="-171450" algn="l" defTabSz="711200">
            <a:lnSpc>
              <a:spcPct val="90000"/>
            </a:lnSpc>
            <a:spcBef>
              <a:spcPct val="0"/>
            </a:spcBef>
            <a:spcAft>
              <a:spcPct val="15000"/>
            </a:spcAft>
            <a:buChar char="••"/>
          </a:pPr>
          <a:r>
            <a:rPr lang="en-US" sz="1600" b="1" kern="1200" smtClean="0"/>
            <a:t>If so, upgrade those</a:t>
          </a:r>
          <a:endParaRPr lang="en-US" sz="1600" b="1" kern="1200" dirty="0" smtClean="0"/>
        </a:p>
      </dsp:txBody>
      <dsp:txXfrm>
        <a:off x="0" y="1738680"/>
        <a:ext cx="8762999" cy="1663200"/>
      </dsp:txXfrm>
    </dsp:sp>
    <dsp:sp modelId="{F5FE93B4-108C-4801-9751-FD3BCE1C8BD3}">
      <dsp:nvSpPr>
        <dsp:cNvPr id="0" name=""/>
        <dsp:cNvSpPr/>
      </dsp:nvSpPr>
      <dsp:spPr>
        <a:xfrm>
          <a:off x="438150" y="1502520"/>
          <a:ext cx="6134100" cy="472320"/>
        </a:xfrm>
        <a:prstGeom prst="roundRect">
          <a:avLst/>
        </a:prstGeom>
        <a:gradFill rotWithShape="0">
          <a:gsLst>
            <a:gs pos="0">
              <a:schemeClr val="accent4">
                <a:hueOff val="-2232385"/>
                <a:satOff val="13449"/>
                <a:lumOff val="1078"/>
                <a:alphaOff val="0"/>
                <a:shade val="51000"/>
                <a:satMod val="130000"/>
              </a:schemeClr>
            </a:gs>
            <a:gs pos="80000">
              <a:schemeClr val="accent4">
                <a:hueOff val="-2232385"/>
                <a:satOff val="13449"/>
                <a:lumOff val="1078"/>
                <a:alphaOff val="0"/>
                <a:shade val="93000"/>
                <a:satMod val="130000"/>
              </a:schemeClr>
            </a:gs>
            <a:gs pos="100000">
              <a:schemeClr val="accent4">
                <a:hueOff val="-2232385"/>
                <a:satOff val="13449"/>
                <a:lumOff val="107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1854" tIns="0" rIns="231854" bIns="0" numCol="1" spcCol="1270" anchor="ctr" anchorCtr="0">
          <a:noAutofit/>
        </a:bodyPr>
        <a:lstStyle/>
        <a:p>
          <a:pPr lvl="0" algn="l" defTabSz="889000">
            <a:lnSpc>
              <a:spcPct val="90000"/>
            </a:lnSpc>
            <a:spcBef>
              <a:spcPct val="0"/>
            </a:spcBef>
            <a:spcAft>
              <a:spcPct val="35000"/>
            </a:spcAft>
          </a:pPr>
          <a:r>
            <a:rPr lang="en-US" sz="2000" b="1" kern="1200" smtClean="0"/>
            <a:t>Minimum</a:t>
          </a:r>
          <a:endParaRPr lang="en-US" sz="2000" b="1" kern="1200" dirty="0" smtClean="0"/>
        </a:p>
      </dsp:txBody>
      <dsp:txXfrm>
        <a:off x="461207" y="1525577"/>
        <a:ext cx="6087986" cy="426206"/>
      </dsp:txXfrm>
    </dsp:sp>
    <dsp:sp modelId="{0B4B241D-3FD6-4EEE-BDDA-413913EE0C6D}">
      <dsp:nvSpPr>
        <dsp:cNvPr id="0" name=""/>
        <dsp:cNvSpPr/>
      </dsp:nvSpPr>
      <dsp:spPr>
        <a:xfrm>
          <a:off x="0" y="3724440"/>
          <a:ext cx="8762999" cy="1436399"/>
        </a:xfrm>
        <a:prstGeom prst="rect">
          <a:avLst/>
        </a:prstGeom>
        <a:solidFill>
          <a:schemeClr val="lt1">
            <a:alpha val="90000"/>
            <a:hueOff val="0"/>
            <a:satOff val="0"/>
            <a:lumOff val="0"/>
            <a:alphaOff val="0"/>
          </a:schemeClr>
        </a:solidFill>
        <a:ln w="9525" cap="flat" cmpd="sng" algn="ctr">
          <a:solidFill>
            <a:schemeClr val="accent4">
              <a:hueOff val="-4464770"/>
              <a:satOff val="26899"/>
              <a:lumOff val="2156"/>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80106" tIns="333248" rIns="680106" bIns="113792" numCol="1" spcCol="1270" anchor="t" anchorCtr="0">
          <a:noAutofit/>
        </a:bodyPr>
        <a:lstStyle/>
        <a:p>
          <a:pPr marL="171450" lvl="1" indent="-171450" algn="l" defTabSz="711200">
            <a:lnSpc>
              <a:spcPct val="90000"/>
            </a:lnSpc>
            <a:spcBef>
              <a:spcPct val="0"/>
            </a:spcBef>
            <a:spcAft>
              <a:spcPct val="15000"/>
            </a:spcAft>
            <a:buChar char="••"/>
          </a:pPr>
          <a:r>
            <a:rPr lang="en-US" sz="1600" b="1" kern="1200" smtClean="0"/>
            <a:t>By hand, periodically check to see if any of your libraries have any known vulnerabilities at this time</a:t>
          </a:r>
          <a:endParaRPr lang="en-US" sz="1600" b="1" kern="1200" dirty="0" smtClean="0"/>
        </a:p>
        <a:p>
          <a:pPr marL="342900" lvl="2" indent="-171450" algn="l" defTabSz="711200">
            <a:lnSpc>
              <a:spcPct val="90000"/>
            </a:lnSpc>
            <a:spcBef>
              <a:spcPct val="0"/>
            </a:spcBef>
            <a:spcAft>
              <a:spcPct val="15000"/>
            </a:spcAft>
            <a:buChar char="••"/>
          </a:pPr>
          <a:r>
            <a:rPr lang="en-US" sz="1600" b="1" kern="1200" smtClean="0"/>
            <a:t>Check CVE, other vuln repositories</a:t>
          </a:r>
          <a:endParaRPr lang="en-US" sz="1600" b="1" kern="1200" dirty="0" smtClean="0"/>
        </a:p>
        <a:p>
          <a:pPr marL="342900" lvl="2" indent="-171450" algn="l" defTabSz="711200">
            <a:lnSpc>
              <a:spcPct val="90000"/>
            </a:lnSpc>
            <a:spcBef>
              <a:spcPct val="0"/>
            </a:spcBef>
            <a:spcAft>
              <a:spcPct val="15000"/>
            </a:spcAft>
            <a:buChar char="••"/>
          </a:pPr>
          <a:r>
            <a:rPr lang="en-US" sz="1600" b="1" kern="1200" smtClean="0"/>
            <a:t>If any do, update at least these</a:t>
          </a:r>
          <a:endParaRPr lang="en-US" sz="1600" b="1" kern="1200" dirty="0" smtClean="0"/>
        </a:p>
      </dsp:txBody>
      <dsp:txXfrm>
        <a:off x="0" y="3724440"/>
        <a:ext cx="8762999" cy="1436399"/>
      </dsp:txXfrm>
    </dsp:sp>
    <dsp:sp modelId="{A2947B4D-DB68-4AA7-9DBD-5CCF4E52A136}">
      <dsp:nvSpPr>
        <dsp:cNvPr id="0" name=""/>
        <dsp:cNvSpPr/>
      </dsp:nvSpPr>
      <dsp:spPr>
        <a:xfrm>
          <a:off x="438150" y="3488280"/>
          <a:ext cx="6134100" cy="472320"/>
        </a:xfrm>
        <a:prstGeom prst="roundRect">
          <a:avLst/>
        </a:prstGeom>
        <a:gradFill rotWithShape="0">
          <a:gsLst>
            <a:gs pos="0">
              <a:schemeClr val="accent4">
                <a:hueOff val="-4464770"/>
                <a:satOff val="26899"/>
                <a:lumOff val="2156"/>
                <a:alphaOff val="0"/>
                <a:shade val="51000"/>
                <a:satMod val="130000"/>
              </a:schemeClr>
            </a:gs>
            <a:gs pos="80000">
              <a:schemeClr val="accent4">
                <a:hueOff val="-4464770"/>
                <a:satOff val="26899"/>
                <a:lumOff val="2156"/>
                <a:alphaOff val="0"/>
                <a:shade val="93000"/>
                <a:satMod val="130000"/>
              </a:schemeClr>
            </a:gs>
            <a:gs pos="100000">
              <a:schemeClr val="accent4">
                <a:hueOff val="-4464770"/>
                <a:satOff val="26899"/>
                <a:lumOff val="215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1854" tIns="0" rIns="231854" bIns="0" numCol="1" spcCol="1270" anchor="ctr" anchorCtr="0">
          <a:noAutofit/>
        </a:bodyPr>
        <a:lstStyle/>
        <a:p>
          <a:pPr lvl="0" algn="l" defTabSz="889000">
            <a:lnSpc>
              <a:spcPct val="90000"/>
            </a:lnSpc>
            <a:spcBef>
              <a:spcPct val="0"/>
            </a:spcBef>
            <a:spcAft>
              <a:spcPct val="35000"/>
            </a:spcAft>
          </a:pPr>
          <a:r>
            <a:rPr lang="en-US" sz="2000" b="1" kern="1200" dirty="0" smtClean="0"/>
            <a:t>Could also</a:t>
          </a:r>
        </a:p>
      </dsp:txBody>
      <dsp:txXfrm>
        <a:off x="461207" y="3511337"/>
        <a:ext cx="6087986" cy="42620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BA6B64-CDCA-4838-A954-D0E08B2A3838}">
      <dsp:nvSpPr>
        <dsp:cNvPr id="0" name=""/>
        <dsp:cNvSpPr/>
      </dsp:nvSpPr>
      <dsp:spPr>
        <a:xfrm>
          <a:off x="0" y="420449"/>
          <a:ext cx="8305800" cy="1587600"/>
        </a:xfrm>
        <a:prstGeom prst="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44622" tIns="583184" rIns="644622" bIns="128016" numCol="1" spcCol="1270" anchor="t" anchorCtr="0">
          <a:noAutofit/>
        </a:bodyPr>
        <a:lstStyle/>
        <a:p>
          <a:pPr marL="171450" lvl="1" indent="-171450" algn="l" defTabSz="800100">
            <a:lnSpc>
              <a:spcPct val="90000"/>
            </a:lnSpc>
            <a:spcBef>
              <a:spcPct val="0"/>
            </a:spcBef>
            <a:spcAft>
              <a:spcPct val="15000"/>
            </a:spcAft>
            <a:buChar char="••"/>
          </a:pPr>
          <a:r>
            <a:rPr lang="en-US" sz="1800" b="1" kern="1200" dirty="0" smtClean="0">
              <a:solidFill>
                <a:schemeClr val="tx1"/>
              </a:solidFill>
            </a:rPr>
            <a:t>2010-</a:t>
          </a:r>
          <a:r>
            <a:rPr lang="en-US" sz="1800" b="1" kern="1200" dirty="0" smtClean="0">
              <a:solidFill>
                <a:schemeClr val="tx1"/>
              </a:solidFill>
              <a:latin typeface="+mn-lt"/>
              <a:ea typeface="+mn-ea"/>
              <a:cs typeface="+mn-cs"/>
            </a:rPr>
            <a:t>A7 – Insecure Cryptographic Storage</a:t>
          </a:r>
          <a:endParaRPr lang="en-US" sz="1800" b="1" kern="1200" dirty="0">
            <a:solidFill>
              <a:schemeClr val="tx1"/>
            </a:solidFill>
          </a:endParaRPr>
        </a:p>
        <a:p>
          <a:pPr marL="171450" lvl="1" indent="-171450" algn="l" defTabSz="800100">
            <a:lnSpc>
              <a:spcPct val="90000"/>
            </a:lnSpc>
            <a:spcBef>
              <a:spcPct val="0"/>
            </a:spcBef>
            <a:spcAft>
              <a:spcPct val="15000"/>
            </a:spcAft>
            <a:buChar char="••"/>
          </a:pPr>
          <a:r>
            <a:rPr lang="en-US" sz="1800" b="1" kern="1200" dirty="0" smtClean="0">
              <a:solidFill>
                <a:schemeClr val="tx1"/>
              </a:solidFill>
            </a:rPr>
            <a:t>2010-</a:t>
          </a:r>
          <a:r>
            <a:rPr lang="en-US" sz="1800" b="1" kern="1200" dirty="0" smtClean="0">
              <a:solidFill>
                <a:schemeClr val="tx1"/>
              </a:solidFill>
              <a:latin typeface="+mn-lt"/>
              <a:ea typeface="+mn-ea"/>
              <a:cs typeface="+mn-cs"/>
            </a:rPr>
            <a:t>A9 – Insufficient Transport Layer Protection</a:t>
          </a:r>
          <a:endParaRPr lang="en-US" sz="1800" b="1" kern="1200" dirty="0">
            <a:solidFill>
              <a:schemeClr val="tx1"/>
            </a:solidFill>
          </a:endParaRPr>
        </a:p>
        <a:p>
          <a:pPr marL="171450" lvl="1" indent="-171450" algn="l" defTabSz="800100">
            <a:lnSpc>
              <a:spcPct val="90000"/>
            </a:lnSpc>
            <a:spcBef>
              <a:spcPct val="0"/>
            </a:spcBef>
            <a:spcAft>
              <a:spcPct val="15000"/>
            </a:spcAft>
            <a:buChar char="••"/>
          </a:pPr>
          <a:r>
            <a:rPr lang="en-US" sz="1800" b="1" kern="1200" dirty="0" smtClean="0">
              <a:solidFill>
                <a:schemeClr val="tx1"/>
              </a:solidFill>
            </a:rPr>
            <a:t>To make room for New 2013-A9: Using Known Vulnerable Components</a:t>
          </a:r>
          <a:endParaRPr lang="en-US" sz="1800" b="1" kern="1200" dirty="0">
            <a:solidFill>
              <a:schemeClr val="tx1"/>
            </a:solidFill>
          </a:endParaRPr>
        </a:p>
      </dsp:txBody>
      <dsp:txXfrm>
        <a:off x="0" y="420449"/>
        <a:ext cx="8305800" cy="1587600"/>
      </dsp:txXfrm>
    </dsp:sp>
    <dsp:sp modelId="{021A8C3A-BB50-4AFE-A2BB-223F97A7D25D}">
      <dsp:nvSpPr>
        <dsp:cNvPr id="0" name=""/>
        <dsp:cNvSpPr/>
      </dsp:nvSpPr>
      <dsp:spPr>
        <a:xfrm>
          <a:off x="415290" y="7169"/>
          <a:ext cx="6918963" cy="826560"/>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9758" tIns="0" rIns="219758" bIns="0" numCol="1" spcCol="1270" anchor="ctr" anchorCtr="0">
          <a:noAutofit/>
        </a:bodyPr>
        <a:lstStyle/>
        <a:p>
          <a:pPr lvl="0" algn="l" defTabSz="1066800">
            <a:lnSpc>
              <a:spcPct val="90000"/>
            </a:lnSpc>
            <a:spcBef>
              <a:spcPct val="0"/>
            </a:spcBef>
            <a:spcAft>
              <a:spcPct val="35000"/>
            </a:spcAft>
          </a:pPr>
          <a:r>
            <a:rPr lang="en-US" sz="2400" b="1" kern="1200" dirty="0" smtClean="0">
              <a:solidFill>
                <a:schemeClr val="bg1"/>
              </a:solidFill>
            </a:rPr>
            <a:t>Two Related Topics Merged</a:t>
          </a:r>
          <a:endParaRPr lang="en-US" sz="2400" b="1" kern="1200" dirty="0">
            <a:solidFill>
              <a:schemeClr val="bg1"/>
            </a:solidFill>
          </a:endParaRPr>
        </a:p>
      </dsp:txBody>
      <dsp:txXfrm>
        <a:off x="455639" y="47518"/>
        <a:ext cx="6838265" cy="745862"/>
      </dsp:txXfrm>
    </dsp:sp>
    <dsp:sp modelId="{D755766A-AD1A-4BD8-AF7D-FE5A11A1E61A}">
      <dsp:nvSpPr>
        <dsp:cNvPr id="0" name=""/>
        <dsp:cNvSpPr/>
      </dsp:nvSpPr>
      <dsp:spPr>
        <a:xfrm>
          <a:off x="0" y="2572529"/>
          <a:ext cx="8305800" cy="2601900"/>
        </a:xfrm>
        <a:prstGeom prst="rect">
          <a:avLst/>
        </a:prstGeom>
        <a:solidFill>
          <a:schemeClr val="lt1">
            <a:alpha val="90000"/>
            <a:hueOff val="0"/>
            <a:satOff val="0"/>
            <a:lumOff val="0"/>
            <a:alphaOff val="0"/>
          </a:schemeClr>
        </a:solidFill>
        <a:ln w="9525" cap="flat" cmpd="sng" algn="ctr">
          <a:solidFill>
            <a:schemeClr val="accent4">
              <a:hueOff val="-4464770"/>
              <a:satOff val="26899"/>
              <a:lumOff val="2156"/>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44622" tIns="583184" rIns="644622" bIns="113792" numCol="1" spcCol="1270" anchor="t" anchorCtr="0">
          <a:noAutofit/>
        </a:bodyPr>
        <a:lstStyle/>
        <a:p>
          <a:pPr marL="171450" lvl="1" indent="-171450" algn="l" defTabSz="800100">
            <a:lnSpc>
              <a:spcPct val="90000"/>
            </a:lnSpc>
            <a:spcBef>
              <a:spcPct val="0"/>
            </a:spcBef>
            <a:spcAft>
              <a:spcPct val="15000"/>
            </a:spcAft>
            <a:buChar char="••"/>
          </a:pPr>
          <a:r>
            <a:rPr lang="en-US" sz="1800" b="1" kern="1200" dirty="0" smtClean="0"/>
            <a:t>Failure to identify all sensitive data</a:t>
          </a:r>
        </a:p>
        <a:p>
          <a:pPr marL="171450" lvl="1" indent="-171450" algn="l" defTabSz="800100">
            <a:lnSpc>
              <a:spcPct val="90000"/>
            </a:lnSpc>
            <a:spcBef>
              <a:spcPct val="0"/>
            </a:spcBef>
            <a:spcAft>
              <a:spcPct val="15000"/>
            </a:spcAft>
            <a:buChar char="••"/>
          </a:pPr>
          <a:r>
            <a:rPr lang="en-US" sz="1800" b="1" kern="1200" dirty="0" smtClean="0"/>
            <a:t>Failure to identify all the places that this sensitive data gets stored</a:t>
          </a:r>
        </a:p>
        <a:p>
          <a:pPr marL="342900" lvl="2" indent="-171450" algn="l" defTabSz="711200">
            <a:lnSpc>
              <a:spcPct val="90000"/>
            </a:lnSpc>
            <a:spcBef>
              <a:spcPct val="0"/>
            </a:spcBef>
            <a:spcAft>
              <a:spcPct val="15000"/>
            </a:spcAft>
            <a:buChar char="••"/>
          </a:pPr>
          <a:r>
            <a:rPr lang="en-US" sz="1600" b="1" kern="1200" dirty="0" smtClean="0"/>
            <a:t>Databases, files, directories, log files, backups, etc.</a:t>
          </a:r>
        </a:p>
        <a:p>
          <a:pPr marL="171450" lvl="1" indent="-171450" algn="l" defTabSz="800100">
            <a:lnSpc>
              <a:spcPct val="90000"/>
            </a:lnSpc>
            <a:spcBef>
              <a:spcPct val="0"/>
            </a:spcBef>
            <a:spcAft>
              <a:spcPct val="15000"/>
            </a:spcAft>
            <a:buChar char="••"/>
          </a:pPr>
          <a:r>
            <a:rPr lang="en-GB" sz="1800" b="1" kern="1200" dirty="0" smtClean="0"/>
            <a:t>Failure to identify all the places that this sensitive data is sent</a:t>
          </a:r>
          <a:endParaRPr lang="en-US" sz="1800" b="1" kern="1200" dirty="0" smtClean="0"/>
        </a:p>
        <a:p>
          <a:pPr marL="342900" lvl="2" indent="-171450" algn="l" defTabSz="711200">
            <a:lnSpc>
              <a:spcPct val="90000"/>
            </a:lnSpc>
            <a:spcBef>
              <a:spcPct val="0"/>
            </a:spcBef>
            <a:spcAft>
              <a:spcPct val="15000"/>
            </a:spcAft>
            <a:buChar char="••"/>
          </a:pPr>
          <a:r>
            <a:rPr lang="en-GB" sz="1600" b="1" kern="1200" dirty="0" smtClean="0"/>
            <a:t>On the web, to backend databases, to business partners, internal communications</a:t>
          </a:r>
        </a:p>
        <a:p>
          <a:pPr marL="171450" lvl="1" indent="-171450" algn="l" defTabSz="800100">
            <a:lnSpc>
              <a:spcPct val="90000"/>
            </a:lnSpc>
            <a:spcBef>
              <a:spcPct val="0"/>
            </a:spcBef>
            <a:spcAft>
              <a:spcPct val="15000"/>
            </a:spcAft>
            <a:buChar char="••"/>
          </a:pPr>
          <a:r>
            <a:rPr lang="en-US" sz="1800" b="1" kern="1200" dirty="0" smtClean="0"/>
            <a:t>Failure to properly protect this data in every location</a:t>
          </a:r>
        </a:p>
      </dsp:txBody>
      <dsp:txXfrm>
        <a:off x="0" y="2572529"/>
        <a:ext cx="8305800" cy="2601900"/>
      </dsp:txXfrm>
    </dsp:sp>
    <dsp:sp modelId="{5C1B0F61-0110-42A2-8473-2313298D993C}">
      <dsp:nvSpPr>
        <dsp:cNvPr id="0" name=""/>
        <dsp:cNvSpPr/>
      </dsp:nvSpPr>
      <dsp:spPr>
        <a:xfrm>
          <a:off x="415290" y="2159249"/>
          <a:ext cx="6918963" cy="826560"/>
        </a:xfrm>
        <a:prstGeom prst="roundRect">
          <a:avLst/>
        </a:prstGeom>
        <a:gradFill rotWithShape="0">
          <a:gsLst>
            <a:gs pos="0">
              <a:schemeClr val="accent4">
                <a:hueOff val="-4464770"/>
                <a:satOff val="26899"/>
                <a:lumOff val="2156"/>
                <a:alphaOff val="0"/>
                <a:shade val="51000"/>
                <a:satMod val="130000"/>
              </a:schemeClr>
            </a:gs>
            <a:gs pos="80000">
              <a:schemeClr val="accent4">
                <a:hueOff val="-4464770"/>
                <a:satOff val="26899"/>
                <a:lumOff val="2156"/>
                <a:alphaOff val="0"/>
                <a:shade val="93000"/>
                <a:satMod val="130000"/>
              </a:schemeClr>
            </a:gs>
            <a:gs pos="100000">
              <a:schemeClr val="accent4">
                <a:hueOff val="-4464770"/>
                <a:satOff val="26899"/>
                <a:lumOff val="215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9758" tIns="0" rIns="219758" bIns="0" numCol="1" spcCol="1270" anchor="ctr" anchorCtr="0">
          <a:noAutofit/>
        </a:bodyPr>
        <a:lstStyle/>
        <a:p>
          <a:pPr lvl="0" algn="l" defTabSz="1066800">
            <a:lnSpc>
              <a:spcPct val="90000"/>
            </a:lnSpc>
            <a:spcBef>
              <a:spcPct val="0"/>
            </a:spcBef>
            <a:spcAft>
              <a:spcPct val="35000"/>
            </a:spcAft>
          </a:pPr>
          <a:r>
            <a:rPr lang="en-US" sz="2400" b="1" kern="1200" dirty="0" smtClean="0"/>
            <a:t>Storing and Transmitting Sensitive Data Insecurely</a:t>
          </a:r>
          <a:endParaRPr lang="en-US" sz="2400" b="1" kern="1200" dirty="0"/>
        </a:p>
      </dsp:txBody>
      <dsp:txXfrm>
        <a:off x="455639" y="2199598"/>
        <a:ext cx="6838265" cy="74586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FE1C1E-A996-4C6E-81FD-9B6C7C5D15AA}">
      <dsp:nvSpPr>
        <dsp:cNvPr id="0" name=""/>
        <dsp:cNvSpPr/>
      </dsp:nvSpPr>
      <dsp:spPr>
        <a:xfrm>
          <a:off x="0" y="657877"/>
          <a:ext cx="8305800" cy="990675"/>
        </a:xfrm>
        <a:prstGeom prst="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44622" tIns="354076" rIns="644622" bIns="120904" numCol="1" spcCol="1270" anchor="t" anchorCtr="0">
          <a:noAutofit/>
        </a:bodyPr>
        <a:lstStyle/>
        <a:p>
          <a:pPr marL="171450" lvl="1" indent="-171450" algn="l" defTabSz="755650">
            <a:lnSpc>
              <a:spcPct val="90000"/>
            </a:lnSpc>
            <a:spcBef>
              <a:spcPct val="0"/>
            </a:spcBef>
            <a:spcAft>
              <a:spcPct val="15000"/>
            </a:spcAft>
            <a:buChar char="••"/>
          </a:pPr>
          <a:r>
            <a:rPr lang="en-US" sz="1700" b="1" kern="1200" dirty="0" smtClean="0"/>
            <a:t>URLs are one way to access functions</a:t>
          </a:r>
        </a:p>
        <a:p>
          <a:pPr marL="171450" lvl="1" indent="-171450" algn="l" defTabSz="755650">
            <a:lnSpc>
              <a:spcPct val="90000"/>
            </a:lnSpc>
            <a:spcBef>
              <a:spcPct val="0"/>
            </a:spcBef>
            <a:spcAft>
              <a:spcPct val="15000"/>
            </a:spcAft>
            <a:buChar char="••"/>
          </a:pPr>
          <a:r>
            <a:rPr lang="en-US" sz="1700" b="1" kern="1200" dirty="0" smtClean="0"/>
            <a:t>But not the only way …</a:t>
          </a:r>
        </a:p>
      </dsp:txBody>
      <dsp:txXfrm>
        <a:off x="0" y="657877"/>
        <a:ext cx="8305800" cy="990675"/>
      </dsp:txXfrm>
    </dsp:sp>
    <dsp:sp modelId="{6C2FA632-2CF5-4117-93CB-769B9CFF34E2}">
      <dsp:nvSpPr>
        <dsp:cNvPr id="0" name=""/>
        <dsp:cNvSpPr/>
      </dsp:nvSpPr>
      <dsp:spPr>
        <a:xfrm>
          <a:off x="415290" y="406957"/>
          <a:ext cx="6461746" cy="501840"/>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9758" tIns="0" rIns="219758" bIns="0" numCol="1" spcCol="1270" anchor="ctr" anchorCtr="0">
          <a:noAutofit/>
        </a:bodyPr>
        <a:lstStyle/>
        <a:p>
          <a:pPr lvl="0" algn="l" defTabSz="889000">
            <a:lnSpc>
              <a:spcPct val="90000"/>
            </a:lnSpc>
            <a:spcBef>
              <a:spcPct val="0"/>
            </a:spcBef>
            <a:spcAft>
              <a:spcPct val="35000"/>
            </a:spcAft>
          </a:pPr>
          <a:r>
            <a:rPr lang="en-US" sz="2000" b="1" kern="1200" dirty="0" smtClean="0"/>
            <a:t>Was: 2010-A8 – Failure to Restrict URL Access</a:t>
          </a:r>
          <a:endParaRPr lang="en-US" sz="2000" b="1" kern="1200" dirty="0"/>
        </a:p>
      </dsp:txBody>
      <dsp:txXfrm>
        <a:off x="439788" y="431455"/>
        <a:ext cx="6412750" cy="452844"/>
      </dsp:txXfrm>
    </dsp:sp>
    <dsp:sp modelId="{8BADFEB2-6D9F-4FF6-8A19-62EDB3764F20}">
      <dsp:nvSpPr>
        <dsp:cNvPr id="0" name=""/>
        <dsp:cNvSpPr/>
      </dsp:nvSpPr>
      <dsp:spPr>
        <a:xfrm>
          <a:off x="0" y="1991272"/>
          <a:ext cx="8305800" cy="1285200"/>
        </a:xfrm>
        <a:prstGeom prst="rect">
          <a:avLst/>
        </a:prstGeom>
        <a:solidFill>
          <a:schemeClr val="lt1">
            <a:alpha val="90000"/>
            <a:hueOff val="0"/>
            <a:satOff val="0"/>
            <a:lumOff val="0"/>
            <a:alphaOff val="0"/>
          </a:schemeClr>
        </a:solidFill>
        <a:ln w="9525" cap="flat" cmpd="sng" algn="ctr">
          <a:solidFill>
            <a:schemeClr val="accent4">
              <a:hueOff val="-2232385"/>
              <a:satOff val="13449"/>
              <a:lumOff val="1078"/>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44622" tIns="354076" rIns="644622" bIns="120904" numCol="1" spcCol="1270" anchor="t" anchorCtr="0">
          <a:noAutofit/>
        </a:bodyPr>
        <a:lstStyle/>
        <a:p>
          <a:pPr marL="171450" lvl="1" indent="-171450" algn="l" defTabSz="755650">
            <a:lnSpc>
              <a:spcPct val="90000"/>
            </a:lnSpc>
            <a:spcBef>
              <a:spcPct val="0"/>
            </a:spcBef>
            <a:spcAft>
              <a:spcPct val="15000"/>
            </a:spcAft>
            <a:buChar char="••"/>
          </a:pPr>
          <a:r>
            <a:rPr lang="en-US" sz="1700" b="1" kern="1200" dirty="0" smtClean="0"/>
            <a:t>URL to function directly</a:t>
          </a:r>
        </a:p>
        <a:p>
          <a:pPr marL="171450" lvl="1" indent="-171450" algn="l" defTabSz="755650">
            <a:lnSpc>
              <a:spcPct val="90000"/>
            </a:lnSpc>
            <a:spcBef>
              <a:spcPct val="0"/>
            </a:spcBef>
            <a:spcAft>
              <a:spcPct val="15000"/>
            </a:spcAft>
            <a:buChar char="••"/>
          </a:pPr>
          <a:r>
            <a:rPr lang="en-US" sz="1700" b="1" kern="1200" dirty="0" smtClean="0"/>
            <a:t>URL plus parameter value(s) which indicate which function is being accessed</a:t>
          </a:r>
        </a:p>
        <a:p>
          <a:pPr marL="342900" lvl="2" indent="-171450" algn="l" defTabSz="755650">
            <a:lnSpc>
              <a:spcPct val="90000"/>
            </a:lnSpc>
            <a:spcBef>
              <a:spcPct val="0"/>
            </a:spcBef>
            <a:spcAft>
              <a:spcPct val="15000"/>
            </a:spcAft>
            <a:buChar char="••"/>
          </a:pPr>
          <a:r>
            <a:rPr lang="en-US" sz="1700" b="1" kern="1200" dirty="0" smtClean="0"/>
            <a:t>e.g., site/</a:t>
          </a:r>
          <a:r>
            <a:rPr lang="en-US" sz="1700" b="1" kern="1200" dirty="0" err="1" smtClean="0"/>
            <a:t>somedir</a:t>
          </a:r>
          <a:r>
            <a:rPr lang="en-US" sz="1700" b="1" kern="1200" dirty="0" smtClean="0"/>
            <a:t>/</a:t>
          </a:r>
          <a:r>
            <a:rPr lang="en-US" sz="1700" b="1" kern="1200" dirty="0" err="1" smtClean="0"/>
            <a:t>somepage?action</a:t>
          </a:r>
          <a:r>
            <a:rPr lang="en-US" sz="1700" b="1" kern="1200" dirty="0" smtClean="0"/>
            <a:t>=</a:t>
          </a:r>
          <a:r>
            <a:rPr lang="en-US" sz="1700" b="1" kern="1200" dirty="0" err="1" smtClean="0"/>
            <a:t>transferfunds</a:t>
          </a:r>
          <a:endParaRPr lang="en-US" sz="1700" b="1" kern="1200" dirty="0" smtClean="0"/>
        </a:p>
      </dsp:txBody>
      <dsp:txXfrm>
        <a:off x="0" y="1991272"/>
        <a:ext cx="8305800" cy="1285200"/>
      </dsp:txXfrm>
    </dsp:sp>
    <dsp:sp modelId="{E99EF9FE-3701-498A-8BA9-D48F9D0B7694}">
      <dsp:nvSpPr>
        <dsp:cNvPr id="0" name=""/>
        <dsp:cNvSpPr/>
      </dsp:nvSpPr>
      <dsp:spPr>
        <a:xfrm>
          <a:off x="415290" y="1740352"/>
          <a:ext cx="6461746" cy="501840"/>
        </a:xfrm>
        <a:prstGeom prst="roundRect">
          <a:avLst/>
        </a:prstGeom>
        <a:gradFill rotWithShape="0">
          <a:gsLst>
            <a:gs pos="0">
              <a:schemeClr val="accent4">
                <a:hueOff val="-2232385"/>
                <a:satOff val="13449"/>
                <a:lumOff val="1078"/>
                <a:alphaOff val="0"/>
                <a:shade val="51000"/>
                <a:satMod val="130000"/>
              </a:schemeClr>
            </a:gs>
            <a:gs pos="80000">
              <a:schemeClr val="accent4">
                <a:hueOff val="-2232385"/>
                <a:satOff val="13449"/>
                <a:lumOff val="1078"/>
                <a:alphaOff val="0"/>
                <a:shade val="93000"/>
                <a:satMod val="130000"/>
              </a:schemeClr>
            </a:gs>
            <a:gs pos="100000">
              <a:schemeClr val="accent4">
                <a:hueOff val="-2232385"/>
                <a:satOff val="13449"/>
                <a:lumOff val="107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9758" tIns="0" rIns="219758" bIns="0" numCol="1" spcCol="1270" anchor="ctr" anchorCtr="0">
          <a:noAutofit/>
        </a:bodyPr>
        <a:lstStyle/>
        <a:p>
          <a:pPr lvl="0" algn="l" defTabSz="889000">
            <a:lnSpc>
              <a:spcPct val="90000"/>
            </a:lnSpc>
            <a:spcBef>
              <a:spcPct val="0"/>
            </a:spcBef>
            <a:spcAft>
              <a:spcPct val="35000"/>
            </a:spcAft>
          </a:pPr>
          <a:r>
            <a:rPr lang="en-US" sz="2000" b="1" kern="1200" dirty="0" smtClean="0"/>
            <a:t>Expand to Cover all Ways a Function Can Be Accessed </a:t>
          </a:r>
        </a:p>
      </dsp:txBody>
      <dsp:txXfrm>
        <a:off x="439788" y="1764850"/>
        <a:ext cx="6412750" cy="452844"/>
      </dsp:txXfrm>
    </dsp:sp>
    <dsp:sp modelId="{915708CD-BBB6-4A68-9BC9-DB6571647522}">
      <dsp:nvSpPr>
        <dsp:cNvPr id="0" name=""/>
        <dsp:cNvSpPr/>
      </dsp:nvSpPr>
      <dsp:spPr>
        <a:xfrm>
          <a:off x="0" y="3619192"/>
          <a:ext cx="8305800" cy="1231650"/>
        </a:xfrm>
        <a:prstGeom prst="rect">
          <a:avLst/>
        </a:prstGeom>
        <a:solidFill>
          <a:schemeClr val="lt1">
            <a:alpha val="90000"/>
            <a:hueOff val="0"/>
            <a:satOff val="0"/>
            <a:lumOff val="0"/>
            <a:alphaOff val="0"/>
          </a:schemeClr>
        </a:solidFill>
        <a:ln w="9525" cap="flat" cmpd="sng" algn="ctr">
          <a:solidFill>
            <a:schemeClr val="accent4">
              <a:hueOff val="-4464770"/>
              <a:satOff val="26899"/>
              <a:lumOff val="2156"/>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44622" tIns="354076" rIns="644622" bIns="120904" numCol="1" spcCol="1270" anchor="t" anchorCtr="0">
          <a:noAutofit/>
        </a:bodyPr>
        <a:lstStyle/>
        <a:p>
          <a:pPr marL="171450" lvl="1" indent="-171450" algn="l" defTabSz="755650">
            <a:lnSpc>
              <a:spcPct val="90000"/>
            </a:lnSpc>
            <a:spcBef>
              <a:spcPct val="0"/>
            </a:spcBef>
            <a:spcAft>
              <a:spcPct val="15000"/>
            </a:spcAft>
            <a:buChar char="••"/>
          </a:pPr>
          <a:r>
            <a:rPr lang="en-US" sz="1700" b="1" kern="1200" dirty="0" smtClean="0"/>
            <a:t>Application simply doesn’t check to see if function invocation is authorized</a:t>
          </a:r>
        </a:p>
        <a:p>
          <a:pPr marL="171450" lvl="1" indent="-171450" algn="l" defTabSz="755650">
            <a:lnSpc>
              <a:spcPct val="90000"/>
            </a:lnSpc>
            <a:spcBef>
              <a:spcPct val="0"/>
            </a:spcBef>
            <a:spcAft>
              <a:spcPct val="15000"/>
            </a:spcAft>
            <a:buChar char="••"/>
          </a:pPr>
          <a:r>
            <a:rPr lang="en-US" sz="1700" b="1" kern="1200" dirty="0" smtClean="0"/>
            <a:t>Application does check for authorization, but check is flawed. (This would be broken function level access control, but missing is far more common.)</a:t>
          </a:r>
        </a:p>
      </dsp:txBody>
      <dsp:txXfrm>
        <a:off x="0" y="3619192"/>
        <a:ext cx="8305800" cy="1231650"/>
      </dsp:txXfrm>
    </dsp:sp>
    <dsp:sp modelId="{FFCB1FAB-F343-4497-9E31-9572963F7F19}">
      <dsp:nvSpPr>
        <dsp:cNvPr id="0" name=""/>
        <dsp:cNvSpPr/>
      </dsp:nvSpPr>
      <dsp:spPr>
        <a:xfrm>
          <a:off x="415290" y="3368272"/>
          <a:ext cx="6461746" cy="501840"/>
        </a:xfrm>
        <a:prstGeom prst="roundRect">
          <a:avLst/>
        </a:prstGeom>
        <a:gradFill rotWithShape="0">
          <a:gsLst>
            <a:gs pos="0">
              <a:schemeClr val="accent4">
                <a:hueOff val="-4464770"/>
                <a:satOff val="26899"/>
                <a:lumOff val="2156"/>
                <a:alphaOff val="0"/>
                <a:shade val="51000"/>
                <a:satMod val="130000"/>
              </a:schemeClr>
            </a:gs>
            <a:gs pos="80000">
              <a:schemeClr val="accent4">
                <a:hueOff val="-4464770"/>
                <a:satOff val="26899"/>
                <a:lumOff val="2156"/>
                <a:alphaOff val="0"/>
                <a:shade val="93000"/>
                <a:satMod val="130000"/>
              </a:schemeClr>
            </a:gs>
            <a:gs pos="100000">
              <a:schemeClr val="accent4">
                <a:hueOff val="-4464770"/>
                <a:satOff val="26899"/>
                <a:lumOff val="215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9758" tIns="0" rIns="219758" bIns="0" numCol="1" spcCol="1270" anchor="ctr" anchorCtr="0">
          <a:noAutofit/>
        </a:bodyPr>
        <a:lstStyle/>
        <a:p>
          <a:pPr lvl="0" algn="l" defTabSz="889000">
            <a:lnSpc>
              <a:spcPct val="90000"/>
            </a:lnSpc>
            <a:spcBef>
              <a:spcPct val="0"/>
            </a:spcBef>
            <a:spcAft>
              <a:spcPct val="35000"/>
            </a:spcAft>
          </a:pPr>
          <a:r>
            <a:rPr lang="en-US" sz="2000" b="1" kern="1200" dirty="0" smtClean="0"/>
            <a:t>Typical Flaws</a:t>
          </a:r>
        </a:p>
      </dsp:txBody>
      <dsp:txXfrm>
        <a:off x="439788" y="3392770"/>
        <a:ext cx="6412750" cy="45284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FE1C1E-A996-4C6E-81FD-9B6C7C5D15AA}">
      <dsp:nvSpPr>
        <dsp:cNvPr id="0" name=""/>
        <dsp:cNvSpPr/>
      </dsp:nvSpPr>
      <dsp:spPr>
        <a:xfrm>
          <a:off x="0" y="285637"/>
          <a:ext cx="8305800" cy="1625400"/>
        </a:xfrm>
        <a:prstGeom prst="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44622" tIns="124968" rIns="644622" bIns="128016" numCol="1" spcCol="1270" anchor="t" anchorCtr="0">
          <a:noAutofit/>
        </a:bodyPr>
        <a:lstStyle/>
        <a:p>
          <a:pPr marL="171450" lvl="1" indent="-171450" algn="l" defTabSz="800100">
            <a:lnSpc>
              <a:spcPct val="90000"/>
            </a:lnSpc>
            <a:spcBef>
              <a:spcPct val="0"/>
            </a:spcBef>
            <a:spcAft>
              <a:spcPct val="15000"/>
            </a:spcAft>
            <a:buChar char="••"/>
          </a:pPr>
          <a:r>
            <a:rPr lang="en-US" sz="1800" b="1" kern="1200" dirty="0" smtClean="0"/>
            <a:t>Ask previous contributors, solicit new contributors well known to Top 10 team, include unsolicited volunteers</a:t>
          </a:r>
        </a:p>
        <a:p>
          <a:pPr marL="342900" lvl="2" indent="-171450" algn="l" defTabSz="800100">
            <a:lnSpc>
              <a:spcPct val="90000"/>
            </a:lnSpc>
            <a:spcBef>
              <a:spcPct val="0"/>
            </a:spcBef>
            <a:spcAft>
              <a:spcPct val="15000"/>
            </a:spcAft>
            <a:buChar char="••"/>
          </a:pPr>
          <a:r>
            <a:rPr lang="en-US" sz="1800" b="1" kern="1200" dirty="0" smtClean="0"/>
            <a:t>3 New Data Contributors Included: </a:t>
          </a:r>
          <a:r>
            <a:rPr lang="en-US" sz="1800" b="1" kern="1200" dirty="0" err="1" smtClean="0"/>
            <a:t>TrustWave</a:t>
          </a:r>
          <a:r>
            <a:rPr lang="en-US" sz="1800" b="1" kern="1200" dirty="0" smtClean="0"/>
            <a:t>, </a:t>
          </a:r>
          <a:r>
            <a:rPr lang="en-US" sz="1800" b="1" kern="1200" dirty="0" err="1" smtClean="0"/>
            <a:t>Veracode</a:t>
          </a:r>
          <a:r>
            <a:rPr lang="en-US" sz="1800" b="1" kern="1200" dirty="0" smtClean="0"/>
            <a:t>, Minded Security</a:t>
          </a:r>
        </a:p>
        <a:p>
          <a:pPr marL="171450" lvl="1" indent="-171450" algn="l" defTabSz="800100">
            <a:lnSpc>
              <a:spcPct val="90000"/>
            </a:lnSpc>
            <a:spcBef>
              <a:spcPct val="0"/>
            </a:spcBef>
            <a:spcAft>
              <a:spcPct val="15000"/>
            </a:spcAft>
            <a:buChar char="••"/>
          </a:pPr>
          <a:r>
            <a:rPr lang="en-US" sz="1800" b="1" kern="1200" dirty="0" smtClean="0"/>
            <a:t>New: Each provider asked to make their data public. All Did.</a:t>
          </a:r>
        </a:p>
      </dsp:txBody>
      <dsp:txXfrm>
        <a:off x="0" y="285637"/>
        <a:ext cx="8305800" cy="1625400"/>
      </dsp:txXfrm>
    </dsp:sp>
    <dsp:sp modelId="{6C2FA632-2CF5-4117-93CB-769B9CFF34E2}">
      <dsp:nvSpPr>
        <dsp:cNvPr id="0" name=""/>
        <dsp:cNvSpPr/>
      </dsp:nvSpPr>
      <dsp:spPr>
        <a:xfrm>
          <a:off x="415290" y="34187"/>
          <a:ext cx="7528568" cy="340010"/>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9758" tIns="0" rIns="219758" bIns="0" numCol="1" spcCol="1270" anchor="ctr" anchorCtr="0">
          <a:noAutofit/>
        </a:bodyPr>
        <a:lstStyle/>
        <a:p>
          <a:pPr lvl="0" algn="l" defTabSz="889000">
            <a:lnSpc>
              <a:spcPct val="90000"/>
            </a:lnSpc>
            <a:spcBef>
              <a:spcPct val="0"/>
            </a:spcBef>
            <a:spcAft>
              <a:spcPct val="35000"/>
            </a:spcAft>
          </a:pPr>
          <a:r>
            <a:rPr lang="en-US" sz="2000" b="1" kern="1200" dirty="0" smtClean="0"/>
            <a:t>Gather Vulnerability Stats</a:t>
          </a:r>
          <a:endParaRPr lang="en-US" sz="2000" b="1" kern="1200" dirty="0"/>
        </a:p>
      </dsp:txBody>
      <dsp:txXfrm>
        <a:off x="431888" y="50785"/>
        <a:ext cx="7495372" cy="306814"/>
      </dsp:txXfrm>
    </dsp:sp>
    <dsp:sp modelId="{8BADFEB2-6D9F-4FF6-8A19-62EDB3764F20}">
      <dsp:nvSpPr>
        <dsp:cNvPr id="0" name=""/>
        <dsp:cNvSpPr/>
      </dsp:nvSpPr>
      <dsp:spPr>
        <a:xfrm>
          <a:off x="0" y="2237062"/>
          <a:ext cx="8305800" cy="812700"/>
        </a:xfrm>
        <a:prstGeom prst="rect">
          <a:avLst/>
        </a:prstGeom>
        <a:solidFill>
          <a:schemeClr val="lt1">
            <a:alpha val="90000"/>
            <a:hueOff val="0"/>
            <a:satOff val="0"/>
            <a:lumOff val="0"/>
            <a:alphaOff val="0"/>
          </a:schemeClr>
        </a:solidFill>
        <a:ln w="9525" cap="flat" cmpd="sng" algn="ctr">
          <a:solidFill>
            <a:schemeClr val="accent4">
              <a:hueOff val="-2232385"/>
              <a:satOff val="13449"/>
              <a:lumOff val="1078"/>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44622" tIns="124968" rIns="644622" bIns="128016" numCol="1" spcCol="1270" anchor="t" anchorCtr="0">
          <a:noAutofit/>
        </a:bodyPr>
        <a:lstStyle/>
        <a:p>
          <a:pPr marL="171450" lvl="1" indent="-171450" algn="l" defTabSz="800100">
            <a:lnSpc>
              <a:spcPct val="90000"/>
            </a:lnSpc>
            <a:spcBef>
              <a:spcPct val="0"/>
            </a:spcBef>
            <a:spcAft>
              <a:spcPct val="15000"/>
            </a:spcAft>
            <a:buChar char="••"/>
          </a:pPr>
          <a:r>
            <a:rPr lang="en-US" sz="1800" b="1" kern="1200" dirty="0" smtClean="0"/>
            <a:t>Draft Released to OWASP Community Feb 15, 2013</a:t>
          </a:r>
        </a:p>
        <a:p>
          <a:pPr marL="171450" lvl="1" indent="-171450" algn="l" defTabSz="800100">
            <a:lnSpc>
              <a:spcPct val="90000"/>
            </a:lnSpc>
            <a:spcBef>
              <a:spcPct val="0"/>
            </a:spcBef>
            <a:spcAft>
              <a:spcPct val="15000"/>
            </a:spcAft>
            <a:buChar char="••"/>
          </a:pPr>
          <a:r>
            <a:rPr lang="en-US" sz="1800" b="1" kern="1200" dirty="0" smtClean="0"/>
            <a:t>Public Comment Period Open for 90+ days (thru May 30, 2013)</a:t>
          </a:r>
        </a:p>
      </dsp:txBody>
      <dsp:txXfrm>
        <a:off x="0" y="2237062"/>
        <a:ext cx="8305800" cy="812700"/>
      </dsp:txXfrm>
    </dsp:sp>
    <dsp:sp modelId="{E99EF9FE-3701-498A-8BA9-D48F9D0B7694}">
      <dsp:nvSpPr>
        <dsp:cNvPr id="0" name=""/>
        <dsp:cNvSpPr/>
      </dsp:nvSpPr>
      <dsp:spPr>
        <a:xfrm>
          <a:off x="415290" y="1943437"/>
          <a:ext cx="7528568" cy="382184"/>
        </a:xfrm>
        <a:prstGeom prst="roundRect">
          <a:avLst/>
        </a:prstGeom>
        <a:gradFill rotWithShape="0">
          <a:gsLst>
            <a:gs pos="0">
              <a:schemeClr val="accent4">
                <a:hueOff val="-2232385"/>
                <a:satOff val="13449"/>
                <a:lumOff val="1078"/>
                <a:alphaOff val="0"/>
                <a:shade val="51000"/>
                <a:satMod val="130000"/>
              </a:schemeClr>
            </a:gs>
            <a:gs pos="80000">
              <a:schemeClr val="accent4">
                <a:hueOff val="-2232385"/>
                <a:satOff val="13449"/>
                <a:lumOff val="1078"/>
                <a:alphaOff val="0"/>
                <a:shade val="93000"/>
                <a:satMod val="130000"/>
              </a:schemeClr>
            </a:gs>
            <a:gs pos="100000">
              <a:schemeClr val="accent4">
                <a:hueOff val="-2232385"/>
                <a:satOff val="13449"/>
                <a:lumOff val="107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9758" tIns="0" rIns="219758" bIns="0" numCol="1" spcCol="1270" anchor="ctr" anchorCtr="0">
          <a:noAutofit/>
        </a:bodyPr>
        <a:lstStyle/>
        <a:p>
          <a:pPr lvl="0" algn="l" defTabSz="889000">
            <a:lnSpc>
              <a:spcPct val="90000"/>
            </a:lnSpc>
            <a:spcBef>
              <a:spcPct val="0"/>
            </a:spcBef>
            <a:spcAft>
              <a:spcPct val="35000"/>
            </a:spcAft>
          </a:pPr>
          <a:r>
            <a:rPr lang="en-US" sz="2000" b="1" kern="1200" dirty="0" smtClean="0"/>
            <a:t>Analyze Stats, Produce Initial Draft, Release for Public Comment</a:t>
          </a:r>
        </a:p>
      </dsp:txBody>
      <dsp:txXfrm>
        <a:off x="433947" y="1962094"/>
        <a:ext cx="7491254" cy="344870"/>
      </dsp:txXfrm>
    </dsp:sp>
    <dsp:sp modelId="{915708CD-BBB6-4A68-9BC9-DB6571647522}">
      <dsp:nvSpPr>
        <dsp:cNvPr id="0" name=""/>
        <dsp:cNvSpPr/>
      </dsp:nvSpPr>
      <dsp:spPr>
        <a:xfrm>
          <a:off x="0" y="3333612"/>
          <a:ext cx="8305800" cy="1890000"/>
        </a:xfrm>
        <a:prstGeom prst="rect">
          <a:avLst/>
        </a:prstGeom>
        <a:solidFill>
          <a:schemeClr val="lt1">
            <a:alpha val="90000"/>
            <a:hueOff val="0"/>
            <a:satOff val="0"/>
            <a:lumOff val="0"/>
            <a:alphaOff val="0"/>
          </a:schemeClr>
        </a:solidFill>
        <a:ln w="9525" cap="flat" cmpd="sng" algn="ctr">
          <a:solidFill>
            <a:schemeClr val="accent4">
              <a:hueOff val="-4464770"/>
              <a:satOff val="26899"/>
              <a:lumOff val="2156"/>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44622" tIns="124968" rIns="644622" bIns="128016" numCol="1" spcCol="1270" anchor="t" anchorCtr="0">
          <a:noAutofit/>
        </a:bodyPr>
        <a:lstStyle/>
        <a:p>
          <a:pPr marL="171450" lvl="1" indent="-171450" algn="l" defTabSz="800100">
            <a:lnSpc>
              <a:spcPct val="90000"/>
            </a:lnSpc>
            <a:spcBef>
              <a:spcPct val="0"/>
            </a:spcBef>
            <a:spcAft>
              <a:spcPct val="15000"/>
            </a:spcAft>
            <a:buChar char="••"/>
          </a:pPr>
          <a:r>
            <a:rPr lang="en-US" sz="1800" b="1" kern="1200" dirty="0" smtClean="0"/>
            <a:t>All Constructive Comments Considered</a:t>
          </a:r>
        </a:p>
        <a:p>
          <a:pPr marL="171450" lvl="1" indent="-171450" algn="l" defTabSz="800100">
            <a:lnSpc>
              <a:spcPct val="90000"/>
            </a:lnSpc>
            <a:spcBef>
              <a:spcPct val="0"/>
            </a:spcBef>
            <a:spcAft>
              <a:spcPct val="15000"/>
            </a:spcAft>
            <a:buChar char="••"/>
          </a:pPr>
          <a:r>
            <a:rPr lang="en-US" sz="1800" b="1" kern="1200" dirty="0" smtClean="0"/>
            <a:t>Full documentation of Constructive Comments and how they were addressed documented</a:t>
          </a:r>
        </a:p>
        <a:p>
          <a:pPr marL="342900" lvl="2" indent="-171450" algn="l" defTabSz="800100">
            <a:lnSpc>
              <a:spcPct val="90000"/>
            </a:lnSpc>
            <a:spcBef>
              <a:spcPct val="0"/>
            </a:spcBef>
            <a:spcAft>
              <a:spcPct val="15000"/>
            </a:spcAft>
            <a:buChar char="••"/>
          </a:pPr>
          <a:r>
            <a:rPr lang="en-US" sz="1800" b="1" kern="1200" dirty="0" smtClean="0">
              <a:hlinkClick xmlns:r="http://schemas.openxmlformats.org/officeDocument/2006/relationships" r:id="rId1"/>
            </a:rPr>
            <a:t>https://www.owasp.org/images/3/3d/OWASP_Top_10_-_2013_Final_Release_-_Change_Log.docx</a:t>
          </a:r>
          <a:r>
            <a:rPr lang="en-US" sz="1800" b="1" kern="1200" dirty="0" smtClean="0"/>
            <a:t> </a:t>
          </a:r>
        </a:p>
        <a:p>
          <a:pPr marL="171450" lvl="1" indent="-171450" algn="l" defTabSz="800100">
            <a:lnSpc>
              <a:spcPct val="90000"/>
            </a:lnSpc>
            <a:spcBef>
              <a:spcPct val="0"/>
            </a:spcBef>
            <a:spcAft>
              <a:spcPct val="15000"/>
            </a:spcAft>
            <a:buChar char="••"/>
          </a:pPr>
          <a:r>
            <a:rPr lang="en-US" sz="1800" b="1" kern="1200" dirty="0" smtClean="0"/>
            <a:t>Released on June 12, 2013</a:t>
          </a:r>
        </a:p>
      </dsp:txBody>
      <dsp:txXfrm>
        <a:off x="0" y="3333612"/>
        <a:ext cx="8305800" cy="1890000"/>
      </dsp:txXfrm>
    </dsp:sp>
    <dsp:sp modelId="{FFCB1FAB-F343-4497-9E31-9572963F7F19}">
      <dsp:nvSpPr>
        <dsp:cNvPr id="0" name=""/>
        <dsp:cNvSpPr/>
      </dsp:nvSpPr>
      <dsp:spPr>
        <a:xfrm>
          <a:off x="415290" y="3082162"/>
          <a:ext cx="7528568" cy="340010"/>
        </a:xfrm>
        <a:prstGeom prst="roundRect">
          <a:avLst/>
        </a:prstGeom>
        <a:gradFill rotWithShape="0">
          <a:gsLst>
            <a:gs pos="0">
              <a:schemeClr val="accent4">
                <a:hueOff val="-4464770"/>
                <a:satOff val="26899"/>
                <a:lumOff val="2156"/>
                <a:alphaOff val="0"/>
                <a:shade val="51000"/>
                <a:satMod val="130000"/>
              </a:schemeClr>
            </a:gs>
            <a:gs pos="80000">
              <a:schemeClr val="accent4">
                <a:hueOff val="-4464770"/>
                <a:satOff val="26899"/>
                <a:lumOff val="2156"/>
                <a:alphaOff val="0"/>
                <a:shade val="93000"/>
                <a:satMod val="130000"/>
              </a:schemeClr>
            </a:gs>
            <a:gs pos="100000">
              <a:schemeClr val="accent4">
                <a:hueOff val="-4464770"/>
                <a:satOff val="26899"/>
                <a:lumOff val="215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9758" tIns="0" rIns="219758" bIns="0" numCol="1" spcCol="1270" anchor="ctr" anchorCtr="0">
          <a:noAutofit/>
        </a:bodyPr>
        <a:lstStyle/>
        <a:p>
          <a:pPr lvl="0" algn="l" defTabSz="889000">
            <a:lnSpc>
              <a:spcPct val="90000"/>
            </a:lnSpc>
            <a:spcBef>
              <a:spcPct val="0"/>
            </a:spcBef>
            <a:spcAft>
              <a:spcPct val="35000"/>
            </a:spcAft>
          </a:pPr>
          <a:r>
            <a:rPr lang="en-US" sz="2000" b="1" kern="1200" dirty="0" smtClean="0"/>
            <a:t>Final Release Produced</a:t>
          </a:r>
        </a:p>
      </dsp:txBody>
      <dsp:txXfrm>
        <a:off x="431888" y="3098760"/>
        <a:ext cx="7495372" cy="30681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2">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DBD63D-B5F1-45AD-9F9B-2025883F348C}" type="datetimeFigureOut">
              <a:rPr lang="en-GB" smtClean="0"/>
              <a:t>31/08/2013</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28C82B-2139-4834-B89A-CBE18FC32C6F}" type="slidenum">
              <a:rPr lang="en-GB" smtClean="0"/>
              <a:t>‹#›</a:t>
            </a:fld>
            <a:endParaRPr lang="en-GB"/>
          </a:p>
        </p:txBody>
      </p:sp>
    </p:spTree>
    <p:extLst>
      <p:ext uri="{BB962C8B-B14F-4D97-AF65-F5344CB8AC3E}">
        <p14:creationId xmlns:p14="http://schemas.microsoft.com/office/powerpoint/2010/main" val="3431338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3394" name="Rectangle 2"/>
          <p:cNvSpPr>
            <a:spLocks noGrp="1" noRot="1" noChangeAspect="1" noChangeArrowheads="1" noTextEdit="1"/>
          </p:cNvSpPr>
          <p:nvPr>
            <p:ph type="sldImg"/>
          </p:nvPr>
        </p:nvSpPr>
        <p:spPr>
          <a:xfrm>
            <a:off x="96838" y="0"/>
            <a:ext cx="6772275" cy="5080000"/>
          </a:xfrm>
          <a:solidFill>
            <a:srgbClr val="FFFFFF"/>
          </a:solidFill>
          <a:ln cap="flat" algn="ctr"/>
        </p:spPr>
      </p:sp>
      <p:sp>
        <p:nvSpPr>
          <p:cNvPr id="1723395" name="Rectangle 3"/>
          <p:cNvSpPr>
            <a:spLocks noGrp="1" noChangeAspect="1" noChangeArrowheads="1"/>
          </p:cNvSpPr>
          <p:nvPr>
            <p:ph type="body" idx="1"/>
          </p:nvPr>
        </p:nvSpPr>
        <p:spPr>
          <a:ln cap="flat" algn="ctr"/>
        </p:spPr>
        <p:txBody>
          <a:bodyPr lIns="91405" rIns="91405"/>
          <a:lstStyle/>
          <a:p>
            <a:pPr eaLnBrk="1" hangingPunct="1">
              <a:buFont typeface="Arial" pitchFamily="34" charset="0"/>
              <a:buNone/>
            </a:pPr>
            <a:r>
              <a:rPr lang="en-US" dirty="0" smtClean="0">
                <a:latin typeface="Arial" pitchFamily="34" charset="0"/>
              </a:rPr>
              <a:t>A9 is the only new item in the top 10 for 2013.</a:t>
            </a:r>
            <a:endParaRPr lang="en-US" dirty="0" smtClean="0">
              <a:latin typeface="Arial" pitchFamily="34" charset="0"/>
            </a:endParaRPr>
          </a:p>
        </p:txBody>
      </p:sp>
    </p:spTree>
    <p:extLst>
      <p:ext uri="{BB962C8B-B14F-4D97-AF65-F5344CB8AC3E}">
        <p14:creationId xmlns:p14="http://schemas.microsoft.com/office/powerpoint/2010/main" val="12961742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4294967295"/>
          </p:nvPr>
        </p:nvSpPr>
        <p:spPr bwMode="auto">
          <a:xfrm>
            <a:off x="3884439" y="8684612"/>
            <a:ext cx="2972007" cy="457826"/>
          </a:xfrm>
          <a:prstGeom prst="rect">
            <a:avLst/>
          </a:prstGeom>
          <a:noFill/>
          <a:ln>
            <a:miter lim="800000"/>
            <a:headEnd/>
            <a:tailEnd/>
          </a:ln>
        </p:spPr>
        <p:txBody>
          <a:bodyPr lIns="91428" tIns="45714" rIns="91428" bIns="45714"/>
          <a:lstStyle/>
          <a:p>
            <a:fld id="{771D10BA-ECC9-4873-86B7-86AF172D24A6}" type="slidenum">
              <a:rPr lang="en-US"/>
              <a:pPr/>
              <a:t>17</a:t>
            </a:fld>
            <a:endParaRPr lang="en-US"/>
          </a:p>
        </p:txBody>
      </p:sp>
      <p:sp>
        <p:nvSpPr>
          <p:cNvPr id="58371" name="Rectangle 2"/>
          <p:cNvSpPr>
            <a:spLocks noGrp="1" noRot="1" noChangeAspect="1" noChangeArrowheads="1" noTextEdit="1"/>
          </p:cNvSpPr>
          <p:nvPr>
            <p:ph type="sldImg"/>
          </p:nvPr>
        </p:nvSpPr>
        <p:spPr>
          <a:xfrm>
            <a:off x="1144588" y="685800"/>
            <a:ext cx="4570412" cy="3429000"/>
          </a:xfrm>
          <a:ln/>
        </p:spPr>
      </p:sp>
      <p:sp>
        <p:nvSpPr>
          <p:cNvPr id="58372" name="Rectangle 3"/>
          <p:cNvSpPr>
            <a:spLocks noGrp="1" noChangeArrowheads="1"/>
          </p:cNvSpPr>
          <p:nvPr>
            <p:ph type="body" idx="1"/>
          </p:nvPr>
        </p:nvSpPr>
        <p:spPr/>
        <p:txBody>
          <a:bodyPr/>
          <a:lstStyle/>
          <a:p>
            <a:pPr eaLnBrk="1" hangingPunct="1"/>
            <a:endParaRPr lang="en-US" smtClean="0"/>
          </a:p>
        </p:txBody>
      </p:sp>
    </p:spTree>
    <p:extLst>
      <p:ext uri="{BB962C8B-B14F-4D97-AF65-F5344CB8AC3E}">
        <p14:creationId xmlns:p14="http://schemas.microsoft.com/office/powerpoint/2010/main" val="3683596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4294967295"/>
          </p:nvPr>
        </p:nvSpPr>
        <p:spPr bwMode="auto">
          <a:xfrm>
            <a:off x="3884439" y="8684612"/>
            <a:ext cx="2972007" cy="457826"/>
          </a:xfrm>
          <a:prstGeom prst="rect">
            <a:avLst/>
          </a:prstGeom>
          <a:noFill/>
          <a:ln>
            <a:miter lim="800000"/>
            <a:headEnd/>
            <a:tailEnd/>
          </a:ln>
        </p:spPr>
        <p:txBody>
          <a:bodyPr lIns="91428" tIns="45714" rIns="91428" bIns="45714"/>
          <a:lstStyle/>
          <a:p>
            <a:fld id="{771D10BA-ECC9-4873-86B7-86AF172D24A6}" type="slidenum">
              <a:rPr lang="en-US"/>
              <a:pPr/>
              <a:t>18</a:t>
            </a:fld>
            <a:endParaRPr lang="en-US"/>
          </a:p>
        </p:txBody>
      </p:sp>
      <p:sp>
        <p:nvSpPr>
          <p:cNvPr id="58371" name="Rectangle 2"/>
          <p:cNvSpPr>
            <a:spLocks noGrp="1" noRot="1" noChangeAspect="1" noChangeArrowheads="1" noTextEdit="1"/>
          </p:cNvSpPr>
          <p:nvPr>
            <p:ph type="sldImg"/>
          </p:nvPr>
        </p:nvSpPr>
        <p:spPr>
          <a:xfrm>
            <a:off x="1144588" y="685800"/>
            <a:ext cx="4570412" cy="3429000"/>
          </a:xfrm>
          <a:ln/>
        </p:spPr>
      </p:sp>
      <p:sp>
        <p:nvSpPr>
          <p:cNvPr id="58372" name="Rectangle 3"/>
          <p:cNvSpPr>
            <a:spLocks noGrp="1" noChangeArrowheads="1"/>
          </p:cNvSpPr>
          <p:nvPr>
            <p:ph type="body" idx="1"/>
          </p:nvPr>
        </p:nvSpPr>
        <p:spPr/>
        <p:txBody>
          <a:bodyPr/>
          <a:lstStyle/>
          <a:p>
            <a:pPr eaLnBrk="1" hangingPunct="1"/>
            <a:endParaRPr lang="en-US" smtClean="0"/>
          </a:p>
        </p:txBody>
      </p:sp>
    </p:spTree>
    <p:extLst>
      <p:ext uri="{BB962C8B-B14F-4D97-AF65-F5344CB8AC3E}">
        <p14:creationId xmlns:p14="http://schemas.microsoft.com/office/powerpoint/2010/main" val="36835965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63633AE-94F4-4257-BFA5-F4A0E8F81FEF}" type="slidenum">
              <a:rPr lang="en-GB" smtClean="0"/>
              <a:pPr/>
              <a:t>20</a:t>
            </a:fld>
            <a:endParaRPr lang="en-GB"/>
          </a:p>
        </p:txBody>
      </p:sp>
    </p:spTree>
    <p:extLst>
      <p:ext uri="{BB962C8B-B14F-4D97-AF65-F5344CB8AC3E}">
        <p14:creationId xmlns:p14="http://schemas.microsoft.com/office/powerpoint/2010/main" val="3155088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Broken </a:t>
            </a:r>
            <a:r>
              <a:rPr lang="en-US" dirty="0" err="1" smtClean="0"/>
              <a:t>Auth</a:t>
            </a:r>
            <a:r>
              <a:rPr lang="en-US" baseline="0" dirty="0" smtClean="0"/>
              <a:t> and Session Management moved up, we believe, because more consulting organizations were included in this data set, and they can find this better than automated tools can. We don’t believe the actual prevalence of this issue increased, just the measured prevalence.</a:t>
            </a:r>
          </a:p>
          <a:p>
            <a:endParaRPr lang="en-US" baseline="0" dirty="0" smtClean="0"/>
          </a:p>
          <a:p>
            <a:r>
              <a:rPr lang="en-US" baseline="0" dirty="0" smtClean="0"/>
              <a:t>CSRF dropped we believe because organizations are getting a handle on this new issue that was first added to the Top 10 in 2007. The awareness the Top 10 raised, has helped reduce the prevalence of this issue (we believe).</a:t>
            </a:r>
            <a:endParaRPr lang="en-US" dirty="0"/>
          </a:p>
        </p:txBody>
      </p:sp>
      <p:sp>
        <p:nvSpPr>
          <p:cNvPr id="4" name="Slide Number Placeholder 3"/>
          <p:cNvSpPr>
            <a:spLocks noGrp="1"/>
          </p:cNvSpPr>
          <p:nvPr>
            <p:ph type="sldNum" sz="quarter" idx="10"/>
          </p:nvPr>
        </p:nvSpPr>
        <p:spPr/>
        <p:txBody>
          <a:bodyPr/>
          <a:lstStyle/>
          <a:p>
            <a:fld id="{B928C82B-2139-4834-B89A-CBE18FC32C6F}" type="slidenum">
              <a:rPr lang="en-GB" smtClean="0"/>
              <a:t>7</a:t>
            </a:fld>
            <a:endParaRPr lang="en-GB"/>
          </a:p>
        </p:txBody>
      </p:sp>
    </p:spTree>
    <p:extLst>
      <p:ext uri="{BB962C8B-B14F-4D97-AF65-F5344CB8AC3E}">
        <p14:creationId xmlns:p14="http://schemas.microsoft.com/office/powerpoint/2010/main" val="3886235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We pointed out vulnerable components as an issue in the 2010</a:t>
            </a:r>
            <a:r>
              <a:rPr lang="en-US" baseline="0" dirty="0" smtClean="0"/>
              <a:t> Top 10 as part of A6. Now, it has its own category. </a:t>
            </a:r>
            <a:endParaRPr lang="en-US" dirty="0" smtClean="0"/>
          </a:p>
        </p:txBody>
      </p:sp>
      <p:sp>
        <p:nvSpPr>
          <p:cNvPr id="450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26C3EB68-3E27-4561-BF95-FEED689D6200}" type="slidenum">
              <a:rPr lang="en-GB" smtClean="0">
                <a:solidFill>
                  <a:prstClr val="black"/>
                </a:solidFill>
                <a:latin typeface="Arial" charset="0"/>
              </a:rPr>
              <a:pPr eaLnBrk="1" hangingPunct="1"/>
              <a:t>8</a:t>
            </a:fld>
            <a:endParaRPr lang="en-GB" smtClean="0">
              <a:solidFill>
                <a:prstClr val="black"/>
              </a:solidFill>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First of all you have to understand that over</a:t>
            </a:r>
            <a:r>
              <a:rPr lang="en-US" baseline="0" dirty="0" smtClean="0"/>
              <a:t> the past few years, s</a:t>
            </a:r>
            <a:r>
              <a:rPr lang="en-US" dirty="0" smtClean="0"/>
              <a:t>oftware has</a:t>
            </a:r>
            <a:r>
              <a:rPr lang="en-US" baseline="0" dirty="0" smtClean="0"/>
              <a:t> become </a:t>
            </a:r>
            <a:r>
              <a:rPr lang="en-US" dirty="0" smtClean="0"/>
              <a:t>dominated by components.</a:t>
            </a:r>
          </a:p>
          <a:p>
            <a:endParaRPr lang="en-US" dirty="0" smtClean="0"/>
          </a:p>
          <a:p>
            <a:r>
              <a:rPr lang="en-US" dirty="0" smtClean="0"/>
              <a:t>Applications</a:t>
            </a:r>
            <a:r>
              <a:rPr lang="en-US" baseline="0" dirty="0" smtClean="0"/>
              <a:t> that used to be 200,000 lines of code are still 200,000 lines of code, but NOW, there are another 800,000 lines of code in the libraries and frameworks.  Sometimes much more.  Anybody use Hudson?</a:t>
            </a:r>
            <a:endParaRPr lang="en-US" dirty="0" smtClean="0"/>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A57F6B99-F4CA-4A16-B734-B25934EC3AEF}" type="slidenum">
              <a:rPr lang="en-US" smtClean="0">
                <a:latin typeface="Arial" charset="0"/>
              </a:rPr>
              <a:pPr eaLnBrk="1" hangingPunct="1"/>
              <a:t>9</a:t>
            </a:fld>
            <a:endParaRPr lang="en-US"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Increasing “layer” in between your custom code and your application server.  Nobody is focused on the security of this very important layer.</a:t>
            </a:r>
          </a:p>
          <a:p>
            <a:endParaRPr lang="en-US" dirty="0" smtClean="0"/>
          </a:p>
          <a:p>
            <a:endParaRPr lang="en-US" dirty="0" smtClean="0"/>
          </a:p>
        </p:txBody>
      </p:sp>
      <p:sp>
        <p:nvSpPr>
          <p:cNvPr id="51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D671A97C-18D7-4AFF-9E11-4A22D301D2F1}" type="slidenum">
              <a:rPr lang="en-US" smtClean="0">
                <a:latin typeface="Arial" charset="0"/>
              </a:rPr>
              <a:pPr eaLnBrk="1" hangingPunct="1"/>
              <a:t>10</a:t>
            </a:fld>
            <a:endParaRPr lang="en-US"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Aspect Security did a study with </a:t>
            </a:r>
            <a:r>
              <a:rPr lang="en-US" dirty="0" err="1" smtClean="0"/>
              <a:t>Sonatype</a:t>
            </a:r>
            <a:r>
              <a:rPr lang="en-US" dirty="0" smtClean="0"/>
              <a:t> about how many known vulnerable libraries were downloaded</a:t>
            </a:r>
            <a:r>
              <a:rPr lang="en-US" baseline="0" dirty="0" smtClean="0"/>
              <a:t> in 2011 from Maven central. By known vulnerable we mean, was there a known vulnerability in that library at the moment it was downloaded.  </a:t>
            </a:r>
            <a:r>
              <a:rPr lang="en-US" baseline="0" dirty="0" err="1" smtClean="0"/>
              <a:t>Sonatype</a:t>
            </a:r>
            <a:r>
              <a:rPr lang="en-US" baseline="0" dirty="0" smtClean="0"/>
              <a:t> runs Maven central so was able to provide us with direct download stats that would otherwise be unavailable. We selected the top 26 or so most popular libraries and the top 5 most popular security libraries as the target of the study.</a:t>
            </a:r>
            <a:endParaRPr lang="en-US" dirty="0"/>
          </a:p>
        </p:txBody>
      </p:sp>
      <p:sp>
        <p:nvSpPr>
          <p:cNvPr id="4" name="Slide Number Placeholder 3"/>
          <p:cNvSpPr>
            <a:spLocks noGrp="1"/>
          </p:cNvSpPr>
          <p:nvPr>
            <p:ph type="sldNum" sz="quarter" idx="10"/>
          </p:nvPr>
        </p:nvSpPr>
        <p:spPr>
          <a:xfrm>
            <a:off x="3884613" y="8685214"/>
            <a:ext cx="2971800" cy="457200"/>
          </a:xfrm>
          <a:prstGeom prst="rect">
            <a:avLst/>
          </a:prstGeom>
        </p:spPr>
        <p:txBody>
          <a:bodyPr lIns="91433" tIns="45717" rIns="91433" bIns="45717"/>
          <a:lstStyle/>
          <a:p>
            <a:fld id="{17075497-9D32-46B0-A140-296DA30E77F1}"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35927069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Versions plugin is free. If you use Maven, you can have Versions run automatically on the libraries used by your project. Versions will tell you if that library is using the latest version available in Maven central, and if not, what new versions are available. It doesn’t provide any vulnerability information, but at least automatically can tell you if your libraries are out of date.</a:t>
            </a:r>
            <a:endParaRPr lang="en-US" dirty="0"/>
          </a:p>
        </p:txBody>
      </p:sp>
      <p:sp>
        <p:nvSpPr>
          <p:cNvPr id="4" name="Slide Number Placeholder 3"/>
          <p:cNvSpPr>
            <a:spLocks noGrp="1"/>
          </p:cNvSpPr>
          <p:nvPr>
            <p:ph type="sldNum" sz="quarter" idx="10"/>
          </p:nvPr>
        </p:nvSpPr>
        <p:spPr/>
        <p:txBody>
          <a:bodyPr/>
          <a:lstStyle/>
          <a:p>
            <a:fld id="{B928C82B-2139-4834-B89A-CBE18FC32C6F}" type="slidenum">
              <a:rPr lang="en-GB" smtClean="0"/>
              <a:t>14</a:t>
            </a:fld>
            <a:endParaRPr lang="en-GB"/>
          </a:p>
        </p:txBody>
      </p:sp>
    </p:spTree>
    <p:extLst>
      <p:ext uri="{BB962C8B-B14F-4D97-AF65-F5344CB8AC3E}">
        <p14:creationId xmlns:p14="http://schemas.microsoft.com/office/powerpoint/2010/main" val="1020420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4294967295"/>
          </p:nvPr>
        </p:nvSpPr>
        <p:spPr bwMode="auto">
          <a:xfrm>
            <a:off x="3884439" y="8684612"/>
            <a:ext cx="2972007" cy="457826"/>
          </a:xfrm>
          <a:prstGeom prst="rect">
            <a:avLst/>
          </a:prstGeom>
          <a:noFill/>
          <a:ln>
            <a:miter lim="800000"/>
            <a:headEnd/>
            <a:tailEnd/>
          </a:ln>
        </p:spPr>
        <p:txBody>
          <a:bodyPr lIns="91428" tIns="45714" rIns="91428" bIns="45714"/>
          <a:lstStyle/>
          <a:p>
            <a:fld id="{386EEF99-361C-48F9-93A9-8D4B0D71154A}" type="slidenum">
              <a:rPr lang="en-US"/>
              <a:pPr/>
              <a:t>15</a:t>
            </a:fld>
            <a:endParaRPr lang="en-US"/>
          </a:p>
        </p:txBody>
      </p:sp>
      <p:sp>
        <p:nvSpPr>
          <p:cNvPr id="62467" name="Rectangle 2"/>
          <p:cNvSpPr>
            <a:spLocks noGrp="1" noRot="1" noChangeAspect="1" noChangeArrowheads="1" noTextEdit="1"/>
          </p:cNvSpPr>
          <p:nvPr>
            <p:ph type="sldImg"/>
          </p:nvPr>
        </p:nvSpPr>
        <p:spPr>
          <a:xfrm>
            <a:off x="1144588" y="685800"/>
            <a:ext cx="4570412" cy="3429000"/>
          </a:xfrm>
          <a:ln/>
        </p:spPr>
      </p:sp>
      <p:sp>
        <p:nvSpPr>
          <p:cNvPr id="62468" name="Rectangle 3"/>
          <p:cNvSpPr>
            <a:spLocks noGrp="1" noChangeArrowheads="1"/>
          </p:cNvSpPr>
          <p:nvPr>
            <p:ph type="body" idx="1"/>
          </p:nvPr>
        </p:nvSpPr>
        <p:spPr/>
        <p:txBody>
          <a:bodyPr/>
          <a:lstStyle/>
          <a:p>
            <a:pPr eaLnBrk="1" hangingPunct="1"/>
            <a:endParaRPr lang="en-US" dirty="0" smtClean="0"/>
          </a:p>
        </p:txBody>
      </p:sp>
    </p:spTree>
    <p:extLst>
      <p:ext uri="{BB962C8B-B14F-4D97-AF65-F5344CB8AC3E}">
        <p14:creationId xmlns:p14="http://schemas.microsoft.com/office/powerpoint/2010/main" val="11499200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4294967295"/>
          </p:nvPr>
        </p:nvSpPr>
        <p:spPr bwMode="auto">
          <a:xfrm>
            <a:off x="3884439" y="8684612"/>
            <a:ext cx="2972007" cy="457826"/>
          </a:xfrm>
          <a:prstGeom prst="rect">
            <a:avLst/>
          </a:prstGeom>
          <a:noFill/>
          <a:ln>
            <a:miter lim="800000"/>
            <a:headEnd/>
            <a:tailEnd/>
          </a:ln>
        </p:spPr>
        <p:txBody>
          <a:bodyPr lIns="91428" tIns="45714" rIns="91428" bIns="45714"/>
          <a:lstStyle/>
          <a:p>
            <a:fld id="{771D10BA-ECC9-4873-86B7-86AF172D24A6}" type="slidenum">
              <a:rPr lang="en-US"/>
              <a:pPr/>
              <a:t>16</a:t>
            </a:fld>
            <a:endParaRPr lang="en-US"/>
          </a:p>
        </p:txBody>
      </p:sp>
      <p:sp>
        <p:nvSpPr>
          <p:cNvPr id="58371" name="Rectangle 2"/>
          <p:cNvSpPr>
            <a:spLocks noGrp="1" noRot="1" noChangeAspect="1" noChangeArrowheads="1" noTextEdit="1"/>
          </p:cNvSpPr>
          <p:nvPr>
            <p:ph type="sldImg"/>
          </p:nvPr>
        </p:nvSpPr>
        <p:spPr>
          <a:xfrm>
            <a:off x="1144588" y="685800"/>
            <a:ext cx="4570412" cy="3429000"/>
          </a:xfrm>
          <a:ln/>
        </p:spPr>
      </p:sp>
      <p:sp>
        <p:nvSpPr>
          <p:cNvPr id="58372" name="Rectangle 3"/>
          <p:cNvSpPr>
            <a:spLocks noGrp="1" noChangeArrowheads="1"/>
          </p:cNvSpPr>
          <p:nvPr>
            <p:ph type="body" idx="1"/>
          </p:nvPr>
        </p:nvSpPr>
        <p:spPr/>
        <p:txBody>
          <a:bodyPr/>
          <a:lstStyle/>
          <a:p>
            <a:pPr eaLnBrk="1" hangingPunct="1"/>
            <a:endParaRPr lang="en-US" smtClean="0"/>
          </a:p>
        </p:txBody>
      </p:sp>
    </p:spTree>
    <p:extLst>
      <p:ext uri="{BB962C8B-B14F-4D97-AF65-F5344CB8AC3E}">
        <p14:creationId xmlns:p14="http://schemas.microsoft.com/office/powerpoint/2010/main" val="3683596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2741FAB-DDC0-4C8D-A2C0-9BFAD0961D10}" type="datetimeFigureOut">
              <a:rPr lang="en-US" smtClean="0"/>
              <a:pPr/>
              <a:t>8/31/2013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13A299-4B70-44C0-9573-A40A0A56C89D}" type="slidenum">
              <a:rPr lang="en-US" smtClean="0"/>
              <a:pPr/>
              <a:t>‹#›</a:t>
            </a:fld>
            <a:endParaRPr lang="en-US"/>
          </a:p>
        </p:txBody>
      </p:sp>
    </p:spTree>
    <p:extLst>
      <p:ext uri="{BB962C8B-B14F-4D97-AF65-F5344CB8AC3E}">
        <p14:creationId xmlns:p14="http://schemas.microsoft.com/office/powerpoint/2010/main" val="2006100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741FAB-DDC0-4C8D-A2C0-9BFAD0961D10}" type="datetimeFigureOut">
              <a:rPr lang="en-US" smtClean="0"/>
              <a:pPr/>
              <a:t>8/31/2013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13A299-4B70-44C0-9573-A40A0A56C89D}" type="slidenum">
              <a:rPr lang="en-US" smtClean="0"/>
              <a:pPr/>
              <a:t>‹#›</a:t>
            </a:fld>
            <a:endParaRPr lang="en-US"/>
          </a:p>
        </p:txBody>
      </p:sp>
    </p:spTree>
    <p:extLst>
      <p:ext uri="{BB962C8B-B14F-4D97-AF65-F5344CB8AC3E}">
        <p14:creationId xmlns:p14="http://schemas.microsoft.com/office/powerpoint/2010/main" val="385307450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741FAB-DDC0-4C8D-A2C0-9BFAD0961D10}" type="datetimeFigureOut">
              <a:rPr lang="en-US" smtClean="0"/>
              <a:pPr/>
              <a:t>8/31/2013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13A299-4B70-44C0-9573-A40A0A56C89D}" type="slidenum">
              <a:rPr lang="en-US" smtClean="0"/>
              <a:pPr/>
              <a:t>‹#›</a:t>
            </a:fld>
            <a:endParaRPr lang="en-US"/>
          </a:p>
        </p:txBody>
      </p:sp>
    </p:spTree>
    <p:extLst>
      <p:ext uri="{BB962C8B-B14F-4D97-AF65-F5344CB8AC3E}">
        <p14:creationId xmlns:p14="http://schemas.microsoft.com/office/powerpoint/2010/main" val="8461867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pic>
        <p:nvPicPr>
          <p:cNvPr id="91157" name="Picture 21"/>
          <p:cNvPicPr>
            <a:picLocks noChangeAspect="1" noChangeArrowheads="1"/>
          </p:cNvPicPr>
          <p:nvPr userDrawn="1"/>
        </p:nvPicPr>
        <p:blipFill>
          <a:blip r:embed="rId2" cstate="print"/>
          <a:srcRect/>
          <a:stretch>
            <a:fillRect/>
          </a:stretch>
        </p:blipFill>
        <p:spPr bwMode="auto">
          <a:xfrm>
            <a:off x="4205883" y="1455540"/>
            <a:ext cx="6152555" cy="6152555"/>
          </a:xfrm>
          <a:prstGeom prst="rect">
            <a:avLst/>
          </a:prstGeom>
          <a:noFill/>
          <a:ln w="12700">
            <a:noFill/>
            <a:miter lim="800000"/>
            <a:headEnd/>
            <a:tailEnd/>
          </a:ln>
        </p:spPr>
      </p:pic>
      <p:grpSp>
        <p:nvGrpSpPr>
          <p:cNvPr id="91159" name="Group 23"/>
          <p:cNvGrpSpPr>
            <a:grpSpLocks/>
          </p:cNvGrpSpPr>
          <p:nvPr userDrawn="1"/>
        </p:nvGrpSpPr>
        <p:grpSpPr bwMode="auto">
          <a:xfrm>
            <a:off x="0" y="0"/>
            <a:ext cx="9144000" cy="2168798"/>
            <a:chOff x="0" y="0"/>
            <a:chExt cx="8192" cy="1944"/>
          </a:xfrm>
        </p:grpSpPr>
        <p:sp>
          <p:nvSpPr>
            <p:cNvPr id="91160" name="Rectangle 24"/>
            <p:cNvSpPr>
              <a:spLocks/>
            </p:cNvSpPr>
            <p:nvPr/>
          </p:nvSpPr>
          <p:spPr bwMode="auto">
            <a:xfrm>
              <a:off x="0" y="1600"/>
              <a:ext cx="8192" cy="40"/>
            </a:xfrm>
            <a:prstGeom prst="rect">
              <a:avLst/>
            </a:prstGeom>
            <a:gradFill rotWithShape="0">
              <a:gsLst>
                <a:gs pos="0">
                  <a:srgbClr val="000000"/>
                </a:gs>
                <a:gs pos="100000">
                  <a:srgbClr val="B3B3B3"/>
                </a:gs>
              </a:gsLst>
              <a:lin ang="5400000" scaled="1"/>
            </a:gradFill>
            <a:ln w="25400">
              <a:noFill/>
              <a:miter lim="800000"/>
              <a:headEnd/>
              <a:tailEnd/>
            </a:ln>
          </p:spPr>
          <p:txBody>
            <a:bodyPr lIns="0" tIns="0" rIns="0" bIns="0"/>
            <a:lstStyle/>
            <a:p>
              <a:endParaRPr lang="en-US" sz="1266"/>
            </a:p>
          </p:txBody>
        </p:sp>
        <p:sp>
          <p:nvSpPr>
            <p:cNvPr id="91161" name="Rectangle 25"/>
            <p:cNvSpPr>
              <a:spLocks/>
            </p:cNvSpPr>
            <p:nvPr/>
          </p:nvSpPr>
          <p:spPr bwMode="auto">
            <a:xfrm>
              <a:off x="0" y="0"/>
              <a:ext cx="8192" cy="1600"/>
            </a:xfrm>
            <a:prstGeom prst="rect">
              <a:avLst/>
            </a:prstGeom>
            <a:gradFill rotWithShape="0">
              <a:gsLst>
                <a:gs pos="0">
                  <a:srgbClr val="1A2464"/>
                </a:gs>
                <a:gs pos="100000">
                  <a:srgbClr val="46558F"/>
                </a:gs>
              </a:gsLst>
              <a:lin ang="5400000" scaled="1"/>
            </a:gradFill>
            <a:ln w="25400">
              <a:noFill/>
              <a:miter lim="800000"/>
              <a:headEnd/>
              <a:tailEnd/>
            </a:ln>
          </p:spPr>
          <p:txBody>
            <a:bodyPr lIns="0" tIns="0" rIns="0" bIns="0"/>
            <a:lstStyle/>
            <a:p>
              <a:endParaRPr lang="en-US" sz="1266"/>
            </a:p>
          </p:txBody>
        </p:sp>
        <p:pic>
          <p:nvPicPr>
            <p:cNvPr id="91162" name="Picture 26"/>
            <p:cNvPicPr>
              <a:picLocks noChangeAspect="1" noChangeArrowheads="1"/>
            </p:cNvPicPr>
            <p:nvPr/>
          </p:nvPicPr>
          <p:blipFill>
            <a:blip r:embed="rId3" cstate="print"/>
            <a:srcRect/>
            <a:stretch>
              <a:fillRect/>
            </a:stretch>
          </p:blipFill>
          <p:spPr bwMode="auto">
            <a:xfrm>
              <a:off x="3121" y="0"/>
              <a:ext cx="1944" cy="1944"/>
            </a:xfrm>
            <a:prstGeom prst="rect">
              <a:avLst/>
            </a:prstGeom>
            <a:noFill/>
            <a:ln w="12700">
              <a:noFill/>
              <a:miter lim="800000"/>
              <a:headEnd/>
              <a:tailEnd/>
            </a:ln>
          </p:spPr>
        </p:pic>
      </p:grpSp>
      <p:sp>
        <p:nvSpPr>
          <p:cNvPr id="91163" name="Rectangle 27"/>
          <p:cNvSpPr>
            <a:spLocks/>
          </p:cNvSpPr>
          <p:nvPr userDrawn="1"/>
        </p:nvSpPr>
        <p:spPr bwMode="auto">
          <a:xfrm>
            <a:off x="0" y="5072062"/>
            <a:ext cx="9144000" cy="1785938"/>
          </a:xfrm>
          <a:prstGeom prst="rect">
            <a:avLst/>
          </a:prstGeom>
          <a:gradFill rotWithShape="0">
            <a:gsLst>
              <a:gs pos="0">
                <a:srgbClr val="1A2464"/>
              </a:gs>
              <a:gs pos="100000">
                <a:srgbClr val="46558F"/>
              </a:gs>
            </a:gsLst>
            <a:lin ang="5400000" scaled="1"/>
          </a:gradFill>
          <a:ln w="25400">
            <a:noFill/>
            <a:miter lim="800000"/>
            <a:headEnd/>
            <a:tailEnd/>
          </a:ln>
        </p:spPr>
        <p:txBody>
          <a:bodyPr lIns="0" tIns="0" rIns="0" bIns="0"/>
          <a:lstStyle/>
          <a:p>
            <a:endParaRPr lang="en-US" sz="1266"/>
          </a:p>
        </p:txBody>
      </p:sp>
      <p:sp>
        <p:nvSpPr>
          <p:cNvPr id="91164" name="Rectangle 28"/>
          <p:cNvSpPr>
            <a:spLocks/>
          </p:cNvSpPr>
          <p:nvPr userDrawn="1"/>
        </p:nvSpPr>
        <p:spPr bwMode="auto">
          <a:xfrm>
            <a:off x="0" y="5027414"/>
            <a:ext cx="9144000" cy="44648"/>
          </a:xfrm>
          <a:prstGeom prst="rect">
            <a:avLst/>
          </a:prstGeom>
          <a:gradFill rotWithShape="0">
            <a:gsLst>
              <a:gs pos="0">
                <a:srgbClr val="B3B3B3"/>
              </a:gs>
              <a:gs pos="100000">
                <a:srgbClr val="000000"/>
              </a:gs>
            </a:gsLst>
            <a:lin ang="5400000" scaled="1"/>
          </a:gradFill>
          <a:ln w="25400">
            <a:noFill/>
            <a:miter lim="800000"/>
            <a:headEnd/>
            <a:tailEnd/>
          </a:ln>
        </p:spPr>
        <p:txBody>
          <a:bodyPr lIns="0" tIns="0" rIns="0" bIns="0"/>
          <a:lstStyle/>
          <a:p>
            <a:endParaRPr lang="en-US" sz="1266"/>
          </a:p>
        </p:txBody>
      </p:sp>
      <p:sp>
        <p:nvSpPr>
          <p:cNvPr id="91168" name="Rectangle 32"/>
          <p:cNvSpPr>
            <a:spLocks noGrp="1" noChangeArrowheads="1"/>
          </p:cNvSpPr>
          <p:nvPr>
            <p:ph type="ctrTitle" sz="quarter"/>
          </p:nvPr>
        </p:nvSpPr>
        <p:spPr>
          <a:xfrm>
            <a:off x="642938" y="2303859"/>
            <a:ext cx="7822406" cy="1607344"/>
          </a:xfrm>
          <a:ln w="9525"/>
        </p:spPr>
        <p:txBody>
          <a:bodyPr lIns="91420" tIns="45710" rIns="91420" bIns="45710" anchor="ctr"/>
          <a:lstStyle>
            <a:lvl1pPr>
              <a:defRPr/>
            </a:lvl1pPr>
          </a:lstStyle>
          <a:p>
            <a:r>
              <a:rPr lang="en-US"/>
              <a:t>Click to edit Master title style</a:t>
            </a:r>
          </a:p>
        </p:txBody>
      </p:sp>
    </p:spTree>
    <p:extLst>
      <p:ext uri="{BB962C8B-B14F-4D97-AF65-F5344CB8AC3E}">
        <p14:creationId xmlns:p14="http://schemas.microsoft.com/office/powerpoint/2010/main" val="4118935087"/>
      </p:ext>
    </p:extLst>
  </p:cSld>
  <p:clrMapOvr>
    <a:masterClrMapping/>
  </p:clrMapOvr>
  <p:transition>
    <p:split orient="vert"/>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741FAB-DDC0-4C8D-A2C0-9BFAD0961D10}" type="datetimeFigureOut">
              <a:rPr lang="en-US" smtClean="0"/>
              <a:pPr/>
              <a:t>8/31/2013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13A299-4B70-44C0-9573-A40A0A56C89D}" type="slidenum">
              <a:rPr lang="en-US" smtClean="0"/>
              <a:pPr/>
              <a:t>‹#›</a:t>
            </a:fld>
            <a:endParaRPr lang="en-US"/>
          </a:p>
        </p:txBody>
      </p:sp>
    </p:spTree>
    <p:extLst>
      <p:ext uri="{BB962C8B-B14F-4D97-AF65-F5344CB8AC3E}">
        <p14:creationId xmlns:p14="http://schemas.microsoft.com/office/powerpoint/2010/main" val="1478112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741FAB-DDC0-4C8D-A2C0-9BFAD0961D10}" type="datetimeFigureOut">
              <a:rPr lang="en-US" smtClean="0"/>
              <a:pPr/>
              <a:t>8/31/2013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13A299-4B70-44C0-9573-A40A0A56C89D}" type="slidenum">
              <a:rPr lang="en-US" smtClean="0"/>
              <a:pPr/>
              <a:t>‹#›</a:t>
            </a:fld>
            <a:endParaRPr lang="en-US"/>
          </a:p>
        </p:txBody>
      </p:sp>
    </p:spTree>
    <p:extLst>
      <p:ext uri="{BB962C8B-B14F-4D97-AF65-F5344CB8AC3E}">
        <p14:creationId xmlns:p14="http://schemas.microsoft.com/office/powerpoint/2010/main" val="216533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2741FAB-DDC0-4C8D-A2C0-9BFAD0961D10}" type="datetimeFigureOut">
              <a:rPr lang="en-US" smtClean="0"/>
              <a:pPr/>
              <a:t>8/31/2013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13A299-4B70-44C0-9573-A40A0A56C89D}" type="slidenum">
              <a:rPr lang="en-US" smtClean="0"/>
              <a:pPr/>
              <a:t>‹#›</a:t>
            </a:fld>
            <a:endParaRPr lang="en-US"/>
          </a:p>
        </p:txBody>
      </p:sp>
    </p:spTree>
    <p:extLst>
      <p:ext uri="{BB962C8B-B14F-4D97-AF65-F5344CB8AC3E}">
        <p14:creationId xmlns:p14="http://schemas.microsoft.com/office/powerpoint/2010/main" val="1906222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2741FAB-DDC0-4C8D-A2C0-9BFAD0961D10}" type="datetimeFigureOut">
              <a:rPr lang="en-US" smtClean="0"/>
              <a:pPr/>
              <a:t>8/31/2013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13A299-4B70-44C0-9573-A40A0A56C89D}" type="slidenum">
              <a:rPr lang="en-US" smtClean="0"/>
              <a:pPr/>
              <a:t>‹#›</a:t>
            </a:fld>
            <a:endParaRPr lang="en-US"/>
          </a:p>
        </p:txBody>
      </p:sp>
    </p:spTree>
    <p:extLst>
      <p:ext uri="{BB962C8B-B14F-4D97-AF65-F5344CB8AC3E}">
        <p14:creationId xmlns:p14="http://schemas.microsoft.com/office/powerpoint/2010/main" val="1804462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52741FAB-DDC0-4C8D-A2C0-9BFAD0961D10}" type="datetimeFigureOut">
              <a:rPr lang="en-US" smtClean="0"/>
              <a:pPr/>
              <a:t>8/31/2013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13A299-4B70-44C0-9573-A40A0A56C89D}" type="slidenum">
              <a:rPr lang="en-US" smtClean="0"/>
              <a:pPr/>
              <a:t>‹#›</a:t>
            </a:fld>
            <a:endParaRPr lang="en-US"/>
          </a:p>
        </p:txBody>
      </p:sp>
    </p:spTree>
    <p:extLst>
      <p:ext uri="{BB962C8B-B14F-4D97-AF65-F5344CB8AC3E}">
        <p14:creationId xmlns:p14="http://schemas.microsoft.com/office/powerpoint/2010/main" val="133399074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741FAB-DDC0-4C8D-A2C0-9BFAD0961D10}" type="datetimeFigureOut">
              <a:rPr lang="en-US" smtClean="0"/>
              <a:pPr/>
              <a:t>8/31/2013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13A299-4B70-44C0-9573-A40A0A56C89D}" type="slidenum">
              <a:rPr lang="en-US" smtClean="0"/>
              <a:pPr/>
              <a:t>‹#›</a:t>
            </a:fld>
            <a:endParaRPr lang="en-US"/>
          </a:p>
        </p:txBody>
      </p:sp>
    </p:spTree>
    <p:extLst>
      <p:ext uri="{BB962C8B-B14F-4D97-AF65-F5344CB8AC3E}">
        <p14:creationId xmlns:p14="http://schemas.microsoft.com/office/powerpoint/2010/main" val="33392687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741FAB-DDC0-4C8D-A2C0-9BFAD0961D10}" type="datetimeFigureOut">
              <a:rPr lang="en-US" smtClean="0"/>
              <a:pPr/>
              <a:t>8/31/2013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13A299-4B70-44C0-9573-A40A0A56C89D}" type="slidenum">
              <a:rPr lang="en-US" smtClean="0"/>
              <a:pPr/>
              <a:t>‹#›</a:t>
            </a:fld>
            <a:endParaRPr lang="en-US"/>
          </a:p>
        </p:txBody>
      </p:sp>
    </p:spTree>
    <p:extLst>
      <p:ext uri="{BB962C8B-B14F-4D97-AF65-F5344CB8AC3E}">
        <p14:creationId xmlns:p14="http://schemas.microsoft.com/office/powerpoint/2010/main" val="3361594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741FAB-DDC0-4C8D-A2C0-9BFAD0961D10}" type="datetimeFigureOut">
              <a:rPr lang="en-US" smtClean="0"/>
              <a:pPr/>
              <a:t>8/31/2013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13A299-4B70-44C0-9573-A40A0A56C89D}" type="slidenum">
              <a:rPr lang="en-US" smtClean="0"/>
              <a:pPr/>
              <a:t>‹#›</a:t>
            </a:fld>
            <a:endParaRPr lang="en-US"/>
          </a:p>
        </p:txBody>
      </p:sp>
    </p:spTree>
    <p:extLst>
      <p:ext uri="{BB962C8B-B14F-4D97-AF65-F5344CB8AC3E}">
        <p14:creationId xmlns:p14="http://schemas.microsoft.com/office/powerpoint/2010/main" val="3550611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t="-2000" b="-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67200" y="76200"/>
            <a:ext cx="4724400" cy="715962"/>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741FAB-DDC0-4C8D-A2C0-9BFAD0961D10}" type="datetimeFigureOut">
              <a:rPr lang="en-US" smtClean="0"/>
              <a:pPr/>
              <a:t>8/31/2013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13A299-4B70-44C0-9573-A40A0A56C89D}" type="slidenum">
              <a:rPr lang="en-US" smtClean="0"/>
              <a:pPr/>
              <a:t>‹#›</a:t>
            </a:fld>
            <a:endParaRPr lang="en-US"/>
          </a:p>
        </p:txBody>
      </p:sp>
    </p:spTree>
    <p:extLst>
      <p:ext uri="{BB962C8B-B14F-4D97-AF65-F5344CB8AC3E}">
        <p14:creationId xmlns:p14="http://schemas.microsoft.com/office/powerpoint/2010/main" val="3175309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ctr" defTabSz="914400" rtl="0" eaLnBrk="1" latinLnBrk="0" hangingPunct="1">
        <a:spcBef>
          <a:spcPct val="0"/>
        </a:spcBef>
        <a:buNone/>
        <a:defRPr sz="2800" b="0" kern="1200">
          <a:solidFill>
            <a:schemeClr val="bg1">
              <a:lumMod val="85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chart" Target="../charts/char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slideLayout" Target="../slideLayouts/slideLayout6.xml"/><Relationship Id="rId1" Type="http://schemas.openxmlformats.org/officeDocument/2006/relationships/tags" Target="../tags/tag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slideLayout" Target="../slideLayouts/slideLayout6.xml"/><Relationship Id="rId1" Type="http://schemas.openxmlformats.org/officeDocument/2006/relationships/tags" Target="../tags/tag8.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notesSlide" Target="../notesSlides/notesSlide8.xml"/><Relationship Id="rId7" Type="http://schemas.openxmlformats.org/officeDocument/2006/relationships/diagramColors" Target="../diagrams/colors7.xml"/><Relationship Id="rId2" Type="http://schemas.openxmlformats.org/officeDocument/2006/relationships/slideLayout" Target="../slideLayouts/slideLayout6.xml"/><Relationship Id="rId1" Type="http://schemas.openxmlformats.org/officeDocument/2006/relationships/tags" Target="../tags/tag9.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16.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notesSlide" Target="../notesSlides/notesSlide9.xml"/><Relationship Id="rId7" Type="http://schemas.openxmlformats.org/officeDocument/2006/relationships/diagramColors" Target="../diagrams/colors8.xml"/><Relationship Id="rId2" Type="http://schemas.openxmlformats.org/officeDocument/2006/relationships/slideLayout" Target="../slideLayouts/slideLayout6.xml"/><Relationship Id="rId1" Type="http://schemas.openxmlformats.org/officeDocument/2006/relationships/tags" Target="../tags/tag10.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17.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notesSlide" Target="../notesSlides/notesSlide10.xml"/><Relationship Id="rId7" Type="http://schemas.openxmlformats.org/officeDocument/2006/relationships/diagramColors" Target="../diagrams/colors9.xml"/><Relationship Id="rId2" Type="http://schemas.openxmlformats.org/officeDocument/2006/relationships/slideLayout" Target="../slideLayouts/slideLayout6.xml"/><Relationship Id="rId1" Type="http://schemas.openxmlformats.org/officeDocument/2006/relationships/tags" Target="../tags/tag11.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18.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notesSlide" Target="../notesSlides/notesSlide11.xml"/><Relationship Id="rId7" Type="http://schemas.openxmlformats.org/officeDocument/2006/relationships/diagramColors" Target="../diagrams/colors10.xml"/><Relationship Id="rId2" Type="http://schemas.openxmlformats.org/officeDocument/2006/relationships/slideLayout" Target="../slideLayouts/slideLayout6.xml"/><Relationship Id="rId1" Type="http://schemas.openxmlformats.org/officeDocument/2006/relationships/tags" Target="../tags/tag12.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19.xml.rels><?xml version="1.0" encoding="UTF-8" standalone="yes"?>
<Relationships xmlns="http://schemas.openxmlformats.org/package/2006/relationships"><Relationship Id="rId3" Type="http://schemas.openxmlformats.org/officeDocument/2006/relationships/hyperlink" Target="https://www.owasp.org/index.php/Top10" TargetMode="External"/><Relationship Id="rId2" Type="http://schemas.openxmlformats.org/officeDocument/2006/relationships/hyperlink" Target="http://www.vimeo.com/9006276" TargetMode="External"/><Relationship Id="rId1" Type="http://schemas.openxmlformats.org/officeDocument/2006/relationships/slideLayout" Target="../slideLayouts/slideLayout2.xml"/><Relationship Id="rId4" Type="http://schemas.openxmlformats.org/officeDocument/2006/relationships/hyperlink" Target="https://www.owasp.org/index.php/Top10#tab=Translation_Efforts"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6.xml"/><Relationship Id="rId1" Type="http://schemas.openxmlformats.org/officeDocument/2006/relationships/tags" Target="../tags/tag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1.xml"/><Relationship Id="rId7" Type="http://schemas.openxmlformats.org/officeDocument/2006/relationships/diagramColors" Target="../diagrams/colors2.xml"/><Relationship Id="rId2" Type="http://schemas.openxmlformats.org/officeDocument/2006/relationships/slideLayout" Target="../slideLayouts/slideLayout6.xml"/><Relationship Id="rId1" Type="http://schemas.openxmlformats.org/officeDocument/2006/relationships/tags" Target="../tags/tag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slideLayout" Target="../slideLayouts/slideLayout6.xml"/><Relationship Id="rId1" Type="http://schemas.openxmlformats.org/officeDocument/2006/relationships/tags" Target="../tags/tag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6.xml"/><Relationship Id="rId1" Type="http://schemas.openxmlformats.org/officeDocument/2006/relationships/tags" Target="../tags/tag4.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slideLayout" Target="../slideLayouts/slideLayout6.xml"/><Relationship Id="rId1" Type="http://schemas.openxmlformats.org/officeDocument/2006/relationships/tags" Target="../tags/tag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2000" b="-2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3371850"/>
          </a:xfrm>
          <a:ln>
            <a:noFill/>
          </a:ln>
        </p:spPr>
        <p:txBody>
          <a:bodyPr/>
          <a:lstStyle/>
          <a:p>
            <a:r>
              <a:rPr lang="en-GB" sz="6600" dirty="0" smtClean="0">
                <a:solidFill>
                  <a:schemeClr val="bg1"/>
                </a:solidFill>
              </a:rPr>
              <a:t/>
            </a:r>
            <a:br>
              <a:rPr lang="en-GB" sz="6600" dirty="0" smtClean="0">
                <a:solidFill>
                  <a:schemeClr val="bg1"/>
                </a:solidFill>
              </a:rPr>
            </a:br>
            <a:r>
              <a:rPr lang="en-GB" sz="6600" dirty="0">
                <a:solidFill>
                  <a:schemeClr val="bg1"/>
                </a:solidFill>
              </a:rPr>
              <a:t/>
            </a:r>
            <a:br>
              <a:rPr lang="en-GB" sz="6600" dirty="0">
                <a:solidFill>
                  <a:schemeClr val="bg1"/>
                </a:solidFill>
              </a:rPr>
            </a:br>
            <a:r>
              <a:rPr lang="en-GB" sz="6600" dirty="0" smtClean="0">
                <a:solidFill>
                  <a:schemeClr val="bg1"/>
                </a:solidFill>
              </a:rPr>
              <a:t>OWASP Top-10 2013</a:t>
            </a:r>
            <a:endParaRPr lang="en-US" sz="6600" dirty="0">
              <a:solidFill>
                <a:schemeClr val="bg1"/>
              </a:solidFill>
            </a:endParaRPr>
          </a:p>
        </p:txBody>
      </p:sp>
      <p:sp>
        <p:nvSpPr>
          <p:cNvPr id="3" name="Subtitle 2"/>
          <p:cNvSpPr>
            <a:spLocks noGrp="1"/>
          </p:cNvSpPr>
          <p:nvPr>
            <p:ph type="subTitle" idx="1"/>
          </p:nvPr>
        </p:nvSpPr>
        <p:spPr>
          <a:xfrm>
            <a:off x="1371600" y="3581400"/>
            <a:ext cx="6400800" cy="1752600"/>
          </a:xfrm>
        </p:spPr>
        <p:txBody>
          <a:bodyPr>
            <a:normAutofit fontScale="85000" lnSpcReduction="20000"/>
          </a:bodyPr>
          <a:lstStyle/>
          <a:p>
            <a:r>
              <a:rPr lang="en-US" b="1" dirty="0" smtClean="0"/>
              <a:t>Dave Wichers</a:t>
            </a:r>
          </a:p>
          <a:p>
            <a:r>
              <a:rPr lang="en-US" b="1" dirty="0" smtClean="0"/>
              <a:t>OWASP Top 10 Project Lead</a:t>
            </a:r>
          </a:p>
          <a:p>
            <a:r>
              <a:rPr lang="en-US" b="1" dirty="0" smtClean="0"/>
              <a:t>OWASP Board Member</a:t>
            </a:r>
            <a:endParaRPr lang="en-US" b="1" dirty="0"/>
          </a:p>
          <a:p>
            <a:r>
              <a:rPr lang="en-US" b="1" dirty="0" smtClean="0"/>
              <a:t>COO/Cofounder, Aspect Security</a:t>
            </a:r>
          </a:p>
        </p:txBody>
      </p:sp>
    </p:spTree>
    <p:extLst>
      <p:ext uri="{BB962C8B-B14F-4D97-AF65-F5344CB8AC3E}">
        <p14:creationId xmlns:p14="http://schemas.microsoft.com/office/powerpoint/2010/main" val="9980913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smtClean="0"/>
              <a:t>Transformation</a:t>
            </a:r>
          </a:p>
        </p:txBody>
      </p:sp>
      <p:sp>
        <p:nvSpPr>
          <p:cNvPr id="26627" name="AutoShape 2" descr="http://3.bp.blogspot.com/-A3fpJCjaIOo/Te5kYlKcP3I/AAAAAAAACUA/flPPbHYd7zs/s1600/iceberg2.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pic>
        <p:nvPicPr>
          <p:cNvPr id="26628" name="Picture 3"/>
          <p:cNvPicPr>
            <a:picLocks noChangeAspect="1" noChangeArrowheads="1"/>
          </p:cNvPicPr>
          <p:nvPr/>
        </p:nvPicPr>
        <p:blipFill>
          <a:blip r:embed="rId3">
            <a:extLst>
              <a:ext uri="{28A0092B-C50C-407E-A947-70E740481C1C}">
                <a14:useLocalDpi xmlns:a14="http://schemas.microsoft.com/office/drawing/2010/main" val="0"/>
              </a:ext>
            </a:extLst>
          </a:blip>
          <a:srcRect l="2133" r="5789"/>
          <a:stretch>
            <a:fillRect/>
          </a:stretch>
        </p:blipFill>
        <p:spPr bwMode="auto">
          <a:xfrm>
            <a:off x="0" y="1"/>
            <a:ext cx="9144000" cy="687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ight Arrow 4"/>
          <p:cNvSpPr/>
          <p:nvPr/>
        </p:nvSpPr>
        <p:spPr>
          <a:xfrm>
            <a:off x="63500" y="3446463"/>
            <a:ext cx="3517900" cy="2801937"/>
          </a:xfrm>
          <a:prstGeom prst="rightArrow">
            <a:avLst/>
          </a:prstGeom>
          <a:solidFill>
            <a:srgbClr val="FF0000"/>
          </a:solidFill>
          <a:ln>
            <a:solidFill>
              <a:schemeClr val="bg1"/>
            </a:solid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3600" b="1" dirty="0"/>
              <a:t>80% Libraries</a:t>
            </a:r>
          </a:p>
        </p:txBody>
      </p:sp>
      <p:sp>
        <p:nvSpPr>
          <p:cNvPr id="7" name="TextBox 6"/>
          <p:cNvSpPr txBox="1"/>
          <p:nvPr/>
        </p:nvSpPr>
        <p:spPr>
          <a:xfrm>
            <a:off x="5791200" y="4724400"/>
            <a:ext cx="3124200" cy="1569660"/>
          </a:xfrm>
          <a:prstGeom prst="rect">
            <a:avLst/>
          </a:prstGeom>
          <a:noFill/>
        </p:spPr>
        <p:txBody>
          <a:bodyPr wrap="square">
            <a:spAutoFit/>
          </a:bodyPr>
          <a:lstStyle/>
          <a:p>
            <a:pPr algn="ctr">
              <a:defRPr/>
            </a:pPr>
            <a:r>
              <a:rPr lang="en-US" sz="3200" dirty="0">
                <a:solidFill>
                  <a:schemeClr val="bg1"/>
                </a:solidFill>
                <a:latin typeface="+mj-lt"/>
              </a:rPr>
              <a:t>But library use is growing at a staggering rate</a:t>
            </a:r>
          </a:p>
        </p:txBody>
      </p:sp>
      <p:sp>
        <p:nvSpPr>
          <p:cNvPr id="9" name="Right Arrow 8"/>
          <p:cNvSpPr/>
          <p:nvPr/>
        </p:nvSpPr>
        <p:spPr>
          <a:xfrm flipH="1">
            <a:off x="5715000" y="609600"/>
            <a:ext cx="2209800" cy="1006475"/>
          </a:xfrm>
          <a:prstGeom prst="rightArrow">
            <a:avLst/>
          </a:prstGeom>
          <a:solidFill>
            <a:srgbClr val="FFFF00"/>
          </a:solidFill>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dirty="0">
                <a:solidFill>
                  <a:schemeClr val="tx1"/>
                </a:solidFill>
              </a:rPr>
              <a:t>20% Custom Code</a:t>
            </a:r>
          </a:p>
        </p:txBody>
      </p:sp>
    </p:spTree>
    <p:extLst>
      <p:ext uri="{BB962C8B-B14F-4D97-AF65-F5344CB8AC3E}">
        <p14:creationId xmlns:p14="http://schemas.microsoft.com/office/powerpoint/2010/main" val="1647048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hart 7"/>
          <p:cNvGraphicFramePr/>
          <p:nvPr>
            <p:extLst>
              <p:ext uri="{D42A27DB-BD31-4B8C-83A1-F6EECF244321}">
                <p14:modId xmlns:p14="http://schemas.microsoft.com/office/powerpoint/2010/main" val="1717393741"/>
              </p:ext>
            </p:extLst>
          </p:nvPr>
        </p:nvGraphicFramePr>
        <p:xfrm>
          <a:off x="152400" y="1663385"/>
          <a:ext cx="6629400" cy="4953000"/>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lstStyle/>
          <a:p>
            <a:r>
              <a:rPr lang="en-US" dirty="0" smtClean="0"/>
              <a:t>Everyone Uses Vulnerable Libraries</a:t>
            </a:r>
            <a:endParaRPr lang="en-US" dirty="0"/>
          </a:p>
        </p:txBody>
      </p:sp>
      <p:sp>
        <p:nvSpPr>
          <p:cNvPr id="4" name="Oval Callout 3"/>
          <p:cNvSpPr/>
          <p:nvPr/>
        </p:nvSpPr>
        <p:spPr>
          <a:xfrm>
            <a:off x="1828800" y="990600"/>
            <a:ext cx="2438400" cy="1143000"/>
          </a:xfrm>
          <a:prstGeom prst="wedgeEllipseCallout">
            <a:avLst>
              <a:gd name="adj1" fmla="val 19555"/>
              <a:gd name="adj2" fmla="val 131106"/>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fontAlgn="auto">
              <a:spcBef>
                <a:spcPts val="0"/>
              </a:spcBef>
              <a:spcAft>
                <a:spcPts val="0"/>
              </a:spcAft>
              <a:defRPr/>
            </a:pPr>
            <a:r>
              <a:rPr lang="en-US" sz="1600" b="1" dirty="0" smtClean="0">
                <a:solidFill>
                  <a:srgbClr val="000000"/>
                </a:solidFill>
              </a:rPr>
              <a:t>29 MILLION vulnerable downloads in 2011</a:t>
            </a:r>
            <a:endParaRPr lang="en-US" sz="1600" b="1" dirty="0">
              <a:solidFill>
                <a:srgbClr val="00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058290976"/>
              </p:ext>
            </p:extLst>
          </p:nvPr>
        </p:nvGraphicFramePr>
        <p:xfrm>
          <a:off x="1524000" y="3803359"/>
          <a:ext cx="3352800" cy="1577340"/>
        </p:xfrm>
        <a:graphic>
          <a:graphicData uri="http://schemas.openxmlformats.org/drawingml/2006/table">
            <a:tbl>
              <a:tblPr firstRow="1" bandRow="1"/>
              <a:tblGrid>
                <a:gridCol w="1676400"/>
                <a:gridCol w="1676400"/>
              </a:tblGrid>
              <a:tr h="227765">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algn="just">
                        <a:lnSpc>
                          <a:spcPct val="115000"/>
                        </a:lnSpc>
                        <a:spcBef>
                          <a:spcPts val="0"/>
                        </a:spcBef>
                        <a:spcAft>
                          <a:spcPts val="0"/>
                        </a:spcAft>
                        <a:tabLst>
                          <a:tab pos="4702810" algn="l"/>
                        </a:tabLst>
                      </a:pPr>
                      <a:r>
                        <a:rPr lang="en-US" sz="1800" dirty="0">
                          <a:effectLst/>
                        </a:rPr>
                        <a:t>Libraries</a:t>
                      </a:r>
                      <a:endParaRPr lang="en-US" sz="1800" dirty="0">
                        <a:effectLst/>
                        <a:latin typeface="Calibri"/>
                        <a:ea typeface="MS Mincho"/>
                        <a:cs typeface="Times New Roman"/>
                      </a:endParaRPr>
                    </a:p>
                  </a:txBody>
                  <a:tcPr marL="68580" marR="68580" marT="0" marB="0">
                    <a:lnL w="12700" cmpd="sng">
                      <a:solidFill>
                        <a:srgbClr val="4C5A6A"/>
                      </a:solidFill>
                    </a:lnL>
                    <a:lnR>
                      <a:noFill/>
                    </a:lnR>
                    <a:lnT w="12700" cmpd="sng">
                      <a:solidFill>
                        <a:srgbClr val="4C5A6A"/>
                      </a:solidFill>
                    </a:lnT>
                    <a:lnB w="12700" cmpd="sng">
                      <a:solidFill>
                        <a:srgbClr val="4C5A6A"/>
                      </a:solidFill>
                    </a:lnB>
                    <a:lnTlToBr w="12700" cmpd="sng">
                      <a:noFill/>
                      <a:prstDash val="solid"/>
                    </a:lnTlToBr>
                    <a:lnBlToTr w="12700" cmpd="sng">
                      <a:noFill/>
                      <a:prstDash val="solid"/>
                    </a:lnBlToTr>
                    <a:solidFill>
                      <a:srgbClr val="4C5A6A">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algn="just">
                        <a:lnSpc>
                          <a:spcPct val="115000"/>
                        </a:lnSpc>
                        <a:spcBef>
                          <a:spcPts val="0"/>
                        </a:spcBef>
                        <a:spcAft>
                          <a:spcPts val="0"/>
                        </a:spcAft>
                        <a:tabLst>
                          <a:tab pos="4702810" algn="l"/>
                        </a:tabLst>
                      </a:pPr>
                      <a:r>
                        <a:rPr lang="en-US" sz="1800">
                          <a:effectLst/>
                        </a:rPr>
                        <a:t>31</a:t>
                      </a:r>
                      <a:endParaRPr lang="en-US" sz="1800">
                        <a:effectLst/>
                        <a:latin typeface="Calibri"/>
                        <a:ea typeface="MS Mincho"/>
                        <a:cs typeface="Times New Roman"/>
                      </a:endParaRPr>
                    </a:p>
                  </a:txBody>
                  <a:tcPr marL="68580" marR="68580" marT="0" marB="0">
                    <a:lnL>
                      <a:noFill/>
                    </a:lnL>
                    <a:lnR w="12700" cmpd="sng">
                      <a:solidFill>
                        <a:srgbClr val="4C5A6A"/>
                      </a:solidFill>
                    </a:lnR>
                    <a:lnT w="12700" cmpd="sng">
                      <a:solidFill>
                        <a:srgbClr val="4C5A6A"/>
                      </a:solidFill>
                    </a:lnT>
                    <a:lnB w="12700" cmpd="sng">
                      <a:solidFill>
                        <a:srgbClr val="4C5A6A"/>
                      </a:solidFill>
                    </a:lnB>
                    <a:lnTlToBr w="12700" cmpd="sng">
                      <a:noFill/>
                      <a:prstDash val="solid"/>
                    </a:lnTlToBr>
                    <a:lnBlToTr w="12700" cmpd="sng">
                      <a:noFill/>
                      <a:prstDash val="solid"/>
                    </a:lnBlToTr>
                    <a:solidFill>
                      <a:srgbClr val="4C5A6A">
                        <a:tint val="20000"/>
                      </a:srgbClr>
                    </a:solidFill>
                  </a:tcPr>
                </a:tc>
              </a:tr>
              <a:tr h="308138">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algn="just">
                        <a:lnSpc>
                          <a:spcPct val="115000"/>
                        </a:lnSpc>
                        <a:spcBef>
                          <a:spcPts val="0"/>
                        </a:spcBef>
                        <a:spcAft>
                          <a:spcPts val="0"/>
                        </a:spcAft>
                        <a:tabLst>
                          <a:tab pos="4702810" algn="l"/>
                        </a:tabLst>
                      </a:pPr>
                      <a:r>
                        <a:rPr lang="en-US" sz="1800">
                          <a:effectLst/>
                        </a:rPr>
                        <a:t>Library Versions</a:t>
                      </a:r>
                      <a:endParaRPr lang="en-US" sz="1800">
                        <a:effectLst/>
                        <a:latin typeface="Calibri"/>
                        <a:ea typeface="MS Mincho"/>
                        <a:cs typeface="Times New Roman"/>
                      </a:endParaRPr>
                    </a:p>
                  </a:txBody>
                  <a:tcPr marL="68580" marR="68580" marT="0" marB="0">
                    <a:lnL w="12700" cmpd="sng">
                      <a:solidFill>
                        <a:srgbClr val="4C5A6A"/>
                      </a:solidFill>
                    </a:lnL>
                    <a:lnR>
                      <a:noFill/>
                    </a:lnR>
                    <a:lnT w="12700" cmpd="sng">
                      <a:solidFill>
                        <a:srgbClr val="4C5A6A"/>
                      </a:solidFill>
                    </a:lnT>
                    <a:lnB w="12700" cmpd="sng">
                      <a:solidFill>
                        <a:srgbClr val="4C5A6A"/>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algn="just">
                        <a:lnSpc>
                          <a:spcPct val="115000"/>
                        </a:lnSpc>
                        <a:spcBef>
                          <a:spcPts val="0"/>
                        </a:spcBef>
                        <a:spcAft>
                          <a:spcPts val="0"/>
                        </a:spcAft>
                        <a:tabLst>
                          <a:tab pos="4702810" algn="l"/>
                        </a:tabLst>
                      </a:pPr>
                      <a:r>
                        <a:rPr lang="en-US" sz="1800">
                          <a:effectLst/>
                        </a:rPr>
                        <a:t>1,261</a:t>
                      </a:r>
                      <a:endParaRPr lang="en-US" sz="1800">
                        <a:effectLst/>
                        <a:latin typeface="Calibri"/>
                        <a:ea typeface="MS Mincho"/>
                        <a:cs typeface="Times New Roman"/>
                      </a:endParaRPr>
                    </a:p>
                  </a:txBody>
                  <a:tcPr marL="68580" marR="68580" marT="0" marB="0">
                    <a:lnL>
                      <a:noFill/>
                    </a:lnL>
                    <a:lnR w="12700" cmpd="sng">
                      <a:solidFill>
                        <a:srgbClr val="4C5A6A"/>
                      </a:solidFill>
                    </a:lnR>
                    <a:lnT w="12700" cmpd="sng">
                      <a:solidFill>
                        <a:srgbClr val="4C5A6A"/>
                      </a:solidFill>
                    </a:lnT>
                    <a:lnB w="12700" cmpd="sng">
                      <a:solidFill>
                        <a:srgbClr val="4C5A6A"/>
                      </a:solidFill>
                    </a:lnB>
                    <a:lnTlToBr w="12700" cmpd="sng">
                      <a:noFill/>
                      <a:prstDash val="solid"/>
                    </a:lnTlToBr>
                    <a:lnBlToTr w="12700" cmpd="sng">
                      <a:noFill/>
                      <a:prstDash val="solid"/>
                    </a:lnBlToTr>
                    <a:solidFill>
                      <a:srgbClr val="FFFFFF"/>
                    </a:solidFill>
                  </a:tcPr>
                </a:tc>
              </a:tr>
              <a:tr h="227765">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algn="just">
                        <a:lnSpc>
                          <a:spcPct val="115000"/>
                        </a:lnSpc>
                        <a:spcBef>
                          <a:spcPts val="0"/>
                        </a:spcBef>
                        <a:spcAft>
                          <a:spcPts val="0"/>
                        </a:spcAft>
                        <a:tabLst>
                          <a:tab pos="4702810" algn="l"/>
                        </a:tabLst>
                      </a:pPr>
                      <a:r>
                        <a:rPr lang="en-US" sz="1800" dirty="0" smtClean="0">
                          <a:effectLst/>
                        </a:rPr>
                        <a:t>Organizations</a:t>
                      </a:r>
                      <a:endParaRPr lang="en-US" sz="1800" dirty="0">
                        <a:effectLst/>
                        <a:latin typeface="Calibri"/>
                        <a:ea typeface="MS Mincho"/>
                        <a:cs typeface="Times New Roman"/>
                      </a:endParaRPr>
                    </a:p>
                  </a:txBody>
                  <a:tcPr marL="68580" marR="68580" marT="0" marB="0">
                    <a:lnL w="12700" cmpd="sng">
                      <a:solidFill>
                        <a:srgbClr val="4C5A6A"/>
                      </a:solidFill>
                    </a:lnL>
                    <a:lnR>
                      <a:noFill/>
                    </a:lnR>
                    <a:lnT w="12700" cmpd="sng">
                      <a:solidFill>
                        <a:srgbClr val="4C5A6A"/>
                      </a:solidFill>
                    </a:lnT>
                    <a:lnB w="12700" cmpd="sng">
                      <a:solidFill>
                        <a:srgbClr val="4C5A6A"/>
                      </a:solidFill>
                    </a:lnB>
                    <a:lnTlToBr w="12700" cmpd="sng">
                      <a:noFill/>
                      <a:prstDash val="solid"/>
                    </a:lnTlToBr>
                    <a:lnBlToTr w="12700" cmpd="sng">
                      <a:noFill/>
                      <a:prstDash val="solid"/>
                    </a:lnBlToTr>
                    <a:solidFill>
                      <a:srgbClr val="4C5A6A">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algn="just">
                        <a:lnSpc>
                          <a:spcPct val="115000"/>
                        </a:lnSpc>
                        <a:spcBef>
                          <a:spcPts val="0"/>
                        </a:spcBef>
                        <a:spcAft>
                          <a:spcPts val="0"/>
                        </a:spcAft>
                        <a:tabLst>
                          <a:tab pos="4702810" algn="l"/>
                        </a:tabLst>
                      </a:pPr>
                      <a:r>
                        <a:rPr lang="en-US" sz="1800" dirty="0">
                          <a:effectLst/>
                        </a:rPr>
                        <a:t>61,807</a:t>
                      </a:r>
                      <a:endParaRPr lang="en-US" sz="1800" dirty="0">
                        <a:effectLst/>
                        <a:latin typeface="Calibri"/>
                        <a:ea typeface="MS Mincho"/>
                        <a:cs typeface="Times New Roman"/>
                      </a:endParaRPr>
                    </a:p>
                  </a:txBody>
                  <a:tcPr marL="68580" marR="68580" marT="0" marB="0">
                    <a:lnL>
                      <a:noFill/>
                    </a:lnL>
                    <a:lnR w="12700" cmpd="sng">
                      <a:solidFill>
                        <a:srgbClr val="4C5A6A"/>
                      </a:solidFill>
                    </a:lnR>
                    <a:lnT w="12700" cmpd="sng">
                      <a:solidFill>
                        <a:srgbClr val="4C5A6A"/>
                      </a:solidFill>
                    </a:lnT>
                    <a:lnB w="12700" cmpd="sng">
                      <a:solidFill>
                        <a:srgbClr val="4C5A6A"/>
                      </a:solidFill>
                    </a:lnB>
                    <a:lnTlToBr w="12700" cmpd="sng">
                      <a:noFill/>
                      <a:prstDash val="solid"/>
                    </a:lnTlToBr>
                    <a:lnBlToTr w="12700" cmpd="sng">
                      <a:noFill/>
                      <a:prstDash val="solid"/>
                    </a:lnBlToTr>
                    <a:solidFill>
                      <a:srgbClr val="4C5A6A">
                        <a:tint val="20000"/>
                      </a:srgbClr>
                    </a:solidFill>
                  </a:tcPr>
                </a:tc>
              </a:tr>
              <a:tr h="227765">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algn="just">
                        <a:lnSpc>
                          <a:spcPct val="115000"/>
                        </a:lnSpc>
                        <a:spcBef>
                          <a:spcPts val="0"/>
                        </a:spcBef>
                        <a:spcAft>
                          <a:spcPts val="0"/>
                        </a:spcAft>
                        <a:tabLst>
                          <a:tab pos="4702810" algn="l"/>
                        </a:tabLst>
                      </a:pPr>
                      <a:r>
                        <a:rPr lang="en-US" sz="1800" dirty="0">
                          <a:effectLst/>
                        </a:rPr>
                        <a:t>Downloads</a:t>
                      </a:r>
                      <a:endParaRPr lang="en-US" sz="1800" dirty="0">
                        <a:effectLst/>
                        <a:latin typeface="Calibri"/>
                        <a:ea typeface="MS Mincho"/>
                        <a:cs typeface="Times New Roman"/>
                      </a:endParaRPr>
                    </a:p>
                  </a:txBody>
                  <a:tcPr marL="68580" marR="68580" marT="0" marB="0">
                    <a:lnL w="12700" cmpd="sng">
                      <a:solidFill>
                        <a:srgbClr val="4C5A6A"/>
                      </a:solidFill>
                    </a:lnL>
                    <a:lnR>
                      <a:noFill/>
                    </a:lnR>
                    <a:lnT w="12700" cmpd="sng">
                      <a:solidFill>
                        <a:srgbClr val="4C5A6A"/>
                      </a:solidFill>
                    </a:lnT>
                    <a:lnB w="12700" cmpd="sng">
                      <a:solidFill>
                        <a:srgbClr val="4C5A6A"/>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algn="just">
                        <a:lnSpc>
                          <a:spcPct val="115000"/>
                        </a:lnSpc>
                        <a:spcBef>
                          <a:spcPts val="0"/>
                        </a:spcBef>
                        <a:spcAft>
                          <a:spcPts val="0"/>
                        </a:spcAft>
                        <a:tabLst>
                          <a:tab pos="4702810" algn="l"/>
                        </a:tabLst>
                      </a:pPr>
                      <a:r>
                        <a:rPr lang="en-US" sz="1800" dirty="0">
                          <a:effectLst/>
                        </a:rPr>
                        <a:t>113,939,358</a:t>
                      </a:r>
                      <a:endParaRPr lang="en-US" sz="1800" dirty="0">
                        <a:effectLst/>
                        <a:latin typeface="Calibri"/>
                        <a:ea typeface="MS Mincho"/>
                        <a:cs typeface="Times New Roman"/>
                      </a:endParaRPr>
                    </a:p>
                  </a:txBody>
                  <a:tcPr marL="68580" marR="68580" marT="0" marB="0">
                    <a:lnL>
                      <a:noFill/>
                    </a:lnL>
                    <a:lnR w="12700" cmpd="sng">
                      <a:solidFill>
                        <a:srgbClr val="4C5A6A"/>
                      </a:solidFill>
                    </a:lnR>
                    <a:lnT w="12700" cmpd="sng">
                      <a:solidFill>
                        <a:srgbClr val="4C5A6A"/>
                      </a:solidFill>
                    </a:lnT>
                    <a:lnB w="12700" cmpd="sng">
                      <a:solidFill>
                        <a:srgbClr val="4C5A6A"/>
                      </a:solidFill>
                    </a:lnB>
                    <a:lnTlToBr w="12700" cmpd="sng">
                      <a:noFill/>
                      <a:prstDash val="solid"/>
                    </a:lnTlToBr>
                    <a:lnBlToTr w="12700" cmpd="sng">
                      <a:noFill/>
                      <a:prstDash val="solid"/>
                    </a:lnBlToTr>
                    <a:solidFill>
                      <a:srgbClr val="FFFFFF"/>
                    </a:solidFill>
                  </a:tcPr>
                </a:tc>
              </a:tr>
            </a:tbl>
          </a:graphicData>
        </a:graphic>
      </p:graphicFrame>
      <p:graphicFrame>
        <p:nvGraphicFramePr>
          <p:cNvPr id="9" name="Chart 8"/>
          <p:cNvGraphicFramePr/>
          <p:nvPr>
            <p:extLst>
              <p:ext uri="{D42A27DB-BD31-4B8C-83A1-F6EECF244321}">
                <p14:modId xmlns:p14="http://schemas.microsoft.com/office/powerpoint/2010/main" val="546659736"/>
              </p:ext>
            </p:extLst>
          </p:nvPr>
        </p:nvGraphicFramePr>
        <p:xfrm>
          <a:off x="5562600" y="1066800"/>
          <a:ext cx="3733800" cy="3467100"/>
        </p:xfrm>
        <a:graphic>
          <a:graphicData uri="http://schemas.openxmlformats.org/drawingml/2006/chart">
            <c:chart xmlns:c="http://schemas.openxmlformats.org/drawingml/2006/chart" xmlns:r="http://schemas.openxmlformats.org/officeDocument/2006/relationships" r:id="rId4"/>
          </a:graphicData>
        </a:graphic>
      </p:graphicFrame>
      <p:sp>
        <p:nvSpPr>
          <p:cNvPr id="10" name="Rectangle 7"/>
          <p:cNvSpPr>
            <a:spLocks noChangeArrowheads="1"/>
          </p:cNvSpPr>
          <p:nvPr/>
        </p:nvSpPr>
        <p:spPr bwMode="auto">
          <a:xfrm>
            <a:off x="228600" y="6540185"/>
            <a:ext cx="8686800" cy="3385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fontAlgn="base">
              <a:spcBef>
                <a:spcPct val="0"/>
              </a:spcBef>
              <a:spcAft>
                <a:spcPct val="0"/>
              </a:spcAft>
            </a:pPr>
            <a:r>
              <a:rPr lang="en-US" sz="1600" b="1" u="sng" dirty="0">
                <a:solidFill>
                  <a:prstClr val="black"/>
                </a:solidFill>
                <a:cs typeface="Calibri" pitchFamily="34" charset="0"/>
              </a:rPr>
              <a:t>https://www.aspectsecurity.com/news/press/the-unfortunate-reality-of-insecure-libraries </a:t>
            </a:r>
          </a:p>
        </p:txBody>
      </p:sp>
    </p:spTree>
    <p:extLst>
      <p:ext uri="{BB962C8B-B14F-4D97-AF65-F5344CB8AC3E}">
        <p14:creationId xmlns:p14="http://schemas.microsoft.com/office/powerpoint/2010/main" val="15358905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bldLst>
      <p:bldP spid="2" grpId="0" animBg="1"/>
      <p:bldP spid="2"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2013-A9 – </a:t>
            </a:r>
            <a:r>
              <a:rPr lang="en-US" dirty="0"/>
              <a:t>Using Known Vulnerable Components</a:t>
            </a:r>
          </a:p>
        </p:txBody>
      </p:sp>
      <p:graphicFrame>
        <p:nvGraphicFramePr>
          <p:cNvPr id="4" name="Diagram 3"/>
          <p:cNvGraphicFramePr/>
          <p:nvPr>
            <p:extLst>
              <p:ext uri="{D42A27DB-BD31-4B8C-83A1-F6EECF244321}">
                <p14:modId xmlns:p14="http://schemas.microsoft.com/office/powerpoint/2010/main" val="2742135170"/>
              </p:ext>
            </p:extLst>
          </p:nvPr>
        </p:nvGraphicFramePr>
        <p:xfrm>
          <a:off x="206679" y="1371600"/>
          <a:ext cx="87630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13A299-4B70-44C0-9573-A40A0A56C89D}" type="slidenum">
              <a:rPr lang="en-US" smtClean="0"/>
              <a:pPr/>
              <a:t>12</a:t>
            </a:fld>
            <a:endParaRPr lang="en-US"/>
          </a:p>
        </p:txBody>
      </p:sp>
    </p:spTree>
    <p:custDataLst>
      <p:tags r:id="rId1"/>
    </p:custDataLst>
    <p:extLst>
      <p:ext uri="{BB962C8B-B14F-4D97-AF65-F5344CB8AC3E}">
        <p14:creationId xmlns:p14="http://schemas.microsoft.com/office/powerpoint/2010/main" val="3080312733"/>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a:t>
            </a:r>
            <a:r>
              <a:rPr lang="en-US" dirty="0"/>
              <a:t>Y</a:t>
            </a:r>
            <a:r>
              <a:rPr lang="en-US" dirty="0" smtClean="0"/>
              <a:t>ou </a:t>
            </a:r>
            <a:r>
              <a:rPr lang="en-US" dirty="0" smtClean="0"/>
              <a:t>Do </a:t>
            </a:r>
            <a:br>
              <a:rPr lang="en-US" dirty="0" smtClean="0"/>
            </a:br>
            <a:r>
              <a:rPr lang="en-US" dirty="0" smtClean="0"/>
              <a:t>to Avoid This?</a:t>
            </a:r>
            <a:endParaRPr lang="en-US" dirty="0"/>
          </a:p>
        </p:txBody>
      </p:sp>
      <p:graphicFrame>
        <p:nvGraphicFramePr>
          <p:cNvPr id="4" name="Diagram 3"/>
          <p:cNvGraphicFramePr/>
          <p:nvPr>
            <p:extLst>
              <p:ext uri="{D42A27DB-BD31-4B8C-83A1-F6EECF244321}">
                <p14:modId xmlns:p14="http://schemas.microsoft.com/office/powerpoint/2010/main" val="3268943961"/>
              </p:ext>
            </p:extLst>
          </p:nvPr>
        </p:nvGraphicFramePr>
        <p:xfrm>
          <a:off x="206679" y="1676400"/>
          <a:ext cx="87630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13A299-4B70-44C0-9573-A40A0A56C89D}" type="slidenum">
              <a:rPr lang="en-US" smtClean="0"/>
              <a:pPr/>
              <a:t>13</a:t>
            </a:fld>
            <a:endParaRPr lang="en-US"/>
          </a:p>
        </p:txBody>
      </p:sp>
    </p:spTree>
    <p:custDataLst>
      <p:tags r:id="rId1"/>
    </p:custDataLst>
    <p:extLst>
      <p:ext uri="{BB962C8B-B14F-4D97-AF65-F5344CB8AC3E}">
        <p14:creationId xmlns:p14="http://schemas.microsoft.com/office/powerpoint/2010/main" val="3213710958"/>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Automation Example for Java – Use Maven ‘Versions’ Plugin</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2183478"/>
            <a:ext cx="8991600" cy="35236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Box 6"/>
          <p:cNvSpPr txBox="1">
            <a:spLocks noChangeArrowheads="1"/>
          </p:cNvSpPr>
          <p:nvPr/>
        </p:nvSpPr>
        <p:spPr bwMode="auto">
          <a:xfrm>
            <a:off x="180974" y="1600200"/>
            <a:ext cx="8886826" cy="535531"/>
          </a:xfrm>
          <a:prstGeom prst="rect">
            <a:avLst/>
          </a:prstGeom>
          <a:noFill/>
          <a:ln w="9525">
            <a:noFill/>
            <a:miter lim="800000"/>
            <a:headEnd/>
            <a:tailEnd/>
          </a:ln>
        </p:spPr>
        <p:txBody>
          <a:bodyPr wrap="square">
            <a:spAutoFit/>
          </a:bodyPr>
          <a:lstStyle/>
          <a:p>
            <a:pPr algn="ctr" eaLnBrk="0" hangingPunct="0">
              <a:lnSpc>
                <a:spcPct val="90000"/>
              </a:lnSpc>
            </a:pPr>
            <a:r>
              <a:rPr lang="en-US" sz="1600" b="1" dirty="0" smtClean="0">
                <a:latin typeface="Tahoma" pitchFamily="34" charset="0"/>
                <a:ea typeface="Tahoma" pitchFamily="34" charset="0"/>
                <a:cs typeface="Tahoma" pitchFamily="34" charset="0"/>
              </a:rPr>
              <a:t>Output from the Maven Versions Plugin – Automated Analysis of Libraries’ Status against Central repository</a:t>
            </a:r>
            <a:endParaRPr lang="en-US" sz="1600" b="1" dirty="0">
              <a:latin typeface="Tahoma" pitchFamily="34" charset="0"/>
              <a:ea typeface="Tahoma" pitchFamily="34" charset="0"/>
              <a:cs typeface="Tahoma" pitchFamily="34" charset="0"/>
            </a:endParaRPr>
          </a:p>
        </p:txBody>
      </p:sp>
      <p:sp>
        <p:nvSpPr>
          <p:cNvPr id="5" name="Rounded Rectangle 4"/>
          <p:cNvSpPr/>
          <p:nvPr/>
        </p:nvSpPr>
        <p:spPr>
          <a:xfrm>
            <a:off x="76200" y="2621005"/>
            <a:ext cx="533400" cy="3200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248400" y="2590860"/>
            <a:ext cx="2667000" cy="3200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Box 6"/>
          <p:cNvSpPr txBox="1">
            <a:spLocks noChangeArrowheads="1"/>
          </p:cNvSpPr>
          <p:nvPr/>
        </p:nvSpPr>
        <p:spPr bwMode="auto">
          <a:xfrm>
            <a:off x="76200" y="5871947"/>
            <a:ext cx="2128576" cy="313932"/>
          </a:xfrm>
          <a:prstGeom prst="rect">
            <a:avLst/>
          </a:prstGeom>
          <a:noFill/>
          <a:ln w="9525">
            <a:noFill/>
            <a:miter lim="800000"/>
            <a:headEnd/>
            <a:tailEnd/>
          </a:ln>
        </p:spPr>
        <p:txBody>
          <a:bodyPr wrap="square">
            <a:spAutoFit/>
          </a:bodyPr>
          <a:lstStyle/>
          <a:p>
            <a:pPr eaLnBrk="0" hangingPunct="0">
              <a:lnSpc>
                <a:spcPct val="90000"/>
              </a:lnSpc>
            </a:pPr>
            <a:r>
              <a:rPr lang="en-US" sz="1600" b="1" dirty="0" smtClean="0">
                <a:latin typeface="Tahoma" pitchFamily="34" charset="0"/>
                <a:ea typeface="Tahoma" pitchFamily="34" charset="0"/>
                <a:cs typeface="Tahoma" pitchFamily="34" charset="0"/>
              </a:rPr>
              <a:t>Most out of Date!</a:t>
            </a:r>
            <a:endParaRPr lang="en-US" sz="1600" b="1" dirty="0">
              <a:latin typeface="Tahoma" pitchFamily="34" charset="0"/>
              <a:ea typeface="Tahoma" pitchFamily="34" charset="0"/>
              <a:cs typeface="Tahoma" pitchFamily="34" charset="0"/>
            </a:endParaRPr>
          </a:p>
        </p:txBody>
      </p:sp>
      <p:sp>
        <p:nvSpPr>
          <p:cNvPr id="10" name="Text Box 6"/>
          <p:cNvSpPr txBox="1">
            <a:spLocks noChangeArrowheads="1"/>
          </p:cNvSpPr>
          <p:nvPr/>
        </p:nvSpPr>
        <p:spPr bwMode="auto">
          <a:xfrm>
            <a:off x="6121121" y="5871947"/>
            <a:ext cx="2971800" cy="313932"/>
          </a:xfrm>
          <a:prstGeom prst="rect">
            <a:avLst/>
          </a:prstGeom>
          <a:noFill/>
          <a:ln w="9525">
            <a:noFill/>
            <a:miter lim="800000"/>
            <a:headEnd/>
            <a:tailEnd/>
          </a:ln>
        </p:spPr>
        <p:txBody>
          <a:bodyPr wrap="square">
            <a:spAutoFit/>
          </a:bodyPr>
          <a:lstStyle/>
          <a:p>
            <a:pPr algn="ctr" eaLnBrk="0" hangingPunct="0">
              <a:lnSpc>
                <a:spcPct val="90000"/>
              </a:lnSpc>
            </a:pPr>
            <a:r>
              <a:rPr lang="en-US" sz="1600" b="1" dirty="0" smtClean="0">
                <a:latin typeface="Tahoma" pitchFamily="34" charset="0"/>
                <a:ea typeface="Tahoma" pitchFamily="34" charset="0"/>
                <a:cs typeface="Tahoma" pitchFamily="34" charset="0"/>
              </a:rPr>
              <a:t>Details Developer Needs</a:t>
            </a:r>
            <a:endParaRPr lang="en-US" sz="1600" b="1" dirty="0">
              <a:latin typeface="Tahoma" pitchFamily="34" charset="0"/>
              <a:ea typeface="Tahoma" pitchFamily="34" charset="0"/>
              <a:cs typeface="Tahoma" pitchFamily="34" charset="0"/>
            </a:endParaRPr>
          </a:p>
        </p:txBody>
      </p:sp>
      <p:sp>
        <p:nvSpPr>
          <p:cNvPr id="11" name="Text Box 6"/>
          <p:cNvSpPr txBox="1">
            <a:spLocks noChangeArrowheads="1"/>
          </p:cNvSpPr>
          <p:nvPr/>
        </p:nvSpPr>
        <p:spPr bwMode="auto">
          <a:xfrm>
            <a:off x="1219200" y="6414479"/>
            <a:ext cx="6553199" cy="313932"/>
          </a:xfrm>
          <a:prstGeom prst="rect">
            <a:avLst/>
          </a:prstGeom>
          <a:noFill/>
          <a:ln w="9525">
            <a:noFill/>
            <a:miter lim="800000"/>
            <a:headEnd/>
            <a:tailEnd/>
          </a:ln>
        </p:spPr>
        <p:txBody>
          <a:bodyPr wrap="square">
            <a:spAutoFit/>
          </a:bodyPr>
          <a:lstStyle/>
          <a:p>
            <a:pPr algn="ctr" eaLnBrk="0" hangingPunct="0">
              <a:lnSpc>
                <a:spcPct val="90000"/>
              </a:lnSpc>
            </a:pPr>
            <a:r>
              <a:rPr lang="en-US" sz="1600" b="1" dirty="0" smtClean="0">
                <a:latin typeface="Tahoma" pitchFamily="34" charset="0"/>
                <a:ea typeface="Tahoma" pitchFamily="34" charset="0"/>
                <a:cs typeface="Tahoma" pitchFamily="34" charset="0"/>
              </a:rPr>
              <a:t>This can automatically be run EVERY TIME software is built!!</a:t>
            </a:r>
            <a:endParaRPr lang="en-US" sz="1600" b="1" dirty="0">
              <a:latin typeface="Tahoma" pitchFamily="34" charset="0"/>
              <a:ea typeface="Tahoma" pitchFamily="34" charset="0"/>
              <a:cs typeface="Tahoma" pitchFamily="34" charset="0"/>
            </a:endParaRPr>
          </a:p>
        </p:txBody>
      </p:sp>
      <p:sp>
        <p:nvSpPr>
          <p:cNvPr id="12"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13A299-4B70-44C0-9573-A40A0A56C89D}" type="slidenum">
              <a:rPr lang="en-US" smtClean="0"/>
              <a:pPr/>
              <a:t>14</a:t>
            </a:fld>
            <a:endParaRPr lang="en-US"/>
          </a:p>
        </p:txBody>
      </p:sp>
    </p:spTree>
    <p:extLst>
      <p:ext uri="{BB962C8B-B14F-4D97-AF65-F5344CB8AC3E}">
        <p14:creationId xmlns:p14="http://schemas.microsoft.com/office/powerpoint/2010/main" val="19449619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p:bldP spid="10"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590800" y="76200"/>
            <a:ext cx="6400800" cy="715962"/>
          </a:xfrm>
        </p:spPr>
        <p:txBody>
          <a:bodyPr/>
          <a:lstStyle/>
          <a:p>
            <a:pPr algn="r"/>
            <a:r>
              <a:rPr lang="en-US" dirty="0" smtClean="0"/>
              <a:t>The Merged 2013-A6 – </a:t>
            </a:r>
            <a:br>
              <a:rPr lang="en-US" dirty="0" smtClean="0"/>
            </a:br>
            <a:r>
              <a:rPr lang="en-US" dirty="0" smtClean="0"/>
              <a:t>Sensitive Data Exposure</a:t>
            </a:r>
          </a:p>
        </p:txBody>
      </p:sp>
      <p:graphicFrame>
        <p:nvGraphicFramePr>
          <p:cNvPr id="4" name="Diagram 3"/>
          <p:cNvGraphicFramePr/>
          <p:nvPr>
            <p:extLst>
              <p:ext uri="{D42A27DB-BD31-4B8C-83A1-F6EECF244321}">
                <p14:modId xmlns:p14="http://schemas.microsoft.com/office/powerpoint/2010/main" val="1853587417"/>
              </p:ext>
            </p:extLst>
          </p:nvPr>
        </p:nvGraphicFramePr>
        <p:xfrm>
          <a:off x="381000" y="1524000"/>
          <a:ext cx="8305800" cy="5181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13A299-4B70-44C0-9573-A40A0A56C89D}" type="slidenum">
              <a:rPr lang="en-US" smtClean="0"/>
              <a:pPr/>
              <a:t>15</a:t>
            </a:fld>
            <a:endParaRPr lang="en-US"/>
          </a:p>
        </p:txBody>
      </p:sp>
    </p:spTree>
    <p:custDataLst>
      <p:tags r:id="rId1"/>
    </p:custDataLst>
    <p:extLst>
      <p:ext uri="{BB962C8B-B14F-4D97-AF65-F5344CB8AC3E}">
        <p14:creationId xmlns:p14="http://schemas.microsoft.com/office/powerpoint/2010/main" val="15154033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dirty="0" smtClean="0"/>
              <a:t>Expanded 2013-A7 – </a:t>
            </a:r>
            <a:r>
              <a:rPr lang="en-GB" dirty="0"/>
              <a:t>Missing Function Level Access Control</a:t>
            </a:r>
            <a:endParaRPr lang="en-US" dirty="0" smtClean="0"/>
          </a:p>
        </p:txBody>
      </p:sp>
      <p:graphicFrame>
        <p:nvGraphicFramePr>
          <p:cNvPr id="4" name="Diagram 3"/>
          <p:cNvGraphicFramePr/>
          <p:nvPr>
            <p:extLst>
              <p:ext uri="{D42A27DB-BD31-4B8C-83A1-F6EECF244321}">
                <p14:modId xmlns:p14="http://schemas.microsoft.com/office/powerpoint/2010/main" val="2468417437"/>
              </p:ext>
            </p:extLst>
          </p:nvPr>
        </p:nvGraphicFramePr>
        <p:xfrm>
          <a:off x="457200" y="1447800"/>
          <a:ext cx="8305800" cy="5257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13A299-4B70-44C0-9573-A40A0A56C89D}" type="slidenum">
              <a:rPr lang="en-US" smtClean="0"/>
              <a:pPr/>
              <a:t>16</a:t>
            </a:fld>
            <a:endParaRPr lang="en-US"/>
          </a:p>
        </p:txBody>
      </p:sp>
    </p:spTree>
    <p:custDataLst>
      <p:tags r:id="rId1"/>
    </p:custDataLst>
    <p:extLst>
      <p:ext uri="{BB962C8B-B14F-4D97-AF65-F5344CB8AC3E}">
        <p14:creationId xmlns:p14="http://schemas.microsoft.com/office/powerpoint/2010/main" val="2705116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dirty="0"/>
              <a:t>OWASP Top 10 2013 Development Methodology</a:t>
            </a:r>
            <a:endParaRPr lang="en-US" dirty="0" smtClean="0"/>
          </a:p>
        </p:txBody>
      </p:sp>
      <p:graphicFrame>
        <p:nvGraphicFramePr>
          <p:cNvPr id="4" name="Diagram 3"/>
          <p:cNvGraphicFramePr/>
          <p:nvPr>
            <p:extLst>
              <p:ext uri="{D42A27DB-BD31-4B8C-83A1-F6EECF244321}">
                <p14:modId xmlns:p14="http://schemas.microsoft.com/office/powerpoint/2010/main" val="2698646990"/>
              </p:ext>
            </p:extLst>
          </p:nvPr>
        </p:nvGraphicFramePr>
        <p:xfrm>
          <a:off x="457200" y="1447800"/>
          <a:ext cx="8305800" cy="5257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13A299-4B70-44C0-9573-A40A0A56C89D}" type="slidenum">
              <a:rPr lang="en-US" smtClean="0"/>
              <a:pPr/>
              <a:t>17</a:t>
            </a:fld>
            <a:endParaRPr lang="en-US"/>
          </a:p>
        </p:txBody>
      </p:sp>
    </p:spTree>
    <p:custDataLst>
      <p:tags r:id="rId1"/>
    </p:custDataLst>
    <p:extLst>
      <p:ext uri="{BB962C8B-B14F-4D97-AF65-F5344CB8AC3E}">
        <p14:creationId xmlns:p14="http://schemas.microsoft.com/office/powerpoint/2010/main" val="33372484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267200" y="274638"/>
            <a:ext cx="4724400" cy="715962"/>
          </a:xfrm>
        </p:spPr>
        <p:txBody>
          <a:bodyPr/>
          <a:lstStyle/>
          <a:p>
            <a:r>
              <a:rPr lang="en-US" dirty="0"/>
              <a:t>OWASP Top 10 </a:t>
            </a:r>
            <a:r>
              <a:rPr lang="en-US" dirty="0" smtClean="0"/>
              <a:t>Future Development Methodology Ideas</a:t>
            </a:r>
          </a:p>
        </p:txBody>
      </p:sp>
      <p:graphicFrame>
        <p:nvGraphicFramePr>
          <p:cNvPr id="4" name="Diagram 3"/>
          <p:cNvGraphicFramePr/>
          <p:nvPr>
            <p:extLst>
              <p:ext uri="{D42A27DB-BD31-4B8C-83A1-F6EECF244321}">
                <p14:modId xmlns:p14="http://schemas.microsoft.com/office/powerpoint/2010/main" val="3194870754"/>
              </p:ext>
            </p:extLst>
          </p:nvPr>
        </p:nvGraphicFramePr>
        <p:xfrm>
          <a:off x="457200" y="1447800"/>
          <a:ext cx="8305800" cy="5257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13A299-4B70-44C0-9573-A40A0A56C89D}" type="slidenum">
              <a:rPr lang="en-US" smtClean="0"/>
              <a:pPr/>
              <a:t>18</a:t>
            </a:fld>
            <a:endParaRPr lang="en-US"/>
          </a:p>
        </p:txBody>
      </p:sp>
    </p:spTree>
    <p:custDataLst>
      <p:tags r:id="rId1"/>
    </p:custDataLst>
    <p:extLst>
      <p:ext uri="{BB962C8B-B14F-4D97-AF65-F5344CB8AC3E}">
        <p14:creationId xmlns:p14="http://schemas.microsoft.com/office/powerpoint/2010/main" val="33889879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OWASP Top 10 Resources</a:t>
            </a:r>
            <a:endParaRPr lang="en-US" b="1" dirty="0"/>
          </a:p>
        </p:txBody>
      </p:sp>
      <p:sp>
        <p:nvSpPr>
          <p:cNvPr id="3" name="Content Placeholder 2"/>
          <p:cNvSpPr>
            <a:spLocks noGrp="1"/>
          </p:cNvSpPr>
          <p:nvPr>
            <p:ph idx="1"/>
          </p:nvPr>
        </p:nvSpPr>
        <p:spPr/>
        <p:txBody>
          <a:bodyPr>
            <a:normAutofit fontScale="70000" lnSpcReduction="20000"/>
          </a:bodyPr>
          <a:lstStyle/>
          <a:p>
            <a:r>
              <a:rPr lang="en-US" b="1" dirty="0" smtClean="0"/>
              <a:t>Video Presentation of Each Item in OWASP Top 10 – 2010 (which is very similar)</a:t>
            </a:r>
          </a:p>
          <a:p>
            <a:pPr lvl="1"/>
            <a:r>
              <a:rPr lang="en-US" b="1" dirty="0" smtClean="0"/>
              <a:t>Dave Wichers at OWASP </a:t>
            </a:r>
            <a:r>
              <a:rPr lang="en-US" b="1" dirty="0" err="1" smtClean="0"/>
              <a:t>AppSec</a:t>
            </a:r>
            <a:r>
              <a:rPr lang="en-US" b="1" dirty="0" smtClean="0"/>
              <a:t> DC (2009)</a:t>
            </a:r>
            <a:endParaRPr lang="en-US" b="1" dirty="0"/>
          </a:p>
          <a:p>
            <a:pPr lvl="1"/>
            <a:r>
              <a:rPr lang="en-US" b="1" dirty="0" smtClean="0">
                <a:hlinkClick r:id="rId2"/>
              </a:rPr>
              <a:t>http</a:t>
            </a:r>
            <a:r>
              <a:rPr lang="en-US" b="1" dirty="0">
                <a:hlinkClick r:id="rId2"/>
              </a:rPr>
              <a:t>://</a:t>
            </a:r>
            <a:r>
              <a:rPr lang="en-US" b="1" dirty="0" smtClean="0">
                <a:hlinkClick r:id="rId2"/>
              </a:rPr>
              <a:t>www.vimeo.com/9006276</a:t>
            </a:r>
            <a:r>
              <a:rPr lang="en-US" b="1" dirty="0" smtClean="0"/>
              <a:t> </a:t>
            </a:r>
          </a:p>
          <a:p>
            <a:endParaRPr lang="en-US" b="1" dirty="0"/>
          </a:p>
          <a:p>
            <a:r>
              <a:rPr lang="en-US" b="1" dirty="0" smtClean="0"/>
              <a:t>OWASP Top 10 – 2013 Presentation which goes through each item one by one</a:t>
            </a:r>
          </a:p>
          <a:p>
            <a:pPr lvl="1"/>
            <a:r>
              <a:rPr lang="en-US" b="1" dirty="0" smtClean="0">
                <a:hlinkClick r:id="rId3"/>
              </a:rPr>
              <a:t>https</a:t>
            </a:r>
            <a:r>
              <a:rPr lang="en-US" b="1" dirty="0">
                <a:hlinkClick r:id="rId3"/>
              </a:rPr>
              <a:t>://</a:t>
            </a:r>
            <a:r>
              <a:rPr lang="en-US" b="1" dirty="0" smtClean="0">
                <a:hlinkClick r:id="rId3"/>
              </a:rPr>
              <a:t>www.owasp.org/index.php/Top10</a:t>
            </a:r>
            <a:endParaRPr lang="en-US" b="1" dirty="0" smtClean="0"/>
          </a:p>
          <a:p>
            <a:pPr lvl="1"/>
            <a:endParaRPr lang="en-US" b="1" dirty="0"/>
          </a:p>
          <a:p>
            <a:r>
              <a:rPr lang="en-US" b="1" dirty="0" smtClean="0"/>
              <a:t>Translations of OWASP Top 10 - 2013</a:t>
            </a:r>
          </a:p>
          <a:p>
            <a:pPr lvl="1"/>
            <a:r>
              <a:rPr lang="en-US" b="1" dirty="0" smtClean="0"/>
              <a:t>French, Chinese, and Korean </a:t>
            </a:r>
            <a:r>
              <a:rPr lang="en-US" b="1" dirty="0" smtClean="0"/>
              <a:t>Translations complete</a:t>
            </a:r>
          </a:p>
          <a:p>
            <a:pPr lvl="1"/>
            <a:r>
              <a:rPr lang="en-US" b="1" dirty="0" smtClean="0"/>
              <a:t>Many others are underway</a:t>
            </a:r>
          </a:p>
          <a:p>
            <a:pPr lvl="1"/>
            <a:r>
              <a:rPr lang="en-US" b="1" dirty="0">
                <a:hlinkClick r:id="rId4"/>
              </a:rPr>
              <a:t>https://www.owasp.org/index.php/Top10#tab=Translation_Efforts</a:t>
            </a:r>
            <a:endParaRPr lang="en-US" b="1" dirty="0"/>
          </a:p>
        </p:txBody>
      </p:sp>
      <p:sp>
        <p:nvSpPr>
          <p:cNvPr id="4"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13A299-4B70-44C0-9573-A40A0A56C89D}" type="slidenum">
              <a:rPr lang="en-US" smtClean="0"/>
              <a:pPr/>
              <a:t>19</a:t>
            </a:fld>
            <a:endParaRPr lang="en-US"/>
          </a:p>
        </p:txBody>
      </p:sp>
    </p:spTree>
    <p:extLst>
      <p:ext uri="{BB962C8B-B14F-4D97-AF65-F5344CB8AC3E}">
        <p14:creationId xmlns:p14="http://schemas.microsoft.com/office/powerpoint/2010/main" val="19849530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the OWASP Top 10</a:t>
            </a:r>
          </a:p>
        </p:txBody>
      </p:sp>
      <p:graphicFrame>
        <p:nvGraphicFramePr>
          <p:cNvPr id="4" name="Diagram 3"/>
          <p:cNvGraphicFramePr/>
          <p:nvPr>
            <p:extLst>
              <p:ext uri="{D42A27DB-BD31-4B8C-83A1-F6EECF244321}">
                <p14:modId xmlns:p14="http://schemas.microsoft.com/office/powerpoint/2010/main" val="257336643"/>
              </p:ext>
            </p:extLst>
          </p:nvPr>
        </p:nvGraphicFramePr>
        <p:xfrm>
          <a:off x="206679" y="1676400"/>
          <a:ext cx="87630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13A299-4B70-44C0-9573-A40A0A56C89D}" type="slidenum">
              <a:rPr lang="en-US" smtClean="0"/>
              <a:pPr/>
              <a:t>2</a:t>
            </a:fld>
            <a:endParaRPr lang="en-US"/>
          </a:p>
        </p:txBody>
      </p:sp>
    </p:spTree>
    <p:custDataLst>
      <p:tags r:id="rId1"/>
    </p:custDataLst>
    <p:extLst>
      <p:ext uri="{BB962C8B-B14F-4D97-AF65-F5344CB8AC3E}">
        <p14:creationId xmlns:p14="http://schemas.microsoft.com/office/powerpoint/2010/main" val="2207689819"/>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7" name="Rectangle 5"/>
          <p:cNvSpPr>
            <a:spLocks noGrp="1" noChangeArrowheads="1"/>
          </p:cNvSpPr>
          <p:nvPr>
            <p:ph type="ctrTitle"/>
          </p:nvPr>
        </p:nvSpPr>
        <p:spPr>
          <a:xfrm>
            <a:off x="304800" y="2438400"/>
            <a:ext cx="8447484" cy="1821656"/>
          </a:xfrm>
          <a:noFill/>
          <a:ln/>
        </p:spPr>
        <p:txBody>
          <a:bodyPr/>
          <a:lstStyle/>
          <a:p>
            <a:r>
              <a:rPr lang="en-US" sz="4800" dirty="0">
                <a:solidFill>
                  <a:schemeClr val="tx1"/>
                </a:solidFill>
              </a:rPr>
              <a:t>Thank </a:t>
            </a:r>
            <a:r>
              <a:rPr lang="en-US" sz="4800" dirty="0" smtClean="0">
                <a:solidFill>
                  <a:schemeClr val="tx1"/>
                </a:solidFill>
              </a:rPr>
              <a:t>you</a:t>
            </a:r>
            <a:br>
              <a:rPr lang="en-US" sz="4800" dirty="0" smtClean="0">
                <a:solidFill>
                  <a:schemeClr val="tx1"/>
                </a:solidFill>
              </a:rPr>
            </a:br>
            <a:r>
              <a:rPr lang="en-US" sz="4800" dirty="0" smtClean="0">
                <a:solidFill>
                  <a:schemeClr val="tx1"/>
                </a:solidFill>
              </a:rPr>
              <a:t>OWASP Top-10 Project</a:t>
            </a:r>
            <a:r>
              <a:rPr lang="en-US" sz="4800" dirty="0">
                <a:solidFill>
                  <a:schemeClr val="tx1"/>
                </a:solidFill>
              </a:rPr>
              <a:t/>
            </a:r>
            <a:br>
              <a:rPr lang="en-US" sz="4800" dirty="0">
                <a:solidFill>
                  <a:schemeClr val="tx1"/>
                </a:solidFill>
              </a:rPr>
            </a:br>
            <a:endParaRPr lang="en-US" sz="2000" dirty="0">
              <a:solidFill>
                <a:schemeClr val="tx1"/>
              </a:solidFill>
            </a:endParaRPr>
          </a:p>
        </p:txBody>
      </p:sp>
    </p:spTree>
    <p:extLst>
      <p:ext uri="{BB962C8B-B14F-4D97-AF65-F5344CB8AC3E}">
        <p14:creationId xmlns:p14="http://schemas.microsoft.com/office/powerpoint/2010/main" val="3934793398"/>
      </p:ext>
    </p:extLst>
  </p:cSld>
  <p:clrMapOvr>
    <a:masterClrMapping/>
  </p:clrMapOvr>
  <p:transition>
    <p:split orient="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1026"/>
          <p:cNvSpPr>
            <a:spLocks noGrp="1" noChangeArrowheads="1"/>
          </p:cNvSpPr>
          <p:nvPr>
            <p:ph type="title"/>
          </p:nvPr>
        </p:nvSpPr>
        <p:spPr>
          <a:xfrm>
            <a:off x="4191000" y="65652"/>
            <a:ext cx="4724400" cy="715962"/>
          </a:xfrm>
        </p:spPr>
        <p:txBody>
          <a:bodyPr/>
          <a:lstStyle/>
          <a:p>
            <a:pPr eaLnBrk="1" hangingPunct="1"/>
            <a:r>
              <a:rPr lang="en-US" dirty="0" smtClean="0"/>
              <a:t>OWASP Top Ten (2013 Edition)</a:t>
            </a:r>
          </a:p>
        </p:txBody>
      </p:sp>
      <p:graphicFrame>
        <p:nvGraphicFramePr>
          <p:cNvPr id="10" name="Content Placeholder 3"/>
          <p:cNvGraphicFramePr>
            <a:graphicFrameLocks/>
          </p:cNvGraphicFramePr>
          <p:nvPr>
            <p:extLst>
              <p:ext uri="{D42A27DB-BD31-4B8C-83A1-F6EECF244321}">
                <p14:modId xmlns:p14="http://schemas.microsoft.com/office/powerpoint/2010/main" val="367089894"/>
              </p:ext>
            </p:extLst>
          </p:nvPr>
        </p:nvGraphicFramePr>
        <p:xfrm>
          <a:off x="-76200" y="1524000"/>
          <a:ext cx="9220200" cy="50149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Rounded Rectangle 3"/>
          <p:cNvSpPr/>
          <p:nvPr/>
        </p:nvSpPr>
        <p:spPr>
          <a:xfrm>
            <a:off x="2209800" y="4572000"/>
            <a:ext cx="2362200" cy="13716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13A299-4B70-44C0-9573-A40A0A56C89D}" type="slidenum">
              <a:rPr lang="en-US" smtClean="0"/>
              <a:pPr/>
              <a:t>3</a:t>
            </a:fld>
            <a:endParaRPr lang="en-US"/>
          </a:p>
        </p:txBody>
      </p:sp>
    </p:spTree>
    <p:custDataLst>
      <p:tags r:id="rId1"/>
    </p:custDataLst>
    <p:extLst>
      <p:ext uri="{BB962C8B-B14F-4D97-AF65-F5344CB8AC3E}">
        <p14:creationId xmlns:p14="http://schemas.microsoft.com/office/powerpoint/2010/main" val="14183745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smtClean="0"/>
              <a:t>What</a:t>
            </a:r>
            <a:r>
              <a:rPr lang="en-US" dirty="0"/>
              <a:t> </a:t>
            </a:r>
            <a:r>
              <a:rPr lang="en-US" dirty="0" smtClean="0"/>
              <a:t>Didn’t </a:t>
            </a:r>
            <a:r>
              <a:rPr lang="en-US" dirty="0" smtClean="0"/>
              <a:t>Change</a:t>
            </a:r>
            <a:endParaRPr lang="en-US" dirty="0" smtClean="0"/>
          </a:p>
        </p:txBody>
      </p:sp>
      <p:graphicFrame>
        <p:nvGraphicFramePr>
          <p:cNvPr id="4" name="Diagram 3"/>
          <p:cNvGraphicFramePr/>
          <p:nvPr>
            <p:extLst>
              <p:ext uri="{D42A27DB-BD31-4B8C-83A1-F6EECF244321}">
                <p14:modId xmlns:p14="http://schemas.microsoft.com/office/powerpoint/2010/main" val="1343078145"/>
              </p:ext>
            </p:extLst>
          </p:nvPr>
        </p:nvGraphicFramePr>
        <p:xfrm>
          <a:off x="287055" y="1676400"/>
          <a:ext cx="88392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13A299-4B70-44C0-9573-A40A0A56C89D}" type="slidenum">
              <a:rPr lang="en-US" smtClean="0"/>
              <a:pPr/>
              <a:t>4</a:t>
            </a:fld>
            <a:endParaRPr lang="en-US"/>
          </a:p>
        </p:txBody>
      </p:sp>
    </p:spTree>
    <p:custDataLst>
      <p:tags r:id="rId1"/>
    </p:custDataLst>
    <p:extLst>
      <p:ext uri="{BB962C8B-B14F-4D97-AF65-F5344CB8AC3E}">
        <p14:creationId xmlns:p14="http://schemas.microsoft.com/office/powerpoint/2010/main" val="123590881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smtClean="0"/>
              <a:t>OWASP Top 10 Risk Rating Methodology</a:t>
            </a:r>
          </a:p>
        </p:txBody>
      </p:sp>
      <p:graphicFrame>
        <p:nvGraphicFramePr>
          <p:cNvPr id="116" name="Table 115"/>
          <p:cNvGraphicFramePr>
            <a:graphicFrameLocks noGrp="1"/>
          </p:cNvGraphicFramePr>
          <p:nvPr>
            <p:extLst>
              <p:ext uri="{D42A27DB-BD31-4B8C-83A1-F6EECF244321}">
                <p14:modId xmlns:p14="http://schemas.microsoft.com/office/powerpoint/2010/main" val="914322489"/>
              </p:ext>
            </p:extLst>
          </p:nvPr>
        </p:nvGraphicFramePr>
        <p:xfrm>
          <a:off x="1207366" y="4072018"/>
          <a:ext cx="6918348" cy="2268397"/>
        </p:xfrm>
        <a:graphic>
          <a:graphicData uri="http://schemas.openxmlformats.org/drawingml/2006/table">
            <a:tbl>
              <a:tblPr firstRow="1">
                <a:tableStyleId>{B301B821-A1FF-4177-AEE7-76D212191A09}</a:tableStyleId>
              </a:tblPr>
              <a:tblGrid>
                <a:gridCol w="1024941"/>
                <a:gridCol w="1217117"/>
                <a:gridCol w="1217117"/>
                <a:gridCol w="1217117"/>
                <a:gridCol w="1217117"/>
                <a:gridCol w="1024939"/>
              </a:tblGrid>
              <a:tr h="386110">
                <a:tc>
                  <a:txBody>
                    <a:bodyPr/>
                    <a:lstStyle/>
                    <a:p>
                      <a:pPr algn="ctr"/>
                      <a:r>
                        <a:rPr lang="en-US" sz="900" b="1" dirty="0" smtClean="0"/>
                        <a:t>Threat</a:t>
                      </a:r>
                    </a:p>
                    <a:p>
                      <a:pPr algn="ctr"/>
                      <a:r>
                        <a:rPr lang="en-US" sz="900" b="1" dirty="0" smtClean="0"/>
                        <a:t>Agent</a:t>
                      </a:r>
                      <a:endParaRPr lang="en-US" sz="900" b="1" dirty="0"/>
                    </a:p>
                  </a:txBody>
                  <a:tcPr marL="45720" marR="45720" anchor="ct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accent2"/>
                    </a:solidFill>
                  </a:tcPr>
                </a:tc>
                <a:tc>
                  <a:txBody>
                    <a:bodyPr/>
                    <a:lstStyle/>
                    <a:p>
                      <a:pPr algn="ctr"/>
                      <a:r>
                        <a:rPr lang="en-US" sz="900" b="1" dirty="0" smtClean="0"/>
                        <a:t>Attack</a:t>
                      </a:r>
                    </a:p>
                    <a:p>
                      <a:pPr algn="ctr"/>
                      <a:r>
                        <a:rPr lang="en-US" sz="900" b="1" dirty="0" smtClean="0"/>
                        <a:t>Vector</a:t>
                      </a:r>
                      <a:endParaRPr lang="en-US" sz="900" b="1" dirty="0"/>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accent2"/>
                    </a:solidFill>
                  </a:tcPr>
                </a:tc>
                <a:tc>
                  <a:txBody>
                    <a:bodyPr/>
                    <a:lstStyle/>
                    <a:p>
                      <a:pPr algn="ctr"/>
                      <a:r>
                        <a:rPr lang="en-US" sz="900" b="1" dirty="0" smtClean="0"/>
                        <a:t>Weakness Prevalence</a:t>
                      </a:r>
                      <a:endParaRPr lang="en-US" sz="900" b="1" dirty="0"/>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3175" cap="flat" cmpd="sng" algn="ctr">
                      <a:solidFill>
                        <a:schemeClr val="bg1"/>
                      </a:solidFill>
                      <a:prstDash val="solid"/>
                      <a:round/>
                      <a:headEnd type="none" w="med" len="med"/>
                      <a:tailEnd type="none" w="med" len="med"/>
                    </a:lnB>
                    <a:solidFill>
                      <a:schemeClr val="accent2"/>
                    </a:solidFill>
                  </a:tcPr>
                </a:tc>
                <a:tc>
                  <a:txBody>
                    <a:bodyPr/>
                    <a:lstStyle/>
                    <a:p>
                      <a:pPr algn="ctr"/>
                      <a:r>
                        <a:rPr lang="en-US" sz="900" b="1" dirty="0" smtClean="0"/>
                        <a:t>Weakness </a:t>
                      </a:r>
                      <a:r>
                        <a:rPr lang="en-US" sz="900" b="1" dirty="0" err="1" smtClean="0"/>
                        <a:t>Detectability</a:t>
                      </a:r>
                      <a:endParaRPr lang="en-US" sz="900" b="1" dirty="0"/>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3175" cap="flat" cmpd="sng" algn="ctr">
                      <a:solidFill>
                        <a:schemeClr val="bg1"/>
                      </a:solidFill>
                      <a:prstDash val="solid"/>
                      <a:round/>
                      <a:headEnd type="none" w="med" len="med"/>
                      <a:tailEnd type="none" w="med" len="med"/>
                    </a:lnB>
                    <a:solidFill>
                      <a:schemeClr val="accent2"/>
                    </a:solidFill>
                  </a:tcPr>
                </a:tc>
                <a:tc>
                  <a:txBody>
                    <a:bodyPr/>
                    <a:lstStyle/>
                    <a:p>
                      <a:pPr algn="ctr"/>
                      <a:r>
                        <a:rPr lang="en-US" sz="900" b="1" dirty="0" smtClean="0"/>
                        <a:t>Technical Impact</a:t>
                      </a:r>
                      <a:endParaRPr lang="en-US" sz="900" b="1" dirty="0"/>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accent2"/>
                    </a:solidFill>
                  </a:tcPr>
                </a:tc>
                <a:tc>
                  <a:txBody>
                    <a:bodyPr/>
                    <a:lstStyle/>
                    <a:p>
                      <a:pPr algn="ctr"/>
                      <a:r>
                        <a:rPr lang="en-US" sz="900" b="1" dirty="0" smtClean="0"/>
                        <a:t>Business Impact</a:t>
                      </a:r>
                      <a:endParaRPr lang="en-US" sz="900" b="1" dirty="0"/>
                    </a:p>
                  </a:txBody>
                  <a:tcPr marL="45720" marR="45720" anchor="ct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chemeClr val="accent2"/>
                    </a:solidFill>
                  </a:tcPr>
                </a:tc>
              </a:tr>
              <a:tr h="241319">
                <a:tc rowSpan="3">
                  <a:txBody>
                    <a:bodyPr/>
                    <a:lstStyle/>
                    <a:p>
                      <a:pPr algn="ctr"/>
                      <a:r>
                        <a:rPr lang="en-US" sz="2000" b="1" dirty="0" smtClean="0">
                          <a:solidFill>
                            <a:srgbClr val="0070C0"/>
                          </a:solidFill>
                        </a:rPr>
                        <a:t>?</a:t>
                      </a:r>
                      <a:endParaRPr lang="en-US" sz="2000" b="1" dirty="0">
                        <a:solidFill>
                          <a:srgbClr val="0070C0"/>
                        </a:solidFill>
                      </a:endParaRPr>
                    </a:p>
                  </a:txBody>
                  <a:tcPr anchor="ctr">
                    <a:lnR w="28575"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900" b="1" dirty="0" smtClean="0"/>
                        <a:t>Easy</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0000"/>
                    </a:solidFill>
                  </a:tcPr>
                </a:tc>
                <a:tc>
                  <a:txBody>
                    <a:bodyPr/>
                    <a:lstStyle/>
                    <a:p>
                      <a:pPr algn="ctr"/>
                      <a:r>
                        <a:rPr lang="en-US" sz="900" b="1" dirty="0" smtClean="0"/>
                        <a:t>Widespread</a:t>
                      </a:r>
                    </a:p>
                  </a:txBody>
                  <a:tcPr marL="45720" marR="45720" anchor="ctr">
                    <a:lnL w="285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0000"/>
                    </a:solidFill>
                  </a:tcPr>
                </a:tc>
                <a:tc>
                  <a:txBody>
                    <a:bodyPr/>
                    <a:lstStyle/>
                    <a:p>
                      <a:pPr algn="ctr"/>
                      <a:r>
                        <a:rPr lang="en-US" sz="900" b="1" dirty="0" smtClean="0"/>
                        <a:t>Easy</a:t>
                      </a:r>
                    </a:p>
                  </a:txBody>
                  <a:tcPr marL="45720" marR="45720" anchor="ctr">
                    <a:lnL w="3175" cap="flat" cmpd="sng" algn="ctr">
                      <a:solidFill>
                        <a:schemeClr val="bg1"/>
                      </a:solidFill>
                      <a:prstDash val="solid"/>
                      <a:round/>
                      <a:headEnd type="none" w="med" len="med"/>
                      <a:tailEnd type="none" w="med" len="med"/>
                    </a:lnL>
                    <a:lnR w="285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0000"/>
                    </a:solidFill>
                  </a:tcPr>
                </a:tc>
                <a:tc>
                  <a:txBody>
                    <a:bodyPr/>
                    <a:lstStyle/>
                    <a:p>
                      <a:pPr algn="ctr"/>
                      <a:r>
                        <a:rPr lang="en-US" sz="900" b="1" dirty="0" smtClean="0"/>
                        <a:t>Severe</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0000"/>
                    </a:solidFill>
                  </a:tcPr>
                </a:tc>
                <a:tc rowSpan="3">
                  <a:txBody>
                    <a:bodyPr/>
                    <a:lstStyle/>
                    <a:p>
                      <a:pPr algn="ctr"/>
                      <a:r>
                        <a:rPr lang="en-US" sz="2000" b="1" dirty="0" smtClean="0">
                          <a:solidFill>
                            <a:srgbClr val="0070C0"/>
                          </a:solidFill>
                        </a:rPr>
                        <a:t>?</a:t>
                      </a:r>
                      <a:endParaRPr lang="en-US" sz="2000" b="1" dirty="0">
                        <a:solidFill>
                          <a:srgbClr val="0070C0"/>
                        </a:solidFill>
                      </a:endParaRPr>
                    </a:p>
                  </a:txBody>
                  <a:tcPr anchor="ctr">
                    <a:lnL w="28575" cap="flat" cmpd="sng" algn="ctr">
                      <a:solidFill>
                        <a:schemeClr val="tx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41319">
                <a:tc vMerge="1">
                  <a:txBody>
                    <a:bodyPr/>
                    <a:lstStyle/>
                    <a:p>
                      <a:endParaRPr lang="en-US" sz="900" dirty="0"/>
                    </a:p>
                  </a:txBody>
                  <a:tcPr/>
                </a:tc>
                <a:tc>
                  <a:txBody>
                    <a:bodyPr/>
                    <a:lstStyle/>
                    <a:p>
                      <a:pPr algn="ctr"/>
                      <a:r>
                        <a:rPr lang="en-US" sz="900" b="1" dirty="0" smtClean="0"/>
                        <a:t>Average</a:t>
                      </a:r>
                      <a:endParaRPr lang="en-US" sz="900" b="1" dirty="0"/>
                    </a:p>
                  </a:txBody>
                  <a:tcPr marL="45720" marR="45720" anchor="ctr">
                    <a:lnL w="3175" cap="flat" cmpd="sng" algn="ctr">
                      <a:solidFill>
                        <a:schemeClr val="bg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FFB200"/>
                    </a:solidFill>
                  </a:tcPr>
                </a:tc>
                <a:tc>
                  <a:txBody>
                    <a:bodyPr/>
                    <a:lstStyle/>
                    <a:p>
                      <a:pPr algn="ctr"/>
                      <a:r>
                        <a:rPr lang="en-US" sz="900" b="1" dirty="0" smtClean="0"/>
                        <a:t>Common</a:t>
                      </a:r>
                      <a:endParaRPr lang="en-US" sz="900" b="1" dirty="0"/>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B200"/>
                    </a:solidFill>
                  </a:tcPr>
                </a:tc>
                <a:tc>
                  <a:txBody>
                    <a:bodyPr/>
                    <a:lstStyle/>
                    <a:p>
                      <a:pPr algn="ctr"/>
                      <a:r>
                        <a:rPr lang="en-US" sz="900" b="1" dirty="0" smtClean="0"/>
                        <a:t>Average</a:t>
                      </a:r>
                      <a:endParaRPr lang="en-US" sz="900" b="1" dirty="0"/>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B200"/>
                    </a:solidFill>
                  </a:tcPr>
                </a:tc>
                <a:tc>
                  <a:txBody>
                    <a:bodyPr/>
                    <a:lstStyle/>
                    <a:p>
                      <a:pPr algn="ctr"/>
                      <a:r>
                        <a:rPr lang="en-US" sz="900" b="1" dirty="0" smtClean="0"/>
                        <a:t>Moderate</a:t>
                      </a:r>
                      <a:endParaRPr lang="en-US" sz="900" b="1" dirty="0"/>
                    </a:p>
                  </a:txBody>
                  <a:tcPr marL="45720" marR="45720" anchor="ctr">
                    <a:lnL w="285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285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FFB200"/>
                    </a:solidFill>
                  </a:tcPr>
                </a:tc>
                <a:tc vMerge="1">
                  <a:txBody>
                    <a:bodyPr/>
                    <a:lstStyle/>
                    <a:p>
                      <a:endParaRPr lang="en-US" sz="900" dirty="0"/>
                    </a:p>
                  </a:txBody>
                  <a:tcPr/>
                </a:tc>
              </a:tr>
              <a:tr h="241319">
                <a:tc vMerge="1">
                  <a:txBody>
                    <a:bodyPr/>
                    <a:lstStyle/>
                    <a:p>
                      <a:endParaRPr lang="en-US" sz="900" dirty="0"/>
                    </a:p>
                  </a:txBody>
                  <a:tcPr/>
                </a:tc>
                <a:tc>
                  <a:txBody>
                    <a:bodyPr/>
                    <a:lstStyle/>
                    <a:p>
                      <a:pPr algn="ctr"/>
                      <a:r>
                        <a:rPr lang="en-US" sz="900" b="1" dirty="0" smtClean="0"/>
                        <a:t>Difficult</a:t>
                      </a:r>
                      <a:endParaRPr lang="en-US" sz="900" b="1" dirty="0"/>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00"/>
                    </a:solidFill>
                  </a:tcPr>
                </a:tc>
                <a:tc>
                  <a:txBody>
                    <a:bodyPr/>
                    <a:lstStyle/>
                    <a:p>
                      <a:pPr algn="ctr"/>
                      <a:r>
                        <a:rPr lang="en-US" sz="900" b="1" dirty="0" smtClean="0"/>
                        <a:t>Uncommon</a:t>
                      </a:r>
                      <a:endParaRPr lang="en-US" sz="900" b="1" dirty="0"/>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00"/>
                    </a:solidFill>
                  </a:tcPr>
                </a:tc>
                <a:tc>
                  <a:txBody>
                    <a:bodyPr/>
                    <a:lstStyle/>
                    <a:p>
                      <a:pPr algn="ctr"/>
                      <a:r>
                        <a:rPr lang="en-US" sz="900" b="1" dirty="0" smtClean="0"/>
                        <a:t>Difficult</a:t>
                      </a:r>
                      <a:endParaRPr lang="en-US" sz="900" b="1" dirty="0"/>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00"/>
                    </a:solidFill>
                  </a:tcPr>
                </a:tc>
                <a:tc>
                  <a:txBody>
                    <a:bodyPr/>
                    <a:lstStyle/>
                    <a:p>
                      <a:pPr algn="ctr"/>
                      <a:r>
                        <a:rPr lang="en-US" sz="900" b="1" dirty="0" smtClean="0"/>
                        <a:t>Minor</a:t>
                      </a:r>
                      <a:endParaRPr lang="en-US" sz="900" b="1" dirty="0"/>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00"/>
                    </a:solidFill>
                  </a:tcPr>
                </a:tc>
                <a:tc vMerge="1">
                  <a:txBody>
                    <a:bodyPr/>
                    <a:lstStyle/>
                    <a:p>
                      <a:endParaRPr lang="en-US" sz="900" dirty="0"/>
                    </a:p>
                  </a:txBody>
                  <a:tcPr/>
                </a:tc>
              </a:tr>
              <a:tr h="418286">
                <a:tc>
                  <a:txBody>
                    <a:bodyPr/>
                    <a:lstStyle/>
                    <a:p>
                      <a:pPr algn="ctr"/>
                      <a:endParaRPr lang="en-US" sz="2000" b="1" dirty="0">
                        <a:solidFill>
                          <a:srgbClr val="0070C0"/>
                        </a:solidFill>
                      </a:endParaRP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800" b="1" dirty="0" smtClean="0"/>
                        <a:t>1</a:t>
                      </a:r>
                      <a:endParaRPr lang="en-US" sz="1800" b="1" dirty="0"/>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1800" b="1" dirty="0" smtClean="0"/>
                        <a:t>2</a:t>
                      </a:r>
                      <a:endParaRPr lang="en-US" sz="1800" b="1" dirty="0"/>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1800" b="1" dirty="0" smtClean="0"/>
                        <a:t>2</a:t>
                      </a:r>
                      <a:endParaRPr lang="en-US" sz="1800" b="1" dirty="0"/>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1800" b="1" dirty="0" smtClean="0"/>
                        <a:t>1</a:t>
                      </a:r>
                      <a:endParaRPr lang="en-US" sz="1800" b="1" dirty="0"/>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endParaRPr lang="en-US" sz="2000" b="1" dirty="0">
                        <a:solidFill>
                          <a:srgbClr val="0070C0"/>
                        </a:solidFill>
                      </a:endParaRP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1758">
                <a:tc>
                  <a:txBody>
                    <a:bodyPr/>
                    <a:lstStyle/>
                    <a:p>
                      <a:pPr algn="ctr"/>
                      <a:endParaRPr lang="en-US" sz="1000" b="1" dirty="0">
                        <a:solidFill>
                          <a:srgbClr val="0070C0"/>
                        </a:solidFill>
                      </a:endParaRP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US" sz="1000" b="1" dirty="0"/>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US" sz="1000" dirty="0"/>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US" sz="1000" dirty="0"/>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US" sz="1000" dirty="0"/>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endParaRPr lang="en-US" sz="1000" b="1" dirty="0">
                        <a:solidFill>
                          <a:srgbClr val="0070C0"/>
                        </a:solidFill>
                      </a:endParaRP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18286">
                <a:tc>
                  <a:txBody>
                    <a:bodyPr/>
                    <a:lstStyle/>
                    <a:p>
                      <a:pPr algn="ctr"/>
                      <a:endParaRPr lang="en-US" sz="2000" b="1" dirty="0">
                        <a:solidFill>
                          <a:srgbClr val="0070C0"/>
                        </a:solidFill>
                      </a:endParaRP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algn="ctr"/>
                      <a:endParaRPr lang="en-US" sz="1800" b="1" dirty="0"/>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noFill/>
                  </a:tcPr>
                </a:tc>
                <a:tc>
                  <a:txBody>
                    <a:bodyPr/>
                    <a:lstStyle/>
                    <a:p>
                      <a:pPr algn="ctr"/>
                      <a:r>
                        <a:rPr lang="en-US" sz="1800" b="1" dirty="0" smtClean="0"/>
                        <a:t>1.66</a:t>
                      </a:r>
                      <a:endParaRPr lang="en-US" sz="1800" b="1" dirty="0"/>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noFill/>
                  </a:tcPr>
                </a:tc>
                <a:tc>
                  <a:txBody>
                    <a:bodyPr/>
                    <a:lstStyle/>
                    <a:p>
                      <a:pPr algn="ctr"/>
                      <a:r>
                        <a:rPr lang="en-US" sz="1800" b="1" dirty="0" smtClean="0"/>
                        <a:t>*</a:t>
                      </a:r>
                      <a:endParaRPr lang="en-US" sz="1800" b="1" dirty="0"/>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noFill/>
                  </a:tcPr>
                </a:tc>
                <a:tc>
                  <a:txBody>
                    <a:bodyPr/>
                    <a:lstStyle/>
                    <a:p>
                      <a:pPr algn="ctr"/>
                      <a:r>
                        <a:rPr lang="en-US" sz="1800" b="1" dirty="0" smtClean="0"/>
                        <a:t>1</a:t>
                      </a:r>
                      <a:endParaRPr lang="en-US" sz="1800" b="1" dirty="0"/>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noFill/>
                  </a:tcPr>
                </a:tc>
                <a:tc>
                  <a:txBody>
                    <a:bodyPr/>
                    <a:lstStyle/>
                    <a:p>
                      <a:pPr algn="ctr"/>
                      <a:endParaRPr lang="en-US" sz="2000" b="1" dirty="0">
                        <a:solidFill>
                          <a:srgbClr val="0070C0"/>
                        </a:solidFill>
                      </a:endParaRP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r>
            </a:tbl>
          </a:graphicData>
        </a:graphic>
      </p:graphicFrame>
      <p:pic>
        <p:nvPicPr>
          <p:cNvPr id="7240" name="Picture 2"/>
          <p:cNvPicPr>
            <a:picLocks noChangeAspect="1" noChangeArrowheads="1"/>
          </p:cNvPicPr>
          <p:nvPr/>
        </p:nvPicPr>
        <p:blipFill>
          <a:blip r:embed="rId3" cstate="print">
            <a:clrChange>
              <a:clrFrom>
                <a:srgbClr val="FFFFFF"/>
              </a:clrFrom>
              <a:clrTo>
                <a:srgbClr val="FFFFFF">
                  <a:alpha val="0"/>
                </a:srgbClr>
              </a:clrTo>
            </a:clrChange>
          </a:blip>
          <a:srcRect t="34128" r="22830" b="30544"/>
          <a:stretch>
            <a:fillRect/>
          </a:stretch>
        </p:blipFill>
        <p:spPr bwMode="auto">
          <a:xfrm>
            <a:off x="2807566" y="5453059"/>
            <a:ext cx="2451729" cy="643516"/>
          </a:xfrm>
          <a:prstGeom prst="rect">
            <a:avLst/>
          </a:prstGeom>
          <a:noFill/>
          <a:ln w="9525">
            <a:noFill/>
            <a:miter lim="800000"/>
            <a:headEnd/>
            <a:tailEnd/>
          </a:ln>
        </p:spPr>
      </p:pic>
      <p:pic>
        <p:nvPicPr>
          <p:cNvPr id="7241" name="Picture 2"/>
          <p:cNvPicPr>
            <a:picLocks noChangeAspect="1" noChangeArrowheads="1"/>
          </p:cNvPicPr>
          <p:nvPr/>
        </p:nvPicPr>
        <p:blipFill>
          <a:blip r:embed="rId3" cstate="print">
            <a:clrChange>
              <a:clrFrom>
                <a:srgbClr val="FFFFFF"/>
              </a:clrFrom>
              <a:clrTo>
                <a:srgbClr val="FFFFFF">
                  <a:alpha val="0"/>
                </a:srgbClr>
              </a:clrTo>
            </a:clrChange>
          </a:blip>
          <a:srcRect t="34128" r="22830" b="30544"/>
          <a:stretch>
            <a:fillRect/>
          </a:stretch>
        </p:blipFill>
        <p:spPr bwMode="auto">
          <a:xfrm>
            <a:off x="4038600" y="5962647"/>
            <a:ext cx="2451728" cy="643516"/>
          </a:xfrm>
          <a:prstGeom prst="rect">
            <a:avLst/>
          </a:prstGeom>
          <a:noFill/>
          <a:ln w="9525">
            <a:noFill/>
            <a:miter lim="800000"/>
            <a:headEnd/>
            <a:tailEnd/>
          </a:ln>
        </p:spPr>
      </p:pic>
      <p:sp>
        <p:nvSpPr>
          <p:cNvPr id="138" name="Rectangle 137"/>
          <p:cNvSpPr/>
          <p:nvPr/>
        </p:nvSpPr>
        <p:spPr>
          <a:xfrm>
            <a:off x="4911725" y="6437064"/>
            <a:ext cx="2876395" cy="461665"/>
          </a:xfrm>
          <a:prstGeom prst="rect">
            <a:avLst/>
          </a:prstGeom>
        </p:spPr>
        <p:txBody>
          <a:bodyPr wrap="square">
            <a:spAutoFit/>
          </a:bodyPr>
          <a:lstStyle/>
          <a:p>
            <a:pPr>
              <a:defRPr/>
            </a:pPr>
            <a:r>
              <a:rPr lang="en-US" sz="2400" b="1" kern="0" dirty="0" smtClean="0">
                <a:solidFill>
                  <a:srgbClr val="1F497D"/>
                </a:solidFill>
              </a:rPr>
              <a:t>1.66 </a:t>
            </a:r>
            <a:r>
              <a:rPr lang="en-US" sz="1800" b="1" kern="0" dirty="0">
                <a:solidFill>
                  <a:srgbClr val="1F497D"/>
                </a:solidFill>
              </a:rPr>
              <a:t>weighted risk rating</a:t>
            </a:r>
            <a:endParaRPr lang="en-US" b="1" dirty="0"/>
          </a:p>
        </p:txBody>
      </p:sp>
      <p:sp>
        <p:nvSpPr>
          <p:cNvPr id="139" name="Rectangle 138"/>
          <p:cNvSpPr/>
          <p:nvPr/>
        </p:nvSpPr>
        <p:spPr>
          <a:xfrm>
            <a:off x="464415" y="5766089"/>
            <a:ext cx="2686201" cy="461665"/>
          </a:xfrm>
          <a:prstGeom prst="rect">
            <a:avLst/>
          </a:prstGeom>
        </p:spPr>
        <p:txBody>
          <a:bodyPr wrap="square">
            <a:spAutoFit/>
          </a:bodyPr>
          <a:lstStyle/>
          <a:p>
            <a:pPr>
              <a:defRPr/>
            </a:pPr>
            <a:r>
              <a:rPr lang="en-US" sz="2400" b="1" kern="0" dirty="0" smtClean="0">
                <a:solidFill>
                  <a:srgbClr val="1F497D"/>
                </a:solidFill>
              </a:rPr>
              <a:t>Injection Example</a:t>
            </a:r>
            <a:endParaRPr lang="en-US" b="1" dirty="0"/>
          </a:p>
        </p:txBody>
      </p:sp>
      <p:sp>
        <p:nvSpPr>
          <p:cNvPr id="140" name="Rectangle 139"/>
          <p:cNvSpPr/>
          <p:nvPr/>
        </p:nvSpPr>
        <p:spPr>
          <a:xfrm>
            <a:off x="2158279" y="4419600"/>
            <a:ext cx="296372" cy="830997"/>
          </a:xfrm>
          <a:prstGeom prst="rect">
            <a:avLst/>
          </a:prstGeom>
        </p:spPr>
        <p:txBody>
          <a:bodyPr wrap="square">
            <a:spAutoFit/>
          </a:bodyPr>
          <a:lstStyle/>
          <a:p>
            <a:pPr>
              <a:defRPr/>
            </a:pPr>
            <a:r>
              <a:rPr lang="en-US" sz="1600" kern="0" dirty="0"/>
              <a:t>1</a:t>
            </a:r>
          </a:p>
          <a:p>
            <a:pPr>
              <a:defRPr/>
            </a:pPr>
            <a:r>
              <a:rPr lang="en-US" sz="1600" kern="0" dirty="0"/>
              <a:t>2</a:t>
            </a:r>
          </a:p>
          <a:p>
            <a:pPr>
              <a:defRPr/>
            </a:pPr>
            <a:r>
              <a:rPr lang="en-US" sz="1600" kern="0" dirty="0"/>
              <a:t>3</a:t>
            </a:r>
            <a:endParaRPr lang="en-US" sz="1050" dirty="0"/>
          </a:p>
        </p:txBody>
      </p:sp>
      <p:pic>
        <p:nvPicPr>
          <p:cNvPr id="3075" name="Picture 3"/>
          <p:cNvPicPr>
            <a:picLocks noChangeAspect="1" noChangeArrowheads="1"/>
          </p:cNvPicPr>
          <p:nvPr/>
        </p:nvPicPr>
        <p:blipFill>
          <a:blip r:embed="rId4" cstate="print"/>
          <a:srcRect/>
          <a:stretch>
            <a:fillRect/>
          </a:stretch>
        </p:blipFill>
        <p:spPr bwMode="auto">
          <a:xfrm>
            <a:off x="1131165" y="1143000"/>
            <a:ext cx="7250835" cy="2891571"/>
          </a:xfrm>
          <a:prstGeom prst="rect">
            <a:avLst/>
          </a:prstGeom>
          <a:noFill/>
          <a:ln w="9525">
            <a:noFill/>
            <a:miter lim="800000"/>
            <a:headEnd/>
            <a:tailEnd/>
          </a:ln>
        </p:spPr>
      </p:pic>
      <p:sp>
        <p:nvSpPr>
          <p:cNvPr id="10"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13A299-4B70-44C0-9573-A40A0A56C89D}" type="slidenum">
              <a:rPr lang="en-US" smtClean="0"/>
              <a:pPr/>
              <a:t>5</a:t>
            </a:fld>
            <a:endParaRPr lang="en-US"/>
          </a:p>
        </p:txBody>
      </p:sp>
    </p:spTree>
    <p:custDataLst>
      <p:tags r:id="rId1"/>
    </p:custDataLst>
    <p:extLst>
      <p:ext uri="{BB962C8B-B14F-4D97-AF65-F5344CB8AC3E}">
        <p14:creationId xmlns:p14="http://schemas.microsoft.com/office/powerpoint/2010/main" val="20271152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Changed?</a:t>
            </a:r>
            <a:endParaRPr lang="en-US" dirty="0"/>
          </a:p>
        </p:txBody>
      </p:sp>
      <p:graphicFrame>
        <p:nvGraphicFramePr>
          <p:cNvPr id="4" name="Diagram 3"/>
          <p:cNvGraphicFramePr/>
          <p:nvPr>
            <p:extLst>
              <p:ext uri="{D42A27DB-BD31-4B8C-83A1-F6EECF244321}">
                <p14:modId xmlns:p14="http://schemas.microsoft.com/office/powerpoint/2010/main" val="273185294"/>
              </p:ext>
            </p:extLst>
          </p:nvPr>
        </p:nvGraphicFramePr>
        <p:xfrm>
          <a:off x="206679" y="1676400"/>
          <a:ext cx="87630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13A299-4B70-44C0-9573-A40A0A56C89D}" type="slidenum">
              <a:rPr lang="en-US" smtClean="0"/>
              <a:pPr/>
              <a:t>6</a:t>
            </a:fld>
            <a:endParaRPr lang="en-US"/>
          </a:p>
        </p:txBody>
      </p:sp>
    </p:spTree>
    <p:custDataLst>
      <p:tags r:id="rId1"/>
    </p:custDataLst>
    <p:extLst>
      <p:ext uri="{BB962C8B-B14F-4D97-AF65-F5344CB8AC3E}">
        <p14:creationId xmlns:p14="http://schemas.microsoft.com/office/powerpoint/2010/main" val="2873930276"/>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343400" y="70077"/>
            <a:ext cx="4724400" cy="715962"/>
          </a:xfrm>
        </p:spPr>
        <p:txBody>
          <a:bodyPr/>
          <a:lstStyle/>
          <a:p>
            <a:r>
              <a:rPr lang="en-US" dirty="0" smtClean="0"/>
              <a:t>Mapping from 2010 to 2013 Top 10</a:t>
            </a:r>
          </a:p>
        </p:txBody>
      </p:sp>
      <p:graphicFrame>
        <p:nvGraphicFramePr>
          <p:cNvPr id="3" name="Table 2"/>
          <p:cNvGraphicFramePr>
            <a:graphicFrameLocks noGrp="1"/>
          </p:cNvGraphicFramePr>
          <p:nvPr>
            <p:extLst>
              <p:ext uri="{D42A27DB-BD31-4B8C-83A1-F6EECF244321}">
                <p14:modId xmlns:p14="http://schemas.microsoft.com/office/powerpoint/2010/main" val="3086809403"/>
              </p:ext>
            </p:extLst>
          </p:nvPr>
        </p:nvGraphicFramePr>
        <p:xfrm>
          <a:off x="800100" y="1466850"/>
          <a:ext cx="7848600" cy="5349012"/>
        </p:xfrm>
        <a:graphic>
          <a:graphicData uri="http://schemas.openxmlformats.org/drawingml/2006/table">
            <a:tbl>
              <a:tblPr>
                <a:tableStyleId>{D113A9D2-9D6B-4929-AA2D-F23B5EE8CBE7}</a:tableStyleId>
              </a:tblPr>
              <a:tblGrid>
                <a:gridCol w="3924300"/>
                <a:gridCol w="3924300"/>
              </a:tblGrid>
              <a:tr h="495219">
                <a:tc>
                  <a:txBody>
                    <a:bodyPr/>
                    <a:lstStyle/>
                    <a:p>
                      <a:pPr algn="ctr"/>
                      <a:r>
                        <a:rPr lang="en-US" sz="2400" b="1" dirty="0" smtClean="0">
                          <a:latin typeface="+mj-lt"/>
                        </a:rPr>
                        <a:t>OWASP Top 10 – 2010</a:t>
                      </a:r>
                      <a:r>
                        <a:rPr lang="en-US" sz="2400" b="1" baseline="0" dirty="0" smtClean="0">
                          <a:latin typeface="+mj-lt"/>
                        </a:rPr>
                        <a:t> (old)</a:t>
                      </a:r>
                      <a:endParaRPr lang="en-US" sz="2400" b="1" dirty="0">
                        <a:latin typeface="+mj-lt"/>
                      </a:endParaRPr>
                    </a:p>
                  </a:txBody>
                  <a:tcPr anchor="ctr">
                    <a:lnL w="190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2">
                        <a:alpha val="0"/>
                      </a:schemeClr>
                    </a:solidFill>
                  </a:tcPr>
                </a:tc>
                <a:tc>
                  <a:txBody>
                    <a:bodyPr/>
                    <a:lstStyle/>
                    <a:p>
                      <a:pPr algn="ctr"/>
                      <a:r>
                        <a:rPr lang="en-US" sz="2400" b="1" dirty="0" smtClean="0">
                          <a:latin typeface="+mj-lt"/>
                        </a:rPr>
                        <a:t>OWASP Top 10 – 2013 </a:t>
                      </a:r>
                      <a:r>
                        <a:rPr lang="en-US" sz="2400" b="1" baseline="0" dirty="0" smtClean="0">
                          <a:latin typeface="+mj-lt"/>
                        </a:rPr>
                        <a:t>(New)</a:t>
                      </a:r>
                      <a:endParaRPr lang="en-US" sz="2400" b="1" dirty="0">
                        <a:latin typeface="+mj-lt"/>
                      </a:endParaRPr>
                    </a:p>
                  </a:txBody>
                  <a:tcPr anchor="ctr">
                    <a:lnL w="12700" cap="flat" cmpd="sng" algn="ctr">
                      <a:no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2">
                        <a:alpha val="0"/>
                      </a:schemeClr>
                    </a:solidFill>
                  </a:tcPr>
                </a:tc>
              </a:tr>
              <a:tr h="3899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rPr>
                        <a:t>2010-A1 – Injection</a:t>
                      </a:r>
                    </a:p>
                  </a:txBody>
                  <a:tcPr anchor="ctr">
                    <a:lnL w="190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rPr>
                        <a:t>2013-A1 – Injection</a:t>
                      </a:r>
                    </a:p>
                  </a:txBody>
                  <a:tcPr anchor="ctr">
                    <a:lnL w="12700" cap="flat" cmpd="sng" algn="ctr">
                      <a:no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89950">
                <a:tc>
                  <a:txBody>
                    <a:bodyPr/>
                    <a:lstStyle/>
                    <a:p>
                      <a:r>
                        <a:rPr lang="en-US" sz="1200" b="1" dirty="0" smtClean="0">
                          <a:solidFill>
                            <a:schemeClr val="tx1"/>
                          </a:solidFill>
                        </a:rPr>
                        <a:t>2010-</a:t>
                      </a:r>
                      <a:r>
                        <a:rPr lang="en-US" sz="1200" b="1" kern="1200" dirty="0" smtClean="0">
                          <a:solidFill>
                            <a:schemeClr val="tx1"/>
                          </a:solidFill>
                          <a:latin typeface="+mj-lt"/>
                          <a:ea typeface="+mn-ea"/>
                          <a:cs typeface="+mn-cs"/>
                        </a:rPr>
                        <a:t>A2 – Cross Site Scripting (XSS)</a:t>
                      </a:r>
                      <a:endParaRPr lang="en-US" sz="1200" b="1" kern="1200" dirty="0">
                        <a:solidFill>
                          <a:schemeClr val="tx1"/>
                        </a:solidFill>
                        <a:latin typeface="+mj-lt"/>
                        <a:ea typeface="+mn-ea"/>
                        <a:cs typeface="+mn-cs"/>
                      </a:endParaRPr>
                    </a:p>
                  </a:txBody>
                  <a:tcPr anchor="ctr">
                    <a:lnL w="190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b="1" dirty="0" smtClean="0">
                          <a:solidFill>
                            <a:schemeClr val="tx1"/>
                          </a:solidFill>
                        </a:rPr>
                        <a:t>2013-</a:t>
                      </a:r>
                      <a:r>
                        <a:rPr lang="en-US" sz="1200" b="1" kern="1200" dirty="0" smtClean="0">
                          <a:solidFill>
                            <a:schemeClr val="tx1"/>
                          </a:solidFill>
                          <a:latin typeface="+mn-lt"/>
                          <a:ea typeface="+mn-ea"/>
                          <a:cs typeface="+mn-cs"/>
                        </a:rPr>
                        <a:t>A2 – Broken Authentication and Session Management</a:t>
                      </a:r>
                    </a:p>
                  </a:txBody>
                  <a:tcPr anchor="ctr">
                    <a:lnL w="12700" cap="flat" cmpd="sng" algn="ctr">
                      <a:no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36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rPr>
                        <a:t>2010-</a:t>
                      </a:r>
                      <a:r>
                        <a:rPr lang="en-US" sz="1200" b="1" kern="1200" dirty="0" smtClean="0">
                          <a:solidFill>
                            <a:schemeClr val="tx1"/>
                          </a:solidFill>
                          <a:latin typeface="+mn-lt"/>
                          <a:ea typeface="+mn-ea"/>
                          <a:cs typeface="+mn-cs"/>
                        </a:rPr>
                        <a:t>A3 – Broken Authentication and Session Management</a:t>
                      </a:r>
                      <a:endParaRPr lang="en-US" sz="1200" b="1" kern="1200" dirty="0">
                        <a:solidFill>
                          <a:schemeClr val="tx1"/>
                        </a:solidFill>
                        <a:latin typeface="+mn-lt"/>
                        <a:ea typeface="+mn-ea"/>
                        <a:cs typeface="+mn-cs"/>
                      </a:endParaRPr>
                    </a:p>
                  </a:txBody>
                  <a:tcPr anchor="ctr">
                    <a:lnL w="190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rPr>
                        <a:t>2013-</a:t>
                      </a:r>
                      <a:r>
                        <a:rPr lang="en-US" sz="1200" b="1" kern="1200" dirty="0" smtClean="0">
                          <a:solidFill>
                            <a:schemeClr val="tx1"/>
                          </a:solidFill>
                          <a:latin typeface="+mn-lt"/>
                          <a:ea typeface="+mn-ea"/>
                          <a:cs typeface="+mn-cs"/>
                        </a:rPr>
                        <a:t>A3 – Cross Site Scripting (XSS)</a:t>
                      </a:r>
                      <a:endParaRPr lang="en-US" sz="1200" b="1"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899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rPr>
                        <a:t>2010-</a:t>
                      </a:r>
                      <a:r>
                        <a:rPr lang="en-US" sz="1200" b="1" kern="1200" dirty="0" smtClean="0">
                          <a:solidFill>
                            <a:schemeClr val="tx1"/>
                          </a:solidFill>
                          <a:latin typeface="+mn-lt"/>
                          <a:ea typeface="+mn-ea"/>
                          <a:cs typeface="+mn-cs"/>
                        </a:rPr>
                        <a:t>A4 – Insecure Direct Object References</a:t>
                      </a:r>
                      <a:endParaRPr lang="en-US" sz="1200" b="1" kern="1200" dirty="0">
                        <a:solidFill>
                          <a:schemeClr val="tx1"/>
                        </a:solidFill>
                        <a:latin typeface="+mn-lt"/>
                        <a:ea typeface="+mn-ea"/>
                        <a:cs typeface="+mn-cs"/>
                      </a:endParaRPr>
                    </a:p>
                  </a:txBody>
                  <a:tcPr anchor="ctr">
                    <a:lnL w="190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rPr>
                        <a:t>2013-</a:t>
                      </a:r>
                      <a:r>
                        <a:rPr lang="en-US" sz="1200" b="1" kern="1200" dirty="0" smtClean="0">
                          <a:solidFill>
                            <a:schemeClr val="tx1"/>
                          </a:solidFill>
                          <a:latin typeface="+mn-lt"/>
                          <a:ea typeface="+mn-ea"/>
                          <a:cs typeface="+mn-cs"/>
                        </a:rPr>
                        <a:t>A4 – Insecure Direct Object References</a:t>
                      </a:r>
                      <a:endParaRPr lang="en-US" sz="1200" b="1"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899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rPr>
                        <a:t>2010-</a:t>
                      </a:r>
                      <a:r>
                        <a:rPr lang="en-US" sz="1200" b="1" kern="1200" dirty="0" smtClean="0">
                          <a:solidFill>
                            <a:schemeClr val="tx1"/>
                          </a:solidFill>
                          <a:latin typeface="+mn-lt"/>
                          <a:ea typeface="+mn-ea"/>
                          <a:cs typeface="+mn-cs"/>
                        </a:rPr>
                        <a:t>A5 – Cross Site Request Forgery (CSRF)</a:t>
                      </a:r>
                      <a:endParaRPr lang="en-US" sz="1200" b="1" kern="1200" dirty="0">
                        <a:solidFill>
                          <a:schemeClr val="tx1"/>
                        </a:solidFill>
                        <a:latin typeface="+mn-lt"/>
                        <a:ea typeface="+mn-ea"/>
                        <a:cs typeface="+mn-cs"/>
                      </a:endParaRPr>
                    </a:p>
                  </a:txBody>
                  <a:tcPr anchor="ctr">
                    <a:lnL w="190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rPr>
                        <a:t>2013-</a:t>
                      </a:r>
                      <a:r>
                        <a:rPr lang="en-US" sz="1200" b="1" kern="1200" dirty="0" smtClean="0">
                          <a:solidFill>
                            <a:schemeClr val="tx1"/>
                          </a:solidFill>
                          <a:latin typeface="+mn-lt"/>
                          <a:ea typeface="+mn-ea"/>
                          <a:cs typeface="+mn-cs"/>
                        </a:rPr>
                        <a:t>A5 – Security Misconfiguration</a:t>
                      </a:r>
                      <a:endParaRPr lang="en-US" sz="1200" b="1"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01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rPr>
                        <a:t>2010-</a:t>
                      </a:r>
                      <a:r>
                        <a:rPr lang="en-US" sz="1200" b="1" kern="1200" dirty="0" smtClean="0">
                          <a:solidFill>
                            <a:schemeClr val="tx1"/>
                          </a:solidFill>
                          <a:latin typeface="+mn-lt"/>
                          <a:ea typeface="+mn-ea"/>
                          <a:cs typeface="+mn-cs"/>
                        </a:rPr>
                        <a:t>A6 – Security Misconfiguration</a:t>
                      </a:r>
                      <a:endParaRPr lang="en-US" sz="1200" b="1" kern="1200" dirty="0">
                        <a:solidFill>
                          <a:schemeClr val="tx1"/>
                        </a:solidFill>
                        <a:latin typeface="+mn-lt"/>
                        <a:ea typeface="+mn-ea"/>
                        <a:cs typeface="+mn-cs"/>
                      </a:endParaRPr>
                    </a:p>
                  </a:txBody>
                  <a:tcPr anchor="ctr">
                    <a:lnL w="190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rPr>
                        <a:t>2013-</a:t>
                      </a:r>
                      <a:r>
                        <a:rPr lang="en-US" sz="1200" b="1" kern="1200" dirty="0" smtClean="0">
                          <a:solidFill>
                            <a:schemeClr val="tx1"/>
                          </a:solidFill>
                          <a:latin typeface="+mn-lt"/>
                          <a:ea typeface="+mn-ea"/>
                          <a:cs typeface="+mn-cs"/>
                        </a:rPr>
                        <a:t>A6 – Sensitive Data Exposure</a:t>
                      </a:r>
                      <a:endParaRPr lang="en-US" sz="1200" b="1"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r>
              <a:tr h="3899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rPr>
                        <a:t>2010-</a:t>
                      </a:r>
                      <a:r>
                        <a:rPr lang="en-US" sz="1200" b="1" kern="1200" dirty="0" smtClean="0">
                          <a:solidFill>
                            <a:schemeClr val="tx1"/>
                          </a:solidFill>
                          <a:latin typeface="+mn-lt"/>
                          <a:ea typeface="+mn-ea"/>
                          <a:cs typeface="+mn-cs"/>
                        </a:rPr>
                        <a:t>A7 – Insecure Cryptographic Storage</a:t>
                      </a:r>
                    </a:p>
                  </a:txBody>
                  <a:tcPr anchor="ctr">
                    <a:lnL w="190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rPr>
                        <a:t>2013-</a:t>
                      </a:r>
                      <a:r>
                        <a:rPr lang="en-GB" sz="1200" b="1" kern="1200" dirty="0" smtClean="0">
                          <a:solidFill>
                            <a:schemeClr val="tx1"/>
                          </a:solidFill>
                          <a:latin typeface="+mn-lt"/>
                          <a:ea typeface="+mn-ea"/>
                          <a:cs typeface="+mn-cs"/>
                        </a:rPr>
                        <a:t>A7 – Missing Function Level Access Control</a:t>
                      </a:r>
                      <a:endParaRPr lang="en-US" sz="1200" b="1" kern="1200" dirty="0" smtClean="0">
                        <a:solidFill>
                          <a:schemeClr val="tx1"/>
                        </a:solidFill>
                        <a:latin typeface="+mn-lt"/>
                        <a:ea typeface="+mn-ea"/>
                        <a:cs typeface="+mn-cs"/>
                      </a:endParaRPr>
                    </a:p>
                  </a:txBody>
                  <a:tcPr anchor="ctr">
                    <a:lnL w="12700" cap="flat" cmpd="sng" algn="ctr">
                      <a:no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r>
              <a:tr h="3899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rPr>
                        <a:t>2010-</a:t>
                      </a:r>
                      <a:r>
                        <a:rPr lang="en-US" sz="1200" b="1" kern="1200" dirty="0" smtClean="0">
                          <a:solidFill>
                            <a:schemeClr val="tx1"/>
                          </a:solidFill>
                          <a:latin typeface="+mn-lt"/>
                          <a:ea typeface="+mn-ea"/>
                          <a:cs typeface="+mn-cs"/>
                        </a:rPr>
                        <a:t>A8 – Failure to Restrict URL Access</a:t>
                      </a:r>
                    </a:p>
                  </a:txBody>
                  <a:tcPr anchor="ctr">
                    <a:lnL w="190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rPr>
                        <a:t>2013-</a:t>
                      </a:r>
                      <a:r>
                        <a:rPr lang="en-US" sz="1200" b="1" kern="1200" dirty="0" smtClean="0">
                          <a:solidFill>
                            <a:schemeClr val="tx1"/>
                          </a:solidFill>
                          <a:latin typeface="+mn-lt"/>
                          <a:ea typeface="+mn-ea"/>
                          <a:cs typeface="+mn-cs"/>
                        </a:rPr>
                        <a:t>A8 –  Cross-Site Request Forgery (CSRF)</a:t>
                      </a:r>
                    </a:p>
                  </a:txBody>
                  <a:tcPr anchor="ctr">
                    <a:lnL w="12700" cap="flat" cmpd="sng" algn="ctr">
                      <a:no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899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rPr>
                        <a:t>2010-</a:t>
                      </a:r>
                      <a:r>
                        <a:rPr lang="en-US" sz="1200" b="1" kern="1200" dirty="0" smtClean="0">
                          <a:solidFill>
                            <a:schemeClr val="tx1"/>
                          </a:solidFill>
                          <a:latin typeface="+mn-lt"/>
                          <a:ea typeface="+mn-ea"/>
                          <a:cs typeface="+mn-cs"/>
                        </a:rPr>
                        <a:t>A9 – Insufficient Transport Layer Protection</a:t>
                      </a:r>
                      <a:endParaRPr lang="en-US" sz="1200" b="1" kern="1200" dirty="0">
                        <a:solidFill>
                          <a:schemeClr val="tx1"/>
                        </a:solidFill>
                        <a:latin typeface="+mn-lt"/>
                        <a:ea typeface="+mn-ea"/>
                        <a:cs typeface="+mn-cs"/>
                      </a:endParaRPr>
                    </a:p>
                  </a:txBody>
                  <a:tcPr anchor="ctr">
                    <a:lnL w="190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rPr>
                        <a:t>2013-</a:t>
                      </a:r>
                      <a:r>
                        <a:rPr lang="en-US" sz="1200" b="1" kern="1200" dirty="0" smtClean="0">
                          <a:solidFill>
                            <a:schemeClr val="tx1"/>
                          </a:solidFill>
                          <a:latin typeface="+mn-lt"/>
                          <a:ea typeface="+mn-ea"/>
                          <a:cs typeface="+mn-cs"/>
                        </a:rPr>
                        <a:t>A9 – Using Known Vulnerable Components (NEW)</a:t>
                      </a:r>
                      <a:endParaRPr lang="en-US" sz="1200" b="1"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r>
              <a:tr h="3899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rPr>
                        <a:t>2010-</a:t>
                      </a:r>
                      <a:r>
                        <a:rPr lang="en-US" sz="1200" b="1" kern="1200" dirty="0" smtClean="0">
                          <a:solidFill>
                            <a:schemeClr val="tx1"/>
                          </a:solidFill>
                          <a:latin typeface="+mn-lt"/>
                          <a:ea typeface="+mn-ea"/>
                          <a:cs typeface="+mn-cs"/>
                        </a:rPr>
                        <a:t>A10 – </a:t>
                      </a:r>
                      <a:r>
                        <a:rPr lang="en-US" sz="1200" b="1" kern="1200" dirty="0" err="1" smtClean="0">
                          <a:solidFill>
                            <a:schemeClr val="tx1"/>
                          </a:solidFill>
                          <a:latin typeface="+mn-lt"/>
                          <a:ea typeface="+mn-ea"/>
                          <a:cs typeface="+mn-cs"/>
                        </a:rPr>
                        <a:t>Unvalidated</a:t>
                      </a:r>
                      <a:r>
                        <a:rPr lang="en-US" sz="1200" b="1" kern="1200" dirty="0" smtClean="0">
                          <a:solidFill>
                            <a:schemeClr val="tx1"/>
                          </a:solidFill>
                          <a:latin typeface="+mn-lt"/>
                          <a:ea typeface="+mn-ea"/>
                          <a:cs typeface="+mn-cs"/>
                        </a:rPr>
                        <a:t> Redirects and Forwards (NEW)</a:t>
                      </a:r>
                    </a:p>
                  </a:txBody>
                  <a:tcPr anchor="ctr">
                    <a:lnL w="190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rPr>
                        <a:t>2013-</a:t>
                      </a:r>
                      <a:r>
                        <a:rPr lang="en-US" sz="1200" b="1" kern="1200" dirty="0" smtClean="0">
                          <a:solidFill>
                            <a:schemeClr val="tx1"/>
                          </a:solidFill>
                          <a:latin typeface="+mn-lt"/>
                          <a:ea typeface="+mn-ea"/>
                          <a:cs typeface="+mn-cs"/>
                        </a:rPr>
                        <a:t>A10 – </a:t>
                      </a:r>
                      <a:r>
                        <a:rPr lang="en-US" sz="1200" b="1" kern="1200" dirty="0" err="1" smtClean="0">
                          <a:solidFill>
                            <a:schemeClr val="tx1"/>
                          </a:solidFill>
                          <a:latin typeface="+mn-lt"/>
                          <a:ea typeface="+mn-ea"/>
                          <a:cs typeface="+mn-cs"/>
                        </a:rPr>
                        <a:t>Unvalidated</a:t>
                      </a:r>
                      <a:r>
                        <a:rPr lang="en-US" sz="1200" b="1" kern="1200" dirty="0" smtClean="0">
                          <a:solidFill>
                            <a:schemeClr val="tx1"/>
                          </a:solidFill>
                          <a:latin typeface="+mn-lt"/>
                          <a:ea typeface="+mn-ea"/>
                          <a:cs typeface="+mn-cs"/>
                        </a:rPr>
                        <a:t> Redirects and Forwards</a:t>
                      </a:r>
                    </a:p>
                  </a:txBody>
                  <a:tcPr anchor="ctr">
                    <a:lnL w="12700" cap="flat" cmpd="sng" algn="ctr">
                      <a:no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240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3</a:t>
                      </a:r>
                      <a:r>
                        <a:rPr lang="en-US" sz="1200" b="1" kern="1200" baseline="0" dirty="0" smtClean="0">
                          <a:solidFill>
                            <a:schemeClr val="tx1"/>
                          </a:solidFill>
                          <a:latin typeface="+mn-lt"/>
                          <a:ea typeface="+mn-ea"/>
                          <a:cs typeface="+mn-cs"/>
                        </a:rPr>
                        <a:t> Primary Changes:</a:t>
                      </a:r>
                      <a:endParaRPr lang="en-US" sz="1200" b="1" kern="1200" dirty="0">
                        <a:solidFill>
                          <a:schemeClr val="tx1"/>
                        </a:solidFill>
                        <a:latin typeface="+mn-lt"/>
                        <a:ea typeface="+mn-ea"/>
                        <a:cs typeface="+mn-cs"/>
                      </a:endParaRPr>
                    </a:p>
                  </a:txBody>
                  <a:tcPr anchor="ctr">
                    <a:lnL w="190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b="1" kern="1200" dirty="0" smtClean="0">
                          <a:solidFill>
                            <a:schemeClr val="tx1"/>
                          </a:solidFill>
                          <a:latin typeface="+mn-lt"/>
                          <a:ea typeface="+mn-ea"/>
                          <a:cs typeface="+mn-cs"/>
                        </a:rPr>
                        <a:t>Merged: </a:t>
                      </a:r>
                      <a:r>
                        <a:rPr lang="en-US" sz="1200" b="1" dirty="0" smtClean="0">
                          <a:solidFill>
                            <a:schemeClr val="tx1"/>
                          </a:solidFill>
                        </a:rPr>
                        <a:t>2010-</a:t>
                      </a:r>
                      <a:r>
                        <a:rPr lang="en-US" sz="1200" b="1" kern="1200" dirty="0" smtClean="0">
                          <a:solidFill>
                            <a:schemeClr val="tx1"/>
                          </a:solidFill>
                          <a:latin typeface="+mn-lt"/>
                          <a:ea typeface="+mn-ea"/>
                          <a:cs typeface="+mn-cs"/>
                        </a:rPr>
                        <a:t>A7 and </a:t>
                      </a:r>
                      <a:r>
                        <a:rPr lang="en-US" sz="1200" b="1" dirty="0" smtClean="0">
                          <a:solidFill>
                            <a:schemeClr val="tx1"/>
                          </a:solidFill>
                        </a:rPr>
                        <a:t>2010-</a:t>
                      </a:r>
                      <a:r>
                        <a:rPr lang="en-US" sz="1200" b="1" kern="1200" dirty="0" smtClean="0">
                          <a:solidFill>
                            <a:schemeClr val="tx1"/>
                          </a:solidFill>
                          <a:latin typeface="+mn-lt"/>
                          <a:ea typeface="+mn-ea"/>
                          <a:cs typeface="+mn-cs"/>
                        </a:rPr>
                        <a:t>A9 -&gt; </a:t>
                      </a:r>
                      <a:r>
                        <a:rPr lang="en-US" sz="1200" b="1" dirty="0" smtClean="0">
                          <a:solidFill>
                            <a:schemeClr val="tx1"/>
                          </a:solidFill>
                        </a:rPr>
                        <a:t>2013-</a:t>
                      </a:r>
                      <a:r>
                        <a:rPr lang="en-US" sz="1200" b="1" kern="1200" dirty="0" smtClean="0">
                          <a:solidFill>
                            <a:schemeClr val="tx1"/>
                          </a:solidFill>
                          <a:latin typeface="+mn-lt"/>
                          <a:ea typeface="+mn-ea"/>
                          <a:cs typeface="+mn-cs"/>
                        </a:rPr>
                        <a:t>A6</a:t>
                      </a:r>
                    </a:p>
                  </a:txBody>
                  <a:tcPr anchor="ctr">
                    <a:lnL w="12700" cap="flat" cmpd="sng" algn="ctr">
                      <a:no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417871">
                <a:tc>
                  <a:txBody>
                    <a:bodyPr/>
                    <a:lstStyle/>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b="1" kern="1200" dirty="0" smtClean="0">
                          <a:solidFill>
                            <a:schemeClr val="tx1"/>
                          </a:solidFill>
                          <a:latin typeface="+mn-lt"/>
                          <a:ea typeface="+mn-ea"/>
                          <a:cs typeface="+mn-cs"/>
                        </a:rPr>
                        <a:t>Added New </a:t>
                      </a:r>
                      <a:r>
                        <a:rPr lang="en-US" sz="1200" b="1" dirty="0" smtClean="0">
                          <a:solidFill>
                            <a:schemeClr val="tx1"/>
                          </a:solidFill>
                        </a:rPr>
                        <a:t>2013-A9</a:t>
                      </a:r>
                      <a:r>
                        <a:rPr lang="en-US" sz="1200" b="1" baseline="0" dirty="0" smtClean="0">
                          <a:solidFill>
                            <a:schemeClr val="tx1"/>
                          </a:solidFill>
                        </a:rPr>
                        <a:t>: </a:t>
                      </a:r>
                      <a:r>
                        <a:rPr lang="en-US" sz="1200" b="1" kern="1200" dirty="0" smtClean="0">
                          <a:solidFill>
                            <a:schemeClr val="tx1"/>
                          </a:solidFill>
                          <a:latin typeface="+mn-lt"/>
                          <a:ea typeface="+mn-ea"/>
                          <a:cs typeface="+mn-cs"/>
                        </a:rPr>
                        <a:t>Using Known Vulnerable</a:t>
                      </a:r>
                      <a:r>
                        <a:rPr lang="en-US" sz="1200" b="1" kern="1200" baseline="0" dirty="0" smtClean="0">
                          <a:solidFill>
                            <a:schemeClr val="tx1"/>
                          </a:solidFill>
                          <a:latin typeface="+mn-lt"/>
                          <a:ea typeface="+mn-ea"/>
                          <a:cs typeface="+mn-cs"/>
                        </a:rPr>
                        <a:t> Components</a:t>
                      </a:r>
                      <a:endParaRPr lang="en-US" sz="1200" b="1" kern="1200" dirty="0">
                        <a:solidFill>
                          <a:schemeClr val="tx1"/>
                        </a:solidFill>
                        <a:latin typeface="+mn-lt"/>
                        <a:ea typeface="+mn-ea"/>
                        <a:cs typeface="+mn-cs"/>
                      </a:endParaRPr>
                    </a:p>
                  </a:txBody>
                  <a:tcPr anchor="ctr">
                    <a:lnL w="190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b="1" dirty="0" smtClean="0">
                          <a:solidFill>
                            <a:schemeClr val="tx1"/>
                          </a:solidFill>
                        </a:rPr>
                        <a:t>2010-</a:t>
                      </a:r>
                      <a:r>
                        <a:rPr lang="en-US" sz="1200" b="1" kern="1200" dirty="0" smtClean="0">
                          <a:solidFill>
                            <a:schemeClr val="tx1"/>
                          </a:solidFill>
                          <a:latin typeface="+mn-lt"/>
                          <a:ea typeface="+mn-ea"/>
                          <a:cs typeface="+mn-cs"/>
                        </a:rPr>
                        <a:t>A8</a:t>
                      </a:r>
                      <a:r>
                        <a:rPr lang="en-US" sz="1200" b="1" kern="1200" baseline="0" dirty="0" smtClean="0">
                          <a:solidFill>
                            <a:schemeClr val="tx1"/>
                          </a:solidFill>
                          <a:latin typeface="+mn-lt"/>
                          <a:ea typeface="+mn-ea"/>
                          <a:cs typeface="+mn-cs"/>
                        </a:rPr>
                        <a:t> broadened to </a:t>
                      </a:r>
                      <a:r>
                        <a:rPr lang="en-US" sz="1200" b="1" dirty="0" smtClean="0">
                          <a:solidFill>
                            <a:schemeClr val="tx1"/>
                          </a:solidFill>
                        </a:rPr>
                        <a:t>2013-</a:t>
                      </a:r>
                      <a:r>
                        <a:rPr lang="en-US" sz="1200" b="1" kern="1200" baseline="0" dirty="0" smtClean="0">
                          <a:solidFill>
                            <a:schemeClr val="tx1"/>
                          </a:solidFill>
                          <a:latin typeface="+mn-lt"/>
                          <a:ea typeface="+mn-ea"/>
                          <a:cs typeface="+mn-cs"/>
                        </a:rPr>
                        <a:t>A7</a:t>
                      </a:r>
                      <a:endParaRPr lang="en-US" sz="1200" b="1" kern="1200" dirty="0" smtClean="0">
                        <a:solidFill>
                          <a:schemeClr val="tx1"/>
                        </a:solidFill>
                        <a:latin typeface="+mn-lt"/>
                        <a:ea typeface="+mn-ea"/>
                        <a:cs typeface="+mn-cs"/>
                      </a:endParaRPr>
                    </a:p>
                  </a:txBody>
                  <a:tcPr anchor="ctr">
                    <a:lnL w="12700" cap="flat" cmpd="sng" algn="ctr">
                      <a:no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bl>
          </a:graphicData>
        </a:graphic>
      </p:graphicFrame>
      <p:cxnSp>
        <p:nvCxnSpPr>
          <p:cNvPr id="6152" name="Straight Arrow Connector 9"/>
          <p:cNvCxnSpPr>
            <a:cxnSpLocks noChangeShapeType="1"/>
          </p:cNvCxnSpPr>
          <p:nvPr/>
        </p:nvCxnSpPr>
        <p:spPr bwMode="auto">
          <a:xfrm flipV="1">
            <a:off x="4338636" y="2590800"/>
            <a:ext cx="387352" cy="480799"/>
          </a:xfrm>
          <a:prstGeom prst="straightConnector1">
            <a:avLst/>
          </a:prstGeom>
          <a:noFill/>
          <a:ln w="28575" algn="ctr">
            <a:solidFill>
              <a:srgbClr val="FF0000"/>
            </a:solidFill>
            <a:round/>
            <a:headEnd/>
            <a:tailEnd type="arrow" w="med" len="med"/>
          </a:ln>
        </p:spPr>
      </p:cxnSp>
      <p:cxnSp>
        <p:nvCxnSpPr>
          <p:cNvPr id="6153" name="Straight Arrow Connector 11"/>
          <p:cNvCxnSpPr>
            <a:cxnSpLocks noChangeShapeType="1"/>
          </p:cNvCxnSpPr>
          <p:nvPr/>
        </p:nvCxnSpPr>
        <p:spPr bwMode="auto">
          <a:xfrm flipV="1">
            <a:off x="4338636" y="3810000"/>
            <a:ext cx="385764" cy="457199"/>
          </a:xfrm>
          <a:prstGeom prst="straightConnector1">
            <a:avLst/>
          </a:prstGeom>
          <a:noFill/>
          <a:ln w="28575" algn="ctr">
            <a:solidFill>
              <a:srgbClr val="FF0000"/>
            </a:solidFill>
            <a:round/>
            <a:headEnd/>
            <a:tailEnd type="arrow" w="med" len="med"/>
          </a:ln>
        </p:spPr>
      </p:cxnSp>
      <p:cxnSp>
        <p:nvCxnSpPr>
          <p:cNvPr id="6155" name="Straight Arrow Connector 13"/>
          <p:cNvCxnSpPr>
            <a:cxnSpLocks noChangeShapeType="1"/>
          </p:cNvCxnSpPr>
          <p:nvPr/>
        </p:nvCxnSpPr>
        <p:spPr bwMode="auto">
          <a:xfrm flipH="1" flipV="1">
            <a:off x="4343400" y="2667001"/>
            <a:ext cx="377824" cy="404598"/>
          </a:xfrm>
          <a:prstGeom prst="straightConnector1">
            <a:avLst/>
          </a:prstGeom>
          <a:noFill/>
          <a:ln w="28575" algn="ctr">
            <a:solidFill>
              <a:srgbClr val="FF0000"/>
            </a:solidFill>
            <a:round/>
            <a:headEnd type="arrow" w="med" len="med"/>
            <a:tailEnd/>
          </a:ln>
        </p:spPr>
      </p:cxnSp>
      <p:cxnSp>
        <p:nvCxnSpPr>
          <p:cNvPr id="17" name="Straight Arrow Connector 13"/>
          <p:cNvCxnSpPr>
            <a:cxnSpLocks noChangeShapeType="1"/>
          </p:cNvCxnSpPr>
          <p:nvPr/>
        </p:nvCxnSpPr>
        <p:spPr bwMode="auto">
          <a:xfrm flipH="1" flipV="1">
            <a:off x="4338636" y="3810000"/>
            <a:ext cx="382588" cy="1217612"/>
          </a:xfrm>
          <a:prstGeom prst="straightConnector1">
            <a:avLst/>
          </a:prstGeom>
          <a:noFill/>
          <a:ln w="28575" algn="ctr">
            <a:solidFill>
              <a:srgbClr val="FF0000"/>
            </a:solidFill>
            <a:round/>
            <a:headEnd type="arrow" w="med" len="med"/>
            <a:tailEnd/>
          </a:ln>
        </p:spPr>
      </p:cxnSp>
      <p:cxnSp>
        <p:nvCxnSpPr>
          <p:cNvPr id="8" name="Straight Arrow Connector 11"/>
          <p:cNvCxnSpPr>
            <a:cxnSpLocks noChangeShapeType="1"/>
          </p:cNvCxnSpPr>
          <p:nvPr/>
        </p:nvCxnSpPr>
        <p:spPr bwMode="auto">
          <a:xfrm flipV="1">
            <a:off x="4338636" y="4191000"/>
            <a:ext cx="387352" cy="457200"/>
          </a:xfrm>
          <a:prstGeom prst="straightConnector1">
            <a:avLst/>
          </a:prstGeom>
          <a:noFill/>
          <a:ln w="28575" algn="ctr">
            <a:solidFill>
              <a:srgbClr val="0070C0"/>
            </a:solidFill>
            <a:round/>
            <a:headEnd/>
            <a:tailEnd type="arrow" w="med" len="med"/>
          </a:ln>
        </p:spPr>
      </p:cxnSp>
      <p:cxnSp>
        <p:nvCxnSpPr>
          <p:cNvPr id="9" name="Straight Arrow Connector 11"/>
          <p:cNvCxnSpPr>
            <a:cxnSpLocks noChangeShapeType="1"/>
          </p:cNvCxnSpPr>
          <p:nvPr/>
        </p:nvCxnSpPr>
        <p:spPr bwMode="auto">
          <a:xfrm flipV="1">
            <a:off x="4338636" y="4572000"/>
            <a:ext cx="387352" cy="457200"/>
          </a:xfrm>
          <a:prstGeom prst="straightConnector1">
            <a:avLst/>
          </a:prstGeom>
          <a:noFill/>
          <a:ln w="28575" algn="ctr">
            <a:solidFill>
              <a:srgbClr val="FF0000"/>
            </a:solidFill>
            <a:round/>
            <a:headEnd/>
            <a:tailEnd type="arrow" w="med" len="med"/>
          </a:ln>
        </p:spPr>
      </p:cxnSp>
      <p:cxnSp>
        <p:nvCxnSpPr>
          <p:cNvPr id="18" name="Straight Arrow Connector 11"/>
          <p:cNvCxnSpPr>
            <a:cxnSpLocks noChangeShapeType="1"/>
          </p:cNvCxnSpPr>
          <p:nvPr/>
        </p:nvCxnSpPr>
        <p:spPr bwMode="auto">
          <a:xfrm flipV="1">
            <a:off x="4338636" y="4191000"/>
            <a:ext cx="392116" cy="1219200"/>
          </a:xfrm>
          <a:prstGeom prst="straightConnector1">
            <a:avLst/>
          </a:prstGeom>
          <a:noFill/>
          <a:ln w="28575" algn="ctr">
            <a:solidFill>
              <a:srgbClr val="0070C0"/>
            </a:solidFill>
            <a:round/>
            <a:headEnd/>
            <a:tailEnd type="arrow" w="med" len="med"/>
          </a:ln>
        </p:spPr>
      </p:cxnSp>
      <p:sp>
        <p:nvSpPr>
          <p:cNvPr id="20" name="Rounded Rectangle 19"/>
          <p:cNvSpPr/>
          <p:nvPr/>
        </p:nvSpPr>
        <p:spPr>
          <a:xfrm>
            <a:off x="4721224" y="5257800"/>
            <a:ext cx="3660776" cy="3048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ustDataLst>
      <p:tags r:id="rId1"/>
    </p:custDataLst>
    <p:extLst>
      <p:ext uri="{BB962C8B-B14F-4D97-AF65-F5344CB8AC3E}">
        <p14:creationId xmlns:p14="http://schemas.microsoft.com/office/powerpoint/2010/main" val="279018637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p:txBody>
          <a:bodyPr/>
          <a:lstStyle/>
          <a:p>
            <a:r>
              <a:rPr lang="en-US" dirty="0" smtClean="0"/>
              <a:t>OWASP Top Ten 2010-A6</a:t>
            </a:r>
            <a:br>
              <a:rPr lang="en-US" dirty="0" smtClean="0"/>
            </a:br>
            <a:r>
              <a:rPr lang="en-US" dirty="0" smtClean="0"/>
              <a:t>Security Misconfiguration</a:t>
            </a:r>
          </a:p>
        </p:txBody>
      </p:sp>
      <p:sp>
        <p:nvSpPr>
          <p:cNvPr id="15363" name="Rectangle 3"/>
          <p:cNvSpPr>
            <a:spLocks noChangeArrowheads="1"/>
          </p:cNvSpPr>
          <p:nvPr/>
        </p:nvSpPr>
        <p:spPr bwMode="auto">
          <a:xfrm>
            <a:off x="5207000" y="1600200"/>
            <a:ext cx="3810000" cy="4494212"/>
          </a:xfrm>
          <a:prstGeom prst="rect">
            <a:avLst/>
          </a:prstGeom>
          <a:noFill/>
          <a:ln w="2857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fontAlgn="base">
              <a:spcBef>
                <a:spcPct val="0"/>
              </a:spcBef>
              <a:spcAft>
                <a:spcPct val="0"/>
              </a:spcAft>
            </a:pPr>
            <a:r>
              <a:rPr lang="en-US" sz="2200" b="1">
                <a:solidFill>
                  <a:prstClr val="black"/>
                </a:solidFill>
                <a:cs typeface="Calibri" pitchFamily="34" charset="0"/>
              </a:rPr>
              <a:t>How Do I Prevent This?</a:t>
            </a:r>
          </a:p>
          <a:p>
            <a:pPr fontAlgn="base">
              <a:spcBef>
                <a:spcPct val="0"/>
              </a:spcBef>
              <a:spcAft>
                <a:spcPct val="0"/>
              </a:spcAft>
            </a:pPr>
            <a:r>
              <a:rPr lang="en-US" sz="2200">
                <a:solidFill>
                  <a:prstClr val="black"/>
                </a:solidFill>
                <a:cs typeface="Calibri" pitchFamily="34" charset="0"/>
              </a:rPr>
              <a:t>The primary recommendations are to establish all of the following:</a:t>
            </a:r>
          </a:p>
          <a:p>
            <a:pPr fontAlgn="base">
              <a:spcBef>
                <a:spcPct val="0"/>
              </a:spcBef>
              <a:spcAft>
                <a:spcPct val="0"/>
              </a:spcAft>
            </a:pPr>
            <a:r>
              <a:rPr lang="en-US" sz="2200">
                <a:solidFill>
                  <a:prstClr val="black"/>
                </a:solidFill>
                <a:cs typeface="Calibri" pitchFamily="34" charset="0"/>
              </a:rPr>
              <a:t>…</a:t>
            </a:r>
          </a:p>
          <a:p>
            <a:pPr fontAlgn="base">
              <a:spcBef>
                <a:spcPct val="0"/>
              </a:spcBef>
              <a:spcAft>
                <a:spcPct val="0"/>
              </a:spcAft>
            </a:pPr>
            <a:r>
              <a:rPr lang="en-US" sz="2200">
                <a:solidFill>
                  <a:prstClr val="black"/>
                </a:solidFill>
                <a:cs typeface="Calibri" pitchFamily="34" charset="0"/>
              </a:rPr>
              <a:t>2. A process for keeping abreast of and deploying all new software updates and patches in a timely manner to each deployed environment. This needs to include </a:t>
            </a:r>
            <a:r>
              <a:rPr lang="en-US" sz="2200" b="1">
                <a:solidFill>
                  <a:prstClr val="black"/>
                </a:solidFill>
                <a:cs typeface="Calibri" pitchFamily="34" charset="0"/>
              </a:rPr>
              <a:t>all code libraries as well</a:t>
            </a:r>
            <a:r>
              <a:rPr lang="en-US" sz="2200">
                <a:solidFill>
                  <a:prstClr val="black"/>
                </a:solidFill>
                <a:cs typeface="Calibri" pitchFamily="34" charset="0"/>
              </a:rPr>
              <a:t>, which are frequently overlooked.”</a:t>
            </a:r>
          </a:p>
        </p:txBody>
      </p:sp>
      <p:pic>
        <p:nvPicPr>
          <p:cNvPr id="7172" name="Picture 4"/>
          <p:cNvPicPr>
            <a:picLocks noChangeAspect="1" noChangeArrowheads="1"/>
          </p:cNvPicPr>
          <p:nvPr/>
        </p:nvPicPr>
        <p:blipFill>
          <a:blip r:embed="rId3"/>
          <a:srcRect/>
          <a:stretch>
            <a:fillRect/>
          </a:stretch>
        </p:blipFill>
        <p:spPr bwMode="auto">
          <a:xfrm>
            <a:off x="76200" y="1600200"/>
            <a:ext cx="2963863" cy="393858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0" name="Picture 2"/>
          <p:cNvPicPr>
            <a:picLocks noChangeAspect="1" noChangeArrowheads="1"/>
          </p:cNvPicPr>
          <p:nvPr/>
        </p:nvPicPr>
        <p:blipFill>
          <a:blip r:embed="rId4"/>
          <a:srcRect/>
          <a:stretch>
            <a:fillRect/>
          </a:stretch>
        </p:blipFill>
        <p:spPr bwMode="auto">
          <a:xfrm>
            <a:off x="1295400" y="2924175"/>
            <a:ext cx="2951163" cy="393382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Striped Right Arrow 4"/>
          <p:cNvSpPr/>
          <p:nvPr/>
        </p:nvSpPr>
        <p:spPr>
          <a:xfrm>
            <a:off x="4224884" y="4953000"/>
            <a:ext cx="1032916" cy="914400"/>
          </a:xfrm>
          <a:prstGeom prst="stripedRightArrow">
            <a:avLst/>
          </a:prstGeom>
          <a:solidFill>
            <a:srgbClr val="006600"/>
          </a:solidFill>
          <a:ln>
            <a:noFill/>
          </a:ln>
          <a:scene3d>
            <a:camera prst="orthographicFront"/>
            <a:lightRig rig="threePt" dir="t"/>
          </a:scene3d>
          <a:sp3d>
            <a:bevelT/>
          </a:sp3d>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6" name="Rectangle 5"/>
          <p:cNvSpPr/>
          <p:nvPr/>
        </p:nvSpPr>
        <p:spPr>
          <a:xfrm>
            <a:off x="5181600" y="5021262"/>
            <a:ext cx="3835400" cy="1073150"/>
          </a:xfrm>
          <a:prstGeom prst="rect">
            <a:avLst/>
          </a:prstGeom>
          <a:solidFill>
            <a:srgbClr val="FFFF00">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9"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13A299-4B70-44C0-9573-A40A0A56C89D}" type="slidenum">
              <a:rPr lang="en-US" smtClean="0"/>
              <a:pPr/>
              <a:t>8</a:t>
            </a:fld>
            <a:endParaRPr lang="en-US"/>
          </a:p>
        </p:txBody>
      </p:sp>
    </p:spTree>
    <p:extLst>
      <p:ext uri="{BB962C8B-B14F-4D97-AF65-F5344CB8AC3E}">
        <p14:creationId xmlns:p14="http://schemas.microsoft.com/office/powerpoint/2010/main" val="16989050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AutoShape 2" descr="http://3.bp.blogspot.com/-A3fpJCjaIOo/Te5kYlKcP3I/AAAAAAAACUA/flPPbHYd7zs/s1600/iceberg2.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pic>
        <p:nvPicPr>
          <p:cNvPr id="25604" name="Picture 3"/>
          <p:cNvPicPr>
            <a:picLocks noChangeAspect="1" noChangeArrowheads="1"/>
          </p:cNvPicPr>
          <p:nvPr/>
        </p:nvPicPr>
        <p:blipFill>
          <a:blip r:embed="rId3">
            <a:extLst>
              <a:ext uri="{28A0092B-C50C-407E-A947-70E740481C1C}">
                <a14:useLocalDpi xmlns:a14="http://schemas.microsoft.com/office/drawing/2010/main" val="0"/>
              </a:ext>
            </a:extLst>
          </a:blip>
          <a:srcRect l="2133" r="5789"/>
          <a:stretch>
            <a:fillRect/>
          </a:stretch>
        </p:blipFill>
        <p:spPr bwMode="auto">
          <a:xfrm>
            <a:off x="0" y="1"/>
            <a:ext cx="9144000" cy="687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ight Arrow 4"/>
          <p:cNvSpPr/>
          <p:nvPr/>
        </p:nvSpPr>
        <p:spPr>
          <a:xfrm>
            <a:off x="63500" y="3446463"/>
            <a:ext cx="3517900" cy="2801937"/>
          </a:xfrm>
          <a:prstGeom prst="rightArrow">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dirty="0"/>
              <a:t>80% Libraries</a:t>
            </a:r>
          </a:p>
        </p:txBody>
      </p:sp>
      <p:sp>
        <p:nvSpPr>
          <p:cNvPr id="7" name="TextBox 6"/>
          <p:cNvSpPr txBox="1"/>
          <p:nvPr/>
        </p:nvSpPr>
        <p:spPr>
          <a:xfrm>
            <a:off x="6705600" y="4724400"/>
            <a:ext cx="2133600" cy="1570038"/>
          </a:xfrm>
          <a:prstGeom prst="rect">
            <a:avLst/>
          </a:prstGeom>
          <a:noFill/>
        </p:spPr>
        <p:txBody>
          <a:bodyPr>
            <a:spAutoFit/>
          </a:bodyPr>
          <a:lstStyle/>
          <a:p>
            <a:pPr algn="ctr">
              <a:defRPr/>
            </a:pPr>
            <a:r>
              <a:rPr lang="en-US" sz="2400" dirty="0">
                <a:solidFill>
                  <a:schemeClr val="bg1"/>
                </a:solidFill>
                <a:latin typeface="+mj-lt"/>
              </a:rPr>
              <a:t>But library use is growing at a staggering rate</a:t>
            </a:r>
          </a:p>
        </p:txBody>
      </p:sp>
      <p:sp>
        <p:nvSpPr>
          <p:cNvPr id="4" name="Rectangle 3"/>
          <p:cNvSpPr/>
          <p:nvPr/>
        </p:nvSpPr>
        <p:spPr>
          <a:xfrm>
            <a:off x="0" y="2057400"/>
            <a:ext cx="9144000" cy="4800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3600" dirty="0">
              <a:solidFill>
                <a:schemeClr val="tx1"/>
              </a:solidFill>
            </a:endParaRPr>
          </a:p>
          <a:p>
            <a:pPr algn="ctr">
              <a:defRPr/>
            </a:pPr>
            <a:r>
              <a:rPr lang="en-US" sz="3600" dirty="0">
                <a:solidFill>
                  <a:schemeClr val="tx1"/>
                </a:solidFill>
              </a:rPr>
              <a:t>The amount of custom code</a:t>
            </a:r>
          </a:p>
          <a:p>
            <a:pPr algn="ctr">
              <a:defRPr/>
            </a:pPr>
            <a:r>
              <a:rPr lang="en-US" sz="3600" dirty="0">
                <a:solidFill>
                  <a:schemeClr val="tx1"/>
                </a:solidFill>
              </a:rPr>
              <a:t>in an application hasn’t changed</a:t>
            </a:r>
          </a:p>
          <a:p>
            <a:pPr algn="ctr">
              <a:defRPr/>
            </a:pPr>
            <a:r>
              <a:rPr lang="en-US" sz="3600" dirty="0">
                <a:solidFill>
                  <a:schemeClr val="tx1"/>
                </a:solidFill>
              </a:rPr>
              <a:t>very much in the past 10 years.</a:t>
            </a:r>
          </a:p>
        </p:txBody>
      </p:sp>
      <p:sp>
        <p:nvSpPr>
          <p:cNvPr id="6" name="Up Arrow 5"/>
          <p:cNvSpPr/>
          <p:nvPr/>
        </p:nvSpPr>
        <p:spPr>
          <a:xfrm>
            <a:off x="3971925" y="2286000"/>
            <a:ext cx="1371600" cy="1295400"/>
          </a:xfrm>
          <a:prstGeom prst="upArrow">
            <a:avLst/>
          </a:prstGeom>
        </p:spPr>
        <p:style>
          <a:lnRef idx="1">
            <a:schemeClr val="accent4"/>
          </a:lnRef>
          <a:fillRef idx="3">
            <a:schemeClr val="accent4"/>
          </a:fillRef>
          <a:effectRef idx="2">
            <a:schemeClr val="accent4"/>
          </a:effectRef>
          <a:fontRef idx="minor">
            <a:schemeClr val="lt1"/>
          </a:fontRef>
        </p:style>
        <p:txBody>
          <a:bodyPr anchor="ctr"/>
          <a:lstStyle/>
          <a:p>
            <a:pPr algn="ctr">
              <a:defRPr/>
            </a:pPr>
            <a:endParaRPr lang="en-US"/>
          </a:p>
        </p:txBody>
      </p:sp>
      <p:sp>
        <p:nvSpPr>
          <p:cNvPr id="11" name="Slide Number Placeholder 3"/>
          <p:cNvSpPr>
            <a:spLocks noGrp="1"/>
          </p:cNvSpPr>
          <p:nvPr>
            <p:ph type="sldNum" sz="quarter" idx="4294967295"/>
          </p:nvPr>
        </p:nvSpPr>
        <p:spPr>
          <a:xfrm>
            <a:off x="7010400" y="6553200"/>
            <a:ext cx="2133600" cy="365125"/>
          </a:xfrm>
          <a:prstGeom prst="rect">
            <a:avLst/>
          </a:prstGeom>
        </p:spPr>
        <p:txBody>
          <a:bodyPr/>
          <a:lstStyle>
            <a:lvl1pPr algn="r">
              <a:defRPr sz="1200">
                <a:solidFill>
                  <a:schemeClr val="tx1">
                    <a:tint val="75000"/>
                  </a:schemeClr>
                </a:solidFill>
                <a:latin typeface="Calibri" pitchFamily="34" charset="0"/>
                <a:cs typeface="Calibri" pitchFamily="34" charset="0"/>
              </a:defRPr>
            </a:lvl1pPr>
          </a:lstStyle>
          <a:p>
            <a:fld id="{64A86F3E-90F3-436B-8BC5-BBEF4A379D9E}" type="slidenum">
              <a:rPr lang="en-US" smtClean="0"/>
              <a:pPr/>
              <a:t>9</a:t>
            </a:fld>
            <a:endParaRPr lang="en-US"/>
          </a:p>
        </p:txBody>
      </p:sp>
    </p:spTree>
    <p:extLst>
      <p:ext uri="{BB962C8B-B14F-4D97-AF65-F5344CB8AC3E}">
        <p14:creationId xmlns:p14="http://schemas.microsoft.com/office/powerpoint/2010/main" val="747724477"/>
      </p:ext>
    </p:extLst>
  </p:cSld>
  <p:clrMapOvr>
    <a:masterClrMapping/>
  </p:clrMapOvr>
  <p:transition spd="slow"/>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04/19/2010" val="LastModified"/>
</p:tagLst>
</file>

<file path=ppt/tags/tag10.xml><?xml version="1.0" encoding="utf-8"?>
<p:tagLst xmlns:a="http://schemas.openxmlformats.org/drawingml/2006/main" xmlns:r="http://schemas.openxmlformats.org/officeDocument/2006/relationships" xmlns:p="http://schemas.openxmlformats.org/presentationml/2006/main">
  <p:tag name="04/19/2010" val="LastModified"/>
</p:tagLst>
</file>

<file path=ppt/tags/tag11.xml><?xml version="1.0" encoding="utf-8"?>
<p:tagLst xmlns:a="http://schemas.openxmlformats.org/drawingml/2006/main" xmlns:r="http://schemas.openxmlformats.org/officeDocument/2006/relationships" xmlns:p="http://schemas.openxmlformats.org/presentationml/2006/main">
  <p:tag name="04/19/2010" val="LastModified"/>
</p:tagLst>
</file>

<file path=ppt/tags/tag12.xml><?xml version="1.0" encoding="utf-8"?>
<p:tagLst xmlns:a="http://schemas.openxmlformats.org/drawingml/2006/main" xmlns:r="http://schemas.openxmlformats.org/officeDocument/2006/relationships" xmlns:p="http://schemas.openxmlformats.org/presentationml/2006/main">
  <p:tag name="04/19/2010" val="LastModified"/>
</p:tagLst>
</file>

<file path=ppt/tags/tag2.xml><?xml version="1.0" encoding="utf-8"?>
<p:tagLst xmlns:a="http://schemas.openxmlformats.org/drawingml/2006/main" xmlns:r="http://schemas.openxmlformats.org/officeDocument/2006/relationships" xmlns:p="http://schemas.openxmlformats.org/presentationml/2006/main">
  <p:tag name="EMPTYTAG" val="EmptyTag"/>
  <p:tag name="04/16/2010" val="LastModified"/>
</p:tagLst>
</file>

<file path=ppt/tags/tag3.xml><?xml version="1.0" encoding="utf-8"?>
<p:tagLst xmlns:a="http://schemas.openxmlformats.org/drawingml/2006/main" xmlns:r="http://schemas.openxmlformats.org/officeDocument/2006/relationships" xmlns:p="http://schemas.openxmlformats.org/presentationml/2006/main">
  <p:tag name="04/16/2010" val="LastModified"/>
</p:tagLst>
</file>

<file path=ppt/tags/tag4.xml><?xml version="1.0" encoding="utf-8"?>
<p:tagLst xmlns:a="http://schemas.openxmlformats.org/drawingml/2006/main" xmlns:r="http://schemas.openxmlformats.org/officeDocument/2006/relationships" xmlns:p="http://schemas.openxmlformats.org/presentationml/2006/main">
  <p:tag name="04/16/2010" val="LastModified"/>
</p:tagLst>
</file>

<file path=ppt/tags/tag5.xml><?xml version="1.0" encoding="utf-8"?>
<p:tagLst xmlns:a="http://schemas.openxmlformats.org/drawingml/2006/main" xmlns:r="http://schemas.openxmlformats.org/officeDocument/2006/relationships" xmlns:p="http://schemas.openxmlformats.org/presentationml/2006/main">
  <p:tag name="04/19/2010" val="LastModified"/>
</p:tagLst>
</file>

<file path=ppt/tags/tag6.xml><?xml version="1.0" encoding="utf-8"?>
<p:tagLst xmlns:a="http://schemas.openxmlformats.org/drawingml/2006/main" xmlns:r="http://schemas.openxmlformats.org/officeDocument/2006/relationships" xmlns:p="http://schemas.openxmlformats.org/presentationml/2006/main">
  <p:tag name="04/16/2010" val="LastModified"/>
</p:tagLst>
</file>

<file path=ppt/tags/tag7.xml><?xml version="1.0" encoding="utf-8"?>
<p:tagLst xmlns:a="http://schemas.openxmlformats.org/drawingml/2006/main" xmlns:r="http://schemas.openxmlformats.org/officeDocument/2006/relationships" xmlns:p="http://schemas.openxmlformats.org/presentationml/2006/main">
  <p:tag name="04/19/2010" val="LastModified"/>
</p:tagLst>
</file>

<file path=ppt/tags/tag8.xml><?xml version="1.0" encoding="utf-8"?>
<p:tagLst xmlns:a="http://schemas.openxmlformats.org/drawingml/2006/main" xmlns:r="http://schemas.openxmlformats.org/officeDocument/2006/relationships" xmlns:p="http://schemas.openxmlformats.org/presentationml/2006/main">
  <p:tag name="04/19/2010" val="LastModified"/>
</p:tagLst>
</file>

<file path=ppt/tags/tag9.xml><?xml version="1.0" encoding="utf-8"?>
<p:tagLst xmlns:a="http://schemas.openxmlformats.org/drawingml/2006/main" xmlns:r="http://schemas.openxmlformats.org/officeDocument/2006/relationships" xmlns:p="http://schemas.openxmlformats.org/presentationml/2006/main">
  <p:tag name="04/19/2010" val="LastModified"/>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8703</TotalTime>
  <Words>1755</Words>
  <Application>Microsoft Office PowerPoint</Application>
  <PresentationFormat>On-screen Show (4:3)</PresentationFormat>
  <Paragraphs>262</Paragraphs>
  <Slides>20</Slides>
  <Notes>12</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  OWASP Top-10 2013</vt:lpstr>
      <vt:lpstr>About the OWASP Top 10</vt:lpstr>
      <vt:lpstr>OWASP Top Ten (2013 Edition)</vt:lpstr>
      <vt:lpstr>What Didn’t Change</vt:lpstr>
      <vt:lpstr>OWASP Top 10 Risk Rating Methodology</vt:lpstr>
      <vt:lpstr>What’s Changed?</vt:lpstr>
      <vt:lpstr>Mapping from 2010 to 2013 Top 10</vt:lpstr>
      <vt:lpstr>OWASP Top Ten 2010-A6 Security Misconfiguration</vt:lpstr>
      <vt:lpstr>PowerPoint Presentation</vt:lpstr>
      <vt:lpstr>Transformation</vt:lpstr>
      <vt:lpstr>Everyone Uses Vulnerable Libraries</vt:lpstr>
      <vt:lpstr>2013-A9 – Using Known Vulnerable Components</vt:lpstr>
      <vt:lpstr>What Can You Do  to Avoid This?</vt:lpstr>
      <vt:lpstr>Automation Example for Java – Use Maven ‘Versions’ Plugin</vt:lpstr>
      <vt:lpstr>The Merged 2013-A6 –  Sensitive Data Exposure</vt:lpstr>
      <vt:lpstr>Expanded 2013-A7 – Missing Function Level Access Control</vt:lpstr>
      <vt:lpstr>OWASP Top 10 2013 Development Methodology</vt:lpstr>
      <vt:lpstr>OWASP Top 10 Future Development Methodology Ideas</vt:lpstr>
      <vt:lpstr>OWASP Top 10 Resources</vt:lpstr>
      <vt:lpstr>Thank you OWASP Top-10 Project </vt:lpstr>
    </vt:vector>
  </TitlesOfParts>
  <Company>OWASP Foundation</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Thailand Open Web Application Security Days OWASP Top-10 2013 &amp; Exercises (July-9 afternoon session)</dc:title>
  <dc:subject>Thailand Open Web Application Security Days OWASP Top-10 2013 &amp; Exercises (July-9 afternoon session)</dc:subject>
  <dc:creator>tobias</dc:creator>
  <cp:keywords>OWASP, CISO, security</cp:keywords>
  <dc:description>presentation by Tobias Gondrom</dc:description>
  <cp:lastModifiedBy>Dave Wichers</cp:lastModifiedBy>
  <cp:revision>81</cp:revision>
  <dcterms:created xsi:type="dcterms:W3CDTF">2012-03-30T06:23:37Z</dcterms:created>
  <dcterms:modified xsi:type="dcterms:W3CDTF">2013-08-31T13:10:19Z</dcterms:modified>
  <cp:category>OWASP</cp:category>
</cp:coreProperties>
</file>