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AE92-E235-4B79-82B8-F999DF2D2A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9305-A862-4917-8F8D-CB563A81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335" y="528133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73" y="3870921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981" y="3870921"/>
            <a:ext cx="457200" cy="45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4568" y="808384"/>
            <a:ext cx="1483112" cy="38439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54226" y="538158"/>
            <a:ext cx="122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 - Intranet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75126" y="4314676"/>
            <a:ext cx="13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Intranet Users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8796" y="2257594"/>
            <a:ext cx="2052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 Service - PaaS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42" y="3682563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38" y="2833766"/>
            <a:ext cx="780290" cy="78029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382305" y="2992512"/>
            <a:ext cx="1169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Web Method 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9.6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50429" y="3849449"/>
            <a:ext cx="128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Web Method – 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Broker &amp; MWS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61817" y="4678277"/>
            <a:ext cx="128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Web Method – </a:t>
            </a:r>
          </a:p>
          <a:p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CentraSite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80" y="1303586"/>
            <a:ext cx="780290" cy="78029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903750" y="2121573"/>
            <a:ext cx="16044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PaaS: SQL 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03145" y="1041576"/>
            <a:ext cx="9327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VIPR, EAV,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FED,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eForms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AQM Website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0257" y="923981"/>
            <a:ext cx="5888841" cy="5821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29" y="937233"/>
            <a:ext cx="365760" cy="36576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882" y="1128448"/>
            <a:ext cx="1483112" cy="30936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44" y="6154075"/>
            <a:ext cx="587989" cy="58798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131626" y="6322461"/>
            <a:ext cx="1345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08" y="1955641"/>
            <a:ext cx="609601" cy="6096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0784" y="845935"/>
            <a:ext cx="15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 System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56303" y="2655527"/>
            <a:ext cx="3747705" cy="2857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8" y="1872995"/>
            <a:ext cx="780290" cy="78029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  <a:endCxn id="32" idx="1"/>
          </p:cNvCxnSpPr>
          <p:nvPr/>
        </p:nvCxnSpPr>
        <p:spPr>
          <a:xfrm flipV="1">
            <a:off x="1777298" y="2260442"/>
            <a:ext cx="488310" cy="26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  <a:stCxn id="32" idx="3"/>
          </p:cNvCxnSpPr>
          <p:nvPr/>
        </p:nvCxnSpPr>
        <p:spPr>
          <a:xfrm>
            <a:off x="2875209" y="2260442"/>
            <a:ext cx="780290" cy="1821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0784" y="1781598"/>
            <a:ext cx="102041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FMMI, NRM,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DOI, FPFS,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GDCII, ATSA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iSuite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FireCode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Paycheck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5" y="3404306"/>
            <a:ext cx="4572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1" y="3404306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3680" y="3828050"/>
            <a:ext cx="12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Internet Users</a:t>
            </a:r>
          </a:p>
        </p:txBody>
      </p:sp>
      <p:pic>
        <p:nvPicPr>
          <p:cNvPr id="1026" name="Picture 2" descr="Image result for github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64" y="588252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6851374" y="5642324"/>
            <a:ext cx="2229873" cy="9805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76318" y="5585025"/>
            <a:ext cx="126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 / CD Tools</a:t>
            </a:r>
          </a:p>
        </p:txBody>
      </p:sp>
      <p:pic>
        <p:nvPicPr>
          <p:cNvPr id="1028" name="Picture 4" descr="Image result for jenkins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30" y="5875651"/>
            <a:ext cx="546120" cy="7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1328241" y="4595949"/>
            <a:ext cx="16908" cy="1652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673643" y="6348736"/>
            <a:ext cx="10204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 Push</a:t>
            </a:r>
          </a:p>
        </p:txBody>
      </p:sp>
      <p:cxnSp>
        <p:nvCxnSpPr>
          <p:cNvPr id="51" name="Straight Arrow Connector 50"/>
          <p:cNvCxnSpPr>
            <a:stCxn id="1026" idx="1"/>
            <a:endCxn id="1028" idx="3"/>
          </p:cNvCxnSpPr>
          <p:nvPr/>
        </p:nvCxnSpPr>
        <p:spPr>
          <a:xfrm flipH="1">
            <a:off x="8007350" y="6248280"/>
            <a:ext cx="310114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491456" y="5730433"/>
            <a:ext cx="1020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Code.fs.usda.gov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73" y="2847834"/>
            <a:ext cx="780290" cy="78029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93" y="3688782"/>
            <a:ext cx="780290" cy="7802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99" y="4554273"/>
            <a:ext cx="780290" cy="7802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86" y="4546424"/>
            <a:ext cx="780290" cy="78029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4460890" y="2821330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68581" y="3702850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17800" y="4572810"/>
            <a:ext cx="3231711" cy="780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24" idx="1"/>
          </p:cNvCxnSpPr>
          <p:nvPr/>
        </p:nvCxnSpPr>
        <p:spPr>
          <a:xfrm flipV="1">
            <a:off x="4878733" y="1693731"/>
            <a:ext cx="117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014" y="1963297"/>
            <a:ext cx="780290" cy="78029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014" y="2910380"/>
            <a:ext cx="780290" cy="78029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002451" y="2127523"/>
            <a:ext cx="8597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FS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</a:rPr>
              <a:t>ADAuth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FS OID</a:t>
            </a:r>
          </a:p>
        </p:txBody>
      </p:sp>
      <p:cxnSp>
        <p:nvCxnSpPr>
          <p:cNvPr id="53" name="Elbow Connector 52"/>
          <p:cNvCxnSpPr>
            <a:stCxn id="6" idx="1"/>
            <a:endCxn id="73" idx="0"/>
          </p:cNvCxnSpPr>
          <p:nvPr/>
        </p:nvCxnSpPr>
        <p:spPr>
          <a:xfrm rot="10800000">
            <a:off x="4675199" y="1535297"/>
            <a:ext cx="6292174" cy="2564225"/>
          </a:xfrm>
          <a:prstGeom prst="bentConnector4">
            <a:avLst>
              <a:gd name="adj1" fmla="val 46900"/>
              <a:gd name="adj2" fmla="val 1089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54" y="1535296"/>
            <a:ext cx="780290" cy="780290"/>
          </a:xfrm>
          <a:prstGeom prst="rect">
            <a:avLst/>
          </a:prstGeom>
        </p:spPr>
      </p:pic>
      <p:cxnSp>
        <p:nvCxnSpPr>
          <p:cNvPr id="75" name="Elbow Connector 74"/>
          <p:cNvCxnSpPr>
            <a:endCxn id="73" idx="0"/>
          </p:cNvCxnSpPr>
          <p:nvPr/>
        </p:nvCxnSpPr>
        <p:spPr>
          <a:xfrm rot="10800000">
            <a:off x="4675200" y="1535296"/>
            <a:ext cx="6157521" cy="363120"/>
          </a:xfrm>
          <a:prstGeom prst="bentConnector4">
            <a:avLst>
              <a:gd name="adj1" fmla="val 25956"/>
              <a:gd name="adj2" fmla="val 1994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105" y="1009864"/>
            <a:ext cx="780290" cy="78029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0984494" y="2863099"/>
            <a:ext cx="10098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Reverse Proxy</a:t>
            </a:r>
          </a:p>
          <a:p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eAuth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SiteMider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USDA EAD</a:t>
            </a:r>
          </a:p>
        </p:txBody>
      </p:sp>
      <p:cxnSp>
        <p:nvCxnSpPr>
          <p:cNvPr id="88" name="Elbow Connector 87"/>
          <p:cNvCxnSpPr>
            <a:stCxn id="6" idx="1"/>
            <a:endCxn id="64" idx="2"/>
          </p:cNvCxnSpPr>
          <p:nvPr/>
        </p:nvCxnSpPr>
        <p:spPr>
          <a:xfrm rot="10800000">
            <a:off x="10832159" y="3690671"/>
            <a:ext cx="135214" cy="408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968658" y="4617286"/>
            <a:ext cx="86944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5555:HTTP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22:SFTP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 SSH</a:t>
            </a:r>
          </a:p>
        </p:txBody>
      </p:sp>
      <p:cxnSp>
        <p:nvCxnSpPr>
          <p:cNvPr id="97" name="Straight Arrow Connector 96"/>
          <p:cNvCxnSpPr>
            <a:stCxn id="61" idx="2"/>
            <a:endCxn id="64" idx="0"/>
          </p:cNvCxnSpPr>
          <p:nvPr/>
        </p:nvCxnSpPr>
        <p:spPr>
          <a:xfrm>
            <a:off x="10832159" y="2743587"/>
            <a:ext cx="0" cy="166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73368" y="1331755"/>
            <a:ext cx="11319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1521:TCP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603097" y="3092576"/>
            <a:ext cx="8320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89541" y="2549818"/>
            <a:ext cx="5196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LDAP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87" y="513497"/>
            <a:ext cx="780290" cy="780290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2533462" y="409020"/>
            <a:ext cx="9712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 Govt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C2C50-3287-41B6-9E2A-80F5B2179861}"/>
              </a:ext>
            </a:extLst>
          </p:cNvPr>
          <p:cNvCxnSpPr/>
          <p:nvPr/>
        </p:nvCxnSpPr>
        <p:spPr>
          <a:xfrm flipH="1">
            <a:off x="9048984" y="6248280"/>
            <a:ext cx="233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application gateway firewall icon">
            <a:extLst>
              <a:ext uri="{FF2B5EF4-FFF2-40B4-BE49-F238E27FC236}">
                <a16:creationId xmlns:a16="http://schemas.microsoft.com/office/drawing/2014/main" id="{341110D9-2810-4F12-B5EF-35310570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7671" y="3770811"/>
            <a:ext cx="1203743" cy="5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0FDCB8-5BFE-4C00-BBAB-61937E5B26CE}"/>
              </a:ext>
            </a:extLst>
          </p:cNvPr>
          <p:cNvCxnSpPr>
            <a:stCxn id="18" idx="1"/>
            <a:endCxn id="18" idx="1"/>
          </p:cNvCxnSpPr>
          <p:nvPr/>
        </p:nvCxnSpPr>
        <p:spPr>
          <a:xfrm>
            <a:off x="4509638" y="32239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Image result for SSO icon">
            <a:extLst>
              <a:ext uri="{FF2B5EF4-FFF2-40B4-BE49-F238E27FC236}">
                <a16:creationId xmlns:a16="http://schemas.microsoft.com/office/drawing/2014/main" id="{F46ED727-F6B1-4721-8230-CCC8EE47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671" y="1857501"/>
            <a:ext cx="688716" cy="7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9D0C87-3D59-4AED-A0DD-A2906F876D12}"/>
              </a:ext>
            </a:extLst>
          </p:cNvPr>
          <p:cNvCxnSpPr>
            <a:cxnSpLocks/>
          </p:cNvCxnSpPr>
          <p:nvPr/>
        </p:nvCxnSpPr>
        <p:spPr>
          <a:xfrm>
            <a:off x="6509007" y="2018261"/>
            <a:ext cx="0" cy="6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2C52E4A-A1A9-481A-8053-8207D681DB22}"/>
              </a:ext>
            </a:extLst>
          </p:cNvPr>
          <p:cNvCxnSpPr>
            <a:cxnSpLocks/>
          </p:cNvCxnSpPr>
          <p:nvPr/>
        </p:nvCxnSpPr>
        <p:spPr>
          <a:xfrm>
            <a:off x="9430031" y="3018011"/>
            <a:ext cx="1038503" cy="2218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D07ED60-44AB-484A-95F8-715289A9D0A7}"/>
              </a:ext>
            </a:extLst>
          </p:cNvPr>
          <p:cNvSpPr txBox="1"/>
          <p:nvPr/>
        </p:nvSpPr>
        <p:spPr>
          <a:xfrm>
            <a:off x="8389356" y="1798620"/>
            <a:ext cx="66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42A8B8-447F-420A-AC2F-96ACCC2F53CD}"/>
              </a:ext>
            </a:extLst>
          </p:cNvPr>
          <p:cNvCxnSpPr>
            <a:cxnSpLocks/>
          </p:cNvCxnSpPr>
          <p:nvPr/>
        </p:nvCxnSpPr>
        <p:spPr>
          <a:xfrm flipH="1" flipV="1">
            <a:off x="7900266" y="3764289"/>
            <a:ext cx="2530839" cy="2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76876F-FEA4-43A6-BD47-50148305BA3E}"/>
              </a:ext>
            </a:extLst>
          </p:cNvPr>
          <p:cNvCxnSpPr>
            <a:stCxn id="35" idx="2"/>
            <a:endCxn id="47" idx="1"/>
          </p:cNvCxnSpPr>
          <p:nvPr/>
        </p:nvCxnSpPr>
        <p:spPr>
          <a:xfrm rot="16200000" flipH="1">
            <a:off x="6130912" y="5412143"/>
            <a:ext cx="619707" cy="8212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express route azure">
            <a:extLst>
              <a:ext uri="{FF2B5EF4-FFF2-40B4-BE49-F238E27FC236}">
                <a16:creationId xmlns:a16="http://schemas.microsoft.com/office/drawing/2014/main" id="{EA01948B-3CB4-48CA-BAF7-C1A2E134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78" y="2628808"/>
            <a:ext cx="980192" cy="9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5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Leburu</dc:creator>
  <cp:lastModifiedBy>Suresh</cp:lastModifiedBy>
  <cp:revision>64</cp:revision>
  <dcterms:created xsi:type="dcterms:W3CDTF">2018-06-11T08:20:31Z</dcterms:created>
  <dcterms:modified xsi:type="dcterms:W3CDTF">2018-06-12T16:06:47Z</dcterms:modified>
</cp:coreProperties>
</file>