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7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9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3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9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AE92-E235-4B79-82B8-F999DF2D2A6C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335" y="528133"/>
            <a:ext cx="548640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187" y="3828717"/>
            <a:ext cx="4572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407" y="3758377"/>
            <a:ext cx="457200" cy="457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155617" y="780629"/>
            <a:ext cx="1000836" cy="384394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54226" y="538158"/>
            <a:ext cx="122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FS - Intranet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69025" y="4300608"/>
            <a:ext cx="13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Intranet Users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8796" y="2257594"/>
            <a:ext cx="2052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Application Service - PaaS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02" y="2866746"/>
            <a:ext cx="780290" cy="78029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50429" y="3089786"/>
            <a:ext cx="1288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IBS Data Ex – </a:t>
            </a: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Broker &amp; MWS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16473" y="3792018"/>
            <a:ext cx="1481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IBS Data Ex – </a:t>
            </a:r>
          </a:p>
          <a:p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CentraSite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80" y="1303586"/>
            <a:ext cx="780290" cy="78029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903750" y="2121573"/>
            <a:ext cx="16044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PaaS: SQL Database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80783" y="965198"/>
            <a:ext cx="7631962" cy="57518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29" y="937233"/>
            <a:ext cx="365760" cy="36576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29882" y="1128448"/>
            <a:ext cx="1483112" cy="309365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06" y="6154075"/>
            <a:ext cx="692627" cy="58798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131626" y="6322461"/>
            <a:ext cx="1345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91" y="1955641"/>
            <a:ext cx="609601" cy="60960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50784" y="845935"/>
            <a:ext cx="153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External System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39331" y="2655527"/>
            <a:ext cx="3664677" cy="2334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8" y="1872995"/>
            <a:ext cx="780290" cy="78029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6" idx="3"/>
            <a:endCxn id="32" idx="1"/>
          </p:cNvCxnSpPr>
          <p:nvPr/>
        </p:nvCxnSpPr>
        <p:spPr>
          <a:xfrm flipV="1">
            <a:off x="1777298" y="2260442"/>
            <a:ext cx="196293" cy="26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cxnSpLocks/>
            <a:stCxn id="32" idx="3"/>
          </p:cNvCxnSpPr>
          <p:nvPr/>
        </p:nvCxnSpPr>
        <p:spPr>
          <a:xfrm>
            <a:off x="2583192" y="2260442"/>
            <a:ext cx="1058507" cy="18198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0784" y="1781598"/>
            <a:ext cx="102041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FMMI, NRM,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DOI, FPFS,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GDCII, ATSA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iSuite</a:t>
            </a: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FireCode</a:t>
            </a: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Paycheck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95" y="3404306"/>
            <a:ext cx="457200" cy="4572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1" y="3404306"/>
            <a:ext cx="457200" cy="457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63680" y="3828050"/>
            <a:ext cx="12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Internet Users</a:t>
            </a:r>
          </a:p>
        </p:txBody>
      </p:sp>
      <p:pic>
        <p:nvPicPr>
          <p:cNvPr id="1026" name="Picture 2" descr="Image result for github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464" y="5882520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7269600" y="5642324"/>
            <a:ext cx="1811647" cy="9805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776318" y="5585025"/>
            <a:ext cx="126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CI / CD Tools</a:t>
            </a:r>
          </a:p>
        </p:txBody>
      </p:sp>
      <p:pic>
        <p:nvPicPr>
          <p:cNvPr id="1028" name="Picture 4" descr="Image result for jenkins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30" y="5875651"/>
            <a:ext cx="546120" cy="7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11328241" y="4595949"/>
            <a:ext cx="16908" cy="1652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237544" y="6348736"/>
            <a:ext cx="102041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 Push</a:t>
            </a:r>
          </a:p>
        </p:txBody>
      </p:sp>
      <p:cxnSp>
        <p:nvCxnSpPr>
          <p:cNvPr id="51" name="Straight Arrow Connector 50"/>
          <p:cNvCxnSpPr>
            <a:stCxn id="1026" idx="1"/>
            <a:endCxn id="1028" idx="3"/>
          </p:cNvCxnSpPr>
          <p:nvPr/>
        </p:nvCxnSpPr>
        <p:spPr>
          <a:xfrm flipH="1">
            <a:off x="8007350" y="6248280"/>
            <a:ext cx="310114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027224" y="5730433"/>
            <a:ext cx="10204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Code.fs.usda.gov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93" y="2858777"/>
            <a:ext cx="780290" cy="7802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99" y="3780543"/>
            <a:ext cx="780290" cy="7802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86" y="3800828"/>
            <a:ext cx="780290" cy="78029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4468581" y="2872849"/>
            <a:ext cx="3231711" cy="78029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17800" y="3813147"/>
            <a:ext cx="3231711" cy="78029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24" idx="1"/>
          </p:cNvCxnSpPr>
          <p:nvPr/>
        </p:nvCxnSpPr>
        <p:spPr>
          <a:xfrm flipV="1">
            <a:off x="4878733" y="1693731"/>
            <a:ext cx="1175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772" y="2733833"/>
            <a:ext cx="780290" cy="78029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54" y="1535296"/>
            <a:ext cx="780290" cy="78029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11167378" y="2215986"/>
            <a:ext cx="10098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IBS HTTP Server</a:t>
            </a:r>
          </a:p>
        </p:txBody>
      </p:sp>
      <p:cxnSp>
        <p:nvCxnSpPr>
          <p:cNvPr id="97" name="Straight Arrow Connector 96"/>
          <p:cNvCxnSpPr>
            <a:cxnSpLocks/>
            <a:endCxn id="64" idx="0"/>
          </p:cNvCxnSpPr>
          <p:nvPr/>
        </p:nvCxnSpPr>
        <p:spPr>
          <a:xfrm>
            <a:off x="11640917" y="2567040"/>
            <a:ext cx="0" cy="166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73368" y="1331755"/>
            <a:ext cx="11319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1521:TCP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801878" y="3092576"/>
            <a:ext cx="8320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533462" y="409020"/>
            <a:ext cx="9712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Azure Govt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4C2C50-3287-41B6-9E2A-80F5B2179861}"/>
              </a:ext>
            </a:extLst>
          </p:cNvPr>
          <p:cNvCxnSpPr/>
          <p:nvPr/>
        </p:nvCxnSpPr>
        <p:spPr>
          <a:xfrm flipH="1">
            <a:off x="9048984" y="6248280"/>
            <a:ext cx="233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Image result for application gateway firewall icon">
            <a:extLst>
              <a:ext uri="{FF2B5EF4-FFF2-40B4-BE49-F238E27FC236}">
                <a16:creationId xmlns:a16="http://schemas.microsoft.com/office/drawing/2014/main" id="{341110D9-2810-4F12-B5EF-35310570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1145" y="3743402"/>
            <a:ext cx="1203743" cy="53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0FDCB8-5BFE-4C00-BBAB-61937E5B26CE}"/>
              </a:ext>
            </a:extLst>
          </p:cNvPr>
          <p:cNvCxnSpPr>
            <a:cxnSpLocks/>
          </p:cNvCxnSpPr>
          <p:nvPr/>
        </p:nvCxnSpPr>
        <p:spPr>
          <a:xfrm>
            <a:off x="4509638" y="322391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69D0C87-3D59-4AED-A0DD-A2906F876D12}"/>
              </a:ext>
            </a:extLst>
          </p:cNvPr>
          <p:cNvCxnSpPr>
            <a:cxnSpLocks/>
          </p:cNvCxnSpPr>
          <p:nvPr/>
        </p:nvCxnSpPr>
        <p:spPr>
          <a:xfrm>
            <a:off x="6509007" y="2018261"/>
            <a:ext cx="0" cy="65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2C52E4A-A1A9-481A-8053-8207D681DB2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766970" y="3120459"/>
            <a:ext cx="1421421" cy="910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mage result for express route azure">
            <a:extLst>
              <a:ext uri="{FF2B5EF4-FFF2-40B4-BE49-F238E27FC236}">
                <a16:creationId xmlns:a16="http://schemas.microsoft.com/office/drawing/2014/main" id="{EA01948B-3CB4-48CA-BAF7-C1A2E134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778" y="2628808"/>
            <a:ext cx="980192" cy="98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ad icon">
            <a:extLst>
              <a:ext uri="{FF2B5EF4-FFF2-40B4-BE49-F238E27FC236}">
                <a16:creationId xmlns:a16="http://schemas.microsoft.com/office/drawing/2014/main" id="{EF688776-A1DD-4BB9-A07D-DEDD331E3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670" y="1362635"/>
            <a:ext cx="1950439" cy="81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42F1046-E844-4C33-8740-DCB8BA47844B}"/>
              </a:ext>
            </a:extLst>
          </p:cNvPr>
          <p:cNvCxnSpPr/>
          <p:nvPr/>
        </p:nvCxnSpPr>
        <p:spPr>
          <a:xfrm rot="16200000" flipV="1">
            <a:off x="8241143" y="2313420"/>
            <a:ext cx="826504" cy="367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38713F3-D61F-4D8D-BEDE-928809CD41F2}"/>
              </a:ext>
            </a:extLst>
          </p:cNvPr>
          <p:cNvCxnSpPr>
            <a:endCxn id="73" idx="0"/>
          </p:cNvCxnSpPr>
          <p:nvPr/>
        </p:nvCxnSpPr>
        <p:spPr>
          <a:xfrm rot="10800000">
            <a:off x="4675199" y="1535297"/>
            <a:ext cx="3617202" cy="158435"/>
          </a:xfrm>
          <a:prstGeom prst="bentConnector4">
            <a:avLst>
              <a:gd name="adj1" fmla="val 33616"/>
              <a:gd name="adj2" fmla="val 244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96A5D80-8169-40B6-9011-8F3E31B29772}"/>
              </a:ext>
            </a:extLst>
          </p:cNvPr>
          <p:cNvCxnSpPr>
            <a:cxnSpLocks/>
          </p:cNvCxnSpPr>
          <p:nvPr/>
        </p:nvCxnSpPr>
        <p:spPr>
          <a:xfrm rot="5400000">
            <a:off x="7767738" y="2111804"/>
            <a:ext cx="577657" cy="521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C:\Users\sslinfotech\Desktop\Microsoft-Azure-300x300.png">
            <a:extLst>
              <a:ext uri="{FF2B5EF4-FFF2-40B4-BE49-F238E27FC236}">
                <a16:creationId xmlns:a16="http://schemas.microsoft.com/office/drawing/2014/main" id="{F35C99D6-B190-42A8-AC37-543A3345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87483" y="432989"/>
            <a:ext cx="762000" cy="762000"/>
          </a:xfrm>
          <a:prstGeom prst="rect">
            <a:avLst/>
          </a:prstGeom>
          <a:noFill/>
        </p:spPr>
      </p:pic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D353564-D34C-4D65-B9F0-395FC5B198D6}"/>
              </a:ext>
            </a:extLst>
          </p:cNvPr>
          <p:cNvCxnSpPr/>
          <p:nvPr/>
        </p:nvCxnSpPr>
        <p:spPr>
          <a:xfrm rot="16200000" flipH="1">
            <a:off x="7769997" y="4729097"/>
            <a:ext cx="1095900" cy="730554"/>
          </a:xfrm>
          <a:prstGeom prst="bentConnector3">
            <a:avLst>
              <a:gd name="adj1" fmla="val -199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675CA878-2208-4025-81CB-33A7765356F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75393" y="3510988"/>
            <a:ext cx="1264962" cy="121743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DC11EE1-841D-44BF-8FC8-E9E6976313A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29440" y="5068251"/>
            <a:ext cx="2132252" cy="1161128"/>
          </a:xfrm>
          <a:prstGeom prst="rect">
            <a:avLst/>
          </a:prstGeom>
        </p:spPr>
      </p:pic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4CC1477-FFFD-4650-9759-41D62B2019E1}"/>
              </a:ext>
            </a:extLst>
          </p:cNvPr>
          <p:cNvCxnSpPr>
            <a:cxnSpLocks/>
            <a:endCxn id="99" idx="3"/>
          </p:cNvCxnSpPr>
          <p:nvPr/>
        </p:nvCxnSpPr>
        <p:spPr>
          <a:xfrm rot="10800000" flipV="1">
            <a:off x="10240355" y="3758375"/>
            <a:ext cx="948040" cy="361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2" descr="Image result for application gateway firewall icon">
            <a:extLst>
              <a:ext uri="{FF2B5EF4-FFF2-40B4-BE49-F238E27FC236}">
                <a16:creationId xmlns:a16="http://schemas.microsoft.com/office/drawing/2014/main" id="{24D739B5-99D7-4517-8063-A02BE3EE1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85476" y="3753362"/>
            <a:ext cx="1203743" cy="53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CE421FD-7520-4EB9-984C-BC6A11EB82E4}"/>
              </a:ext>
            </a:extLst>
          </p:cNvPr>
          <p:cNvCxnSpPr/>
          <p:nvPr/>
        </p:nvCxnSpPr>
        <p:spPr>
          <a:xfrm flipH="1" flipV="1">
            <a:off x="9618888" y="4128263"/>
            <a:ext cx="15069" cy="31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66915B3-628F-43E9-9AA5-5D50524CA422}"/>
              </a:ext>
            </a:extLst>
          </p:cNvPr>
          <p:cNvCxnSpPr>
            <a:cxnSpLocks/>
          </p:cNvCxnSpPr>
          <p:nvPr/>
        </p:nvCxnSpPr>
        <p:spPr>
          <a:xfrm flipH="1">
            <a:off x="8377337" y="4057317"/>
            <a:ext cx="717742" cy="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0" descr="D:\Symbols\CnE_Cloud\PNG\Azure Application Insights.png">
            <a:extLst>
              <a:ext uri="{FF2B5EF4-FFF2-40B4-BE49-F238E27FC236}">
                <a16:creationId xmlns:a16="http://schemas.microsoft.com/office/drawing/2014/main" id="{38C8C07F-63F8-4A6B-845B-5D6AD71B2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91" y="4740812"/>
            <a:ext cx="672569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5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Kumar Leburu</dc:creator>
  <cp:lastModifiedBy>Suresh</cp:lastModifiedBy>
  <cp:revision>117</cp:revision>
  <dcterms:created xsi:type="dcterms:W3CDTF">2018-06-11T08:20:31Z</dcterms:created>
  <dcterms:modified xsi:type="dcterms:W3CDTF">2018-06-13T18:09:19Z</dcterms:modified>
</cp:coreProperties>
</file>