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5FB5-F01A-4BDC-ACA9-A21712838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3F79-9FCE-40B9-83C2-83D7AE925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00F50-FDAB-4E7C-91D6-9016FBE7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3FA9-0F5D-46CD-9325-21ED9F49E1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AE1C6-8C14-4DFF-A405-9E80E650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2D61A-03A8-420E-9EA2-B6360772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5CDC-058F-48D3-84AC-5FC7F9D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3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0A92-0B83-464C-810E-2AD8B997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C478E-75AD-4E4C-9683-1FE35D2F0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160E8-898C-4E4D-9B44-1EC12C75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3FA9-0F5D-46CD-9325-21ED9F49E1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A17EE-4C04-4BE8-A0A8-C707B820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E95D1-AB19-4BFB-AF78-F34927ED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5CDC-058F-48D3-84AC-5FC7F9D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6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D5CC5-04D8-45E8-B7F6-907D98083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1C171-36A4-4D10-9E36-B159EC585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B53C-7E80-4798-B694-E805959E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3FA9-0F5D-46CD-9325-21ED9F49E1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17CAE-D4FE-4C5B-8A11-D237E1A7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98BF7-F0B7-4738-82BB-9D1C5A39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5CDC-058F-48D3-84AC-5FC7F9D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0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874B-2F11-4B18-AF0B-1C982085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2EB75-5EAB-4677-9B5B-7522BE138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968D5-478B-4D97-A693-8AF8E923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3FA9-0F5D-46CD-9325-21ED9F49E1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731D2-4AC1-42A3-A973-37DAF268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07D70-7FCC-4D90-BE5C-C7E3D07D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5CDC-058F-48D3-84AC-5FC7F9D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1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7325-3B57-4FEF-B874-E8DAE0A5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D330D-AACF-434F-B078-4A4A0F601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517F5-4F3D-44E0-B963-506E3321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3FA9-0F5D-46CD-9325-21ED9F49E1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E2E2B-1F2C-4890-9C2E-39C3898F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861C3-361F-43FE-B54D-E6268B07B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5CDC-058F-48D3-84AC-5FC7F9D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1E98-0D72-4715-A0FC-3679FC1A6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68338-806A-406F-9C72-821E563FE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D00E5-9956-47B2-9515-6F7E4DC5B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9EEA6-C09B-446F-9DFE-E537FBF9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3FA9-0F5D-46CD-9325-21ED9F49E1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730AB-8FD4-435E-B205-C680FFA31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F7F5E-00C4-46FA-9298-6E4D51E1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5CDC-058F-48D3-84AC-5FC7F9D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6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399A-6AF5-4012-84C4-52E19622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6871E-CAAF-444B-9A46-97C3FF21F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3179D-CD2A-4DF4-BA05-E3F7B9DB3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4C17B-FB12-4CBB-9EDA-D2F8AE023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10937-E757-4012-98F1-5E0F97195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3BF28-3C1B-4FD7-9D36-161C80F7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3FA9-0F5D-46CD-9325-21ED9F49E1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A8101-E592-45E5-9139-5EE0F06C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DA4A4-CD2E-421D-9D90-AF6795F1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5CDC-058F-48D3-84AC-5FC7F9D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28DB-9847-46CE-9184-D9A4AF90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A77A0-E066-4C4C-8F10-F3A79F94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3FA9-0F5D-46CD-9325-21ED9F49E1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93802-6476-4FC1-85DE-0F27CB9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D4C42-834B-49D7-B10B-F5ADF698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5CDC-058F-48D3-84AC-5FC7F9D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1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B475B3-EB23-4DD1-A3BE-3DCE257B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3FA9-0F5D-46CD-9325-21ED9F49E1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1356DF-6861-4042-BEB2-1531D35F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A727-4DDD-4B30-A31B-2494A286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5CDC-058F-48D3-84AC-5FC7F9D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3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CB32-E8D8-4CE9-9981-D5732469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06869-7ABF-408B-B214-199EE3915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6797D-8807-489E-9D39-3F22AD188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8D793-3C4F-4272-A41D-897AB8CE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3FA9-0F5D-46CD-9325-21ED9F49E1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E8E75-71CC-411A-9B91-220259D9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E09A3-EFDA-49B1-AD28-0C590AEE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5CDC-058F-48D3-84AC-5FC7F9D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1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4C3A-DC12-45AC-8DDB-61844A86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B4A0BF-670D-4C75-AC4B-14D8CAAC9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C2835-85E8-4719-AD52-31DF32860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D424A-5E74-470D-98BC-4344BA16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3FA9-0F5D-46CD-9325-21ED9F49E1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755DD-FA01-4FF1-9972-E0147D79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2D989-CD5C-4919-8C64-C5E90637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5CDC-058F-48D3-84AC-5FC7F9D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0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1DBF5-B49B-4AD7-AB83-447DB0D3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F51B3-1DCF-4FA1-B5C2-D53EB2BC3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EA1FB-877C-431B-8C0A-8629C7986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13FA9-0F5D-46CD-9325-21ED9F49E1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3FFA1-3050-4080-9AD9-0CEE572B0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765C-9CB7-4A15-9EC0-C4181CE0E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45CDC-058F-48D3-84AC-5FC7F9D8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3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0E5A27-1C84-4E22-AEB1-01BE7D7E0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74" y="106016"/>
            <a:ext cx="11860695" cy="67519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3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0E5A27-1C84-4E22-AEB1-01BE7D7E0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74" y="106016"/>
            <a:ext cx="11860695" cy="6751983"/>
          </a:xfrm>
        </p:spPr>
        <p:txBody>
          <a:bodyPr/>
          <a:lstStyle/>
          <a:p>
            <a:r>
              <a:rPr lang="en-US" b="1" u="sng"/>
              <a:t> Cloud </a:t>
            </a:r>
            <a:r>
              <a:rPr lang="en-US" b="1" u="sng" dirty="0"/>
              <a:t>C</a:t>
            </a:r>
            <a:r>
              <a:rPr lang="en-US" b="1" u="sng"/>
              <a:t>omputing</a:t>
            </a:r>
            <a:endParaRPr lang="en-US" b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7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0E5A27-1C84-4E22-AEB1-01BE7D7E0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74" y="106016"/>
            <a:ext cx="11860695" cy="67519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1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0E5A27-1C84-4E22-AEB1-01BE7D7E0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74" y="106016"/>
            <a:ext cx="11860695" cy="67519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47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0E5A27-1C84-4E22-AEB1-01BE7D7E0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74" y="106016"/>
            <a:ext cx="11860695" cy="67519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5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2</cp:revision>
  <dcterms:created xsi:type="dcterms:W3CDTF">2018-05-14T07:08:36Z</dcterms:created>
  <dcterms:modified xsi:type="dcterms:W3CDTF">2018-05-14T07:09:39Z</dcterms:modified>
</cp:coreProperties>
</file>