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5" r:id="rId2"/>
    <p:sldId id="259" r:id="rId3"/>
    <p:sldId id="277" r:id="rId4"/>
    <p:sldId id="271" r:id="rId5"/>
    <p:sldId id="278" r:id="rId6"/>
    <p:sldId id="279" r:id="rId7"/>
    <p:sldId id="280" r:id="rId8"/>
    <p:sldId id="281" r:id="rId9"/>
    <p:sldId id="276" r:id="rId10"/>
    <p:sldId id="282" r:id="rId11"/>
    <p:sldId id="27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A4D9"/>
    <a:srgbClr val="84BA1E"/>
    <a:srgbClr val="EB4C1A"/>
    <a:srgbClr val="39A1F3"/>
    <a:srgbClr val="F8B910"/>
    <a:srgbClr val="5184F3"/>
    <a:srgbClr val="44A958"/>
    <a:srgbClr val="F5BC14"/>
    <a:srgbClr val="E2402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9" autoAdjust="0"/>
    <p:restoredTop sz="87765" autoAdjust="0"/>
  </p:normalViewPr>
  <p:slideViewPr>
    <p:cSldViewPr snapToGrid="0" showGuides="1">
      <p:cViewPr varScale="1">
        <p:scale>
          <a:sx n="76" d="100"/>
          <a:sy n="76" d="100"/>
        </p:scale>
        <p:origin x="14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0D924B-CF1E-46F9-8C4E-CAF65D75366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FA3D526-B68E-46D9-8605-4BAA84B04817}">
      <dgm:prSet phldrT="[텍스트]" custT="1"/>
      <dgm:spPr/>
      <dgm:t>
        <a:bodyPr/>
        <a:lstStyle/>
        <a:p>
          <a:pPr latinLnBrk="1"/>
          <a:r>
            <a:rPr lang="ko-KR" altLang="en-US" sz="2800" dirty="0" err="1"/>
            <a:t>최지석</a:t>
          </a:r>
          <a:endParaRPr lang="ko-KR" altLang="en-US" sz="2800" dirty="0"/>
        </a:p>
      </dgm:t>
    </dgm:pt>
    <dgm:pt modelId="{73D9B013-20FB-45A0-98BD-C47BC1EA7DAF}" type="parTrans" cxnId="{0B4DC4E4-CF6F-4CF3-90FD-48FD5A7B9AFB}">
      <dgm:prSet/>
      <dgm:spPr/>
      <dgm:t>
        <a:bodyPr/>
        <a:lstStyle/>
        <a:p>
          <a:pPr latinLnBrk="1"/>
          <a:endParaRPr lang="ko-KR" altLang="en-US" sz="1200"/>
        </a:p>
      </dgm:t>
    </dgm:pt>
    <dgm:pt modelId="{01F5B72E-F56A-4277-8E20-99035FB6FF51}" type="sibTrans" cxnId="{0B4DC4E4-CF6F-4CF3-90FD-48FD5A7B9AFB}">
      <dgm:prSet/>
      <dgm:spPr/>
      <dgm:t>
        <a:bodyPr/>
        <a:lstStyle/>
        <a:p>
          <a:pPr latinLnBrk="1"/>
          <a:endParaRPr lang="ko-KR" altLang="en-US" sz="1200"/>
        </a:p>
      </dgm:t>
    </dgm:pt>
    <dgm:pt modelId="{FE10B92D-4FD3-4D99-BED7-5B4222452F6D}">
      <dgm:prSet custT="1"/>
      <dgm:spPr/>
      <dgm:t>
        <a:bodyPr/>
        <a:lstStyle/>
        <a:p>
          <a:pPr latinLnBrk="1"/>
          <a:r>
            <a:rPr lang="ko-KR" altLang="en-US" sz="1600" dirty="0"/>
            <a:t>프로젝트 전 총괄 카테고리 검색 기능</a:t>
          </a:r>
        </a:p>
      </dgm:t>
    </dgm:pt>
    <dgm:pt modelId="{9A087544-993C-4E0B-A64F-C09D052888BE}" type="parTrans" cxnId="{80532408-0903-4CCE-9A02-5FE0607A3277}">
      <dgm:prSet/>
      <dgm:spPr/>
      <dgm:t>
        <a:bodyPr/>
        <a:lstStyle/>
        <a:p>
          <a:pPr latinLnBrk="1"/>
          <a:endParaRPr lang="ko-KR" altLang="en-US" sz="1200"/>
        </a:p>
      </dgm:t>
    </dgm:pt>
    <dgm:pt modelId="{398964CD-5687-4031-B9E6-84DA07ACA217}" type="sibTrans" cxnId="{80532408-0903-4CCE-9A02-5FE0607A3277}">
      <dgm:prSet/>
      <dgm:spPr/>
      <dgm:t>
        <a:bodyPr/>
        <a:lstStyle/>
        <a:p>
          <a:pPr latinLnBrk="1"/>
          <a:endParaRPr lang="ko-KR" altLang="en-US" sz="1200"/>
        </a:p>
      </dgm:t>
    </dgm:pt>
    <dgm:pt modelId="{F443EF03-1888-4137-AC18-A43403D05A6F}">
      <dgm:prSet phldrT="[텍스트]" custT="1"/>
      <dgm:spPr/>
      <dgm:t>
        <a:bodyPr/>
        <a:lstStyle/>
        <a:p>
          <a:pPr latinLnBrk="1"/>
          <a:r>
            <a:rPr lang="ko-KR" altLang="en-US" sz="2800" dirty="0"/>
            <a:t>권성훈</a:t>
          </a:r>
        </a:p>
      </dgm:t>
    </dgm:pt>
    <dgm:pt modelId="{F6D66135-97A7-4FBA-998C-CBA0DD6CE259}" type="parTrans" cxnId="{9CF2CF98-1DBB-42F2-8092-1E1AE0BE959A}">
      <dgm:prSet/>
      <dgm:spPr/>
      <dgm:t>
        <a:bodyPr/>
        <a:lstStyle/>
        <a:p>
          <a:pPr latinLnBrk="1"/>
          <a:endParaRPr lang="ko-KR" altLang="en-US" sz="1200"/>
        </a:p>
      </dgm:t>
    </dgm:pt>
    <dgm:pt modelId="{C570E646-FD60-4901-BA79-1F2168787295}" type="sibTrans" cxnId="{9CF2CF98-1DBB-42F2-8092-1E1AE0BE959A}">
      <dgm:prSet/>
      <dgm:spPr/>
      <dgm:t>
        <a:bodyPr/>
        <a:lstStyle/>
        <a:p>
          <a:pPr latinLnBrk="1"/>
          <a:endParaRPr lang="ko-KR" altLang="en-US" sz="1200"/>
        </a:p>
      </dgm:t>
    </dgm:pt>
    <dgm:pt modelId="{964310DF-6315-4BDC-BD12-010AF520B4AB}">
      <dgm:prSet custT="1"/>
      <dgm:spPr/>
      <dgm:t>
        <a:bodyPr/>
        <a:lstStyle/>
        <a:p>
          <a:pPr latinLnBrk="1"/>
          <a:r>
            <a:rPr lang="ko-KR" altLang="en-US" sz="1600" dirty="0"/>
            <a:t>프로젝트 전 총괄 카테고리 검색 기능</a:t>
          </a:r>
        </a:p>
      </dgm:t>
    </dgm:pt>
    <dgm:pt modelId="{17D022A0-03FC-4B48-9DF1-FB76D9896D14}" type="parTrans" cxnId="{CEACC3AD-0FDD-4D57-9F73-327573C88BA6}">
      <dgm:prSet/>
      <dgm:spPr/>
      <dgm:t>
        <a:bodyPr/>
        <a:lstStyle/>
        <a:p>
          <a:pPr latinLnBrk="1"/>
          <a:endParaRPr lang="ko-KR" altLang="en-US" sz="1200"/>
        </a:p>
      </dgm:t>
    </dgm:pt>
    <dgm:pt modelId="{885BAD36-4CFD-4FD7-B601-77142C3E2F3E}" type="sibTrans" cxnId="{CEACC3AD-0FDD-4D57-9F73-327573C88BA6}">
      <dgm:prSet/>
      <dgm:spPr/>
      <dgm:t>
        <a:bodyPr/>
        <a:lstStyle/>
        <a:p>
          <a:pPr latinLnBrk="1"/>
          <a:endParaRPr lang="ko-KR" altLang="en-US" sz="1200"/>
        </a:p>
      </dgm:t>
    </dgm:pt>
    <dgm:pt modelId="{0735158B-17A7-46F3-A0F4-D78A06AC35B6}">
      <dgm:prSet phldrT="[텍스트]" custT="1"/>
      <dgm:spPr/>
      <dgm:t>
        <a:bodyPr/>
        <a:lstStyle/>
        <a:p>
          <a:pPr latinLnBrk="1"/>
          <a:r>
            <a:rPr lang="ko-KR" altLang="en-US" sz="2800" dirty="0"/>
            <a:t>오현웅</a:t>
          </a:r>
        </a:p>
      </dgm:t>
    </dgm:pt>
    <dgm:pt modelId="{9F36CC50-0211-4362-8EC9-EA2D433BE563}" type="parTrans" cxnId="{00615F25-64DE-41F1-91DB-42100D43858B}">
      <dgm:prSet/>
      <dgm:spPr/>
      <dgm:t>
        <a:bodyPr/>
        <a:lstStyle/>
        <a:p>
          <a:pPr latinLnBrk="1"/>
          <a:endParaRPr lang="ko-KR" altLang="en-US" sz="1200"/>
        </a:p>
      </dgm:t>
    </dgm:pt>
    <dgm:pt modelId="{86488D29-D8F8-4DE5-ACAA-B2759049573D}" type="sibTrans" cxnId="{00615F25-64DE-41F1-91DB-42100D43858B}">
      <dgm:prSet/>
      <dgm:spPr/>
      <dgm:t>
        <a:bodyPr/>
        <a:lstStyle/>
        <a:p>
          <a:pPr latinLnBrk="1"/>
          <a:endParaRPr lang="ko-KR" altLang="en-US" sz="1200"/>
        </a:p>
      </dgm:t>
    </dgm:pt>
    <dgm:pt modelId="{F90026D3-006F-48D6-9127-0E12153C84D9}">
      <dgm:prSet custT="1"/>
      <dgm:spPr/>
      <dgm:t>
        <a:bodyPr/>
        <a:lstStyle/>
        <a:p>
          <a:pPr latinLnBrk="1"/>
          <a:r>
            <a:rPr lang="ko-KR" altLang="en-US" sz="1600" dirty="0"/>
            <a:t>프로젝트 전 총괄 카테고리 검색 기능</a:t>
          </a:r>
        </a:p>
      </dgm:t>
    </dgm:pt>
    <dgm:pt modelId="{7CDC1481-B09B-4F6E-9198-3B6C72D39E7A}" type="parTrans" cxnId="{8612B603-661E-45FD-B176-BE6519B2C203}">
      <dgm:prSet/>
      <dgm:spPr/>
      <dgm:t>
        <a:bodyPr/>
        <a:lstStyle/>
        <a:p>
          <a:pPr latinLnBrk="1"/>
          <a:endParaRPr lang="ko-KR" altLang="en-US" sz="1200"/>
        </a:p>
      </dgm:t>
    </dgm:pt>
    <dgm:pt modelId="{95F77A52-11FC-4A0B-8C61-4ED383EF141A}" type="sibTrans" cxnId="{8612B603-661E-45FD-B176-BE6519B2C203}">
      <dgm:prSet/>
      <dgm:spPr/>
      <dgm:t>
        <a:bodyPr/>
        <a:lstStyle/>
        <a:p>
          <a:pPr latinLnBrk="1"/>
          <a:endParaRPr lang="ko-KR" altLang="en-US" sz="1200"/>
        </a:p>
      </dgm:t>
    </dgm:pt>
    <dgm:pt modelId="{0DD86463-B174-4DB1-BDD9-AE47D3C969E3}">
      <dgm:prSet phldrT="[텍스트]" custT="1"/>
      <dgm:spPr/>
      <dgm:t>
        <a:bodyPr/>
        <a:lstStyle/>
        <a:p>
          <a:pPr latinLnBrk="1"/>
          <a:r>
            <a:rPr lang="ko-KR" altLang="en-US" sz="2800" dirty="0" err="1"/>
            <a:t>오주경</a:t>
          </a:r>
          <a:endParaRPr lang="ko-KR" altLang="en-US" sz="2800" dirty="0"/>
        </a:p>
      </dgm:t>
    </dgm:pt>
    <dgm:pt modelId="{B1FC19B5-3456-4852-9E72-601FFA3A4C7B}" type="parTrans" cxnId="{58F1FF05-4F5A-4B3B-A7FB-CF3250048659}">
      <dgm:prSet/>
      <dgm:spPr/>
      <dgm:t>
        <a:bodyPr/>
        <a:lstStyle/>
        <a:p>
          <a:pPr latinLnBrk="1"/>
          <a:endParaRPr lang="ko-KR" altLang="en-US" sz="1200"/>
        </a:p>
      </dgm:t>
    </dgm:pt>
    <dgm:pt modelId="{E8F6C3E3-498B-4A85-9840-BA54D6BF0053}" type="sibTrans" cxnId="{58F1FF05-4F5A-4B3B-A7FB-CF3250048659}">
      <dgm:prSet/>
      <dgm:spPr/>
      <dgm:t>
        <a:bodyPr/>
        <a:lstStyle/>
        <a:p>
          <a:pPr latinLnBrk="1"/>
          <a:endParaRPr lang="ko-KR" altLang="en-US" sz="1200"/>
        </a:p>
      </dgm:t>
    </dgm:pt>
    <dgm:pt modelId="{B9E6DD82-CA6C-494C-B263-2FCFCAA7B09F}">
      <dgm:prSet custT="1"/>
      <dgm:spPr/>
      <dgm:t>
        <a:bodyPr/>
        <a:lstStyle/>
        <a:p>
          <a:pPr latinLnBrk="1"/>
          <a:r>
            <a:rPr lang="ko-KR" altLang="en-US" sz="1600" dirty="0"/>
            <a:t>프로젝트 전 총괄 카테고리 검색 기능</a:t>
          </a:r>
        </a:p>
      </dgm:t>
    </dgm:pt>
    <dgm:pt modelId="{88F99E80-2417-4ADC-84C0-411EF9165C95}" type="parTrans" cxnId="{0277F521-2148-49CE-A029-551A37C9B008}">
      <dgm:prSet/>
      <dgm:spPr/>
      <dgm:t>
        <a:bodyPr/>
        <a:lstStyle/>
        <a:p>
          <a:pPr latinLnBrk="1"/>
          <a:endParaRPr lang="ko-KR" altLang="en-US" sz="1200"/>
        </a:p>
      </dgm:t>
    </dgm:pt>
    <dgm:pt modelId="{3A467F9B-17DA-459F-9AAA-C9F12DCC60A0}" type="sibTrans" cxnId="{0277F521-2148-49CE-A029-551A37C9B008}">
      <dgm:prSet/>
      <dgm:spPr/>
      <dgm:t>
        <a:bodyPr/>
        <a:lstStyle/>
        <a:p>
          <a:pPr latinLnBrk="1"/>
          <a:endParaRPr lang="ko-KR" altLang="en-US" sz="1200"/>
        </a:p>
      </dgm:t>
    </dgm:pt>
    <dgm:pt modelId="{88501893-320A-4EB4-87CC-29E4BB726F5E}">
      <dgm:prSet phldrT="[텍스트]" custT="1"/>
      <dgm:spPr/>
      <dgm:t>
        <a:bodyPr/>
        <a:lstStyle/>
        <a:p>
          <a:pPr latinLnBrk="1"/>
          <a:r>
            <a:rPr lang="ko-KR" altLang="en-US" sz="2800" dirty="0"/>
            <a:t>이태환</a:t>
          </a:r>
        </a:p>
      </dgm:t>
    </dgm:pt>
    <dgm:pt modelId="{2C933014-370C-4AA8-AACD-5506C2C33160}" type="parTrans" cxnId="{4B99F1C2-4FDC-478A-B9AB-D28A50D97A7E}">
      <dgm:prSet/>
      <dgm:spPr/>
      <dgm:t>
        <a:bodyPr/>
        <a:lstStyle/>
        <a:p>
          <a:pPr latinLnBrk="1"/>
          <a:endParaRPr lang="ko-KR" altLang="en-US" sz="1200"/>
        </a:p>
      </dgm:t>
    </dgm:pt>
    <dgm:pt modelId="{CA52B519-8F3D-4EB5-8D18-433C4EA69C10}" type="sibTrans" cxnId="{4B99F1C2-4FDC-478A-B9AB-D28A50D97A7E}">
      <dgm:prSet/>
      <dgm:spPr/>
      <dgm:t>
        <a:bodyPr/>
        <a:lstStyle/>
        <a:p>
          <a:pPr latinLnBrk="1"/>
          <a:endParaRPr lang="ko-KR" altLang="en-US" sz="1200"/>
        </a:p>
      </dgm:t>
    </dgm:pt>
    <dgm:pt modelId="{77968BF6-8233-41C3-9889-75292065E9A0}">
      <dgm:prSet custT="1"/>
      <dgm:spPr/>
      <dgm:t>
        <a:bodyPr/>
        <a:lstStyle/>
        <a:p>
          <a:pPr latinLnBrk="1"/>
          <a:r>
            <a:rPr lang="ko-KR" altLang="en-US" sz="1600" dirty="0"/>
            <a:t>프로젝트 전 총괄 카테고리 검색 기능</a:t>
          </a:r>
        </a:p>
      </dgm:t>
    </dgm:pt>
    <dgm:pt modelId="{F57364AB-AD24-44E1-99D6-AD7C4C787941}" type="parTrans" cxnId="{66E83ECD-E282-4B9C-90CC-057485D5B985}">
      <dgm:prSet/>
      <dgm:spPr/>
      <dgm:t>
        <a:bodyPr/>
        <a:lstStyle/>
        <a:p>
          <a:pPr latinLnBrk="1"/>
          <a:endParaRPr lang="ko-KR" altLang="en-US" sz="1200"/>
        </a:p>
      </dgm:t>
    </dgm:pt>
    <dgm:pt modelId="{D1DDA04A-9420-4561-AE3D-CCE0F0FCB031}" type="sibTrans" cxnId="{66E83ECD-E282-4B9C-90CC-057485D5B985}">
      <dgm:prSet/>
      <dgm:spPr/>
      <dgm:t>
        <a:bodyPr/>
        <a:lstStyle/>
        <a:p>
          <a:pPr latinLnBrk="1"/>
          <a:endParaRPr lang="ko-KR" altLang="en-US" sz="1200"/>
        </a:p>
      </dgm:t>
    </dgm:pt>
    <dgm:pt modelId="{F49142E7-C353-43B8-8575-99D838FEDFC0}">
      <dgm:prSet phldrT="[텍스트]" custT="1"/>
      <dgm:spPr/>
      <dgm:t>
        <a:bodyPr/>
        <a:lstStyle/>
        <a:p>
          <a:pPr latinLnBrk="1"/>
          <a:r>
            <a:rPr lang="ko-KR" altLang="en-US" sz="2800" dirty="0"/>
            <a:t>탈주</a:t>
          </a:r>
        </a:p>
      </dgm:t>
    </dgm:pt>
    <dgm:pt modelId="{6442635E-2D83-4983-A062-8F6F65B15F7F}" type="parTrans" cxnId="{6FFF4CA5-F9F3-4999-BCAA-06D1561CDC8F}">
      <dgm:prSet/>
      <dgm:spPr/>
      <dgm:t>
        <a:bodyPr/>
        <a:lstStyle/>
        <a:p>
          <a:pPr latinLnBrk="1"/>
          <a:endParaRPr lang="ko-KR" altLang="en-US" sz="1200"/>
        </a:p>
      </dgm:t>
    </dgm:pt>
    <dgm:pt modelId="{3D0D07D0-7531-4C75-AF2B-A08769808C88}" type="sibTrans" cxnId="{6FFF4CA5-F9F3-4999-BCAA-06D1561CDC8F}">
      <dgm:prSet/>
      <dgm:spPr/>
      <dgm:t>
        <a:bodyPr/>
        <a:lstStyle/>
        <a:p>
          <a:pPr latinLnBrk="1"/>
          <a:endParaRPr lang="ko-KR" altLang="en-US" sz="1200"/>
        </a:p>
      </dgm:t>
    </dgm:pt>
    <dgm:pt modelId="{0F9490F2-8B35-44DF-BD20-895610F3AF4E}">
      <dgm:prSet custT="1"/>
      <dgm:spPr/>
      <dgm:t>
        <a:bodyPr/>
        <a:lstStyle/>
        <a:p>
          <a:pPr latinLnBrk="1"/>
          <a:r>
            <a:rPr lang="ko-KR" altLang="en-US" sz="1600" dirty="0"/>
            <a:t>프로젝트 전 총괄 카테고리 검색 기능</a:t>
          </a:r>
        </a:p>
      </dgm:t>
    </dgm:pt>
    <dgm:pt modelId="{4D970D46-E425-4CB1-BE84-B12ECD72F5DD}" type="parTrans" cxnId="{78D4C93D-A1B5-4774-813C-D6A8B36E7E55}">
      <dgm:prSet/>
      <dgm:spPr/>
      <dgm:t>
        <a:bodyPr/>
        <a:lstStyle/>
        <a:p>
          <a:pPr latinLnBrk="1"/>
          <a:endParaRPr lang="ko-KR" altLang="en-US" sz="1200"/>
        </a:p>
      </dgm:t>
    </dgm:pt>
    <dgm:pt modelId="{CC5A69D0-791F-49F4-A8C1-87A6F2399D04}" type="sibTrans" cxnId="{78D4C93D-A1B5-4774-813C-D6A8B36E7E55}">
      <dgm:prSet/>
      <dgm:spPr/>
      <dgm:t>
        <a:bodyPr/>
        <a:lstStyle/>
        <a:p>
          <a:pPr latinLnBrk="1"/>
          <a:endParaRPr lang="ko-KR" altLang="en-US" sz="1200"/>
        </a:p>
      </dgm:t>
    </dgm:pt>
    <dgm:pt modelId="{80CC1EBC-71BE-4DB8-827D-6EC8BF352DA7}" type="pres">
      <dgm:prSet presAssocID="{7F0D924B-CF1E-46F9-8C4E-CAF65D753662}" presName="Name0" presStyleCnt="0">
        <dgm:presLayoutVars>
          <dgm:dir/>
          <dgm:animLvl val="lvl"/>
          <dgm:resizeHandles val="exact"/>
        </dgm:presLayoutVars>
      </dgm:prSet>
      <dgm:spPr/>
    </dgm:pt>
    <dgm:pt modelId="{C8E02B63-314C-42F1-BE88-C27BE9B5D098}" type="pres">
      <dgm:prSet presAssocID="{8FA3D526-B68E-46D9-8605-4BAA84B04817}" presName="linNode" presStyleCnt="0"/>
      <dgm:spPr/>
    </dgm:pt>
    <dgm:pt modelId="{E1D0FE95-8A00-4124-8275-ADE7BD1CCECC}" type="pres">
      <dgm:prSet presAssocID="{8FA3D526-B68E-46D9-8605-4BAA84B04817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C0753232-1650-4926-9F7C-15408E57EB3A}" type="pres">
      <dgm:prSet presAssocID="{8FA3D526-B68E-46D9-8605-4BAA84B04817}" presName="descendantText" presStyleLbl="alignAccFollowNode1" presStyleIdx="0" presStyleCnt="6" custScaleX="146271" custScaleY="102107" custLinFactNeighborX="-1028" custLinFactNeighborY="1712">
        <dgm:presLayoutVars>
          <dgm:bulletEnabled val="1"/>
        </dgm:presLayoutVars>
      </dgm:prSet>
      <dgm:spPr/>
    </dgm:pt>
    <dgm:pt modelId="{106CBE63-27E1-40FD-931A-3A52B5A26C57}" type="pres">
      <dgm:prSet presAssocID="{01F5B72E-F56A-4277-8E20-99035FB6FF51}" presName="sp" presStyleCnt="0"/>
      <dgm:spPr/>
    </dgm:pt>
    <dgm:pt modelId="{01DF70EC-8EDD-485C-B51C-5589F38B1105}" type="pres">
      <dgm:prSet presAssocID="{F443EF03-1888-4137-AC18-A43403D05A6F}" presName="linNode" presStyleCnt="0"/>
      <dgm:spPr/>
    </dgm:pt>
    <dgm:pt modelId="{CBC44197-9F6A-4729-A18C-4D8422ED913E}" type="pres">
      <dgm:prSet presAssocID="{F443EF03-1888-4137-AC18-A43403D05A6F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E812CD89-99E2-4FBE-8C97-47013127E7B3}" type="pres">
      <dgm:prSet presAssocID="{F443EF03-1888-4137-AC18-A43403D05A6F}" presName="descendantText" presStyleLbl="alignAccFollowNode1" presStyleIdx="1" presStyleCnt="6" custScaleX="146271" custScaleY="102107" custLinFactNeighborX="-1028" custLinFactNeighborY="1712">
        <dgm:presLayoutVars>
          <dgm:bulletEnabled val="1"/>
        </dgm:presLayoutVars>
      </dgm:prSet>
      <dgm:spPr/>
    </dgm:pt>
    <dgm:pt modelId="{9AA6A896-2F24-4307-A7F1-840CBE9BA417}" type="pres">
      <dgm:prSet presAssocID="{C570E646-FD60-4901-BA79-1F2168787295}" presName="sp" presStyleCnt="0"/>
      <dgm:spPr/>
    </dgm:pt>
    <dgm:pt modelId="{BD74BA5D-626C-4E3A-9E9F-E130D60C5CEA}" type="pres">
      <dgm:prSet presAssocID="{0735158B-17A7-46F3-A0F4-D78A06AC35B6}" presName="linNode" presStyleCnt="0"/>
      <dgm:spPr/>
    </dgm:pt>
    <dgm:pt modelId="{AB21A581-5304-4BDA-9AA1-62100F08E40C}" type="pres">
      <dgm:prSet presAssocID="{0735158B-17A7-46F3-A0F4-D78A06AC35B6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416B54CE-A43B-4FE7-A3B7-54062C7141CF}" type="pres">
      <dgm:prSet presAssocID="{0735158B-17A7-46F3-A0F4-D78A06AC35B6}" presName="descendantText" presStyleLbl="alignAccFollowNode1" presStyleIdx="2" presStyleCnt="6" custScaleX="146271" custScaleY="102107" custLinFactNeighborX="-1028" custLinFactNeighborY="1712">
        <dgm:presLayoutVars>
          <dgm:bulletEnabled val="1"/>
        </dgm:presLayoutVars>
      </dgm:prSet>
      <dgm:spPr/>
    </dgm:pt>
    <dgm:pt modelId="{FBA2D7F2-969E-449F-A0D1-971443FF4FEA}" type="pres">
      <dgm:prSet presAssocID="{86488D29-D8F8-4DE5-ACAA-B2759049573D}" presName="sp" presStyleCnt="0"/>
      <dgm:spPr/>
    </dgm:pt>
    <dgm:pt modelId="{E8A53228-1EB0-4890-8A3A-A86DD40D77EF}" type="pres">
      <dgm:prSet presAssocID="{0DD86463-B174-4DB1-BDD9-AE47D3C969E3}" presName="linNode" presStyleCnt="0"/>
      <dgm:spPr/>
    </dgm:pt>
    <dgm:pt modelId="{6A05F517-29AE-4AD5-9D1E-1BE2602E4C85}" type="pres">
      <dgm:prSet presAssocID="{0DD86463-B174-4DB1-BDD9-AE47D3C969E3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3D51A8F3-D7DF-4912-9F12-3E2246083A83}" type="pres">
      <dgm:prSet presAssocID="{0DD86463-B174-4DB1-BDD9-AE47D3C969E3}" presName="descendantText" presStyleLbl="alignAccFollowNode1" presStyleIdx="3" presStyleCnt="6" custScaleX="146271" custScaleY="102107" custLinFactNeighborX="-1028" custLinFactNeighborY="1712">
        <dgm:presLayoutVars>
          <dgm:bulletEnabled val="1"/>
        </dgm:presLayoutVars>
      </dgm:prSet>
      <dgm:spPr/>
    </dgm:pt>
    <dgm:pt modelId="{4C684C99-4C8A-45FB-849C-0A4765D8EBE1}" type="pres">
      <dgm:prSet presAssocID="{E8F6C3E3-498B-4A85-9840-BA54D6BF0053}" presName="sp" presStyleCnt="0"/>
      <dgm:spPr/>
    </dgm:pt>
    <dgm:pt modelId="{A1B89364-EE14-4CD9-B5B8-85B28974327C}" type="pres">
      <dgm:prSet presAssocID="{88501893-320A-4EB4-87CC-29E4BB726F5E}" presName="linNode" presStyleCnt="0"/>
      <dgm:spPr/>
    </dgm:pt>
    <dgm:pt modelId="{ADB788DA-77D7-4BE8-BE8B-89A660EDA8C2}" type="pres">
      <dgm:prSet presAssocID="{88501893-320A-4EB4-87CC-29E4BB726F5E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80EA854C-5C49-476F-966D-502C42221587}" type="pres">
      <dgm:prSet presAssocID="{88501893-320A-4EB4-87CC-29E4BB726F5E}" presName="descendantText" presStyleLbl="alignAccFollowNode1" presStyleIdx="4" presStyleCnt="6" custScaleX="146271" custScaleY="102107" custLinFactNeighborX="-1028" custLinFactNeighborY="1712">
        <dgm:presLayoutVars>
          <dgm:bulletEnabled val="1"/>
        </dgm:presLayoutVars>
      </dgm:prSet>
      <dgm:spPr/>
    </dgm:pt>
    <dgm:pt modelId="{6D5EB635-ADC2-4A6F-AF36-99286EDB733A}" type="pres">
      <dgm:prSet presAssocID="{CA52B519-8F3D-4EB5-8D18-433C4EA69C10}" presName="sp" presStyleCnt="0"/>
      <dgm:spPr/>
    </dgm:pt>
    <dgm:pt modelId="{F9CE45B2-AA65-4970-8327-BE078E493F4D}" type="pres">
      <dgm:prSet presAssocID="{F49142E7-C353-43B8-8575-99D838FEDFC0}" presName="linNode" presStyleCnt="0"/>
      <dgm:spPr/>
    </dgm:pt>
    <dgm:pt modelId="{46E0F5E3-4575-4081-90E9-137C6EB24D40}" type="pres">
      <dgm:prSet presAssocID="{F49142E7-C353-43B8-8575-99D838FEDFC0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3B9B59ED-1DBC-4FEC-BDC2-5C5A49111FB5}" type="pres">
      <dgm:prSet presAssocID="{F49142E7-C353-43B8-8575-99D838FEDFC0}" presName="descendantText" presStyleLbl="alignAccFollowNode1" presStyleIdx="5" presStyleCnt="6" custScaleX="146271" custScaleY="102107" custLinFactNeighborX="-1028" custLinFactNeighborY="1712">
        <dgm:presLayoutVars>
          <dgm:bulletEnabled val="1"/>
        </dgm:presLayoutVars>
      </dgm:prSet>
      <dgm:spPr/>
    </dgm:pt>
  </dgm:ptLst>
  <dgm:cxnLst>
    <dgm:cxn modelId="{8612B603-661E-45FD-B176-BE6519B2C203}" srcId="{0735158B-17A7-46F3-A0F4-D78A06AC35B6}" destId="{F90026D3-006F-48D6-9127-0E12153C84D9}" srcOrd="0" destOrd="0" parTransId="{7CDC1481-B09B-4F6E-9198-3B6C72D39E7A}" sibTransId="{95F77A52-11FC-4A0B-8C61-4ED383EF141A}"/>
    <dgm:cxn modelId="{58F1FF05-4F5A-4B3B-A7FB-CF3250048659}" srcId="{7F0D924B-CF1E-46F9-8C4E-CAF65D753662}" destId="{0DD86463-B174-4DB1-BDD9-AE47D3C969E3}" srcOrd="3" destOrd="0" parTransId="{B1FC19B5-3456-4852-9E72-601FFA3A4C7B}" sibTransId="{E8F6C3E3-498B-4A85-9840-BA54D6BF0053}"/>
    <dgm:cxn modelId="{80532408-0903-4CCE-9A02-5FE0607A3277}" srcId="{8FA3D526-B68E-46D9-8605-4BAA84B04817}" destId="{FE10B92D-4FD3-4D99-BED7-5B4222452F6D}" srcOrd="0" destOrd="0" parTransId="{9A087544-993C-4E0B-A64F-C09D052888BE}" sibTransId="{398964CD-5687-4031-B9E6-84DA07ACA217}"/>
    <dgm:cxn modelId="{748CED11-5FF7-409C-B143-D8ED539B869D}" type="presOf" srcId="{F443EF03-1888-4137-AC18-A43403D05A6F}" destId="{CBC44197-9F6A-4729-A18C-4D8422ED913E}" srcOrd="0" destOrd="0" presId="urn:microsoft.com/office/officeart/2005/8/layout/vList5"/>
    <dgm:cxn modelId="{0277F521-2148-49CE-A029-551A37C9B008}" srcId="{0DD86463-B174-4DB1-BDD9-AE47D3C969E3}" destId="{B9E6DD82-CA6C-494C-B263-2FCFCAA7B09F}" srcOrd="0" destOrd="0" parTransId="{88F99E80-2417-4ADC-84C0-411EF9165C95}" sibTransId="{3A467F9B-17DA-459F-9AAA-C9F12DCC60A0}"/>
    <dgm:cxn modelId="{00615F25-64DE-41F1-91DB-42100D43858B}" srcId="{7F0D924B-CF1E-46F9-8C4E-CAF65D753662}" destId="{0735158B-17A7-46F3-A0F4-D78A06AC35B6}" srcOrd="2" destOrd="0" parTransId="{9F36CC50-0211-4362-8EC9-EA2D433BE563}" sibTransId="{86488D29-D8F8-4DE5-ACAA-B2759049573D}"/>
    <dgm:cxn modelId="{34993C30-9FD5-4E2A-ACB1-78B731B6C2B4}" type="presOf" srcId="{0DD86463-B174-4DB1-BDD9-AE47D3C969E3}" destId="{6A05F517-29AE-4AD5-9D1E-1BE2602E4C85}" srcOrd="0" destOrd="0" presId="urn:microsoft.com/office/officeart/2005/8/layout/vList5"/>
    <dgm:cxn modelId="{0347AF36-9FC8-429B-9F92-F614B004388A}" type="presOf" srcId="{0735158B-17A7-46F3-A0F4-D78A06AC35B6}" destId="{AB21A581-5304-4BDA-9AA1-62100F08E40C}" srcOrd="0" destOrd="0" presId="urn:microsoft.com/office/officeart/2005/8/layout/vList5"/>
    <dgm:cxn modelId="{78D4C93D-A1B5-4774-813C-D6A8B36E7E55}" srcId="{F49142E7-C353-43B8-8575-99D838FEDFC0}" destId="{0F9490F2-8B35-44DF-BD20-895610F3AF4E}" srcOrd="0" destOrd="0" parTransId="{4D970D46-E425-4CB1-BE84-B12ECD72F5DD}" sibTransId="{CC5A69D0-791F-49F4-A8C1-87A6F2399D04}"/>
    <dgm:cxn modelId="{F1E65C60-896F-4821-9493-419B416F1AC0}" type="presOf" srcId="{F90026D3-006F-48D6-9127-0E12153C84D9}" destId="{416B54CE-A43B-4FE7-A3B7-54062C7141CF}" srcOrd="0" destOrd="0" presId="urn:microsoft.com/office/officeart/2005/8/layout/vList5"/>
    <dgm:cxn modelId="{4E613063-0412-4622-9EC8-43A284DD7664}" type="presOf" srcId="{964310DF-6315-4BDC-BD12-010AF520B4AB}" destId="{E812CD89-99E2-4FBE-8C97-47013127E7B3}" srcOrd="0" destOrd="0" presId="urn:microsoft.com/office/officeart/2005/8/layout/vList5"/>
    <dgm:cxn modelId="{F367B950-8901-49E3-BBB6-49432F1D7A6C}" type="presOf" srcId="{FE10B92D-4FD3-4D99-BED7-5B4222452F6D}" destId="{C0753232-1650-4926-9F7C-15408E57EB3A}" srcOrd="0" destOrd="0" presId="urn:microsoft.com/office/officeart/2005/8/layout/vList5"/>
    <dgm:cxn modelId="{FE5DAD87-B672-4581-B483-6AB623776811}" type="presOf" srcId="{B9E6DD82-CA6C-494C-B263-2FCFCAA7B09F}" destId="{3D51A8F3-D7DF-4912-9F12-3E2246083A83}" srcOrd="0" destOrd="0" presId="urn:microsoft.com/office/officeart/2005/8/layout/vList5"/>
    <dgm:cxn modelId="{9CF2CF98-1DBB-42F2-8092-1E1AE0BE959A}" srcId="{7F0D924B-CF1E-46F9-8C4E-CAF65D753662}" destId="{F443EF03-1888-4137-AC18-A43403D05A6F}" srcOrd="1" destOrd="0" parTransId="{F6D66135-97A7-4FBA-998C-CBA0DD6CE259}" sibTransId="{C570E646-FD60-4901-BA79-1F2168787295}"/>
    <dgm:cxn modelId="{DC9B92A3-9880-41B8-B051-A3CE0288DD58}" type="presOf" srcId="{8FA3D526-B68E-46D9-8605-4BAA84B04817}" destId="{E1D0FE95-8A00-4124-8275-ADE7BD1CCECC}" srcOrd="0" destOrd="0" presId="urn:microsoft.com/office/officeart/2005/8/layout/vList5"/>
    <dgm:cxn modelId="{6FFF4CA5-F9F3-4999-BCAA-06D1561CDC8F}" srcId="{7F0D924B-CF1E-46F9-8C4E-CAF65D753662}" destId="{F49142E7-C353-43B8-8575-99D838FEDFC0}" srcOrd="5" destOrd="0" parTransId="{6442635E-2D83-4983-A062-8F6F65B15F7F}" sibTransId="{3D0D07D0-7531-4C75-AF2B-A08769808C88}"/>
    <dgm:cxn modelId="{A490C6A7-BB4E-429F-B152-FCBF22FF09FC}" type="presOf" srcId="{F49142E7-C353-43B8-8575-99D838FEDFC0}" destId="{46E0F5E3-4575-4081-90E9-137C6EB24D40}" srcOrd="0" destOrd="0" presId="urn:microsoft.com/office/officeart/2005/8/layout/vList5"/>
    <dgm:cxn modelId="{CEACC3AD-0FDD-4D57-9F73-327573C88BA6}" srcId="{F443EF03-1888-4137-AC18-A43403D05A6F}" destId="{964310DF-6315-4BDC-BD12-010AF520B4AB}" srcOrd="0" destOrd="0" parTransId="{17D022A0-03FC-4B48-9DF1-FB76D9896D14}" sibTransId="{885BAD36-4CFD-4FD7-B601-77142C3E2F3E}"/>
    <dgm:cxn modelId="{979933B4-06B3-4510-A56D-287AA211C564}" type="presOf" srcId="{7F0D924B-CF1E-46F9-8C4E-CAF65D753662}" destId="{80CC1EBC-71BE-4DB8-827D-6EC8BF352DA7}" srcOrd="0" destOrd="0" presId="urn:microsoft.com/office/officeart/2005/8/layout/vList5"/>
    <dgm:cxn modelId="{4B99F1C2-4FDC-478A-B9AB-D28A50D97A7E}" srcId="{7F0D924B-CF1E-46F9-8C4E-CAF65D753662}" destId="{88501893-320A-4EB4-87CC-29E4BB726F5E}" srcOrd="4" destOrd="0" parTransId="{2C933014-370C-4AA8-AACD-5506C2C33160}" sibTransId="{CA52B519-8F3D-4EB5-8D18-433C4EA69C10}"/>
    <dgm:cxn modelId="{F5CCF9C5-DE36-409D-A44D-FDC7CC5E94A0}" type="presOf" srcId="{77968BF6-8233-41C3-9889-75292065E9A0}" destId="{80EA854C-5C49-476F-966D-502C42221587}" srcOrd="0" destOrd="0" presId="urn:microsoft.com/office/officeart/2005/8/layout/vList5"/>
    <dgm:cxn modelId="{66E83ECD-E282-4B9C-90CC-057485D5B985}" srcId="{88501893-320A-4EB4-87CC-29E4BB726F5E}" destId="{77968BF6-8233-41C3-9889-75292065E9A0}" srcOrd="0" destOrd="0" parTransId="{F57364AB-AD24-44E1-99D6-AD7C4C787941}" sibTransId="{D1DDA04A-9420-4561-AE3D-CCE0F0FCB031}"/>
    <dgm:cxn modelId="{8E4AEDCF-FF82-4BED-B1C7-BA3102EFA242}" type="presOf" srcId="{88501893-320A-4EB4-87CC-29E4BB726F5E}" destId="{ADB788DA-77D7-4BE8-BE8B-89A660EDA8C2}" srcOrd="0" destOrd="0" presId="urn:microsoft.com/office/officeart/2005/8/layout/vList5"/>
    <dgm:cxn modelId="{0B4DC4E4-CF6F-4CF3-90FD-48FD5A7B9AFB}" srcId="{7F0D924B-CF1E-46F9-8C4E-CAF65D753662}" destId="{8FA3D526-B68E-46D9-8605-4BAA84B04817}" srcOrd="0" destOrd="0" parTransId="{73D9B013-20FB-45A0-98BD-C47BC1EA7DAF}" sibTransId="{01F5B72E-F56A-4277-8E20-99035FB6FF51}"/>
    <dgm:cxn modelId="{2A85FAF3-3ED2-4A7D-B89F-93BC918D65FA}" type="presOf" srcId="{0F9490F2-8B35-44DF-BD20-895610F3AF4E}" destId="{3B9B59ED-1DBC-4FEC-BDC2-5C5A49111FB5}" srcOrd="0" destOrd="0" presId="urn:microsoft.com/office/officeart/2005/8/layout/vList5"/>
    <dgm:cxn modelId="{F1E50108-9289-4434-9D10-28B2379ACDEB}" type="presParOf" srcId="{80CC1EBC-71BE-4DB8-827D-6EC8BF352DA7}" destId="{C8E02B63-314C-42F1-BE88-C27BE9B5D098}" srcOrd="0" destOrd="0" presId="urn:microsoft.com/office/officeart/2005/8/layout/vList5"/>
    <dgm:cxn modelId="{4710FFCF-EC91-4496-8375-A63BC1C4E960}" type="presParOf" srcId="{C8E02B63-314C-42F1-BE88-C27BE9B5D098}" destId="{E1D0FE95-8A00-4124-8275-ADE7BD1CCECC}" srcOrd="0" destOrd="0" presId="urn:microsoft.com/office/officeart/2005/8/layout/vList5"/>
    <dgm:cxn modelId="{682D1262-DF4D-4292-B604-529731DF56E8}" type="presParOf" srcId="{C8E02B63-314C-42F1-BE88-C27BE9B5D098}" destId="{C0753232-1650-4926-9F7C-15408E57EB3A}" srcOrd="1" destOrd="0" presId="urn:microsoft.com/office/officeart/2005/8/layout/vList5"/>
    <dgm:cxn modelId="{F84A4456-E166-4C23-BFCC-4DF4361694D1}" type="presParOf" srcId="{80CC1EBC-71BE-4DB8-827D-6EC8BF352DA7}" destId="{106CBE63-27E1-40FD-931A-3A52B5A26C57}" srcOrd="1" destOrd="0" presId="urn:microsoft.com/office/officeart/2005/8/layout/vList5"/>
    <dgm:cxn modelId="{F5C0AF42-7A11-4B7A-9FE1-A60B1AD5E298}" type="presParOf" srcId="{80CC1EBC-71BE-4DB8-827D-6EC8BF352DA7}" destId="{01DF70EC-8EDD-485C-B51C-5589F38B1105}" srcOrd="2" destOrd="0" presId="urn:microsoft.com/office/officeart/2005/8/layout/vList5"/>
    <dgm:cxn modelId="{603E8116-C0AE-46E5-832D-A3452D215D05}" type="presParOf" srcId="{01DF70EC-8EDD-485C-B51C-5589F38B1105}" destId="{CBC44197-9F6A-4729-A18C-4D8422ED913E}" srcOrd="0" destOrd="0" presId="urn:microsoft.com/office/officeart/2005/8/layout/vList5"/>
    <dgm:cxn modelId="{C9198C69-803B-49A5-8E1A-92B0B3DAEC52}" type="presParOf" srcId="{01DF70EC-8EDD-485C-B51C-5589F38B1105}" destId="{E812CD89-99E2-4FBE-8C97-47013127E7B3}" srcOrd="1" destOrd="0" presId="urn:microsoft.com/office/officeart/2005/8/layout/vList5"/>
    <dgm:cxn modelId="{76A9F371-C035-48F4-9479-C6BFB6A74B97}" type="presParOf" srcId="{80CC1EBC-71BE-4DB8-827D-6EC8BF352DA7}" destId="{9AA6A896-2F24-4307-A7F1-840CBE9BA417}" srcOrd="3" destOrd="0" presId="urn:microsoft.com/office/officeart/2005/8/layout/vList5"/>
    <dgm:cxn modelId="{A560CD6D-02FF-4654-AE54-3FC056E4DE85}" type="presParOf" srcId="{80CC1EBC-71BE-4DB8-827D-6EC8BF352DA7}" destId="{BD74BA5D-626C-4E3A-9E9F-E130D60C5CEA}" srcOrd="4" destOrd="0" presId="urn:microsoft.com/office/officeart/2005/8/layout/vList5"/>
    <dgm:cxn modelId="{A57FF2D5-5C8B-4829-92DE-218F4F959D20}" type="presParOf" srcId="{BD74BA5D-626C-4E3A-9E9F-E130D60C5CEA}" destId="{AB21A581-5304-4BDA-9AA1-62100F08E40C}" srcOrd="0" destOrd="0" presId="urn:microsoft.com/office/officeart/2005/8/layout/vList5"/>
    <dgm:cxn modelId="{58466C84-E4E0-4734-8341-5E3927A39BE0}" type="presParOf" srcId="{BD74BA5D-626C-4E3A-9E9F-E130D60C5CEA}" destId="{416B54CE-A43B-4FE7-A3B7-54062C7141CF}" srcOrd="1" destOrd="0" presId="urn:microsoft.com/office/officeart/2005/8/layout/vList5"/>
    <dgm:cxn modelId="{DDE6BDB0-8B9E-46E8-AC30-F3D092E62652}" type="presParOf" srcId="{80CC1EBC-71BE-4DB8-827D-6EC8BF352DA7}" destId="{FBA2D7F2-969E-449F-A0D1-971443FF4FEA}" srcOrd="5" destOrd="0" presId="urn:microsoft.com/office/officeart/2005/8/layout/vList5"/>
    <dgm:cxn modelId="{6500F515-C400-4099-B5AA-9C6385E8294E}" type="presParOf" srcId="{80CC1EBC-71BE-4DB8-827D-6EC8BF352DA7}" destId="{E8A53228-1EB0-4890-8A3A-A86DD40D77EF}" srcOrd="6" destOrd="0" presId="urn:microsoft.com/office/officeart/2005/8/layout/vList5"/>
    <dgm:cxn modelId="{5049CBE2-7E8E-44B8-B419-6FF3AAE22690}" type="presParOf" srcId="{E8A53228-1EB0-4890-8A3A-A86DD40D77EF}" destId="{6A05F517-29AE-4AD5-9D1E-1BE2602E4C85}" srcOrd="0" destOrd="0" presId="urn:microsoft.com/office/officeart/2005/8/layout/vList5"/>
    <dgm:cxn modelId="{CD07B8E9-4A91-4E1B-83DD-884509CF079D}" type="presParOf" srcId="{E8A53228-1EB0-4890-8A3A-A86DD40D77EF}" destId="{3D51A8F3-D7DF-4912-9F12-3E2246083A83}" srcOrd="1" destOrd="0" presId="urn:microsoft.com/office/officeart/2005/8/layout/vList5"/>
    <dgm:cxn modelId="{F91F1021-9323-445D-A88F-C58B1083764C}" type="presParOf" srcId="{80CC1EBC-71BE-4DB8-827D-6EC8BF352DA7}" destId="{4C684C99-4C8A-45FB-849C-0A4765D8EBE1}" srcOrd="7" destOrd="0" presId="urn:microsoft.com/office/officeart/2005/8/layout/vList5"/>
    <dgm:cxn modelId="{4CFAD622-407D-4CC7-B579-5CB3FF57C89C}" type="presParOf" srcId="{80CC1EBC-71BE-4DB8-827D-6EC8BF352DA7}" destId="{A1B89364-EE14-4CD9-B5B8-85B28974327C}" srcOrd="8" destOrd="0" presId="urn:microsoft.com/office/officeart/2005/8/layout/vList5"/>
    <dgm:cxn modelId="{C04438D4-4D6F-4CEE-A280-DAF52FB923A6}" type="presParOf" srcId="{A1B89364-EE14-4CD9-B5B8-85B28974327C}" destId="{ADB788DA-77D7-4BE8-BE8B-89A660EDA8C2}" srcOrd="0" destOrd="0" presId="urn:microsoft.com/office/officeart/2005/8/layout/vList5"/>
    <dgm:cxn modelId="{490B31F1-8B0E-49E6-87BF-A9698BFA6CCE}" type="presParOf" srcId="{A1B89364-EE14-4CD9-B5B8-85B28974327C}" destId="{80EA854C-5C49-476F-966D-502C42221587}" srcOrd="1" destOrd="0" presId="urn:microsoft.com/office/officeart/2005/8/layout/vList5"/>
    <dgm:cxn modelId="{C2E26823-D05A-4676-951C-3FFF1FE85702}" type="presParOf" srcId="{80CC1EBC-71BE-4DB8-827D-6EC8BF352DA7}" destId="{6D5EB635-ADC2-4A6F-AF36-99286EDB733A}" srcOrd="9" destOrd="0" presId="urn:microsoft.com/office/officeart/2005/8/layout/vList5"/>
    <dgm:cxn modelId="{E97B5AAA-7CBB-472B-B18C-B1B11108D05D}" type="presParOf" srcId="{80CC1EBC-71BE-4DB8-827D-6EC8BF352DA7}" destId="{F9CE45B2-AA65-4970-8327-BE078E493F4D}" srcOrd="10" destOrd="0" presId="urn:microsoft.com/office/officeart/2005/8/layout/vList5"/>
    <dgm:cxn modelId="{18352D3A-5FF2-438C-BAD3-DAE9242ABAF7}" type="presParOf" srcId="{F9CE45B2-AA65-4970-8327-BE078E493F4D}" destId="{46E0F5E3-4575-4081-90E9-137C6EB24D40}" srcOrd="0" destOrd="0" presId="urn:microsoft.com/office/officeart/2005/8/layout/vList5"/>
    <dgm:cxn modelId="{916C74C1-8927-40ED-960D-3C6A92E3A190}" type="presParOf" srcId="{F9CE45B2-AA65-4970-8327-BE078E493F4D}" destId="{3B9B59ED-1DBC-4FEC-BDC2-5C5A49111FB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753232-1650-4926-9F7C-15408E57EB3A}">
      <dsp:nvSpPr>
        <dsp:cNvPr id="0" name=""/>
        <dsp:cNvSpPr/>
      </dsp:nvSpPr>
      <dsp:spPr>
        <a:xfrm rot="5400000">
          <a:off x="4815599" y="-2488462"/>
          <a:ext cx="707814" cy="587014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/>
            <a:t>프로젝트 전 총괄 카테고리 검색 기능</a:t>
          </a:r>
        </a:p>
      </dsp:txBody>
      <dsp:txXfrm rot="-5400000">
        <a:off x="2234433" y="127257"/>
        <a:ext cx="5835594" cy="638708"/>
      </dsp:txXfrm>
    </dsp:sp>
    <dsp:sp modelId="{E1D0FE95-8A00-4124-8275-ADE7BD1CCECC}">
      <dsp:nvSpPr>
        <dsp:cNvPr id="0" name=""/>
        <dsp:cNvSpPr/>
      </dsp:nvSpPr>
      <dsp:spPr>
        <a:xfrm>
          <a:off x="213" y="1488"/>
          <a:ext cx="2257425" cy="866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 err="1"/>
            <a:t>최지석</a:t>
          </a:r>
          <a:endParaRPr lang="ko-KR" altLang="en-US" sz="2800" kern="1200" dirty="0"/>
        </a:p>
      </dsp:txBody>
      <dsp:txXfrm>
        <a:off x="42513" y="43788"/>
        <a:ext cx="2172825" cy="781910"/>
      </dsp:txXfrm>
    </dsp:sp>
    <dsp:sp modelId="{E812CD89-99E2-4FBE-8C97-47013127E7B3}">
      <dsp:nvSpPr>
        <dsp:cNvPr id="0" name=""/>
        <dsp:cNvSpPr/>
      </dsp:nvSpPr>
      <dsp:spPr>
        <a:xfrm rot="5400000">
          <a:off x="4815599" y="-1578626"/>
          <a:ext cx="707814" cy="587014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/>
            <a:t>프로젝트 전 총괄 카테고리 검색 기능</a:t>
          </a:r>
        </a:p>
      </dsp:txBody>
      <dsp:txXfrm rot="-5400000">
        <a:off x="2234433" y="1037093"/>
        <a:ext cx="5835594" cy="638708"/>
      </dsp:txXfrm>
    </dsp:sp>
    <dsp:sp modelId="{CBC44197-9F6A-4729-A18C-4D8422ED913E}">
      <dsp:nvSpPr>
        <dsp:cNvPr id="0" name=""/>
        <dsp:cNvSpPr/>
      </dsp:nvSpPr>
      <dsp:spPr>
        <a:xfrm>
          <a:off x="213" y="911324"/>
          <a:ext cx="2257425" cy="866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권성훈</a:t>
          </a:r>
        </a:p>
      </dsp:txBody>
      <dsp:txXfrm>
        <a:off x="42513" y="953624"/>
        <a:ext cx="2172825" cy="781910"/>
      </dsp:txXfrm>
    </dsp:sp>
    <dsp:sp modelId="{416B54CE-A43B-4FE7-A3B7-54062C7141CF}">
      <dsp:nvSpPr>
        <dsp:cNvPr id="0" name=""/>
        <dsp:cNvSpPr/>
      </dsp:nvSpPr>
      <dsp:spPr>
        <a:xfrm rot="5400000">
          <a:off x="4815599" y="-668790"/>
          <a:ext cx="707814" cy="587014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/>
            <a:t>프로젝트 전 총괄 카테고리 검색 기능</a:t>
          </a:r>
        </a:p>
      </dsp:txBody>
      <dsp:txXfrm rot="-5400000">
        <a:off x="2234433" y="1946929"/>
        <a:ext cx="5835594" cy="638708"/>
      </dsp:txXfrm>
    </dsp:sp>
    <dsp:sp modelId="{AB21A581-5304-4BDA-9AA1-62100F08E40C}">
      <dsp:nvSpPr>
        <dsp:cNvPr id="0" name=""/>
        <dsp:cNvSpPr/>
      </dsp:nvSpPr>
      <dsp:spPr>
        <a:xfrm>
          <a:off x="213" y="1821160"/>
          <a:ext cx="2257425" cy="866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오현웅</a:t>
          </a:r>
        </a:p>
      </dsp:txBody>
      <dsp:txXfrm>
        <a:off x="42513" y="1863460"/>
        <a:ext cx="2172825" cy="781910"/>
      </dsp:txXfrm>
    </dsp:sp>
    <dsp:sp modelId="{3D51A8F3-D7DF-4912-9F12-3E2246083A83}">
      <dsp:nvSpPr>
        <dsp:cNvPr id="0" name=""/>
        <dsp:cNvSpPr/>
      </dsp:nvSpPr>
      <dsp:spPr>
        <a:xfrm rot="5400000">
          <a:off x="4815599" y="241045"/>
          <a:ext cx="707814" cy="587014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/>
            <a:t>프로젝트 전 총괄 카테고리 검색 기능</a:t>
          </a:r>
        </a:p>
      </dsp:txBody>
      <dsp:txXfrm rot="-5400000">
        <a:off x="2234433" y="2856765"/>
        <a:ext cx="5835594" cy="638708"/>
      </dsp:txXfrm>
    </dsp:sp>
    <dsp:sp modelId="{6A05F517-29AE-4AD5-9D1E-1BE2602E4C85}">
      <dsp:nvSpPr>
        <dsp:cNvPr id="0" name=""/>
        <dsp:cNvSpPr/>
      </dsp:nvSpPr>
      <dsp:spPr>
        <a:xfrm>
          <a:off x="213" y="2730996"/>
          <a:ext cx="2257425" cy="866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 err="1"/>
            <a:t>오주경</a:t>
          </a:r>
          <a:endParaRPr lang="ko-KR" altLang="en-US" sz="2800" kern="1200" dirty="0"/>
        </a:p>
      </dsp:txBody>
      <dsp:txXfrm>
        <a:off x="42513" y="2773296"/>
        <a:ext cx="2172825" cy="781910"/>
      </dsp:txXfrm>
    </dsp:sp>
    <dsp:sp modelId="{80EA854C-5C49-476F-966D-502C42221587}">
      <dsp:nvSpPr>
        <dsp:cNvPr id="0" name=""/>
        <dsp:cNvSpPr/>
      </dsp:nvSpPr>
      <dsp:spPr>
        <a:xfrm rot="5400000">
          <a:off x="4815599" y="1150881"/>
          <a:ext cx="707814" cy="587014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/>
            <a:t>프로젝트 전 총괄 카테고리 검색 기능</a:t>
          </a:r>
        </a:p>
      </dsp:txBody>
      <dsp:txXfrm rot="-5400000">
        <a:off x="2234433" y="3766601"/>
        <a:ext cx="5835594" cy="638708"/>
      </dsp:txXfrm>
    </dsp:sp>
    <dsp:sp modelId="{ADB788DA-77D7-4BE8-BE8B-89A660EDA8C2}">
      <dsp:nvSpPr>
        <dsp:cNvPr id="0" name=""/>
        <dsp:cNvSpPr/>
      </dsp:nvSpPr>
      <dsp:spPr>
        <a:xfrm>
          <a:off x="213" y="3640832"/>
          <a:ext cx="2257425" cy="866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이태환</a:t>
          </a:r>
        </a:p>
      </dsp:txBody>
      <dsp:txXfrm>
        <a:off x="42513" y="3683132"/>
        <a:ext cx="2172825" cy="781910"/>
      </dsp:txXfrm>
    </dsp:sp>
    <dsp:sp modelId="{3B9B59ED-1DBC-4FEC-BDC2-5C5A49111FB5}">
      <dsp:nvSpPr>
        <dsp:cNvPr id="0" name=""/>
        <dsp:cNvSpPr/>
      </dsp:nvSpPr>
      <dsp:spPr>
        <a:xfrm rot="5400000">
          <a:off x="4815599" y="2060717"/>
          <a:ext cx="707814" cy="587014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/>
            <a:t>프로젝트 전 총괄 카테고리 검색 기능</a:t>
          </a:r>
        </a:p>
      </dsp:txBody>
      <dsp:txXfrm rot="-5400000">
        <a:off x="2234433" y="4676437"/>
        <a:ext cx="5835594" cy="638708"/>
      </dsp:txXfrm>
    </dsp:sp>
    <dsp:sp modelId="{46E0F5E3-4575-4081-90E9-137C6EB24D40}">
      <dsp:nvSpPr>
        <dsp:cNvPr id="0" name=""/>
        <dsp:cNvSpPr/>
      </dsp:nvSpPr>
      <dsp:spPr>
        <a:xfrm>
          <a:off x="213" y="4550668"/>
          <a:ext cx="2257425" cy="866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탈주</a:t>
          </a:r>
        </a:p>
      </dsp:txBody>
      <dsp:txXfrm>
        <a:off x="42513" y="4592968"/>
        <a:ext cx="2172825" cy="781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CEEEF-D05B-457C-81C4-A35724B522A5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5E789-07BB-4D3F-B20A-7E7B5DDD3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994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tx1"/>
                </a:solidFill>
              </a:rPr>
              <a:t>1, </a:t>
            </a:r>
            <a:r>
              <a:rPr lang="ko-KR" altLang="en-US" dirty="0">
                <a:solidFill>
                  <a:schemeClr val="tx1"/>
                </a:solidFill>
              </a:rPr>
              <a:t>회원 가입시 희망하는 분야 입력을 토대로 일치하는 카테고리의 색상을 차별화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2,  </a:t>
            </a:r>
            <a:r>
              <a:rPr lang="ko-KR" altLang="en-US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 </a:t>
            </a:r>
            <a:r>
              <a:rPr lang="ko-KR" altLang="en-US" sz="1200" spc="-15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검색시</a:t>
            </a:r>
            <a:r>
              <a:rPr lang="ko-KR" altLang="en-US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검색어와 일치하는 카테고리가 있을 경우 카테고리의 세부내용 바로 제시</a:t>
            </a:r>
            <a:r>
              <a:rPr lang="en-US" altLang="ko-KR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일치 하지 않을 경우 일치 하는 과목이 없음을 제시하고 </a:t>
            </a:r>
            <a:r>
              <a:rPr lang="ko-KR" altLang="en-US" sz="1200" spc="-15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재검색</a:t>
            </a:r>
            <a:r>
              <a:rPr lang="ko-KR" altLang="en-US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요구</a:t>
            </a:r>
            <a:r>
              <a:rPr lang="en-US" altLang="ko-KR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5E789-07BB-4D3F-B20A-7E7B5DDD37D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229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34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9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9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66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7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13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7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51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08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06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3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F87B6-F3E1-4851-84AF-5401401E85BB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37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2575755" y="2692962"/>
            <a:ext cx="2956838" cy="1467424"/>
            <a:chOff x="2575755" y="2692962"/>
            <a:chExt cx="2956838" cy="1467424"/>
          </a:xfrm>
        </p:grpSpPr>
        <p:grpSp>
          <p:nvGrpSpPr>
            <p:cNvPr id="10" name="그룹 9"/>
            <p:cNvGrpSpPr/>
            <p:nvPr/>
          </p:nvGrpSpPr>
          <p:grpSpPr>
            <a:xfrm>
              <a:off x="2575755" y="2867341"/>
              <a:ext cx="2929185" cy="1133456"/>
              <a:chOff x="776737" y="1686548"/>
              <a:chExt cx="9032265" cy="3495062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3545069" y="1686548"/>
                <a:ext cx="3495600" cy="3495062"/>
              </a:xfrm>
              <a:prstGeom prst="rect">
                <a:avLst/>
              </a:prstGeom>
              <a:solidFill>
                <a:srgbClr val="EB4C1A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776737" y="1686549"/>
                <a:ext cx="3489314" cy="3489313"/>
              </a:xfrm>
              <a:prstGeom prst="ellipse">
                <a:avLst/>
              </a:prstGeom>
              <a:solidFill>
                <a:srgbClr val="39A1F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이등변 삼각형 8"/>
              <p:cNvSpPr/>
              <p:nvPr/>
            </p:nvSpPr>
            <p:spPr>
              <a:xfrm flipH="1">
                <a:off x="5714304" y="1686549"/>
                <a:ext cx="4094698" cy="3495061"/>
              </a:xfrm>
              <a:prstGeom prst="triangle">
                <a:avLst>
                  <a:gd name="adj" fmla="val 49780"/>
                </a:avLst>
              </a:prstGeom>
              <a:solidFill>
                <a:srgbClr val="F8B91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 rot="5400000">
              <a:off x="3684166" y="3860661"/>
              <a:ext cx="345030" cy="25441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 rot="5400000">
              <a:off x="2968017" y="2738267"/>
              <a:ext cx="345030" cy="25441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 rot="5400000">
              <a:off x="5232869" y="3849600"/>
              <a:ext cx="345030" cy="25441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547148" y="2771417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은밀한 과외</a:t>
            </a:r>
            <a:endParaRPr lang="en-US" altLang="ko-KR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8281988" y="3499494"/>
            <a:ext cx="543882" cy="501674"/>
            <a:chOff x="8349067" y="2867341"/>
            <a:chExt cx="1226798" cy="1131592"/>
          </a:xfrm>
        </p:grpSpPr>
        <p:sp>
          <p:nvSpPr>
            <p:cNvPr id="17" name="타원 16"/>
            <p:cNvSpPr/>
            <p:nvPr/>
          </p:nvSpPr>
          <p:spPr>
            <a:xfrm>
              <a:off x="8444272" y="2867341"/>
              <a:ext cx="1131593" cy="1131592"/>
            </a:xfrm>
            <a:prstGeom prst="ellipse">
              <a:avLst/>
            </a:prstGeom>
            <a:solidFill>
              <a:srgbClr val="84BA1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8349067" y="3307746"/>
              <a:ext cx="271289" cy="2544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59A8913-DFD0-4C9F-8E10-D3B0190CB860}"/>
              </a:ext>
            </a:extLst>
          </p:cNvPr>
          <p:cNvSpPr txBox="1"/>
          <p:nvPr/>
        </p:nvSpPr>
        <p:spPr>
          <a:xfrm>
            <a:off x="9643948" y="4238990"/>
            <a:ext cx="29408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 수전노</a:t>
            </a:r>
            <a:endParaRPr lang="en-US" altLang="ko-KR" dirty="0"/>
          </a:p>
          <a:p>
            <a:r>
              <a:rPr lang="ko-KR" altLang="en-US" dirty="0"/>
              <a:t>조장 </a:t>
            </a:r>
            <a:r>
              <a:rPr lang="ko-KR" altLang="en-US" dirty="0" err="1"/>
              <a:t>최지석</a:t>
            </a:r>
            <a:endParaRPr lang="en-US" altLang="ko-KR" dirty="0"/>
          </a:p>
          <a:p>
            <a:r>
              <a:rPr lang="ko-KR" altLang="en-US" dirty="0"/>
              <a:t>팀원 권성훈</a:t>
            </a:r>
            <a:endParaRPr lang="en-US" altLang="ko-KR" dirty="0"/>
          </a:p>
          <a:p>
            <a:r>
              <a:rPr lang="ko-KR" altLang="en-US" dirty="0"/>
              <a:t>팀원 이태환</a:t>
            </a:r>
            <a:endParaRPr lang="en-US" altLang="ko-KR" dirty="0"/>
          </a:p>
          <a:p>
            <a:r>
              <a:rPr lang="ko-KR" altLang="en-US" dirty="0"/>
              <a:t>팀원 오현웅</a:t>
            </a:r>
            <a:endParaRPr lang="en-US" altLang="ko-KR" dirty="0"/>
          </a:p>
          <a:p>
            <a:r>
              <a:rPr lang="ko-KR" altLang="en-US" dirty="0"/>
              <a:t>팀원 오주경</a:t>
            </a:r>
          </a:p>
        </p:txBody>
      </p:sp>
    </p:spTree>
    <p:extLst>
      <p:ext uri="{BB962C8B-B14F-4D97-AF65-F5344CB8AC3E}">
        <p14:creationId xmlns:p14="http://schemas.microsoft.com/office/powerpoint/2010/main" val="1737241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1500102" y="3740719"/>
            <a:ext cx="2044964" cy="2044964"/>
          </a:xfrm>
          <a:prstGeom prst="ellipse">
            <a:avLst/>
          </a:prstGeom>
          <a:solidFill>
            <a:srgbClr val="39A1F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SQL Manager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500102" y="1067664"/>
            <a:ext cx="2044964" cy="2044964"/>
          </a:xfrm>
          <a:prstGeom prst="ellipse">
            <a:avLst/>
          </a:prstGeom>
          <a:solidFill>
            <a:srgbClr val="EB4C1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Hub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4690947" y="1014735"/>
            <a:ext cx="2044964" cy="2044964"/>
          </a:xfrm>
          <a:prstGeom prst="ellipse">
            <a:avLst/>
          </a:prstGeom>
          <a:solidFill>
            <a:srgbClr val="F8B91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Mock Up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7881792" y="1014735"/>
            <a:ext cx="2044964" cy="2044964"/>
          </a:xfrm>
          <a:prstGeom prst="ellipse">
            <a:avLst/>
          </a:prstGeom>
          <a:solidFill>
            <a:srgbClr val="84BA1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Boot Strap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39777" y="228491"/>
            <a:ext cx="1263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도구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6649659" y="4031208"/>
            <a:ext cx="396132" cy="2921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D88BEC1-82AE-49E6-81D5-49F7E563F16C}"/>
              </a:ext>
            </a:extLst>
          </p:cNvPr>
          <p:cNvSpPr/>
          <p:nvPr/>
        </p:nvSpPr>
        <p:spPr>
          <a:xfrm>
            <a:off x="4690947" y="3740719"/>
            <a:ext cx="2044964" cy="2044964"/>
          </a:xfrm>
          <a:prstGeom prst="ellipse">
            <a:avLst/>
          </a:prstGeom>
          <a:solidFill>
            <a:srgbClr val="7030A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Eclipse &amp; Edit Plus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6065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10282122" y="1552143"/>
            <a:ext cx="368300" cy="3683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4255260" y="4894804"/>
            <a:ext cx="368300" cy="3683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4F4B406-031C-415E-81AB-7571FDEFCFB3}"/>
              </a:ext>
            </a:extLst>
          </p:cNvPr>
          <p:cNvSpPr/>
          <p:nvPr/>
        </p:nvSpPr>
        <p:spPr>
          <a:xfrm>
            <a:off x="4172237" y="2967335"/>
            <a:ext cx="38475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감사합니다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313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884377" y="2271393"/>
            <a:ext cx="2411978" cy="369332"/>
            <a:chOff x="3884377" y="2118993"/>
            <a:chExt cx="2411978" cy="369332"/>
          </a:xfrm>
        </p:grpSpPr>
        <p:sp>
          <p:nvSpPr>
            <p:cNvPr id="49" name="TextBox 48"/>
            <p:cNvSpPr txBox="1"/>
            <p:nvPr/>
          </p:nvSpPr>
          <p:spPr>
            <a:xfrm>
              <a:off x="4442963" y="2118993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주제 및 개발 배경</a:t>
              </a:r>
              <a:endParaRPr lang="en-US" altLang="ko-KR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3884377" y="2146651"/>
              <a:ext cx="336856" cy="336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884377" y="2928665"/>
            <a:ext cx="1166445" cy="369332"/>
            <a:chOff x="3884377" y="2865165"/>
            <a:chExt cx="1166445" cy="369332"/>
          </a:xfrm>
        </p:grpSpPr>
        <p:sp>
          <p:nvSpPr>
            <p:cNvPr id="50" name="TextBox 49"/>
            <p:cNvSpPr txBox="1"/>
            <p:nvPr/>
          </p:nvSpPr>
          <p:spPr>
            <a:xfrm>
              <a:off x="4442963" y="2865165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일정</a:t>
              </a:r>
              <a:endParaRPr lang="en-US" altLang="ko-KR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3884377" y="2892823"/>
              <a:ext cx="336856" cy="336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884377" y="3585937"/>
            <a:ext cx="2286944" cy="404116"/>
            <a:chOff x="3884377" y="3611337"/>
            <a:chExt cx="2286944" cy="404116"/>
          </a:xfrm>
        </p:grpSpPr>
        <p:sp>
          <p:nvSpPr>
            <p:cNvPr id="51" name="TextBox 50"/>
            <p:cNvSpPr txBox="1"/>
            <p:nvPr/>
          </p:nvSpPr>
          <p:spPr>
            <a:xfrm>
              <a:off x="4442963" y="3611337"/>
              <a:ext cx="1728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유사사이트 분석</a:t>
              </a:r>
              <a:endParaRPr lang="en-US" altLang="ko-KR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3884377" y="3678597"/>
              <a:ext cx="336856" cy="336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884377" y="4277993"/>
            <a:ext cx="2411978" cy="369332"/>
            <a:chOff x="3884377" y="4392293"/>
            <a:chExt cx="2411978" cy="369332"/>
          </a:xfrm>
        </p:grpSpPr>
        <p:sp>
          <p:nvSpPr>
            <p:cNvPr id="52" name="TextBox 51"/>
            <p:cNvSpPr txBox="1"/>
            <p:nvPr/>
          </p:nvSpPr>
          <p:spPr>
            <a:xfrm>
              <a:off x="4442963" y="4392293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결론 및 개발 방향</a:t>
              </a:r>
              <a:endParaRPr lang="en-US" altLang="ko-KR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3884377" y="4407655"/>
              <a:ext cx="336856" cy="336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</a:t>
              </a:r>
              <a:endPara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cxnSp>
        <p:nvCxnSpPr>
          <p:cNvPr id="17" name="직선 연결선 16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9777" y="228491"/>
            <a:ext cx="1233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9140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1500105" y="3154776"/>
            <a:ext cx="2044964" cy="2044964"/>
          </a:xfrm>
          <a:prstGeom prst="ellipse">
            <a:avLst/>
          </a:prstGeom>
          <a:solidFill>
            <a:srgbClr val="39A1F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178357" y="3154776"/>
            <a:ext cx="2044964" cy="2044964"/>
          </a:xfrm>
          <a:prstGeom prst="ellipse">
            <a:avLst/>
          </a:prstGeom>
          <a:solidFill>
            <a:srgbClr val="EB4C1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856608" y="3154776"/>
            <a:ext cx="2044964" cy="2044964"/>
          </a:xfrm>
          <a:prstGeom prst="ellipse">
            <a:avLst/>
          </a:prstGeom>
          <a:solidFill>
            <a:srgbClr val="F8B91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818083" y="3154776"/>
            <a:ext cx="2044964" cy="2044964"/>
          </a:xfrm>
          <a:prstGeom prst="ellipse">
            <a:avLst/>
          </a:prstGeom>
          <a:solidFill>
            <a:srgbClr val="84BA1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970991" y="3992592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취미</a:t>
            </a:r>
            <a:r>
              <a:rPr lang="en-US" altLang="ko-KR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여가</a:t>
            </a:r>
            <a:endParaRPr lang="en-US" altLang="ko-KR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79512" y="3992592"/>
            <a:ext cx="12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전문자격증</a:t>
            </a:r>
            <a:endParaRPr lang="en-US" altLang="ko-KR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63564" y="399259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재능기부</a:t>
            </a:r>
            <a:endParaRPr lang="en-US" altLang="ko-KR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267330" y="3854093"/>
            <a:ext cx="1146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정규교과</a:t>
            </a:r>
            <a:endParaRPr lang="en-US" altLang="ko-KR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(ex:</a:t>
            </a:r>
            <a:r>
              <a:rPr lang="ko-KR" altLang="en-US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국영수</a:t>
            </a:r>
            <a:r>
              <a:rPr lang="en-US" altLang="ko-KR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22587" y="1839699"/>
            <a:ext cx="1133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개발배경</a:t>
            </a:r>
            <a:endParaRPr lang="en-US" altLang="ko-KR" sz="20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69335" y="1457447"/>
            <a:ext cx="6878880" cy="116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일반 교과목이나 학문에 관련된 과외는 매우 활성화 되어있는 반면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삶의 질을 높이기 위해 필수적인 취미나 여가  대한 과외는 접하기 어려운 현실입니다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따라서 취미나 여가</a:t>
            </a:r>
            <a:r>
              <a:rPr lang="en-US" altLang="ko-KR" sz="1200" dirty="0"/>
              <a:t>, </a:t>
            </a:r>
            <a:r>
              <a:rPr lang="ko-KR" altLang="en-US" sz="1200" dirty="0"/>
              <a:t>혹은 전문 자격증에 관련된 과외를 주안점에 두고</a:t>
            </a:r>
            <a:r>
              <a:rPr lang="en-US" altLang="ko-KR" sz="12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편리하고 신뢰성 있는 과외 소개 사이트를 만들어보고자 하였습니다</a:t>
            </a:r>
            <a:r>
              <a:rPr lang="en-US" altLang="ko-KR" sz="1200" dirty="0"/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9777" y="228491"/>
            <a:ext cx="2023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 및 개발배경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6649659" y="4031208"/>
            <a:ext cx="396132" cy="2921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706208" y="4031208"/>
            <a:ext cx="396132" cy="2921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5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001CCC5-89F9-42D1-821B-F88063EF6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21" y="1191195"/>
            <a:ext cx="5044404" cy="4470956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44118" y="3854093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캐논남</a:t>
            </a:r>
            <a:endParaRPr lang="en-US" altLang="ko-KR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pc="-15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템플릿</a:t>
            </a:r>
            <a:endParaRPr lang="en-US" altLang="ko-KR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9777" y="228491"/>
            <a:ext cx="1951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유사 사이트 분석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6649659" y="4031208"/>
            <a:ext cx="396132" cy="2921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706208" y="4031208"/>
            <a:ext cx="396132" cy="2921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1CFC471-147F-413F-A2DE-2DBBCF8496A9}"/>
              </a:ext>
            </a:extLst>
          </p:cNvPr>
          <p:cNvSpPr/>
          <p:nvPr/>
        </p:nvSpPr>
        <p:spPr>
          <a:xfrm>
            <a:off x="6075810" y="2760630"/>
            <a:ext cx="68788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현재 유사 사이트들의 경우 과외 검색을 하였을 때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90</a:t>
            </a:r>
            <a:r>
              <a:rPr lang="ko-KR" altLang="en-US" sz="1600" dirty="0"/>
              <a:t>프로이상 정규과목으로만 이루어져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비주류 과목 혹은 취미에 대한 과외는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거의 없는 것을 확인가능</a:t>
            </a:r>
            <a:endParaRPr lang="en-US" altLang="ko-KR" sz="16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59D92B8-5653-49FA-B065-14C2D7EEFE26}"/>
              </a:ext>
            </a:extLst>
          </p:cNvPr>
          <p:cNvSpPr/>
          <p:nvPr/>
        </p:nvSpPr>
        <p:spPr>
          <a:xfrm>
            <a:off x="6075810" y="1413442"/>
            <a:ext cx="687888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선생님 페이지</a:t>
            </a:r>
            <a:endParaRPr lang="en-US" altLang="ko-K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4587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44118" y="3854093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캐논남</a:t>
            </a:r>
            <a:endParaRPr lang="en-US" altLang="ko-KR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pc="-15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템플릿</a:t>
            </a:r>
            <a:endParaRPr lang="en-US" altLang="ko-KR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9777" y="228491"/>
            <a:ext cx="1951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유사 사이트 분석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6649659" y="4031208"/>
            <a:ext cx="396132" cy="2921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706208" y="4031208"/>
            <a:ext cx="396132" cy="2921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5FCA9D-74C5-4602-AC61-474FAB55A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89" y="823548"/>
            <a:ext cx="6632541" cy="520625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D645AA-A7B7-469F-B924-2AB67B35DB88}"/>
              </a:ext>
            </a:extLst>
          </p:cNvPr>
          <p:cNvSpPr/>
          <p:nvPr/>
        </p:nvSpPr>
        <p:spPr>
          <a:xfrm>
            <a:off x="7258312" y="3200211"/>
            <a:ext cx="49336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키워드 검색이 불가하고 검색 결과창에서도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체능에서 어떠한 과목을 가르치는지 파악하기 </a:t>
            </a:r>
            <a:r>
              <a:rPr lang="ko-KR" altLang="en-US" sz="1600" dirty="0" err="1"/>
              <a:t>힘듬</a:t>
            </a:r>
            <a:endParaRPr lang="en-US" altLang="ko-KR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2991DD-1F27-4CC8-9ED3-599789B4AC33}"/>
              </a:ext>
            </a:extLst>
          </p:cNvPr>
          <p:cNvSpPr/>
          <p:nvPr/>
        </p:nvSpPr>
        <p:spPr>
          <a:xfrm>
            <a:off x="7258312" y="1290146"/>
            <a:ext cx="687888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선생님 검색 페이지</a:t>
            </a:r>
            <a:endParaRPr lang="en-US" altLang="ko-K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518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39777" y="228491"/>
            <a:ext cx="1951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유사 사이트 분석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6649659" y="4031208"/>
            <a:ext cx="396132" cy="2921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706208" y="4031208"/>
            <a:ext cx="396132" cy="2921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D645AA-A7B7-469F-B924-2AB67B35DB88}"/>
              </a:ext>
            </a:extLst>
          </p:cNvPr>
          <p:cNvSpPr/>
          <p:nvPr/>
        </p:nvSpPr>
        <p:spPr>
          <a:xfrm>
            <a:off x="5926748" y="2982066"/>
            <a:ext cx="49336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선생님에 대한 평가가 없고</a:t>
            </a:r>
            <a:r>
              <a:rPr lang="en-US" altLang="ko-KR" sz="1600" dirty="0"/>
              <a:t>, </a:t>
            </a:r>
            <a:r>
              <a:rPr lang="ko-KR" altLang="en-US" sz="1600" dirty="0"/>
              <a:t>후기나 리뷰가 없어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학생이 선생을 선택함에 있어</a:t>
            </a:r>
            <a:r>
              <a:rPr lang="en-US" altLang="ko-KR" sz="1600" dirty="0"/>
              <a:t>,</a:t>
            </a:r>
            <a:r>
              <a:rPr lang="ko-KR" altLang="en-US" sz="1600" dirty="0"/>
              <a:t> 어려움이 생김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선생님의 현재 스케쥴 등을 확인 할 수 없음</a:t>
            </a:r>
            <a:endParaRPr lang="en-US" altLang="ko-KR" sz="1600" dirty="0"/>
          </a:p>
        </p:txBody>
      </p:sp>
      <p:pic>
        <p:nvPicPr>
          <p:cNvPr id="5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9AEA88D7-AEA3-40A6-A6FC-9EA2B3DAA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44" y="795256"/>
            <a:ext cx="4333987" cy="523789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7C772B-CE4B-4D8A-B21D-E3B71C933248}"/>
              </a:ext>
            </a:extLst>
          </p:cNvPr>
          <p:cNvSpPr/>
          <p:nvPr/>
        </p:nvSpPr>
        <p:spPr>
          <a:xfrm>
            <a:off x="5926748" y="1431688"/>
            <a:ext cx="687888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선생님 </a:t>
            </a:r>
            <a:r>
              <a:rPr lang="ko-KR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정보창</a:t>
            </a:r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페이지</a:t>
            </a:r>
            <a:endParaRPr lang="en-US" altLang="ko-K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1337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97000DF3-1287-46A1-B4E9-790602A3DA13}"/>
              </a:ext>
            </a:extLst>
          </p:cNvPr>
          <p:cNvSpPr/>
          <p:nvPr/>
        </p:nvSpPr>
        <p:spPr>
          <a:xfrm>
            <a:off x="3885061" y="2961525"/>
            <a:ext cx="2000242" cy="2391233"/>
          </a:xfrm>
          <a:prstGeom prst="rect">
            <a:avLst/>
          </a:prstGeom>
          <a:solidFill>
            <a:srgbClr val="EB4C1A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200" spc="-15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799E397-5046-44BF-8486-D8D7B2957F65}"/>
              </a:ext>
            </a:extLst>
          </p:cNvPr>
          <p:cNvSpPr/>
          <p:nvPr/>
        </p:nvSpPr>
        <p:spPr>
          <a:xfrm>
            <a:off x="6407742" y="2936415"/>
            <a:ext cx="2000242" cy="2391233"/>
          </a:xfrm>
          <a:prstGeom prst="rect">
            <a:avLst/>
          </a:prstGeom>
          <a:solidFill>
            <a:srgbClr val="F8B91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수강했던 사람에 한정하여 </a:t>
            </a:r>
            <a:endParaRPr lang="en-US" altLang="ko-KR" sz="1200" spc="-15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별 점 부여 및 후기 작성 가능</a:t>
            </a:r>
            <a:r>
              <a:rPr lang="en-US" altLang="ko-KR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ctr"/>
            <a:r>
              <a:rPr lang="ko-KR" altLang="en-US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평균 별 점과 수강 하였었던 </a:t>
            </a:r>
            <a:endParaRPr lang="en-US" altLang="ko-KR" sz="1200" spc="-15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횟수를 프로필 이름 밑에 명시 함으로써 </a:t>
            </a:r>
            <a:r>
              <a:rPr lang="ko-KR" altLang="en-US" sz="1200" spc="-15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직관성</a:t>
            </a:r>
            <a:r>
              <a:rPr lang="ko-KR" altLang="en-US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있는</a:t>
            </a:r>
            <a:endParaRPr lang="en-US" altLang="ko-KR" sz="1200" spc="-15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선생님의 신뢰도 제시</a:t>
            </a:r>
            <a:r>
              <a:rPr lang="en-US" altLang="ko-KR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E1CC70F-146D-4A97-87E9-01464B20690B}"/>
              </a:ext>
            </a:extLst>
          </p:cNvPr>
          <p:cNvSpPr/>
          <p:nvPr/>
        </p:nvSpPr>
        <p:spPr>
          <a:xfrm>
            <a:off x="8949369" y="2936414"/>
            <a:ext cx="2000242" cy="2391233"/>
          </a:xfrm>
          <a:prstGeom prst="rect">
            <a:avLst/>
          </a:prstGeom>
          <a:solidFill>
            <a:srgbClr val="84BA1E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학생이 지도 </a:t>
            </a:r>
            <a:r>
              <a:rPr lang="en-US" altLang="ko-KR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API</a:t>
            </a:r>
            <a:r>
              <a:rPr lang="ko-KR" altLang="en-US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이용하여 원하는 교육 지역 제시</a:t>
            </a:r>
            <a:r>
              <a:rPr lang="en-US" altLang="ko-KR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ctr"/>
            <a:r>
              <a:rPr lang="ko-KR" altLang="en-US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선생님이 확인 하면 선생님과 학생 양쪽에 제휴가 되어있으며 최대한 가까운 장소를</a:t>
            </a:r>
            <a:endParaRPr lang="en-US" altLang="ko-KR" sz="1200" spc="-15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추천하여 비용과 시간을 절감</a:t>
            </a:r>
            <a:r>
              <a:rPr lang="en-US" altLang="ko-KR" sz="12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75E5CCA-8068-48E0-B474-FCD54E68F9DB}"/>
              </a:ext>
            </a:extLst>
          </p:cNvPr>
          <p:cNvSpPr/>
          <p:nvPr/>
        </p:nvSpPr>
        <p:spPr>
          <a:xfrm>
            <a:off x="1439065" y="2936414"/>
            <a:ext cx="2000242" cy="2391233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희망 분야 선택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분야별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회원 별 카테고리 차별화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439065" y="958905"/>
            <a:ext cx="2000242" cy="1977509"/>
          </a:xfrm>
          <a:prstGeom prst="rect">
            <a:avLst/>
          </a:prstGeom>
          <a:solidFill>
            <a:srgbClr val="39A1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취미</a:t>
            </a:r>
            <a:r>
              <a:rPr lang="en-US" altLang="ko-KR" dirty="0"/>
              <a:t>/</a:t>
            </a:r>
            <a:r>
              <a:rPr lang="ko-KR" altLang="en-US" dirty="0"/>
              <a:t>여가 비주류 과목 위주</a:t>
            </a:r>
            <a:endParaRPr lang="en-US" altLang="ko-KR" dirty="0"/>
          </a:p>
        </p:txBody>
      </p:sp>
      <p:sp>
        <p:nvSpPr>
          <p:cNvPr id="15" name="직사각형 14"/>
          <p:cNvSpPr/>
          <p:nvPr/>
        </p:nvSpPr>
        <p:spPr>
          <a:xfrm>
            <a:off x="3885061" y="946353"/>
            <a:ext cx="2000242" cy="2015172"/>
          </a:xfrm>
          <a:prstGeom prst="rect">
            <a:avLst/>
          </a:prstGeom>
          <a:solidFill>
            <a:srgbClr val="EB4C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상세한 검색을</a:t>
            </a:r>
            <a:endParaRPr lang="en-US" altLang="ko-KR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가능하도록 하여</a:t>
            </a:r>
            <a:endParaRPr lang="en-US" altLang="ko-KR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편의성을 높임</a:t>
            </a:r>
            <a:endParaRPr lang="en-US" altLang="ko-KR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407742" y="946351"/>
            <a:ext cx="2000242" cy="1990062"/>
          </a:xfrm>
          <a:prstGeom prst="rect">
            <a:avLst/>
          </a:prstGeom>
          <a:solidFill>
            <a:srgbClr val="F8B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선생님 평가와</a:t>
            </a:r>
            <a:endParaRPr lang="en-US" altLang="ko-KR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후기를 도입</a:t>
            </a:r>
            <a:r>
              <a:rPr lang="en-US" altLang="ko-KR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신뢰성을 높임</a:t>
            </a:r>
            <a:endParaRPr lang="en-US" altLang="ko-KR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949369" y="946352"/>
            <a:ext cx="2000242" cy="1990062"/>
          </a:xfrm>
          <a:prstGeom prst="rect">
            <a:avLst/>
          </a:prstGeom>
          <a:solidFill>
            <a:srgbClr val="84B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장소 제휴를 </a:t>
            </a:r>
            <a:endParaRPr lang="en-US" altLang="ko-KR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통해 비용절감과</a:t>
            </a:r>
            <a:endParaRPr lang="en-US" altLang="ko-KR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장소 선정에 </a:t>
            </a:r>
            <a:endParaRPr lang="en-US" altLang="ko-KR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도움을 줌</a:t>
            </a:r>
            <a:endParaRPr lang="en-US" altLang="ko-KR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39065" y="946350"/>
            <a:ext cx="4571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bg1">
                    <a:alpha val="7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03373" y="946350"/>
            <a:ext cx="4571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bg1">
                    <a:alpha val="7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042391" y="946349"/>
            <a:ext cx="4571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bg1">
                    <a:alpha val="7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</a:p>
        </p:txBody>
      </p:sp>
      <p:cxnSp>
        <p:nvCxnSpPr>
          <p:cNvPr id="34" name="직선 연결선 33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9777" y="228491"/>
            <a:ext cx="2505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방향 및 기능 설명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44F9CB-47F1-4D33-809E-922E112A58C1}"/>
              </a:ext>
            </a:extLst>
          </p:cNvPr>
          <p:cNvSpPr txBox="1"/>
          <p:nvPr/>
        </p:nvSpPr>
        <p:spPr>
          <a:xfrm>
            <a:off x="3923403" y="946350"/>
            <a:ext cx="4571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bg1">
                    <a:alpha val="7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35196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9777" y="228491"/>
            <a:ext cx="1263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A0356E12-4E6E-4A0A-9CC9-F2EDB4DF72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8152257"/>
              </p:ext>
            </p:extLst>
          </p:nvPr>
        </p:nvGraphicFramePr>
        <p:xfrm>
          <a:off x="1248228" y="76177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542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39777" y="200210"/>
            <a:ext cx="11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개발일정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6649659" y="4031208"/>
            <a:ext cx="396132" cy="2921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706208" y="4031208"/>
            <a:ext cx="396132" cy="2921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8" name="내용 개체 틀 14">
            <a:extLst>
              <a:ext uri="{FF2B5EF4-FFF2-40B4-BE49-F238E27FC236}">
                <a16:creationId xmlns:a16="http://schemas.microsoft.com/office/drawing/2014/main" id="{201234AF-EE31-4EFA-9912-FE6500EA55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605118"/>
              </p:ext>
            </p:extLst>
          </p:nvPr>
        </p:nvGraphicFramePr>
        <p:xfrm>
          <a:off x="1141417" y="988246"/>
          <a:ext cx="10136189" cy="500264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48027">
                  <a:extLst>
                    <a:ext uri="{9D8B030D-6E8A-4147-A177-3AD203B41FA5}">
                      <a16:colId xmlns:a16="http://schemas.microsoft.com/office/drawing/2014/main" val="2643140863"/>
                    </a:ext>
                  </a:extLst>
                </a:gridCol>
                <a:gridCol w="1448027">
                  <a:extLst>
                    <a:ext uri="{9D8B030D-6E8A-4147-A177-3AD203B41FA5}">
                      <a16:colId xmlns:a16="http://schemas.microsoft.com/office/drawing/2014/main" val="837706892"/>
                    </a:ext>
                  </a:extLst>
                </a:gridCol>
                <a:gridCol w="1448027">
                  <a:extLst>
                    <a:ext uri="{9D8B030D-6E8A-4147-A177-3AD203B41FA5}">
                      <a16:colId xmlns:a16="http://schemas.microsoft.com/office/drawing/2014/main" val="2644295280"/>
                    </a:ext>
                  </a:extLst>
                </a:gridCol>
                <a:gridCol w="1448027">
                  <a:extLst>
                    <a:ext uri="{9D8B030D-6E8A-4147-A177-3AD203B41FA5}">
                      <a16:colId xmlns:a16="http://schemas.microsoft.com/office/drawing/2014/main" val="666858783"/>
                    </a:ext>
                  </a:extLst>
                </a:gridCol>
                <a:gridCol w="1448027">
                  <a:extLst>
                    <a:ext uri="{9D8B030D-6E8A-4147-A177-3AD203B41FA5}">
                      <a16:colId xmlns:a16="http://schemas.microsoft.com/office/drawing/2014/main" val="194264399"/>
                    </a:ext>
                  </a:extLst>
                </a:gridCol>
                <a:gridCol w="1448027">
                  <a:extLst>
                    <a:ext uri="{9D8B030D-6E8A-4147-A177-3AD203B41FA5}">
                      <a16:colId xmlns:a16="http://schemas.microsoft.com/office/drawing/2014/main" val="1672894857"/>
                    </a:ext>
                  </a:extLst>
                </a:gridCol>
                <a:gridCol w="1448027">
                  <a:extLst>
                    <a:ext uri="{9D8B030D-6E8A-4147-A177-3AD203B41FA5}">
                      <a16:colId xmlns:a16="http://schemas.microsoft.com/office/drawing/2014/main" val="1368402665"/>
                    </a:ext>
                  </a:extLst>
                </a:gridCol>
              </a:tblGrid>
              <a:tr h="487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20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27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28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16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19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654567"/>
                  </a:ext>
                </a:extLst>
              </a:tr>
              <a:tr h="60155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프로젝트 기획회의 및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보고서 작성</a:t>
                      </a:r>
                      <a:endParaRPr lang="en-US" altLang="ko-KR" sz="12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기획 보고서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제출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 설계 회의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및 보고서 작성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 설계 회의 보고서 제출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 구현 작업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시작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212094"/>
                  </a:ext>
                </a:extLst>
              </a:tr>
              <a:tr h="48792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226682"/>
                  </a:ext>
                </a:extLst>
              </a:tr>
              <a:tr h="487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26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13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534888"/>
                  </a:ext>
                </a:extLst>
              </a:tr>
              <a:tr h="8421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DB</a:t>
                      </a:r>
                      <a:r>
                        <a:rPr lang="ko-KR" altLang="en-US" sz="1200" dirty="0"/>
                        <a:t>설계 회의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DB</a:t>
                      </a:r>
                      <a:r>
                        <a:rPr lang="ko-KR" altLang="en-US" sz="1200" dirty="0"/>
                        <a:t>모델링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보고서 제출 및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화면 구현 완료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클래스 설계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회의 및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보고서 작성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샘플 데이터 구축을 위한 스크립트 파일 제출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클래스 설계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보고서 제출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프로젝트 구현 및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디버깅과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버전 관리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753581"/>
                  </a:ext>
                </a:extLst>
              </a:tr>
              <a:tr h="48792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575331"/>
                  </a:ext>
                </a:extLst>
              </a:tr>
              <a:tr h="51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25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26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27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375908"/>
                  </a:ext>
                </a:extLst>
              </a:tr>
              <a:tr h="601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프로젝트 완성 및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발표 보고서 작성</a:t>
                      </a:r>
                      <a:endParaRPr lang="en-US" altLang="ko-KR" sz="12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프로젝트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발표 보고서 제출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발표 예행 연습 및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Beta Test </a:t>
                      </a:r>
                      <a:r>
                        <a:rPr lang="ko-KR" altLang="en-US" sz="1200" dirty="0"/>
                        <a:t>진행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프로젝트 발표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190721"/>
                  </a:ext>
                </a:extLst>
              </a:tr>
              <a:tr h="48792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373686"/>
                  </a:ext>
                </a:extLst>
              </a:tr>
            </a:tbl>
          </a:graphicData>
        </a:graphic>
      </p:graphicFrame>
      <p:sp>
        <p:nvSpPr>
          <p:cNvPr id="2" name="화살표: 왼쪽/오른쪽 1">
            <a:extLst>
              <a:ext uri="{FF2B5EF4-FFF2-40B4-BE49-F238E27FC236}">
                <a16:creationId xmlns:a16="http://schemas.microsoft.com/office/drawing/2014/main" id="{D5D7EC02-C73A-4FB0-A005-46222B10D3E3}"/>
              </a:ext>
            </a:extLst>
          </p:cNvPr>
          <p:cNvSpPr/>
          <p:nvPr/>
        </p:nvSpPr>
        <p:spPr>
          <a:xfrm>
            <a:off x="1141417" y="3855563"/>
            <a:ext cx="2855548" cy="1756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A28DB001-6EB0-463C-AC78-898FF6E9ECFF}"/>
              </a:ext>
            </a:extLst>
          </p:cNvPr>
          <p:cNvSpPr/>
          <p:nvPr/>
        </p:nvSpPr>
        <p:spPr>
          <a:xfrm>
            <a:off x="1141417" y="5486400"/>
            <a:ext cx="1460381" cy="175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왼쪽 4">
            <a:extLst>
              <a:ext uri="{FF2B5EF4-FFF2-40B4-BE49-F238E27FC236}">
                <a16:creationId xmlns:a16="http://schemas.microsoft.com/office/drawing/2014/main" id="{7925D2A2-E983-467E-B982-20D3845C8EAE}"/>
              </a:ext>
            </a:extLst>
          </p:cNvPr>
          <p:cNvSpPr/>
          <p:nvPr/>
        </p:nvSpPr>
        <p:spPr>
          <a:xfrm>
            <a:off x="9844732" y="3855563"/>
            <a:ext cx="1432874" cy="1756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727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510</Words>
  <Application>Microsoft Office PowerPoint</Application>
  <PresentationFormat>와이드스크린</PresentationFormat>
  <Paragraphs>140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배수용</dc:creator>
  <cp:lastModifiedBy>myoffice2114</cp:lastModifiedBy>
  <cp:revision>80</cp:revision>
  <dcterms:created xsi:type="dcterms:W3CDTF">2018-01-08T06:30:18Z</dcterms:created>
  <dcterms:modified xsi:type="dcterms:W3CDTF">2018-03-07T06:27:40Z</dcterms:modified>
</cp:coreProperties>
</file>