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8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51692D-CD47-43CA-8161-39E7F632A5FE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A0EEF6A-B574-4097-909D-38702BB2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Memory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Supervisor: Cruz </a:t>
            </a:r>
            <a:r>
              <a:rPr lang="en-US" dirty="0" err="1"/>
              <a:t>lzu</a:t>
            </a:r>
            <a:endParaRPr lang="en-US" dirty="0"/>
          </a:p>
          <a:p>
            <a:r>
              <a:rPr lang="en-US" dirty="0"/>
              <a:t>Group members: </a:t>
            </a:r>
            <a:r>
              <a:rPr lang="en-US" dirty="0" err="1"/>
              <a:t>Changchang</a:t>
            </a:r>
            <a:r>
              <a:rPr lang="en-US" dirty="0"/>
              <a:t> Liu</a:t>
            </a:r>
          </a:p>
          <a:p>
            <a:r>
              <a:rPr lang="en-US" dirty="0"/>
              <a:t>    		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err="1" smtClean="0"/>
              <a:t>Tianxu</a:t>
            </a:r>
            <a:r>
              <a:rPr lang="en-US" dirty="0" smtClean="0"/>
              <a:t> </a:t>
            </a:r>
            <a:r>
              <a:rPr lang="en-US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36898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28721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this project?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 tools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Advantage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Future improvement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30" y="2323869"/>
            <a:ext cx="5747597" cy="4310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12" y="3505200"/>
            <a:ext cx="8534400" cy="3352800"/>
          </a:xfrm>
        </p:spPr>
        <p:txBody>
          <a:bodyPr/>
          <a:lstStyle/>
          <a:p>
            <a:r>
              <a:rPr lang="en-US" dirty="0" smtClean="0"/>
              <a:t>LACK OF EFFECTIVE PRACTICE</a:t>
            </a:r>
          </a:p>
          <a:p>
            <a:r>
              <a:rPr lang="en-US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NUMBER OF</a:t>
            </a:r>
            <a:r>
              <a:rPr lang="en-US" dirty="0"/>
              <a:t> </a:t>
            </a:r>
            <a:r>
              <a:rPr lang="en-US" dirty="0" smtClean="0"/>
              <a:t>STUDENTS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INCRASING </a:t>
            </a:r>
            <a:r>
              <a:rPr lang="en-US" dirty="0"/>
              <a:t>LOAD FOR 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HARD TO MAKE PLAN FOR SO MUCH STUDENTS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9" y="627442"/>
            <a:ext cx="5575681" cy="31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02" y="627442"/>
            <a:ext cx="8534400" cy="1507067"/>
          </a:xfrm>
        </p:spPr>
        <p:txBody>
          <a:bodyPr/>
          <a:lstStyle/>
          <a:p>
            <a:r>
              <a:rPr lang="en-US" dirty="0"/>
              <a:t>What is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402" y="3151512"/>
            <a:ext cx="853440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Web-based tool(login)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submission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Practice tool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3" y="1845732"/>
            <a:ext cx="7595546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912</TotalTime>
  <Words>58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Memory tracer</vt:lpstr>
      <vt:lpstr>SUMMARY</vt:lpstr>
      <vt:lpstr>BACKGROUND</vt:lpstr>
      <vt:lpstr>What is this project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tracer</dc:title>
  <dc:creator>prince</dc:creator>
  <cp:lastModifiedBy>Tianxu Xi</cp:lastModifiedBy>
  <cp:revision>12</cp:revision>
  <dcterms:created xsi:type="dcterms:W3CDTF">2017-03-09T09:10:54Z</dcterms:created>
  <dcterms:modified xsi:type="dcterms:W3CDTF">2017-03-12T10:07:43Z</dcterms:modified>
</cp:coreProperties>
</file>