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xu Xi" initials="TX" lastIdx="1" clrIdx="0">
    <p:extLst>
      <p:ext uri="{19B8F6BF-5375-455C-9EA6-DF929625EA0E}">
        <p15:presenceInfo xmlns:p15="http://schemas.microsoft.com/office/powerpoint/2012/main" userId="" providerId=""/>
      </p:ext>
    </p:extLst>
  </p:cmAuthor>
  <p:cmAuthor id="2" name="Tianxu Xi" initials="TX [2]" lastIdx="1" clrIdx="1">
    <p:extLst>
      <p:ext uri="{19B8F6BF-5375-455C-9EA6-DF929625EA0E}">
        <p15:presenceInfo xmlns:p15="http://schemas.microsoft.com/office/powerpoint/2012/main" userId="" providerId=""/>
      </p:ext>
    </p:extLst>
  </p:cmAuthor>
  <p:cmAuthor id="3" name="Tianxu Xi" initials="TX [3]" lastIdx="1" clrIdx="2">
    <p:extLst>
      <p:ext uri="{19B8F6BF-5375-455C-9EA6-DF929625EA0E}">
        <p15:presenceInfo xmlns:p15="http://schemas.microsoft.com/office/powerpoint/2012/main" userId="" providerId=""/>
      </p:ext>
    </p:extLst>
  </p:cmAuthor>
  <p:cmAuthor id="4" name="Tianxu Xi" initials="TX [4]" lastIdx="1" clrIdx="3">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93" autoAdjust="0"/>
    <p:restoredTop sz="94660"/>
  </p:normalViewPr>
  <p:slideViewPr>
    <p:cSldViewPr snapToGrid="0">
      <p:cViewPr varScale="1">
        <p:scale>
          <a:sx n="69" d="100"/>
          <a:sy n="69" d="100"/>
        </p:scale>
        <p:origin x="208"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3-16T11:05:14.971" idx="1">
    <p:pos x="10" y="10"/>
    <p:text>I will introduce trace tape is the core of this project and give this example. Tell audience the trace table is used to show the value of variables. For this example, it shows the value of x by different i. Sometimes, according to the statements. So this trace table can show us the different values of variables obviously and help us to identify errors and check the code effectively.</p:text>
    <p:extLst>
      <p:ext uri="{C676402C-5697-4E1C-873F-D02D1690AC5C}">
        <p15:threadingInfo xmlns:p15="http://schemas.microsoft.com/office/powerpoint/2012/main" timeZoneBias="-6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6T11:15:29.265" idx="1">
    <p:pos x="10" y="10"/>
    <p:text>This is another example that show the audience how it works for trace table. And this is a example that trace table show the value of variables by different statements.</p:text>
    <p:extLst>
      <p:ext uri="{C676402C-5697-4E1C-873F-D02D1690AC5C}">
        <p15:threadingInfo xmlns:p15="http://schemas.microsoft.com/office/powerpoint/2012/main" timeZoneBias="-6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03-16T11:55:55.019" idx="1">
    <p:pos x="10" y="10"/>
    <p:text>I will introduce this project. There are two modes here, clients need to login with username and password. We will show audience the possible interface (we will draw some pictures and show to audience) For student mode, they will select code from library at first. They need to fill in the trace table. After clicking submit button, they can get the feedback and hints and understand where is the wrong point and how to correct them by some little hints. For teacher mode, they can upload some new code for students and they can know which parts are the common errors. It will be very useful for Teachers to make effective plan to teach students. </p:text>
    <p:extLst>
      <p:ext uri="{C676402C-5697-4E1C-873F-D02D1690AC5C}">
        <p15:threadingInfo xmlns:p15="http://schemas.microsoft.com/office/powerpoint/2012/main" timeZoneBias="-630"/>
      </p:ext>
    </p:extLst>
  </p:cm>
</p:cmLst>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9E646B-72CD-F744-8BA4-FDA340AC903B}"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53A561A3-4915-7D4C-AB8B-F2C3B3071B2E}">
      <dgm:prSet phldrT="[Text]" custT="1"/>
      <dgm:spPr/>
      <dgm:t>
        <a:bodyPr/>
        <a:lstStyle/>
        <a:p>
          <a:r>
            <a:rPr lang="en-US" sz="2000" dirty="0" smtClean="0"/>
            <a:t>Memory tracer</a:t>
          </a:r>
          <a:endParaRPr lang="en-US" sz="2000" dirty="0"/>
        </a:p>
      </dgm:t>
    </dgm:pt>
    <dgm:pt modelId="{B2F5B980-3D56-B24B-866F-FD7352E6DDE6}" type="parTrans" cxnId="{95A2A4DD-3DCE-BD44-95A4-9A8F9457FFE6}">
      <dgm:prSet/>
      <dgm:spPr/>
      <dgm:t>
        <a:bodyPr/>
        <a:lstStyle/>
        <a:p>
          <a:endParaRPr lang="en-US"/>
        </a:p>
      </dgm:t>
    </dgm:pt>
    <dgm:pt modelId="{65437043-FAEA-7C45-8847-DE9015053FD1}" type="sibTrans" cxnId="{95A2A4DD-3DCE-BD44-95A4-9A8F9457FFE6}">
      <dgm:prSet/>
      <dgm:spPr/>
      <dgm:t>
        <a:bodyPr/>
        <a:lstStyle/>
        <a:p>
          <a:endParaRPr lang="en-US"/>
        </a:p>
      </dgm:t>
    </dgm:pt>
    <dgm:pt modelId="{AE74F3B5-29FF-D240-B43C-A6FD0C5ACC41}">
      <dgm:prSet phldrT="[Text]" custT="1"/>
      <dgm:spPr/>
      <dgm:t>
        <a:bodyPr/>
        <a:lstStyle/>
        <a:p>
          <a:r>
            <a:rPr lang="en-US" sz="2000" dirty="0" smtClean="0"/>
            <a:t>Teacher mode</a:t>
          </a:r>
          <a:endParaRPr lang="en-US" sz="2000" dirty="0"/>
        </a:p>
      </dgm:t>
    </dgm:pt>
    <dgm:pt modelId="{65BE1E73-4B4F-BE42-886B-2FF61315E8E7}" type="parTrans" cxnId="{1E5738C6-1F0A-6C4B-A88F-107111B3B64E}">
      <dgm:prSet/>
      <dgm:spPr/>
      <dgm:t>
        <a:bodyPr/>
        <a:lstStyle/>
        <a:p>
          <a:endParaRPr lang="en-US"/>
        </a:p>
      </dgm:t>
    </dgm:pt>
    <dgm:pt modelId="{74170A81-B1BE-D849-8E18-D39520F18F46}" type="sibTrans" cxnId="{1E5738C6-1F0A-6C4B-A88F-107111B3B64E}">
      <dgm:prSet/>
      <dgm:spPr/>
      <dgm:t>
        <a:bodyPr/>
        <a:lstStyle/>
        <a:p>
          <a:endParaRPr lang="en-US"/>
        </a:p>
      </dgm:t>
    </dgm:pt>
    <dgm:pt modelId="{CFBADD8D-2F4F-8144-891A-77FCE2954D4F}">
      <dgm:prSet phldrT="[Text]" custT="1"/>
      <dgm:spPr/>
      <dgm:t>
        <a:bodyPr/>
        <a:lstStyle/>
        <a:p>
          <a:r>
            <a:rPr lang="en-US" sz="2000" dirty="0" smtClean="0"/>
            <a:t>Student mode</a:t>
          </a:r>
          <a:endParaRPr lang="en-US" sz="2000" dirty="0"/>
        </a:p>
      </dgm:t>
    </dgm:pt>
    <dgm:pt modelId="{8A45A6AB-72D6-344B-B5FE-12A1F81D6CE9}" type="parTrans" cxnId="{EF89805E-029D-DB49-83AC-11896468BDAD}">
      <dgm:prSet/>
      <dgm:spPr/>
      <dgm:t>
        <a:bodyPr/>
        <a:lstStyle/>
        <a:p>
          <a:endParaRPr lang="en-US"/>
        </a:p>
      </dgm:t>
    </dgm:pt>
    <dgm:pt modelId="{8267F026-3EBD-9C43-9E6E-18D7B61CEB66}" type="sibTrans" cxnId="{EF89805E-029D-DB49-83AC-11896468BDAD}">
      <dgm:prSet/>
      <dgm:spPr/>
      <dgm:t>
        <a:bodyPr/>
        <a:lstStyle/>
        <a:p>
          <a:endParaRPr lang="en-US"/>
        </a:p>
      </dgm:t>
    </dgm:pt>
    <dgm:pt modelId="{91226627-1F4E-B545-9BF6-0F228C62C32A}">
      <dgm:prSet phldrT="[Text]" custT="1"/>
      <dgm:spPr/>
      <dgm:t>
        <a:bodyPr/>
        <a:lstStyle/>
        <a:p>
          <a:r>
            <a:rPr lang="en-US" sz="2000" dirty="0" smtClean="0"/>
            <a:t>Upload new code</a:t>
          </a:r>
          <a:endParaRPr lang="en-US" sz="2000" dirty="0"/>
        </a:p>
      </dgm:t>
    </dgm:pt>
    <dgm:pt modelId="{A7D8B244-A2D4-654C-B079-22D2C09766ED}" type="parTrans" cxnId="{23421873-5900-144C-BDE1-53242C5509D4}">
      <dgm:prSet/>
      <dgm:spPr/>
      <dgm:t>
        <a:bodyPr/>
        <a:lstStyle/>
        <a:p>
          <a:endParaRPr lang="en-US"/>
        </a:p>
      </dgm:t>
    </dgm:pt>
    <dgm:pt modelId="{86C88249-311D-8444-A30D-BAF7A71AA845}" type="sibTrans" cxnId="{23421873-5900-144C-BDE1-53242C5509D4}">
      <dgm:prSet/>
      <dgm:spPr/>
      <dgm:t>
        <a:bodyPr/>
        <a:lstStyle/>
        <a:p>
          <a:endParaRPr lang="en-US"/>
        </a:p>
      </dgm:t>
    </dgm:pt>
    <dgm:pt modelId="{7D4BB7C9-7E3E-3945-9240-0814C60FD560}">
      <dgm:prSet phldrT="[Text]" custT="1"/>
      <dgm:spPr/>
      <dgm:t>
        <a:bodyPr/>
        <a:lstStyle/>
        <a:p>
          <a:r>
            <a:rPr lang="en-US" sz="2000" dirty="0" smtClean="0"/>
            <a:t>Select code</a:t>
          </a:r>
          <a:endParaRPr lang="en-US" sz="2000" dirty="0"/>
        </a:p>
      </dgm:t>
    </dgm:pt>
    <dgm:pt modelId="{44DEFB22-0AF1-654E-AFFE-FA3268229C7E}" type="parTrans" cxnId="{2848A925-73BF-674F-A550-E1FAD024DED5}">
      <dgm:prSet/>
      <dgm:spPr/>
      <dgm:t>
        <a:bodyPr/>
        <a:lstStyle/>
        <a:p>
          <a:endParaRPr lang="en-US"/>
        </a:p>
      </dgm:t>
    </dgm:pt>
    <dgm:pt modelId="{6DAB19E3-594A-6841-AB74-2BCF3479C86C}" type="sibTrans" cxnId="{2848A925-73BF-674F-A550-E1FAD024DED5}">
      <dgm:prSet/>
      <dgm:spPr/>
      <dgm:t>
        <a:bodyPr/>
        <a:lstStyle/>
        <a:p>
          <a:endParaRPr lang="en-US"/>
        </a:p>
      </dgm:t>
    </dgm:pt>
    <dgm:pt modelId="{04825ED2-CC4E-164D-BF32-C20570590223}">
      <dgm:prSet custT="1"/>
      <dgm:spPr/>
      <dgm:t>
        <a:bodyPr/>
        <a:lstStyle/>
        <a:p>
          <a:r>
            <a:rPr lang="en-US" sz="2000" dirty="0" smtClean="0"/>
            <a:t>Input variable’s value</a:t>
          </a:r>
          <a:endParaRPr lang="en-US" sz="2000" dirty="0"/>
        </a:p>
      </dgm:t>
    </dgm:pt>
    <dgm:pt modelId="{4A0C9DA4-3E68-0841-8F74-60C03597311A}" type="parTrans" cxnId="{3D0B2B66-E266-0C46-8F59-B901F06C9E88}">
      <dgm:prSet/>
      <dgm:spPr/>
      <dgm:t>
        <a:bodyPr/>
        <a:lstStyle/>
        <a:p>
          <a:endParaRPr lang="en-US"/>
        </a:p>
      </dgm:t>
    </dgm:pt>
    <dgm:pt modelId="{81426961-AEFE-FA49-8887-7EF826F7E2AA}" type="sibTrans" cxnId="{3D0B2B66-E266-0C46-8F59-B901F06C9E88}">
      <dgm:prSet/>
      <dgm:spPr/>
      <dgm:t>
        <a:bodyPr/>
        <a:lstStyle/>
        <a:p>
          <a:endParaRPr lang="en-US"/>
        </a:p>
      </dgm:t>
    </dgm:pt>
    <dgm:pt modelId="{8FB81A6B-1ECE-D846-BCA1-090F4BE2C34F}">
      <dgm:prSet custT="1"/>
      <dgm:spPr/>
      <dgm:t>
        <a:bodyPr/>
        <a:lstStyle/>
        <a:p>
          <a:r>
            <a:rPr lang="en-US" sz="2000" dirty="0" smtClean="0"/>
            <a:t>Get feedback and hints after submit</a:t>
          </a:r>
          <a:endParaRPr lang="en-US" sz="2000" dirty="0"/>
        </a:p>
      </dgm:t>
    </dgm:pt>
    <dgm:pt modelId="{03A08DDB-2DA2-E44E-A824-D423EE80EF79}" type="parTrans" cxnId="{66E024C4-2219-EE4D-8A0D-5B1B661F0364}">
      <dgm:prSet/>
      <dgm:spPr/>
      <dgm:t>
        <a:bodyPr/>
        <a:lstStyle/>
        <a:p>
          <a:endParaRPr lang="en-US"/>
        </a:p>
      </dgm:t>
    </dgm:pt>
    <dgm:pt modelId="{9D463264-095C-BB4B-AB4F-5FA780A170E1}" type="sibTrans" cxnId="{66E024C4-2219-EE4D-8A0D-5B1B661F0364}">
      <dgm:prSet/>
      <dgm:spPr/>
      <dgm:t>
        <a:bodyPr/>
        <a:lstStyle/>
        <a:p>
          <a:endParaRPr lang="en-US"/>
        </a:p>
      </dgm:t>
    </dgm:pt>
    <dgm:pt modelId="{2247C1D3-E629-F342-9771-763A0867DBCA}">
      <dgm:prSet custT="1"/>
      <dgm:spPr/>
      <dgm:t>
        <a:bodyPr/>
        <a:lstStyle/>
        <a:p>
          <a:r>
            <a:rPr lang="en-US" sz="2000" dirty="0" smtClean="0"/>
            <a:t>Collect common error</a:t>
          </a:r>
          <a:endParaRPr lang="en-US" sz="2000" dirty="0"/>
        </a:p>
      </dgm:t>
    </dgm:pt>
    <dgm:pt modelId="{6259BF4E-F003-C940-8E8D-0E69F87B7EA0}" type="parTrans" cxnId="{22069D87-387F-614A-9D90-21B875C8C395}">
      <dgm:prSet/>
      <dgm:spPr/>
      <dgm:t>
        <a:bodyPr/>
        <a:lstStyle/>
        <a:p>
          <a:endParaRPr lang="en-US"/>
        </a:p>
      </dgm:t>
    </dgm:pt>
    <dgm:pt modelId="{9B256206-EA40-644D-82AB-A3EDDB041D6E}" type="sibTrans" cxnId="{22069D87-387F-614A-9D90-21B875C8C395}">
      <dgm:prSet/>
      <dgm:spPr/>
      <dgm:t>
        <a:bodyPr/>
        <a:lstStyle/>
        <a:p>
          <a:endParaRPr lang="en-US"/>
        </a:p>
      </dgm:t>
    </dgm:pt>
    <dgm:pt modelId="{98D130C9-3D2C-FC46-8FFE-190CC618DCDB}" type="pres">
      <dgm:prSet presAssocID="{279E646B-72CD-F744-8BA4-FDA340AC903B}" presName="hierChild1" presStyleCnt="0">
        <dgm:presLayoutVars>
          <dgm:orgChart val="1"/>
          <dgm:chPref val="1"/>
          <dgm:dir/>
          <dgm:animOne val="branch"/>
          <dgm:animLvl val="lvl"/>
          <dgm:resizeHandles/>
        </dgm:presLayoutVars>
      </dgm:prSet>
      <dgm:spPr/>
    </dgm:pt>
    <dgm:pt modelId="{B04E2157-A16F-E94C-AC46-0BA3449A879D}" type="pres">
      <dgm:prSet presAssocID="{53A561A3-4915-7D4C-AB8B-F2C3B3071B2E}" presName="hierRoot1" presStyleCnt="0">
        <dgm:presLayoutVars>
          <dgm:hierBranch val="init"/>
        </dgm:presLayoutVars>
      </dgm:prSet>
      <dgm:spPr/>
    </dgm:pt>
    <dgm:pt modelId="{5D3160AE-1A91-0E4D-84CC-3B0FD720EE38}" type="pres">
      <dgm:prSet presAssocID="{53A561A3-4915-7D4C-AB8B-F2C3B3071B2E}" presName="rootComposite1" presStyleCnt="0"/>
      <dgm:spPr/>
    </dgm:pt>
    <dgm:pt modelId="{C24EB66B-2098-0F45-B583-304124E35EB3}" type="pres">
      <dgm:prSet presAssocID="{53A561A3-4915-7D4C-AB8B-F2C3B3071B2E}" presName="rootText1" presStyleLbl="node0" presStyleIdx="0" presStyleCnt="1" custScaleX="206654">
        <dgm:presLayoutVars>
          <dgm:chPref val="3"/>
        </dgm:presLayoutVars>
      </dgm:prSet>
      <dgm:spPr/>
      <dgm:t>
        <a:bodyPr/>
        <a:lstStyle/>
        <a:p>
          <a:endParaRPr lang="en-US"/>
        </a:p>
      </dgm:t>
    </dgm:pt>
    <dgm:pt modelId="{82DFA723-C614-CD43-83CE-151C91ECAEC6}" type="pres">
      <dgm:prSet presAssocID="{53A561A3-4915-7D4C-AB8B-F2C3B3071B2E}" presName="rootConnector1" presStyleLbl="node1" presStyleIdx="0" presStyleCnt="0"/>
      <dgm:spPr/>
    </dgm:pt>
    <dgm:pt modelId="{5598C9AF-54F1-014F-A3DE-67B5806DB476}" type="pres">
      <dgm:prSet presAssocID="{53A561A3-4915-7D4C-AB8B-F2C3B3071B2E}" presName="hierChild2" presStyleCnt="0"/>
      <dgm:spPr/>
    </dgm:pt>
    <dgm:pt modelId="{AE9F15A5-0C38-BB4C-B5FC-D527DE07CA23}" type="pres">
      <dgm:prSet presAssocID="{65BE1E73-4B4F-BE42-886B-2FF61315E8E7}" presName="Name37" presStyleLbl="parChTrans1D2" presStyleIdx="0" presStyleCnt="2"/>
      <dgm:spPr/>
    </dgm:pt>
    <dgm:pt modelId="{1133D915-836D-E147-B541-B07603985F5C}" type="pres">
      <dgm:prSet presAssocID="{AE74F3B5-29FF-D240-B43C-A6FD0C5ACC41}" presName="hierRoot2" presStyleCnt="0">
        <dgm:presLayoutVars>
          <dgm:hierBranch val="init"/>
        </dgm:presLayoutVars>
      </dgm:prSet>
      <dgm:spPr/>
    </dgm:pt>
    <dgm:pt modelId="{B6B787BB-B80B-F040-8523-D161BABC5D86}" type="pres">
      <dgm:prSet presAssocID="{AE74F3B5-29FF-D240-B43C-A6FD0C5ACC41}" presName="rootComposite" presStyleCnt="0"/>
      <dgm:spPr/>
    </dgm:pt>
    <dgm:pt modelId="{B4C2E316-9605-F246-A3CC-2F26A35C2D6F}" type="pres">
      <dgm:prSet presAssocID="{AE74F3B5-29FF-D240-B43C-A6FD0C5ACC41}" presName="rootText" presStyleLbl="node2" presStyleIdx="0" presStyleCnt="2" custScaleX="217970" custLinFactNeighborX="-35762">
        <dgm:presLayoutVars>
          <dgm:chPref val="3"/>
        </dgm:presLayoutVars>
      </dgm:prSet>
      <dgm:spPr/>
      <dgm:t>
        <a:bodyPr/>
        <a:lstStyle/>
        <a:p>
          <a:endParaRPr lang="en-US"/>
        </a:p>
      </dgm:t>
    </dgm:pt>
    <dgm:pt modelId="{6014761D-F753-A346-A3CB-37817E7DB97D}" type="pres">
      <dgm:prSet presAssocID="{AE74F3B5-29FF-D240-B43C-A6FD0C5ACC41}" presName="rootConnector" presStyleLbl="node2" presStyleIdx="0" presStyleCnt="2"/>
      <dgm:spPr/>
    </dgm:pt>
    <dgm:pt modelId="{A73D8928-719F-384E-BC1C-1D16C7D8006D}" type="pres">
      <dgm:prSet presAssocID="{AE74F3B5-29FF-D240-B43C-A6FD0C5ACC41}" presName="hierChild4" presStyleCnt="0"/>
      <dgm:spPr/>
    </dgm:pt>
    <dgm:pt modelId="{41B016FB-4CA3-D64B-8876-071464EF3B04}" type="pres">
      <dgm:prSet presAssocID="{A7D8B244-A2D4-654C-B079-22D2C09766ED}" presName="Name37" presStyleLbl="parChTrans1D3" presStyleIdx="0" presStyleCnt="5"/>
      <dgm:spPr/>
    </dgm:pt>
    <dgm:pt modelId="{89F2805F-8B14-7549-8646-7C26C6F8F9DA}" type="pres">
      <dgm:prSet presAssocID="{91226627-1F4E-B545-9BF6-0F228C62C32A}" presName="hierRoot2" presStyleCnt="0">
        <dgm:presLayoutVars>
          <dgm:hierBranch val="init"/>
        </dgm:presLayoutVars>
      </dgm:prSet>
      <dgm:spPr/>
    </dgm:pt>
    <dgm:pt modelId="{AF4158FC-815C-2844-B8E3-424C7266EECB}" type="pres">
      <dgm:prSet presAssocID="{91226627-1F4E-B545-9BF6-0F228C62C32A}" presName="rootComposite" presStyleCnt="0"/>
      <dgm:spPr/>
    </dgm:pt>
    <dgm:pt modelId="{A67BB03D-4E05-714A-A4AD-5ADE80FDD0C4}" type="pres">
      <dgm:prSet presAssocID="{91226627-1F4E-B545-9BF6-0F228C62C32A}" presName="rootText" presStyleLbl="node3" presStyleIdx="0" presStyleCnt="5" custScaleX="181502">
        <dgm:presLayoutVars>
          <dgm:chPref val="3"/>
        </dgm:presLayoutVars>
      </dgm:prSet>
      <dgm:spPr/>
      <dgm:t>
        <a:bodyPr/>
        <a:lstStyle/>
        <a:p>
          <a:endParaRPr lang="en-US"/>
        </a:p>
      </dgm:t>
    </dgm:pt>
    <dgm:pt modelId="{CA919C07-AE90-E641-A066-58A5195E5D2E}" type="pres">
      <dgm:prSet presAssocID="{91226627-1F4E-B545-9BF6-0F228C62C32A}" presName="rootConnector" presStyleLbl="node3" presStyleIdx="0" presStyleCnt="5"/>
      <dgm:spPr/>
    </dgm:pt>
    <dgm:pt modelId="{DA14E89E-9128-7C4A-8B52-95C9834E20D3}" type="pres">
      <dgm:prSet presAssocID="{91226627-1F4E-B545-9BF6-0F228C62C32A}" presName="hierChild4" presStyleCnt="0"/>
      <dgm:spPr/>
    </dgm:pt>
    <dgm:pt modelId="{FBCB74C1-5836-EA4E-A74F-27298C9478F4}" type="pres">
      <dgm:prSet presAssocID="{91226627-1F4E-B545-9BF6-0F228C62C32A}" presName="hierChild5" presStyleCnt="0"/>
      <dgm:spPr/>
    </dgm:pt>
    <dgm:pt modelId="{E1554290-9E73-0C49-9373-F151B58D01AF}" type="pres">
      <dgm:prSet presAssocID="{6259BF4E-F003-C940-8E8D-0E69F87B7EA0}" presName="Name37" presStyleLbl="parChTrans1D3" presStyleIdx="1" presStyleCnt="5"/>
      <dgm:spPr/>
    </dgm:pt>
    <dgm:pt modelId="{82C0584C-DBE0-2048-A317-76758900CAEF}" type="pres">
      <dgm:prSet presAssocID="{2247C1D3-E629-F342-9771-763A0867DBCA}" presName="hierRoot2" presStyleCnt="0">
        <dgm:presLayoutVars>
          <dgm:hierBranch val="init"/>
        </dgm:presLayoutVars>
      </dgm:prSet>
      <dgm:spPr/>
    </dgm:pt>
    <dgm:pt modelId="{A833860F-1623-6640-8372-EA9B3F43D85E}" type="pres">
      <dgm:prSet presAssocID="{2247C1D3-E629-F342-9771-763A0867DBCA}" presName="rootComposite" presStyleCnt="0"/>
      <dgm:spPr/>
    </dgm:pt>
    <dgm:pt modelId="{5718B700-5442-6A4B-888D-42477ECA9212}" type="pres">
      <dgm:prSet presAssocID="{2247C1D3-E629-F342-9771-763A0867DBCA}" presName="rootText" presStyleLbl="node3" presStyleIdx="1" presStyleCnt="5" custScaleX="180820">
        <dgm:presLayoutVars>
          <dgm:chPref val="3"/>
        </dgm:presLayoutVars>
      </dgm:prSet>
      <dgm:spPr/>
      <dgm:t>
        <a:bodyPr/>
        <a:lstStyle/>
        <a:p>
          <a:endParaRPr lang="en-US"/>
        </a:p>
      </dgm:t>
    </dgm:pt>
    <dgm:pt modelId="{52A2E883-56D4-804E-9943-D52D44D6DB68}" type="pres">
      <dgm:prSet presAssocID="{2247C1D3-E629-F342-9771-763A0867DBCA}" presName="rootConnector" presStyleLbl="node3" presStyleIdx="1" presStyleCnt="5"/>
      <dgm:spPr/>
    </dgm:pt>
    <dgm:pt modelId="{67D64DD1-9A1B-E841-B031-E6AED0A2ADEE}" type="pres">
      <dgm:prSet presAssocID="{2247C1D3-E629-F342-9771-763A0867DBCA}" presName="hierChild4" presStyleCnt="0"/>
      <dgm:spPr/>
    </dgm:pt>
    <dgm:pt modelId="{44E14049-3DCA-AA40-9907-7056D303D8A3}" type="pres">
      <dgm:prSet presAssocID="{2247C1D3-E629-F342-9771-763A0867DBCA}" presName="hierChild5" presStyleCnt="0"/>
      <dgm:spPr/>
    </dgm:pt>
    <dgm:pt modelId="{D1765D8D-D132-4B4C-8FBD-C2131E83A10E}" type="pres">
      <dgm:prSet presAssocID="{AE74F3B5-29FF-D240-B43C-A6FD0C5ACC41}" presName="hierChild5" presStyleCnt="0"/>
      <dgm:spPr/>
    </dgm:pt>
    <dgm:pt modelId="{D316F911-8301-7E49-A82C-243D3D9C7E88}" type="pres">
      <dgm:prSet presAssocID="{8A45A6AB-72D6-344B-B5FE-12A1F81D6CE9}" presName="Name37" presStyleLbl="parChTrans1D2" presStyleIdx="1" presStyleCnt="2"/>
      <dgm:spPr/>
    </dgm:pt>
    <dgm:pt modelId="{AC1FDF38-3FDC-0F47-9831-61CB90D4CAAF}" type="pres">
      <dgm:prSet presAssocID="{CFBADD8D-2F4F-8144-891A-77FCE2954D4F}" presName="hierRoot2" presStyleCnt="0">
        <dgm:presLayoutVars>
          <dgm:hierBranch val="init"/>
        </dgm:presLayoutVars>
      </dgm:prSet>
      <dgm:spPr/>
    </dgm:pt>
    <dgm:pt modelId="{546E6FE5-51E7-7540-8F13-5E2DD345B52E}" type="pres">
      <dgm:prSet presAssocID="{CFBADD8D-2F4F-8144-891A-77FCE2954D4F}" presName="rootComposite" presStyleCnt="0"/>
      <dgm:spPr/>
    </dgm:pt>
    <dgm:pt modelId="{FB16020F-368B-2F47-AF4A-971D82D917A3}" type="pres">
      <dgm:prSet presAssocID="{CFBADD8D-2F4F-8144-891A-77FCE2954D4F}" presName="rootText" presStyleLbl="node2" presStyleIdx="1" presStyleCnt="2" custScaleX="223820" custLinFactNeighborX="43830" custLinFactNeighborY="173">
        <dgm:presLayoutVars>
          <dgm:chPref val="3"/>
        </dgm:presLayoutVars>
      </dgm:prSet>
      <dgm:spPr/>
      <dgm:t>
        <a:bodyPr/>
        <a:lstStyle/>
        <a:p>
          <a:endParaRPr lang="en-US"/>
        </a:p>
      </dgm:t>
    </dgm:pt>
    <dgm:pt modelId="{F60C7D00-D35A-5D43-86AE-C67C1F02C6BB}" type="pres">
      <dgm:prSet presAssocID="{CFBADD8D-2F4F-8144-891A-77FCE2954D4F}" presName="rootConnector" presStyleLbl="node2" presStyleIdx="1" presStyleCnt="2"/>
      <dgm:spPr/>
    </dgm:pt>
    <dgm:pt modelId="{5D2FBCB6-8CB7-474D-BEBB-A47AEC4C89EA}" type="pres">
      <dgm:prSet presAssocID="{CFBADD8D-2F4F-8144-891A-77FCE2954D4F}" presName="hierChild4" presStyleCnt="0"/>
      <dgm:spPr/>
    </dgm:pt>
    <dgm:pt modelId="{8535CC86-2357-BE44-96DD-3E9F03745B95}" type="pres">
      <dgm:prSet presAssocID="{44DEFB22-0AF1-654E-AFFE-FA3268229C7E}" presName="Name37" presStyleLbl="parChTrans1D3" presStyleIdx="2" presStyleCnt="5"/>
      <dgm:spPr/>
    </dgm:pt>
    <dgm:pt modelId="{296F3D46-42D6-A84E-8EF0-ACE8663658B1}" type="pres">
      <dgm:prSet presAssocID="{7D4BB7C9-7E3E-3945-9240-0814C60FD560}" presName="hierRoot2" presStyleCnt="0">
        <dgm:presLayoutVars>
          <dgm:hierBranch val="init"/>
        </dgm:presLayoutVars>
      </dgm:prSet>
      <dgm:spPr/>
    </dgm:pt>
    <dgm:pt modelId="{AC741E28-91A0-CF48-BBC8-48040EA16B16}" type="pres">
      <dgm:prSet presAssocID="{7D4BB7C9-7E3E-3945-9240-0814C60FD560}" presName="rootComposite" presStyleCnt="0"/>
      <dgm:spPr/>
    </dgm:pt>
    <dgm:pt modelId="{0F1FFB6E-6C5C-B34F-AE71-4E366F4AA6AA}" type="pres">
      <dgm:prSet presAssocID="{7D4BB7C9-7E3E-3945-9240-0814C60FD560}" presName="rootText" presStyleLbl="node3" presStyleIdx="2" presStyleCnt="5" custScaleX="199700" custLinFactNeighborX="82716" custLinFactNeighborY="-597">
        <dgm:presLayoutVars>
          <dgm:chPref val="3"/>
        </dgm:presLayoutVars>
      </dgm:prSet>
      <dgm:spPr/>
      <dgm:t>
        <a:bodyPr/>
        <a:lstStyle/>
        <a:p>
          <a:endParaRPr lang="en-US"/>
        </a:p>
      </dgm:t>
    </dgm:pt>
    <dgm:pt modelId="{01D5D5EE-FCDC-E946-BF53-1EF34E15E5B1}" type="pres">
      <dgm:prSet presAssocID="{7D4BB7C9-7E3E-3945-9240-0814C60FD560}" presName="rootConnector" presStyleLbl="node3" presStyleIdx="2" presStyleCnt="5"/>
      <dgm:spPr/>
    </dgm:pt>
    <dgm:pt modelId="{4EB3FB5F-684B-7E4A-84DE-20811CD4422D}" type="pres">
      <dgm:prSet presAssocID="{7D4BB7C9-7E3E-3945-9240-0814C60FD560}" presName="hierChild4" presStyleCnt="0"/>
      <dgm:spPr/>
    </dgm:pt>
    <dgm:pt modelId="{3EA803BE-7D14-B844-B0EA-3E787F36A0FC}" type="pres">
      <dgm:prSet presAssocID="{7D4BB7C9-7E3E-3945-9240-0814C60FD560}" presName="hierChild5" presStyleCnt="0"/>
      <dgm:spPr/>
    </dgm:pt>
    <dgm:pt modelId="{3FD1A8DE-CBDB-424B-912E-E0220E43A944}" type="pres">
      <dgm:prSet presAssocID="{4A0C9DA4-3E68-0841-8F74-60C03597311A}" presName="Name37" presStyleLbl="parChTrans1D3" presStyleIdx="3" presStyleCnt="5"/>
      <dgm:spPr/>
    </dgm:pt>
    <dgm:pt modelId="{74479E21-95E4-8C4D-9261-6932C2BFA518}" type="pres">
      <dgm:prSet presAssocID="{04825ED2-CC4E-164D-BF32-C20570590223}" presName="hierRoot2" presStyleCnt="0">
        <dgm:presLayoutVars>
          <dgm:hierBranch val="init"/>
        </dgm:presLayoutVars>
      </dgm:prSet>
      <dgm:spPr/>
    </dgm:pt>
    <dgm:pt modelId="{A111BD0A-E3FE-E844-8BFB-64D8D75746D1}" type="pres">
      <dgm:prSet presAssocID="{04825ED2-CC4E-164D-BF32-C20570590223}" presName="rootComposite" presStyleCnt="0"/>
      <dgm:spPr/>
    </dgm:pt>
    <dgm:pt modelId="{99E23C4D-7942-2441-BBC3-9A8FF2F5FB35}" type="pres">
      <dgm:prSet presAssocID="{04825ED2-CC4E-164D-BF32-C20570590223}" presName="rootText" presStyleLbl="node3" presStyleIdx="3" presStyleCnt="5" custScaleX="196788" custLinFactNeighborX="84172" custLinFactNeighborY="-2053">
        <dgm:presLayoutVars>
          <dgm:chPref val="3"/>
        </dgm:presLayoutVars>
      </dgm:prSet>
      <dgm:spPr/>
      <dgm:t>
        <a:bodyPr/>
        <a:lstStyle/>
        <a:p>
          <a:endParaRPr lang="en-US"/>
        </a:p>
      </dgm:t>
    </dgm:pt>
    <dgm:pt modelId="{9E789509-DE42-1E48-930D-6B993EFD803A}" type="pres">
      <dgm:prSet presAssocID="{04825ED2-CC4E-164D-BF32-C20570590223}" presName="rootConnector" presStyleLbl="node3" presStyleIdx="3" presStyleCnt="5"/>
      <dgm:spPr/>
    </dgm:pt>
    <dgm:pt modelId="{108F9818-88C2-ED4F-BB5D-69302330347D}" type="pres">
      <dgm:prSet presAssocID="{04825ED2-CC4E-164D-BF32-C20570590223}" presName="hierChild4" presStyleCnt="0"/>
      <dgm:spPr/>
    </dgm:pt>
    <dgm:pt modelId="{91E0D613-8981-404B-937C-47FD708166E5}" type="pres">
      <dgm:prSet presAssocID="{04825ED2-CC4E-164D-BF32-C20570590223}" presName="hierChild5" presStyleCnt="0"/>
      <dgm:spPr/>
    </dgm:pt>
    <dgm:pt modelId="{D09A8E32-2629-A947-9207-B64C16D02DFA}" type="pres">
      <dgm:prSet presAssocID="{03A08DDB-2DA2-E44E-A824-D423EE80EF79}" presName="Name37" presStyleLbl="parChTrans1D3" presStyleIdx="4" presStyleCnt="5"/>
      <dgm:spPr/>
    </dgm:pt>
    <dgm:pt modelId="{EE24E9F9-4AE7-514F-BFD3-8D769DC54912}" type="pres">
      <dgm:prSet presAssocID="{8FB81A6B-1ECE-D846-BCA1-090F4BE2C34F}" presName="hierRoot2" presStyleCnt="0">
        <dgm:presLayoutVars>
          <dgm:hierBranch val="init"/>
        </dgm:presLayoutVars>
      </dgm:prSet>
      <dgm:spPr/>
    </dgm:pt>
    <dgm:pt modelId="{C03A7F0B-ED8F-7446-A739-F5B5E2B61D93}" type="pres">
      <dgm:prSet presAssocID="{8FB81A6B-1ECE-D846-BCA1-090F4BE2C34F}" presName="rootComposite" presStyleCnt="0"/>
      <dgm:spPr/>
    </dgm:pt>
    <dgm:pt modelId="{368DAD96-DF85-214E-84D4-74386A118EE8}" type="pres">
      <dgm:prSet presAssocID="{8FB81A6B-1ECE-D846-BCA1-090F4BE2C34F}" presName="rootText" presStyleLbl="node3" presStyleIdx="4" presStyleCnt="5" custScaleX="197093" custLinFactNeighborX="83426">
        <dgm:presLayoutVars>
          <dgm:chPref val="3"/>
        </dgm:presLayoutVars>
      </dgm:prSet>
      <dgm:spPr/>
      <dgm:t>
        <a:bodyPr/>
        <a:lstStyle/>
        <a:p>
          <a:endParaRPr lang="en-US"/>
        </a:p>
      </dgm:t>
    </dgm:pt>
    <dgm:pt modelId="{7295CCED-DCF7-1D4F-A380-C821C229A205}" type="pres">
      <dgm:prSet presAssocID="{8FB81A6B-1ECE-D846-BCA1-090F4BE2C34F}" presName="rootConnector" presStyleLbl="node3" presStyleIdx="4" presStyleCnt="5"/>
      <dgm:spPr/>
    </dgm:pt>
    <dgm:pt modelId="{BA755D40-EAA2-EC44-BD4A-AD364245B687}" type="pres">
      <dgm:prSet presAssocID="{8FB81A6B-1ECE-D846-BCA1-090F4BE2C34F}" presName="hierChild4" presStyleCnt="0"/>
      <dgm:spPr/>
    </dgm:pt>
    <dgm:pt modelId="{46F1DEAE-0ABD-1545-BEF9-255A65BB28D8}" type="pres">
      <dgm:prSet presAssocID="{8FB81A6B-1ECE-D846-BCA1-090F4BE2C34F}" presName="hierChild5" presStyleCnt="0"/>
      <dgm:spPr/>
    </dgm:pt>
    <dgm:pt modelId="{7259F6F9-8955-B34D-86DC-2563DDCF7DB8}" type="pres">
      <dgm:prSet presAssocID="{CFBADD8D-2F4F-8144-891A-77FCE2954D4F}" presName="hierChild5" presStyleCnt="0"/>
      <dgm:spPr/>
    </dgm:pt>
    <dgm:pt modelId="{1B3DB3E5-CAD5-3341-BF8B-D259F94B3144}" type="pres">
      <dgm:prSet presAssocID="{53A561A3-4915-7D4C-AB8B-F2C3B3071B2E}" presName="hierChild3" presStyleCnt="0"/>
      <dgm:spPr/>
    </dgm:pt>
  </dgm:ptLst>
  <dgm:cxnLst>
    <dgm:cxn modelId="{8CF4E995-B8F3-904D-A8C6-902DAF554142}" type="presOf" srcId="{65BE1E73-4B4F-BE42-886B-2FF61315E8E7}" destId="{AE9F15A5-0C38-BB4C-B5FC-D527DE07CA23}" srcOrd="0" destOrd="0" presId="urn:microsoft.com/office/officeart/2005/8/layout/orgChart1"/>
    <dgm:cxn modelId="{9A124C0B-01E1-3640-A393-341545EBCF08}" type="presOf" srcId="{AE74F3B5-29FF-D240-B43C-A6FD0C5ACC41}" destId="{6014761D-F753-A346-A3CB-37817E7DB97D}" srcOrd="1" destOrd="0" presId="urn:microsoft.com/office/officeart/2005/8/layout/orgChart1"/>
    <dgm:cxn modelId="{26AB7EC4-7A09-A84C-9D58-1000FD74D161}" type="presOf" srcId="{04825ED2-CC4E-164D-BF32-C20570590223}" destId="{9E789509-DE42-1E48-930D-6B993EFD803A}" srcOrd="1" destOrd="0" presId="urn:microsoft.com/office/officeart/2005/8/layout/orgChart1"/>
    <dgm:cxn modelId="{B93285A4-56B1-5546-BA00-C4074F12BE78}" type="presOf" srcId="{91226627-1F4E-B545-9BF6-0F228C62C32A}" destId="{A67BB03D-4E05-714A-A4AD-5ADE80FDD0C4}" srcOrd="0" destOrd="0" presId="urn:microsoft.com/office/officeart/2005/8/layout/orgChart1"/>
    <dgm:cxn modelId="{2848A925-73BF-674F-A550-E1FAD024DED5}" srcId="{CFBADD8D-2F4F-8144-891A-77FCE2954D4F}" destId="{7D4BB7C9-7E3E-3945-9240-0814C60FD560}" srcOrd="0" destOrd="0" parTransId="{44DEFB22-0AF1-654E-AFFE-FA3268229C7E}" sibTransId="{6DAB19E3-594A-6841-AB74-2BCF3479C86C}"/>
    <dgm:cxn modelId="{C9BD2076-0E40-FE4F-824E-5EDB8346302C}" type="presOf" srcId="{03A08DDB-2DA2-E44E-A824-D423EE80EF79}" destId="{D09A8E32-2629-A947-9207-B64C16D02DFA}" srcOrd="0" destOrd="0" presId="urn:microsoft.com/office/officeart/2005/8/layout/orgChart1"/>
    <dgm:cxn modelId="{BEC8E99A-0648-CA41-A59A-E85F7EA7759B}" type="presOf" srcId="{04825ED2-CC4E-164D-BF32-C20570590223}" destId="{99E23C4D-7942-2441-BBC3-9A8FF2F5FB35}" srcOrd="0" destOrd="0" presId="urn:microsoft.com/office/officeart/2005/8/layout/orgChart1"/>
    <dgm:cxn modelId="{3D0B2B66-E266-0C46-8F59-B901F06C9E88}" srcId="{CFBADD8D-2F4F-8144-891A-77FCE2954D4F}" destId="{04825ED2-CC4E-164D-BF32-C20570590223}" srcOrd="1" destOrd="0" parTransId="{4A0C9DA4-3E68-0841-8F74-60C03597311A}" sibTransId="{81426961-AEFE-FA49-8887-7EF826F7E2AA}"/>
    <dgm:cxn modelId="{31DD5452-31E5-BD49-BA85-EEEF6486DC80}" type="presOf" srcId="{8A45A6AB-72D6-344B-B5FE-12A1F81D6CE9}" destId="{D316F911-8301-7E49-A82C-243D3D9C7E88}" srcOrd="0" destOrd="0" presId="urn:microsoft.com/office/officeart/2005/8/layout/orgChart1"/>
    <dgm:cxn modelId="{A488C3EF-1400-484B-9467-1F41FC5BB5D1}" type="presOf" srcId="{2247C1D3-E629-F342-9771-763A0867DBCA}" destId="{52A2E883-56D4-804E-9943-D52D44D6DB68}" srcOrd="1" destOrd="0" presId="urn:microsoft.com/office/officeart/2005/8/layout/orgChart1"/>
    <dgm:cxn modelId="{1446C0BA-29B1-4E4D-9EA1-5517E07A5538}" type="presOf" srcId="{A7D8B244-A2D4-654C-B079-22D2C09766ED}" destId="{41B016FB-4CA3-D64B-8876-071464EF3B04}" srcOrd="0" destOrd="0" presId="urn:microsoft.com/office/officeart/2005/8/layout/orgChart1"/>
    <dgm:cxn modelId="{9A4ADCBF-85CE-3E46-A492-E72DF0D04B7F}" type="presOf" srcId="{8FB81A6B-1ECE-D846-BCA1-090F4BE2C34F}" destId="{368DAD96-DF85-214E-84D4-74386A118EE8}" srcOrd="0" destOrd="0" presId="urn:microsoft.com/office/officeart/2005/8/layout/orgChart1"/>
    <dgm:cxn modelId="{95A2A4DD-3DCE-BD44-95A4-9A8F9457FFE6}" srcId="{279E646B-72CD-F744-8BA4-FDA340AC903B}" destId="{53A561A3-4915-7D4C-AB8B-F2C3B3071B2E}" srcOrd="0" destOrd="0" parTransId="{B2F5B980-3D56-B24B-866F-FD7352E6DDE6}" sibTransId="{65437043-FAEA-7C45-8847-DE9015053FD1}"/>
    <dgm:cxn modelId="{1E5738C6-1F0A-6C4B-A88F-107111B3B64E}" srcId="{53A561A3-4915-7D4C-AB8B-F2C3B3071B2E}" destId="{AE74F3B5-29FF-D240-B43C-A6FD0C5ACC41}" srcOrd="0" destOrd="0" parTransId="{65BE1E73-4B4F-BE42-886B-2FF61315E8E7}" sibTransId="{74170A81-B1BE-D849-8E18-D39520F18F46}"/>
    <dgm:cxn modelId="{0C256AD2-B247-9F49-BDBB-1DF9C41A6827}" type="presOf" srcId="{7D4BB7C9-7E3E-3945-9240-0814C60FD560}" destId="{01D5D5EE-FCDC-E946-BF53-1EF34E15E5B1}" srcOrd="1" destOrd="0" presId="urn:microsoft.com/office/officeart/2005/8/layout/orgChart1"/>
    <dgm:cxn modelId="{2D3404E6-D00C-BB4A-A698-EFC822CB69A5}" type="presOf" srcId="{8FB81A6B-1ECE-D846-BCA1-090F4BE2C34F}" destId="{7295CCED-DCF7-1D4F-A380-C821C229A205}" srcOrd="1" destOrd="0" presId="urn:microsoft.com/office/officeart/2005/8/layout/orgChart1"/>
    <dgm:cxn modelId="{AEA5ADD2-92A8-7945-B0F7-8D48237F154F}" type="presOf" srcId="{53A561A3-4915-7D4C-AB8B-F2C3B3071B2E}" destId="{82DFA723-C614-CD43-83CE-151C91ECAEC6}" srcOrd="1" destOrd="0" presId="urn:microsoft.com/office/officeart/2005/8/layout/orgChart1"/>
    <dgm:cxn modelId="{BE9EC2A7-0B77-234F-AFED-059EFDC5ED77}" type="presOf" srcId="{91226627-1F4E-B545-9BF6-0F228C62C32A}" destId="{CA919C07-AE90-E641-A066-58A5195E5D2E}" srcOrd="1" destOrd="0" presId="urn:microsoft.com/office/officeart/2005/8/layout/orgChart1"/>
    <dgm:cxn modelId="{1CF3B0D0-BCD9-1E43-AD53-7C4AADACDA9E}" type="presOf" srcId="{6259BF4E-F003-C940-8E8D-0E69F87B7EA0}" destId="{E1554290-9E73-0C49-9373-F151B58D01AF}" srcOrd="0" destOrd="0" presId="urn:microsoft.com/office/officeart/2005/8/layout/orgChart1"/>
    <dgm:cxn modelId="{F16470D8-FA09-204F-BB83-19AB02B7D049}" type="presOf" srcId="{AE74F3B5-29FF-D240-B43C-A6FD0C5ACC41}" destId="{B4C2E316-9605-F246-A3CC-2F26A35C2D6F}" srcOrd="0" destOrd="0" presId="urn:microsoft.com/office/officeart/2005/8/layout/orgChart1"/>
    <dgm:cxn modelId="{CEDAE3D4-A8EF-8D4B-B59C-F16313378749}" type="presOf" srcId="{279E646B-72CD-F744-8BA4-FDA340AC903B}" destId="{98D130C9-3D2C-FC46-8FFE-190CC618DCDB}" srcOrd="0" destOrd="0" presId="urn:microsoft.com/office/officeart/2005/8/layout/orgChart1"/>
    <dgm:cxn modelId="{78D598EE-F62C-EE4D-9017-A8727B59B93B}" type="presOf" srcId="{44DEFB22-0AF1-654E-AFFE-FA3268229C7E}" destId="{8535CC86-2357-BE44-96DD-3E9F03745B95}" srcOrd="0" destOrd="0" presId="urn:microsoft.com/office/officeart/2005/8/layout/orgChart1"/>
    <dgm:cxn modelId="{35E29181-E8D2-F643-96CB-AAFE908D3B16}" type="presOf" srcId="{4A0C9DA4-3E68-0841-8F74-60C03597311A}" destId="{3FD1A8DE-CBDB-424B-912E-E0220E43A944}" srcOrd="0" destOrd="0" presId="urn:microsoft.com/office/officeart/2005/8/layout/orgChart1"/>
    <dgm:cxn modelId="{4E74C5D3-62E1-AD40-92D1-BC6C9007359F}" type="presOf" srcId="{53A561A3-4915-7D4C-AB8B-F2C3B3071B2E}" destId="{C24EB66B-2098-0F45-B583-304124E35EB3}" srcOrd="0" destOrd="0" presId="urn:microsoft.com/office/officeart/2005/8/layout/orgChart1"/>
    <dgm:cxn modelId="{66E024C4-2219-EE4D-8A0D-5B1B661F0364}" srcId="{CFBADD8D-2F4F-8144-891A-77FCE2954D4F}" destId="{8FB81A6B-1ECE-D846-BCA1-090F4BE2C34F}" srcOrd="2" destOrd="0" parTransId="{03A08DDB-2DA2-E44E-A824-D423EE80EF79}" sibTransId="{9D463264-095C-BB4B-AB4F-5FA780A170E1}"/>
    <dgm:cxn modelId="{22069D87-387F-614A-9D90-21B875C8C395}" srcId="{AE74F3B5-29FF-D240-B43C-A6FD0C5ACC41}" destId="{2247C1D3-E629-F342-9771-763A0867DBCA}" srcOrd="1" destOrd="0" parTransId="{6259BF4E-F003-C940-8E8D-0E69F87B7EA0}" sibTransId="{9B256206-EA40-644D-82AB-A3EDDB041D6E}"/>
    <dgm:cxn modelId="{BF35A121-69F8-9649-A6E1-0A1F7DE97003}" type="presOf" srcId="{2247C1D3-E629-F342-9771-763A0867DBCA}" destId="{5718B700-5442-6A4B-888D-42477ECA9212}" srcOrd="0" destOrd="0" presId="urn:microsoft.com/office/officeart/2005/8/layout/orgChart1"/>
    <dgm:cxn modelId="{D8732E06-B25B-794F-9843-2D1230B281E8}" type="presOf" srcId="{CFBADD8D-2F4F-8144-891A-77FCE2954D4F}" destId="{F60C7D00-D35A-5D43-86AE-C67C1F02C6BB}" srcOrd="1" destOrd="0" presId="urn:microsoft.com/office/officeart/2005/8/layout/orgChart1"/>
    <dgm:cxn modelId="{70595800-6BC5-F34F-A961-E4358E69B814}" type="presOf" srcId="{CFBADD8D-2F4F-8144-891A-77FCE2954D4F}" destId="{FB16020F-368B-2F47-AF4A-971D82D917A3}" srcOrd="0" destOrd="0" presId="urn:microsoft.com/office/officeart/2005/8/layout/orgChart1"/>
    <dgm:cxn modelId="{9A4BA7AB-D36B-5344-AB03-03D1C1B75164}" type="presOf" srcId="{7D4BB7C9-7E3E-3945-9240-0814C60FD560}" destId="{0F1FFB6E-6C5C-B34F-AE71-4E366F4AA6AA}" srcOrd="0" destOrd="0" presId="urn:microsoft.com/office/officeart/2005/8/layout/orgChart1"/>
    <dgm:cxn modelId="{23421873-5900-144C-BDE1-53242C5509D4}" srcId="{AE74F3B5-29FF-D240-B43C-A6FD0C5ACC41}" destId="{91226627-1F4E-B545-9BF6-0F228C62C32A}" srcOrd="0" destOrd="0" parTransId="{A7D8B244-A2D4-654C-B079-22D2C09766ED}" sibTransId="{86C88249-311D-8444-A30D-BAF7A71AA845}"/>
    <dgm:cxn modelId="{EF89805E-029D-DB49-83AC-11896468BDAD}" srcId="{53A561A3-4915-7D4C-AB8B-F2C3B3071B2E}" destId="{CFBADD8D-2F4F-8144-891A-77FCE2954D4F}" srcOrd="1" destOrd="0" parTransId="{8A45A6AB-72D6-344B-B5FE-12A1F81D6CE9}" sibTransId="{8267F026-3EBD-9C43-9E6E-18D7B61CEB66}"/>
    <dgm:cxn modelId="{990F818D-EDED-BD41-8E8A-69822D7AD647}" type="presParOf" srcId="{98D130C9-3D2C-FC46-8FFE-190CC618DCDB}" destId="{B04E2157-A16F-E94C-AC46-0BA3449A879D}" srcOrd="0" destOrd="0" presId="urn:microsoft.com/office/officeart/2005/8/layout/orgChart1"/>
    <dgm:cxn modelId="{91B27D28-45CB-BA4F-8AF2-08323A340D91}" type="presParOf" srcId="{B04E2157-A16F-E94C-AC46-0BA3449A879D}" destId="{5D3160AE-1A91-0E4D-84CC-3B0FD720EE38}" srcOrd="0" destOrd="0" presId="urn:microsoft.com/office/officeart/2005/8/layout/orgChart1"/>
    <dgm:cxn modelId="{2A0A2F9F-B40B-A147-909E-D1304410E762}" type="presParOf" srcId="{5D3160AE-1A91-0E4D-84CC-3B0FD720EE38}" destId="{C24EB66B-2098-0F45-B583-304124E35EB3}" srcOrd="0" destOrd="0" presId="urn:microsoft.com/office/officeart/2005/8/layout/orgChart1"/>
    <dgm:cxn modelId="{C54B5A33-AECF-7743-BC48-DAB1B98CB338}" type="presParOf" srcId="{5D3160AE-1A91-0E4D-84CC-3B0FD720EE38}" destId="{82DFA723-C614-CD43-83CE-151C91ECAEC6}" srcOrd="1" destOrd="0" presId="urn:microsoft.com/office/officeart/2005/8/layout/orgChart1"/>
    <dgm:cxn modelId="{900E0710-95EE-8841-B542-7D39CA161AB5}" type="presParOf" srcId="{B04E2157-A16F-E94C-AC46-0BA3449A879D}" destId="{5598C9AF-54F1-014F-A3DE-67B5806DB476}" srcOrd="1" destOrd="0" presId="urn:microsoft.com/office/officeart/2005/8/layout/orgChart1"/>
    <dgm:cxn modelId="{B699F009-7574-064F-A05C-2E4998010439}" type="presParOf" srcId="{5598C9AF-54F1-014F-A3DE-67B5806DB476}" destId="{AE9F15A5-0C38-BB4C-B5FC-D527DE07CA23}" srcOrd="0" destOrd="0" presId="urn:microsoft.com/office/officeart/2005/8/layout/orgChart1"/>
    <dgm:cxn modelId="{C4F50BFE-7CA8-C34B-A45A-3DF421EBA565}" type="presParOf" srcId="{5598C9AF-54F1-014F-A3DE-67B5806DB476}" destId="{1133D915-836D-E147-B541-B07603985F5C}" srcOrd="1" destOrd="0" presId="urn:microsoft.com/office/officeart/2005/8/layout/orgChart1"/>
    <dgm:cxn modelId="{E0C6F1C1-7FD5-1F4F-A6CB-6EFE54812D6D}" type="presParOf" srcId="{1133D915-836D-E147-B541-B07603985F5C}" destId="{B6B787BB-B80B-F040-8523-D161BABC5D86}" srcOrd="0" destOrd="0" presId="urn:microsoft.com/office/officeart/2005/8/layout/orgChart1"/>
    <dgm:cxn modelId="{019FB967-8E3C-4B43-B22D-FFC02CFA077D}" type="presParOf" srcId="{B6B787BB-B80B-F040-8523-D161BABC5D86}" destId="{B4C2E316-9605-F246-A3CC-2F26A35C2D6F}" srcOrd="0" destOrd="0" presId="urn:microsoft.com/office/officeart/2005/8/layout/orgChart1"/>
    <dgm:cxn modelId="{545505C1-C51D-F449-B0C3-05A9F764BD57}" type="presParOf" srcId="{B6B787BB-B80B-F040-8523-D161BABC5D86}" destId="{6014761D-F753-A346-A3CB-37817E7DB97D}" srcOrd="1" destOrd="0" presId="urn:microsoft.com/office/officeart/2005/8/layout/orgChart1"/>
    <dgm:cxn modelId="{3E1E5D18-1810-464A-8725-A6898E0D6962}" type="presParOf" srcId="{1133D915-836D-E147-B541-B07603985F5C}" destId="{A73D8928-719F-384E-BC1C-1D16C7D8006D}" srcOrd="1" destOrd="0" presId="urn:microsoft.com/office/officeart/2005/8/layout/orgChart1"/>
    <dgm:cxn modelId="{E0665614-BE28-D541-8640-87CDCB3D395C}" type="presParOf" srcId="{A73D8928-719F-384E-BC1C-1D16C7D8006D}" destId="{41B016FB-4CA3-D64B-8876-071464EF3B04}" srcOrd="0" destOrd="0" presId="urn:microsoft.com/office/officeart/2005/8/layout/orgChart1"/>
    <dgm:cxn modelId="{3DB5FA71-29FA-494C-AAE8-631DB7802342}" type="presParOf" srcId="{A73D8928-719F-384E-BC1C-1D16C7D8006D}" destId="{89F2805F-8B14-7549-8646-7C26C6F8F9DA}" srcOrd="1" destOrd="0" presId="urn:microsoft.com/office/officeart/2005/8/layout/orgChart1"/>
    <dgm:cxn modelId="{F4A2C621-B06E-2D46-913C-28B95E289D12}" type="presParOf" srcId="{89F2805F-8B14-7549-8646-7C26C6F8F9DA}" destId="{AF4158FC-815C-2844-B8E3-424C7266EECB}" srcOrd="0" destOrd="0" presId="urn:microsoft.com/office/officeart/2005/8/layout/orgChart1"/>
    <dgm:cxn modelId="{9C308BF3-3D1F-BE4C-BAF0-AEF910A9B6E8}" type="presParOf" srcId="{AF4158FC-815C-2844-B8E3-424C7266EECB}" destId="{A67BB03D-4E05-714A-A4AD-5ADE80FDD0C4}" srcOrd="0" destOrd="0" presId="urn:microsoft.com/office/officeart/2005/8/layout/orgChart1"/>
    <dgm:cxn modelId="{9DAFF6C0-0C7E-094D-9265-D6076E46B749}" type="presParOf" srcId="{AF4158FC-815C-2844-B8E3-424C7266EECB}" destId="{CA919C07-AE90-E641-A066-58A5195E5D2E}" srcOrd="1" destOrd="0" presId="urn:microsoft.com/office/officeart/2005/8/layout/orgChart1"/>
    <dgm:cxn modelId="{B0D4221B-35C5-CD47-B557-6A4A81F88DF7}" type="presParOf" srcId="{89F2805F-8B14-7549-8646-7C26C6F8F9DA}" destId="{DA14E89E-9128-7C4A-8B52-95C9834E20D3}" srcOrd="1" destOrd="0" presId="urn:microsoft.com/office/officeart/2005/8/layout/orgChart1"/>
    <dgm:cxn modelId="{89082F3F-D615-B84B-98A5-41BA4110D710}" type="presParOf" srcId="{89F2805F-8B14-7549-8646-7C26C6F8F9DA}" destId="{FBCB74C1-5836-EA4E-A74F-27298C9478F4}" srcOrd="2" destOrd="0" presId="urn:microsoft.com/office/officeart/2005/8/layout/orgChart1"/>
    <dgm:cxn modelId="{32DA818E-56EA-5D45-98EB-51E4430D33BB}" type="presParOf" srcId="{A73D8928-719F-384E-BC1C-1D16C7D8006D}" destId="{E1554290-9E73-0C49-9373-F151B58D01AF}" srcOrd="2" destOrd="0" presId="urn:microsoft.com/office/officeart/2005/8/layout/orgChart1"/>
    <dgm:cxn modelId="{5A98EA23-12A4-E14D-99A3-C95991B93795}" type="presParOf" srcId="{A73D8928-719F-384E-BC1C-1D16C7D8006D}" destId="{82C0584C-DBE0-2048-A317-76758900CAEF}" srcOrd="3" destOrd="0" presId="urn:microsoft.com/office/officeart/2005/8/layout/orgChart1"/>
    <dgm:cxn modelId="{4601F622-9778-2545-AD07-9C884858EA78}" type="presParOf" srcId="{82C0584C-DBE0-2048-A317-76758900CAEF}" destId="{A833860F-1623-6640-8372-EA9B3F43D85E}" srcOrd="0" destOrd="0" presId="urn:microsoft.com/office/officeart/2005/8/layout/orgChart1"/>
    <dgm:cxn modelId="{CA4F947A-9974-3849-902A-B2C70BC6DE01}" type="presParOf" srcId="{A833860F-1623-6640-8372-EA9B3F43D85E}" destId="{5718B700-5442-6A4B-888D-42477ECA9212}" srcOrd="0" destOrd="0" presId="urn:microsoft.com/office/officeart/2005/8/layout/orgChart1"/>
    <dgm:cxn modelId="{F59125BC-C16E-5646-81BF-56F502FCA8BE}" type="presParOf" srcId="{A833860F-1623-6640-8372-EA9B3F43D85E}" destId="{52A2E883-56D4-804E-9943-D52D44D6DB68}" srcOrd="1" destOrd="0" presId="urn:microsoft.com/office/officeart/2005/8/layout/orgChart1"/>
    <dgm:cxn modelId="{1E97B6FB-5577-7742-96AF-5D2AC450F157}" type="presParOf" srcId="{82C0584C-DBE0-2048-A317-76758900CAEF}" destId="{67D64DD1-9A1B-E841-B031-E6AED0A2ADEE}" srcOrd="1" destOrd="0" presId="urn:microsoft.com/office/officeart/2005/8/layout/orgChart1"/>
    <dgm:cxn modelId="{37BEBDC3-FC57-D944-8EA3-6BC6006A457A}" type="presParOf" srcId="{82C0584C-DBE0-2048-A317-76758900CAEF}" destId="{44E14049-3DCA-AA40-9907-7056D303D8A3}" srcOrd="2" destOrd="0" presId="urn:microsoft.com/office/officeart/2005/8/layout/orgChart1"/>
    <dgm:cxn modelId="{D2D28D08-04C2-1D43-AF1A-27D025A25C80}" type="presParOf" srcId="{1133D915-836D-E147-B541-B07603985F5C}" destId="{D1765D8D-D132-4B4C-8FBD-C2131E83A10E}" srcOrd="2" destOrd="0" presId="urn:microsoft.com/office/officeart/2005/8/layout/orgChart1"/>
    <dgm:cxn modelId="{03C6A870-E7E9-1345-8453-6DB69CA9814E}" type="presParOf" srcId="{5598C9AF-54F1-014F-A3DE-67B5806DB476}" destId="{D316F911-8301-7E49-A82C-243D3D9C7E88}" srcOrd="2" destOrd="0" presId="urn:microsoft.com/office/officeart/2005/8/layout/orgChart1"/>
    <dgm:cxn modelId="{1C83DF38-7FCA-704D-B185-20973909597A}" type="presParOf" srcId="{5598C9AF-54F1-014F-A3DE-67B5806DB476}" destId="{AC1FDF38-3FDC-0F47-9831-61CB90D4CAAF}" srcOrd="3" destOrd="0" presId="urn:microsoft.com/office/officeart/2005/8/layout/orgChart1"/>
    <dgm:cxn modelId="{C1517148-651D-B84A-82A7-DD12E9A97BDF}" type="presParOf" srcId="{AC1FDF38-3FDC-0F47-9831-61CB90D4CAAF}" destId="{546E6FE5-51E7-7540-8F13-5E2DD345B52E}" srcOrd="0" destOrd="0" presId="urn:microsoft.com/office/officeart/2005/8/layout/orgChart1"/>
    <dgm:cxn modelId="{E5A2527B-813F-6E44-B364-4845AECE070E}" type="presParOf" srcId="{546E6FE5-51E7-7540-8F13-5E2DD345B52E}" destId="{FB16020F-368B-2F47-AF4A-971D82D917A3}" srcOrd="0" destOrd="0" presId="urn:microsoft.com/office/officeart/2005/8/layout/orgChart1"/>
    <dgm:cxn modelId="{501321CB-7022-3740-A808-BB6B90C231E7}" type="presParOf" srcId="{546E6FE5-51E7-7540-8F13-5E2DD345B52E}" destId="{F60C7D00-D35A-5D43-86AE-C67C1F02C6BB}" srcOrd="1" destOrd="0" presId="urn:microsoft.com/office/officeart/2005/8/layout/orgChart1"/>
    <dgm:cxn modelId="{866A405E-CFBF-C441-9713-F56DAE8CD416}" type="presParOf" srcId="{AC1FDF38-3FDC-0F47-9831-61CB90D4CAAF}" destId="{5D2FBCB6-8CB7-474D-BEBB-A47AEC4C89EA}" srcOrd="1" destOrd="0" presId="urn:microsoft.com/office/officeart/2005/8/layout/orgChart1"/>
    <dgm:cxn modelId="{34D38160-F58E-C748-9FF7-5FA5A1597100}" type="presParOf" srcId="{5D2FBCB6-8CB7-474D-BEBB-A47AEC4C89EA}" destId="{8535CC86-2357-BE44-96DD-3E9F03745B95}" srcOrd="0" destOrd="0" presId="urn:microsoft.com/office/officeart/2005/8/layout/orgChart1"/>
    <dgm:cxn modelId="{ED382ABC-CDE7-E348-8498-A7659593B4FF}" type="presParOf" srcId="{5D2FBCB6-8CB7-474D-BEBB-A47AEC4C89EA}" destId="{296F3D46-42D6-A84E-8EF0-ACE8663658B1}" srcOrd="1" destOrd="0" presId="urn:microsoft.com/office/officeart/2005/8/layout/orgChart1"/>
    <dgm:cxn modelId="{5A7EBE8F-C31B-0243-B5AA-E8E868237E2B}" type="presParOf" srcId="{296F3D46-42D6-A84E-8EF0-ACE8663658B1}" destId="{AC741E28-91A0-CF48-BBC8-48040EA16B16}" srcOrd="0" destOrd="0" presId="urn:microsoft.com/office/officeart/2005/8/layout/orgChart1"/>
    <dgm:cxn modelId="{2A28C272-7150-8443-9BE1-87339AE3D2A6}" type="presParOf" srcId="{AC741E28-91A0-CF48-BBC8-48040EA16B16}" destId="{0F1FFB6E-6C5C-B34F-AE71-4E366F4AA6AA}" srcOrd="0" destOrd="0" presId="urn:microsoft.com/office/officeart/2005/8/layout/orgChart1"/>
    <dgm:cxn modelId="{02FBC38E-2498-D942-B539-4D282D479C89}" type="presParOf" srcId="{AC741E28-91A0-CF48-BBC8-48040EA16B16}" destId="{01D5D5EE-FCDC-E946-BF53-1EF34E15E5B1}" srcOrd="1" destOrd="0" presId="urn:microsoft.com/office/officeart/2005/8/layout/orgChart1"/>
    <dgm:cxn modelId="{D43EA015-8721-7C4A-AEDF-81FAABE262A0}" type="presParOf" srcId="{296F3D46-42D6-A84E-8EF0-ACE8663658B1}" destId="{4EB3FB5F-684B-7E4A-84DE-20811CD4422D}" srcOrd="1" destOrd="0" presId="urn:microsoft.com/office/officeart/2005/8/layout/orgChart1"/>
    <dgm:cxn modelId="{B304DD79-2DD7-D24A-B528-654845BDA81A}" type="presParOf" srcId="{296F3D46-42D6-A84E-8EF0-ACE8663658B1}" destId="{3EA803BE-7D14-B844-B0EA-3E787F36A0FC}" srcOrd="2" destOrd="0" presId="urn:microsoft.com/office/officeart/2005/8/layout/orgChart1"/>
    <dgm:cxn modelId="{3BEB2FDB-EE17-8B4C-B7DA-DCAC100F7DA9}" type="presParOf" srcId="{5D2FBCB6-8CB7-474D-BEBB-A47AEC4C89EA}" destId="{3FD1A8DE-CBDB-424B-912E-E0220E43A944}" srcOrd="2" destOrd="0" presId="urn:microsoft.com/office/officeart/2005/8/layout/orgChart1"/>
    <dgm:cxn modelId="{F75B52C5-132F-DD48-8EFC-BE3D24053011}" type="presParOf" srcId="{5D2FBCB6-8CB7-474D-BEBB-A47AEC4C89EA}" destId="{74479E21-95E4-8C4D-9261-6932C2BFA518}" srcOrd="3" destOrd="0" presId="urn:microsoft.com/office/officeart/2005/8/layout/orgChart1"/>
    <dgm:cxn modelId="{034705DF-5A41-A443-8C88-E809D9BAB552}" type="presParOf" srcId="{74479E21-95E4-8C4D-9261-6932C2BFA518}" destId="{A111BD0A-E3FE-E844-8BFB-64D8D75746D1}" srcOrd="0" destOrd="0" presId="urn:microsoft.com/office/officeart/2005/8/layout/orgChart1"/>
    <dgm:cxn modelId="{6A7E630C-E289-6C43-A8F7-AE856400E58E}" type="presParOf" srcId="{A111BD0A-E3FE-E844-8BFB-64D8D75746D1}" destId="{99E23C4D-7942-2441-BBC3-9A8FF2F5FB35}" srcOrd="0" destOrd="0" presId="urn:microsoft.com/office/officeart/2005/8/layout/orgChart1"/>
    <dgm:cxn modelId="{11C1A135-5298-B74C-9A3D-A018684422E0}" type="presParOf" srcId="{A111BD0A-E3FE-E844-8BFB-64D8D75746D1}" destId="{9E789509-DE42-1E48-930D-6B993EFD803A}" srcOrd="1" destOrd="0" presId="urn:microsoft.com/office/officeart/2005/8/layout/orgChart1"/>
    <dgm:cxn modelId="{3427A45E-6F4D-7846-9221-2E46E5E75BE6}" type="presParOf" srcId="{74479E21-95E4-8C4D-9261-6932C2BFA518}" destId="{108F9818-88C2-ED4F-BB5D-69302330347D}" srcOrd="1" destOrd="0" presId="urn:microsoft.com/office/officeart/2005/8/layout/orgChart1"/>
    <dgm:cxn modelId="{5BCBCC72-A93B-3B40-9E38-63054C586189}" type="presParOf" srcId="{74479E21-95E4-8C4D-9261-6932C2BFA518}" destId="{91E0D613-8981-404B-937C-47FD708166E5}" srcOrd="2" destOrd="0" presId="urn:microsoft.com/office/officeart/2005/8/layout/orgChart1"/>
    <dgm:cxn modelId="{27484C6B-1AE4-EB45-8D70-2C47184A2BC2}" type="presParOf" srcId="{5D2FBCB6-8CB7-474D-BEBB-A47AEC4C89EA}" destId="{D09A8E32-2629-A947-9207-B64C16D02DFA}" srcOrd="4" destOrd="0" presId="urn:microsoft.com/office/officeart/2005/8/layout/orgChart1"/>
    <dgm:cxn modelId="{B107ADA4-EC58-EC4C-BEFB-ED034E14BB4C}" type="presParOf" srcId="{5D2FBCB6-8CB7-474D-BEBB-A47AEC4C89EA}" destId="{EE24E9F9-4AE7-514F-BFD3-8D769DC54912}" srcOrd="5" destOrd="0" presId="urn:microsoft.com/office/officeart/2005/8/layout/orgChart1"/>
    <dgm:cxn modelId="{9312FD5F-66BB-2243-B495-BA8C7E2CE617}" type="presParOf" srcId="{EE24E9F9-4AE7-514F-BFD3-8D769DC54912}" destId="{C03A7F0B-ED8F-7446-A739-F5B5E2B61D93}" srcOrd="0" destOrd="0" presId="urn:microsoft.com/office/officeart/2005/8/layout/orgChart1"/>
    <dgm:cxn modelId="{BA40E42E-4276-E148-ADE7-16392BC11F56}" type="presParOf" srcId="{C03A7F0B-ED8F-7446-A739-F5B5E2B61D93}" destId="{368DAD96-DF85-214E-84D4-74386A118EE8}" srcOrd="0" destOrd="0" presId="urn:microsoft.com/office/officeart/2005/8/layout/orgChart1"/>
    <dgm:cxn modelId="{AC756778-CD87-B444-B001-6F12D38D6E65}" type="presParOf" srcId="{C03A7F0B-ED8F-7446-A739-F5B5E2B61D93}" destId="{7295CCED-DCF7-1D4F-A380-C821C229A205}" srcOrd="1" destOrd="0" presId="urn:microsoft.com/office/officeart/2005/8/layout/orgChart1"/>
    <dgm:cxn modelId="{BDAAE69C-D477-DD4F-ACF9-87C513451147}" type="presParOf" srcId="{EE24E9F9-4AE7-514F-BFD3-8D769DC54912}" destId="{BA755D40-EAA2-EC44-BD4A-AD364245B687}" srcOrd="1" destOrd="0" presId="urn:microsoft.com/office/officeart/2005/8/layout/orgChart1"/>
    <dgm:cxn modelId="{113D176A-C8C7-FE41-946C-8D5F07248725}" type="presParOf" srcId="{EE24E9F9-4AE7-514F-BFD3-8D769DC54912}" destId="{46F1DEAE-0ABD-1545-BEF9-255A65BB28D8}" srcOrd="2" destOrd="0" presId="urn:microsoft.com/office/officeart/2005/8/layout/orgChart1"/>
    <dgm:cxn modelId="{873D8C97-22DF-A248-8F49-E784E5921906}" type="presParOf" srcId="{AC1FDF38-3FDC-0F47-9831-61CB90D4CAAF}" destId="{7259F6F9-8955-B34D-86DC-2563DDCF7DB8}" srcOrd="2" destOrd="0" presId="urn:microsoft.com/office/officeart/2005/8/layout/orgChart1"/>
    <dgm:cxn modelId="{0EFC74BD-0E90-FB40-A05B-9A075FF6CF1A}" type="presParOf" srcId="{B04E2157-A16F-E94C-AC46-0BA3449A879D}" destId="{1B3DB3E5-CAD5-3341-BF8B-D259F94B3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A8E32-2629-A947-9207-B64C16D02DFA}">
      <dsp:nvSpPr>
        <dsp:cNvPr id="0" name=""/>
        <dsp:cNvSpPr/>
      </dsp:nvSpPr>
      <dsp:spPr>
        <a:xfrm>
          <a:off x="4697456" y="1491699"/>
          <a:ext cx="847172" cy="2312808"/>
        </a:xfrm>
        <a:custGeom>
          <a:avLst/>
          <a:gdLst/>
          <a:ahLst/>
          <a:cxnLst/>
          <a:rect l="0" t="0" r="0" b="0"/>
          <a:pathLst>
            <a:path>
              <a:moveTo>
                <a:pt x="0" y="0"/>
              </a:moveTo>
              <a:lnTo>
                <a:pt x="0" y="2312808"/>
              </a:lnTo>
              <a:lnTo>
                <a:pt x="847172" y="2312808"/>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FD1A8DE-CBDB-424B-912E-E0220E43A944}">
      <dsp:nvSpPr>
        <dsp:cNvPr id="0" name=""/>
        <dsp:cNvSpPr/>
      </dsp:nvSpPr>
      <dsp:spPr>
        <a:xfrm>
          <a:off x="4697456" y="1491699"/>
          <a:ext cx="850926" cy="1426317"/>
        </a:xfrm>
        <a:custGeom>
          <a:avLst/>
          <a:gdLst/>
          <a:ahLst/>
          <a:cxnLst/>
          <a:rect l="0" t="0" r="0" b="0"/>
          <a:pathLst>
            <a:path>
              <a:moveTo>
                <a:pt x="0" y="0"/>
              </a:moveTo>
              <a:lnTo>
                <a:pt x="0" y="1426317"/>
              </a:lnTo>
              <a:lnTo>
                <a:pt x="850926" y="1426317"/>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35CC86-2357-BE44-96DD-3E9F03745B95}">
      <dsp:nvSpPr>
        <dsp:cNvPr id="0" name=""/>
        <dsp:cNvSpPr/>
      </dsp:nvSpPr>
      <dsp:spPr>
        <a:xfrm>
          <a:off x="4697456" y="1491699"/>
          <a:ext cx="815085" cy="561421"/>
        </a:xfrm>
        <a:custGeom>
          <a:avLst/>
          <a:gdLst/>
          <a:ahLst/>
          <a:cxnLst/>
          <a:rect l="0" t="0" r="0" b="0"/>
          <a:pathLst>
            <a:path>
              <a:moveTo>
                <a:pt x="0" y="0"/>
              </a:moveTo>
              <a:lnTo>
                <a:pt x="0" y="561421"/>
              </a:lnTo>
              <a:lnTo>
                <a:pt x="815085" y="561421"/>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16F911-8301-7E49-A82C-243D3D9C7E88}">
      <dsp:nvSpPr>
        <dsp:cNvPr id="0" name=""/>
        <dsp:cNvSpPr/>
      </dsp:nvSpPr>
      <dsp:spPr>
        <a:xfrm>
          <a:off x="3789298" y="616778"/>
          <a:ext cx="2010053" cy="259529"/>
        </a:xfrm>
        <a:custGeom>
          <a:avLst/>
          <a:gdLst/>
          <a:ahLst/>
          <a:cxnLst/>
          <a:rect l="0" t="0" r="0" b="0"/>
          <a:pathLst>
            <a:path>
              <a:moveTo>
                <a:pt x="0" y="0"/>
              </a:moveTo>
              <a:lnTo>
                <a:pt x="0" y="130296"/>
              </a:lnTo>
              <a:lnTo>
                <a:pt x="2010053" y="130296"/>
              </a:lnTo>
              <a:lnTo>
                <a:pt x="2010053" y="259529"/>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554290-9E73-0C49-9373-F151B58D01AF}">
      <dsp:nvSpPr>
        <dsp:cNvPr id="0" name=""/>
        <dsp:cNvSpPr/>
      </dsp:nvSpPr>
      <dsp:spPr>
        <a:xfrm>
          <a:off x="769448" y="1490635"/>
          <a:ext cx="842563" cy="1440016"/>
        </a:xfrm>
        <a:custGeom>
          <a:avLst/>
          <a:gdLst/>
          <a:ahLst/>
          <a:cxnLst/>
          <a:rect l="0" t="0" r="0" b="0"/>
          <a:pathLst>
            <a:path>
              <a:moveTo>
                <a:pt x="0" y="0"/>
              </a:moveTo>
              <a:lnTo>
                <a:pt x="0" y="1440016"/>
              </a:lnTo>
              <a:lnTo>
                <a:pt x="842563" y="1440016"/>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B016FB-4CA3-D64B-8876-071464EF3B04}">
      <dsp:nvSpPr>
        <dsp:cNvPr id="0" name=""/>
        <dsp:cNvSpPr/>
      </dsp:nvSpPr>
      <dsp:spPr>
        <a:xfrm>
          <a:off x="769448" y="1490635"/>
          <a:ext cx="842563" cy="566160"/>
        </a:xfrm>
        <a:custGeom>
          <a:avLst/>
          <a:gdLst/>
          <a:ahLst/>
          <a:cxnLst/>
          <a:rect l="0" t="0" r="0" b="0"/>
          <a:pathLst>
            <a:path>
              <a:moveTo>
                <a:pt x="0" y="0"/>
              </a:moveTo>
              <a:lnTo>
                <a:pt x="0" y="566160"/>
              </a:lnTo>
              <a:lnTo>
                <a:pt x="842563" y="566160"/>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E9F15A5-0C38-BB4C-B5FC-D527DE07CA23}">
      <dsp:nvSpPr>
        <dsp:cNvPr id="0" name=""/>
        <dsp:cNvSpPr/>
      </dsp:nvSpPr>
      <dsp:spPr>
        <a:xfrm>
          <a:off x="1842543" y="616778"/>
          <a:ext cx="1946754" cy="258464"/>
        </a:xfrm>
        <a:custGeom>
          <a:avLst/>
          <a:gdLst/>
          <a:ahLst/>
          <a:cxnLst/>
          <a:rect l="0" t="0" r="0" b="0"/>
          <a:pathLst>
            <a:path>
              <a:moveTo>
                <a:pt x="1946754" y="0"/>
              </a:moveTo>
              <a:lnTo>
                <a:pt x="1946754" y="129232"/>
              </a:lnTo>
              <a:lnTo>
                <a:pt x="0" y="129232"/>
              </a:lnTo>
              <a:lnTo>
                <a:pt x="0" y="258464"/>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4EB66B-2098-0F45-B583-304124E35EB3}">
      <dsp:nvSpPr>
        <dsp:cNvPr id="0" name=""/>
        <dsp:cNvSpPr/>
      </dsp:nvSpPr>
      <dsp:spPr>
        <a:xfrm>
          <a:off x="2517567" y="1387"/>
          <a:ext cx="2543463"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Memory tracer</a:t>
          </a:r>
          <a:endParaRPr lang="en-US" sz="2000" kern="1200" dirty="0"/>
        </a:p>
      </dsp:txBody>
      <dsp:txXfrm>
        <a:off x="2517567" y="1387"/>
        <a:ext cx="2543463" cy="615391"/>
      </dsp:txXfrm>
    </dsp:sp>
    <dsp:sp modelId="{B4C2E316-9605-F246-A3CC-2F26A35C2D6F}">
      <dsp:nvSpPr>
        <dsp:cNvPr id="0" name=""/>
        <dsp:cNvSpPr/>
      </dsp:nvSpPr>
      <dsp:spPr>
        <a:xfrm>
          <a:off x="501174" y="875243"/>
          <a:ext cx="2682738"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Teacher mode</a:t>
          </a:r>
          <a:endParaRPr lang="en-US" sz="2000" kern="1200" dirty="0"/>
        </a:p>
      </dsp:txBody>
      <dsp:txXfrm>
        <a:off x="501174" y="875243"/>
        <a:ext cx="2682738" cy="615391"/>
      </dsp:txXfrm>
    </dsp:sp>
    <dsp:sp modelId="{A67BB03D-4E05-714A-A4AD-5ADE80FDD0C4}">
      <dsp:nvSpPr>
        <dsp:cNvPr id="0" name=""/>
        <dsp:cNvSpPr/>
      </dsp:nvSpPr>
      <dsp:spPr>
        <a:xfrm>
          <a:off x="1612011" y="1749099"/>
          <a:ext cx="2233896"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Upload new code</a:t>
          </a:r>
          <a:endParaRPr lang="en-US" sz="2000" kern="1200" dirty="0"/>
        </a:p>
      </dsp:txBody>
      <dsp:txXfrm>
        <a:off x="1612011" y="1749099"/>
        <a:ext cx="2233896" cy="615391"/>
      </dsp:txXfrm>
    </dsp:sp>
    <dsp:sp modelId="{5718B700-5442-6A4B-888D-42477ECA9212}">
      <dsp:nvSpPr>
        <dsp:cNvPr id="0" name=""/>
        <dsp:cNvSpPr/>
      </dsp:nvSpPr>
      <dsp:spPr>
        <a:xfrm>
          <a:off x="1612011" y="2622955"/>
          <a:ext cx="2225502"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Collect common error</a:t>
          </a:r>
          <a:endParaRPr lang="en-US" sz="2000" kern="1200" dirty="0"/>
        </a:p>
      </dsp:txBody>
      <dsp:txXfrm>
        <a:off x="1612011" y="2622955"/>
        <a:ext cx="2225502" cy="615391"/>
      </dsp:txXfrm>
    </dsp:sp>
    <dsp:sp modelId="{FB16020F-368B-2F47-AF4A-971D82D917A3}">
      <dsp:nvSpPr>
        <dsp:cNvPr id="0" name=""/>
        <dsp:cNvSpPr/>
      </dsp:nvSpPr>
      <dsp:spPr>
        <a:xfrm>
          <a:off x="4421982" y="876308"/>
          <a:ext cx="2754739"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Student mode</a:t>
          </a:r>
          <a:endParaRPr lang="en-US" sz="2000" kern="1200" dirty="0"/>
        </a:p>
      </dsp:txBody>
      <dsp:txXfrm>
        <a:off x="4421982" y="876308"/>
        <a:ext cx="2754739" cy="615391"/>
      </dsp:txXfrm>
    </dsp:sp>
    <dsp:sp modelId="{0F1FFB6E-6C5C-B34F-AE71-4E366F4AA6AA}">
      <dsp:nvSpPr>
        <dsp:cNvPr id="0" name=""/>
        <dsp:cNvSpPr/>
      </dsp:nvSpPr>
      <dsp:spPr>
        <a:xfrm>
          <a:off x="5512542" y="1745425"/>
          <a:ext cx="2457874"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Select code</a:t>
          </a:r>
          <a:endParaRPr lang="en-US" sz="2000" kern="1200" dirty="0"/>
        </a:p>
      </dsp:txBody>
      <dsp:txXfrm>
        <a:off x="5512542" y="1745425"/>
        <a:ext cx="2457874" cy="615391"/>
      </dsp:txXfrm>
    </dsp:sp>
    <dsp:sp modelId="{99E23C4D-7942-2441-BBC3-9A8FF2F5FB35}">
      <dsp:nvSpPr>
        <dsp:cNvPr id="0" name=""/>
        <dsp:cNvSpPr/>
      </dsp:nvSpPr>
      <dsp:spPr>
        <a:xfrm>
          <a:off x="5548382" y="2610321"/>
          <a:ext cx="2422034"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Input variable’s value</a:t>
          </a:r>
          <a:endParaRPr lang="en-US" sz="2000" kern="1200" dirty="0"/>
        </a:p>
      </dsp:txBody>
      <dsp:txXfrm>
        <a:off x="5548382" y="2610321"/>
        <a:ext cx="2422034" cy="615391"/>
      </dsp:txXfrm>
    </dsp:sp>
    <dsp:sp modelId="{368DAD96-DF85-214E-84D4-74386A118EE8}">
      <dsp:nvSpPr>
        <dsp:cNvPr id="0" name=""/>
        <dsp:cNvSpPr/>
      </dsp:nvSpPr>
      <dsp:spPr>
        <a:xfrm>
          <a:off x="5544629" y="3496812"/>
          <a:ext cx="2425787"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Get feedback and hints after submit</a:t>
          </a:r>
          <a:endParaRPr lang="en-US" sz="2000" kern="1200" dirty="0"/>
        </a:p>
      </dsp:txBody>
      <dsp:txXfrm>
        <a:off x="5544629" y="3496812"/>
        <a:ext cx="2425787" cy="6153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51692D-CD47-43CA-8161-39E7F632A5FE}"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A0EEF6A-B574-4097-909D-38702BB2392D}" type="slidenum">
              <a:rPr lang="en-US" smtClean="0"/>
              <a:t>‹#›</a:t>
            </a:fld>
            <a:endParaRPr lang="en-US"/>
          </a:p>
        </p:txBody>
      </p:sp>
    </p:spTree>
    <p:extLst>
      <p:ext uri="{BB962C8B-B14F-4D97-AF65-F5344CB8AC3E}">
        <p14:creationId xmlns:p14="http://schemas.microsoft.com/office/powerpoint/2010/main" val="3804166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51692D-CD47-43CA-8161-39E7F632A5FE}"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19240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51692D-CD47-43CA-8161-39E7F632A5FE}"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35843155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51692D-CD47-43CA-8161-39E7F632A5FE}"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60358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E51692D-CD47-43CA-8161-39E7F632A5FE}" type="datetimeFigureOut">
              <a:rPr lang="en-US" smtClean="0"/>
              <a:t>3/16/17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A0EEF6A-B574-4097-909D-38702BB2392D}" type="slidenum">
              <a:rPr lang="en-US" smtClean="0"/>
              <a:t>‹#›</a:t>
            </a:fld>
            <a:endParaRPr lang="en-US"/>
          </a:p>
        </p:txBody>
      </p:sp>
    </p:spTree>
    <p:extLst>
      <p:ext uri="{BB962C8B-B14F-4D97-AF65-F5344CB8AC3E}">
        <p14:creationId xmlns:p14="http://schemas.microsoft.com/office/powerpoint/2010/main" val="18732585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51692D-CD47-43CA-8161-39E7F632A5FE}"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74618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51692D-CD47-43CA-8161-39E7F632A5FE}" type="datetimeFigureOut">
              <a:rPr lang="en-US" smtClean="0"/>
              <a:t>3/16/17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EEF6A-B574-4097-909D-38702BB2392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1691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51692D-CD47-43CA-8161-39E7F632A5FE}" type="datetimeFigureOut">
              <a:rPr lang="en-US" smtClean="0"/>
              <a:t>3/16/17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EEF6A-B574-4097-909D-38702BB2392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82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1692D-CD47-43CA-8161-39E7F632A5FE}" type="datetimeFigureOut">
              <a:rPr lang="en-US" smtClean="0"/>
              <a:t>3/16/17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8088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1692D-CD47-43CA-8161-39E7F632A5FE}"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37916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1692D-CD47-43CA-8161-39E7F632A5FE}" type="datetimeFigureOut">
              <a:rPr lang="en-US" smtClean="0"/>
              <a:t>3/16/17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911557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E51692D-CD47-43CA-8161-39E7F632A5FE}" type="datetimeFigureOut">
              <a:rPr lang="en-US" smtClean="0"/>
              <a:t>3/16/17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A0EEF6A-B574-4097-909D-38702BB2392D}" type="slidenum">
              <a:rPr lang="en-US" smtClean="0"/>
              <a:t>‹#›</a:t>
            </a:fld>
            <a:endParaRPr lang="en-US"/>
          </a:p>
        </p:txBody>
      </p:sp>
    </p:spTree>
    <p:extLst>
      <p:ext uri="{BB962C8B-B14F-4D97-AF65-F5344CB8AC3E}">
        <p14:creationId xmlns:p14="http://schemas.microsoft.com/office/powerpoint/2010/main" val="416179845"/>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Memory tracer</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Supervisor: Cruz </a:t>
            </a:r>
            <a:r>
              <a:rPr lang="en-US" dirty="0" err="1"/>
              <a:t>lzu</a:t>
            </a:r>
            <a:endParaRPr lang="en-US" dirty="0"/>
          </a:p>
          <a:p>
            <a:r>
              <a:rPr lang="en-US" dirty="0"/>
              <a:t>Group members: </a:t>
            </a:r>
            <a:r>
              <a:rPr lang="en-US" dirty="0" err="1"/>
              <a:t>Changchang</a:t>
            </a:r>
            <a:r>
              <a:rPr lang="en-US" dirty="0"/>
              <a:t> Liu</a:t>
            </a:r>
          </a:p>
          <a:p>
            <a:r>
              <a:rPr lang="en-US" dirty="0"/>
              <a:t>    		</a:t>
            </a:r>
            <a:r>
              <a:rPr lang="zh-CN" altLang="en-US" dirty="0"/>
              <a:t> </a:t>
            </a:r>
            <a:r>
              <a:rPr lang="zh-CN" altLang="en-US" dirty="0" smtClean="0"/>
              <a:t> </a:t>
            </a:r>
            <a:r>
              <a:rPr lang="en-US" dirty="0" err="1" smtClean="0"/>
              <a:t>Tianxu</a:t>
            </a:r>
            <a:r>
              <a:rPr lang="en-US" dirty="0" smtClean="0"/>
              <a:t> </a:t>
            </a:r>
            <a:r>
              <a:rPr lang="en-US" dirty="0"/>
              <a:t>Xi</a:t>
            </a:r>
          </a:p>
        </p:txBody>
      </p:sp>
    </p:spTree>
    <p:extLst>
      <p:ext uri="{BB962C8B-B14F-4D97-AF65-F5344CB8AC3E}">
        <p14:creationId xmlns:p14="http://schemas.microsoft.com/office/powerpoint/2010/main" val="3689890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5400" dirty="0" smtClean="0"/>
              <a:t>Thanks!</a:t>
            </a:r>
            <a:endParaRPr lang="en-US" sz="5400" dirty="0"/>
          </a:p>
        </p:txBody>
      </p:sp>
    </p:spTree>
    <p:extLst>
      <p:ext uri="{BB962C8B-B14F-4D97-AF65-F5344CB8AC3E}">
        <p14:creationId xmlns:p14="http://schemas.microsoft.com/office/powerpoint/2010/main" val="1569175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cap="none" dirty="0" smtClean="0"/>
              <a:t>Summary</a:t>
            </a:r>
            <a:endParaRPr lang="en-US" cap="none" dirty="0"/>
          </a:p>
        </p:txBody>
      </p:sp>
      <p:sp>
        <p:nvSpPr>
          <p:cNvPr id="3" name="Content Placeholder 2"/>
          <p:cNvSpPr>
            <a:spLocks noGrp="1"/>
          </p:cNvSpPr>
          <p:nvPr>
            <p:ph idx="1"/>
          </p:nvPr>
        </p:nvSpPr>
        <p:spPr>
          <a:xfrm>
            <a:off x="1064512" y="2872112"/>
            <a:ext cx="8534400" cy="3615267"/>
          </a:xfrm>
        </p:spPr>
        <p:txBody>
          <a:bodyPr/>
          <a:lstStyle/>
          <a:p>
            <a:pPr>
              <a:buFont typeface="Wingdings" panose="05000000000000000000" pitchFamily="2" charset="2"/>
              <a:buChar char="§"/>
            </a:pPr>
            <a:r>
              <a:rPr lang="en-US" dirty="0"/>
              <a:t>Background</a:t>
            </a:r>
          </a:p>
          <a:p>
            <a:pPr>
              <a:buFont typeface="Wingdings" panose="05000000000000000000" pitchFamily="2" charset="2"/>
              <a:buChar char="§"/>
            </a:pPr>
            <a:r>
              <a:rPr lang="en-US" dirty="0" smtClean="0"/>
              <a:t>Introduction of this project</a:t>
            </a:r>
            <a:endParaRPr lang="en-US" dirty="0"/>
          </a:p>
          <a:p>
            <a:pPr>
              <a:buFont typeface="Wingdings" panose="05000000000000000000" pitchFamily="2" charset="2"/>
              <a:buChar char="§"/>
            </a:pPr>
            <a:r>
              <a:rPr lang="en-US" dirty="0" smtClean="0"/>
              <a:t>Current tools</a:t>
            </a:r>
            <a:endParaRPr lang="en-US" dirty="0"/>
          </a:p>
          <a:p>
            <a:pPr>
              <a:buFont typeface="Wingdings" panose="05000000000000000000" pitchFamily="2" charset="2"/>
              <a:buChar char="§"/>
            </a:pPr>
            <a:r>
              <a:rPr lang="en-US" dirty="0" smtClean="0"/>
              <a:t>Advantage</a:t>
            </a:r>
          </a:p>
          <a:p>
            <a:pPr>
              <a:buFont typeface="Wingdings" panose="05000000000000000000" pitchFamily="2" charset="2"/>
              <a:buChar char="§"/>
            </a:pPr>
            <a:r>
              <a:rPr lang="en-US" dirty="0" smtClean="0"/>
              <a:t>Future improvement</a:t>
            </a:r>
            <a:endParaRPr lang="en-US" dirty="0"/>
          </a:p>
          <a:p>
            <a:pPr>
              <a:buFont typeface="Wingdings" panose="05000000000000000000" pitchFamily="2" charset="2"/>
              <a:buChar char="§"/>
            </a:pPr>
            <a:r>
              <a:rPr lang="en-US" dirty="0" smtClean="0"/>
              <a:t>Conclusion</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46469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00" y="1862239"/>
            <a:ext cx="5930900" cy="2819400"/>
          </a:xfrm>
          <a:prstGeom prst="rect">
            <a:avLst/>
          </a:prstGeom>
        </p:spPr>
      </p:pic>
      <p:sp>
        <p:nvSpPr>
          <p:cNvPr id="2" name="Title 1"/>
          <p:cNvSpPr>
            <a:spLocks noGrp="1"/>
          </p:cNvSpPr>
          <p:nvPr>
            <p:ph type="title"/>
          </p:nvPr>
        </p:nvSpPr>
        <p:spPr>
          <a:xfrm>
            <a:off x="1148402" y="627442"/>
            <a:ext cx="8534400" cy="1507067"/>
          </a:xfrm>
        </p:spPr>
        <p:txBody>
          <a:bodyPr/>
          <a:lstStyle/>
          <a:p>
            <a:r>
              <a:rPr lang="en-US" cap="none" dirty="0" smtClean="0"/>
              <a:t>Background</a:t>
            </a:r>
            <a:endParaRPr lang="en-US" cap="none" dirty="0"/>
          </a:p>
        </p:txBody>
      </p:sp>
      <p:sp>
        <p:nvSpPr>
          <p:cNvPr id="3" name="Content Placeholder 2"/>
          <p:cNvSpPr>
            <a:spLocks noGrp="1"/>
          </p:cNvSpPr>
          <p:nvPr>
            <p:ph idx="1"/>
          </p:nvPr>
        </p:nvSpPr>
        <p:spPr>
          <a:xfrm>
            <a:off x="594612" y="2160818"/>
            <a:ext cx="8534400" cy="3352800"/>
          </a:xfrm>
        </p:spPr>
        <p:txBody>
          <a:bodyPr>
            <a:normAutofit fontScale="85000" lnSpcReduction="20000"/>
          </a:bodyPr>
          <a:lstStyle/>
          <a:p>
            <a:pPr>
              <a:lnSpc>
                <a:spcPct val="250000"/>
              </a:lnSpc>
            </a:pPr>
            <a:r>
              <a:rPr lang="en-US" dirty="0" smtClean="0"/>
              <a:t>Learning programming is hard, especially for </a:t>
            </a:r>
            <a:r>
              <a:rPr lang="en-US" dirty="0" smtClean="0"/>
              <a:t>beginners</a:t>
            </a:r>
            <a:endParaRPr lang="en-US" dirty="0"/>
          </a:p>
          <a:p>
            <a:pPr>
              <a:lnSpc>
                <a:spcPct val="250000"/>
              </a:lnSpc>
            </a:pPr>
            <a:r>
              <a:rPr lang="en-US" dirty="0" smtClean="0"/>
              <a:t>The core of memory tracer:  trace table</a:t>
            </a:r>
          </a:p>
          <a:p>
            <a:pPr lvl="1">
              <a:lnSpc>
                <a:spcPct val="250000"/>
              </a:lnSpc>
            </a:pPr>
            <a:r>
              <a:rPr lang="en-US" dirty="0" smtClean="0"/>
              <a:t>Example</a:t>
            </a:r>
          </a:p>
          <a:p>
            <a:pPr lvl="1">
              <a:lnSpc>
                <a:spcPct val="250000"/>
              </a:lnSpc>
            </a:pPr>
            <a:r>
              <a:rPr lang="en-US" dirty="0" smtClean="0"/>
              <a:t>Function of trace table</a:t>
            </a:r>
            <a:endParaRPr lang="en-US" dirty="0"/>
          </a:p>
          <a:p>
            <a:pPr lvl="1">
              <a:lnSpc>
                <a:spcPct val="250000"/>
              </a:lnSpc>
            </a:pPr>
            <a:r>
              <a:rPr lang="en-US" dirty="0" smtClean="0"/>
              <a:t>A</a:t>
            </a:r>
            <a:r>
              <a:rPr lang="en-US" dirty="0" smtClean="0"/>
              <a:t>dvantages of trace table (obvious, easy to identify errors </a:t>
            </a:r>
            <a:r>
              <a:rPr lang="en-US" dirty="0"/>
              <a:t> </a:t>
            </a:r>
            <a:r>
              <a:rPr lang="en-US" dirty="0" smtClean="0"/>
              <a:t>and check code)</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36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569" y="2806700"/>
            <a:ext cx="6373767" cy="405130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800" y="-115824"/>
            <a:ext cx="6045369" cy="4051300"/>
          </a:xfrm>
        </p:spPr>
      </p:pic>
    </p:spTree>
    <p:extLst>
      <p:ext uri="{BB962C8B-B14F-4D97-AF65-F5344CB8AC3E}">
        <p14:creationId xmlns:p14="http://schemas.microsoft.com/office/powerpoint/2010/main" val="1633124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cap="none" dirty="0" smtClean="0"/>
              <a:t>Introduction of this project</a:t>
            </a:r>
            <a:endParaRPr lang="en-US" cap="none" dirty="0"/>
          </a:p>
        </p:txBody>
      </p:sp>
      <p:sp>
        <p:nvSpPr>
          <p:cNvPr id="3" name="Content Placeholder 2"/>
          <p:cNvSpPr>
            <a:spLocks noGrp="1"/>
          </p:cNvSpPr>
          <p:nvPr>
            <p:ph idx="1"/>
          </p:nvPr>
        </p:nvSpPr>
        <p:spPr>
          <a:xfrm>
            <a:off x="1059502" y="2134509"/>
            <a:ext cx="8534400" cy="3615267"/>
          </a:xfrm>
        </p:spPr>
        <p:txBody>
          <a:bodyPr>
            <a:normAutofit/>
          </a:bodyPr>
          <a:lstStyle/>
          <a:p>
            <a:pPr>
              <a:lnSpc>
                <a:spcPct val="100000"/>
              </a:lnSpc>
              <a:buFont typeface="Wingdings" panose="05000000000000000000" pitchFamily="2" charset="2"/>
              <a:buChar char="§"/>
            </a:pPr>
            <a:r>
              <a:rPr lang="en-US" dirty="0" smtClean="0"/>
              <a:t>Two modes</a:t>
            </a:r>
            <a:endParaRPr lang="en-US" dirty="0"/>
          </a:p>
          <a:p>
            <a:pPr>
              <a:lnSpc>
                <a:spcPct val="100000"/>
              </a:lnSpc>
              <a:buFont typeface="Wingdings" panose="05000000000000000000" pitchFamily="2" charset="2"/>
              <a:buChar char="§"/>
            </a:pPr>
            <a:r>
              <a:rPr lang="en-US" dirty="0" smtClean="0"/>
              <a:t>Student mode</a:t>
            </a:r>
          </a:p>
          <a:p>
            <a:pPr lvl="1">
              <a:lnSpc>
                <a:spcPct val="100000"/>
              </a:lnSpc>
            </a:pPr>
            <a:r>
              <a:rPr lang="en-US" dirty="0" smtClean="0"/>
              <a:t>Example</a:t>
            </a:r>
          </a:p>
          <a:p>
            <a:pPr lvl="1">
              <a:lnSpc>
                <a:spcPct val="100000"/>
              </a:lnSpc>
            </a:pPr>
            <a:endParaRPr lang="en-US" dirty="0"/>
          </a:p>
          <a:p>
            <a:pPr>
              <a:lnSpc>
                <a:spcPct val="100000"/>
              </a:lnSpc>
              <a:buFont typeface="Wingdings" panose="05000000000000000000" pitchFamily="2" charset="2"/>
              <a:buChar char="§"/>
            </a:pPr>
            <a:r>
              <a:rPr lang="en-US" dirty="0" smtClean="0"/>
              <a:t>Teacher mode</a:t>
            </a:r>
          </a:p>
          <a:p>
            <a:pPr lvl="1">
              <a:lnSpc>
                <a:spcPct val="100000"/>
              </a:lnSpc>
            </a:pPr>
            <a:r>
              <a:rPr lang="en-US" dirty="0" smtClean="0"/>
              <a:t>Example</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aphicFrame>
        <p:nvGraphicFramePr>
          <p:cNvPr id="7" name="Diagram 6"/>
          <p:cNvGraphicFramePr/>
          <p:nvPr>
            <p:extLst>
              <p:ext uri="{D42A27DB-BD31-4B8C-83A1-F6EECF244321}">
                <p14:modId xmlns:p14="http://schemas.microsoft.com/office/powerpoint/2010/main" val="573924237"/>
              </p:ext>
            </p:extLst>
          </p:nvPr>
        </p:nvGraphicFramePr>
        <p:xfrm>
          <a:off x="3263640" y="1988629"/>
          <a:ext cx="7970417" cy="411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636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altLang="zh-CN" dirty="0" smtClean="0"/>
              <a:t>Current</a:t>
            </a:r>
            <a:r>
              <a:rPr lang="zh-CN" altLang="en-US" dirty="0" smtClean="0"/>
              <a:t> </a:t>
            </a:r>
            <a:r>
              <a:rPr lang="en-US" altLang="zh-CN" cap="none" dirty="0" smtClean="0"/>
              <a:t>Tools</a:t>
            </a:r>
            <a:endParaRPr lang="en-US" dirty="0"/>
          </a:p>
        </p:txBody>
      </p:sp>
      <p:sp>
        <p:nvSpPr>
          <p:cNvPr id="3" name="Content Placeholder 2"/>
          <p:cNvSpPr>
            <a:spLocks noGrp="1"/>
          </p:cNvSpPr>
          <p:nvPr>
            <p:ph idx="1"/>
          </p:nvPr>
        </p:nvSpPr>
        <p:spPr>
          <a:xfrm>
            <a:off x="1064512" y="2319130"/>
            <a:ext cx="8534400" cy="4168249"/>
          </a:xfrm>
        </p:spPr>
        <p:txBody>
          <a:bodyPr/>
          <a:lstStyle/>
          <a:p>
            <a:pPr>
              <a:buFont typeface="Wingdings" panose="05000000000000000000" pitchFamily="2" charset="2"/>
              <a:buChar char="§"/>
            </a:pPr>
            <a:r>
              <a:rPr lang="en-US" altLang="zh-CN" dirty="0" smtClean="0"/>
              <a:t>Automatically</a:t>
            </a:r>
            <a:r>
              <a:rPr lang="zh-CN" altLang="en-US" dirty="0" smtClean="0"/>
              <a:t> </a:t>
            </a:r>
            <a:r>
              <a:rPr lang="en-US" altLang="zh-CN" dirty="0" smtClean="0"/>
              <a:t>generate</a:t>
            </a:r>
            <a:r>
              <a:rPr lang="zh-CN" altLang="en-US" dirty="0" smtClean="0"/>
              <a:t> </a:t>
            </a:r>
            <a:r>
              <a:rPr lang="en-US" altLang="zh-CN" dirty="0" smtClean="0"/>
              <a:t>trace</a:t>
            </a:r>
            <a:r>
              <a:rPr lang="zh-CN" altLang="en-US" dirty="0" smtClean="0"/>
              <a:t> </a:t>
            </a:r>
            <a:r>
              <a:rPr lang="en-US" altLang="zh-CN" dirty="0" smtClean="0"/>
              <a:t>table</a:t>
            </a:r>
            <a:r>
              <a:rPr lang="zh-CN" altLang="en-US" dirty="0" smtClean="0"/>
              <a:t> </a:t>
            </a:r>
            <a:r>
              <a:rPr lang="en-US" altLang="zh-CN" dirty="0" smtClean="0"/>
              <a:t>for</a:t>
            </a:r>
            <a:r>
              <a:rPr lang="zh-CN" altLang="en-US" dirty="0" smtClean="0"/>
              <a:t> </a:t>
            </a:r>
            <a:r>
              <a:rPr lang="en-US" altLang="zh-CN" dirty="0" smtClean="0"/>
              <a:t>java</a:t>
            </a:r>
            <a:r>
              <a:rPr lang="zh-CN" altLang="en-US" dirty="0" smtClean="0"/>
              <a:t> </a:t>
            </a:r>
            <a:r>
              <a:rPr lang="en-US" altLang="zh-CN" dirty="0" smtClean="0"/>
              <a:t>code</a:t>
            </a:r>
          </a:p>
          <a:p>
            <a:pPr>
              <a:buFont typeface="Wingdings" panose="05000000000000000000" pitchFamily="2" charset="2"/>
              <a:buChar char="§"/>
            </a:pPr>
            <a:endParaRPr lang="en-US" altLang="zh-CN" dirty="0" smtClean="0"/>
          </a:p>
          <a:p>
            <a:pPr>
              <a:buFont typeface="Wingdings" panose="05000000000000000000" pitchFamily="2" charset="2"/>
              <a:buChar char="§"/>
            </a:pPr>
            <a:r>
              <a:rPr lang="en-US" altLang="zh-CN" dirty="0" smtClean="0"/>
              <a:t>Allow</a:t>
            </a:r>
            <a:r>
              <a:rPr lang="zh-CN" altLang="en-US" dirty="0" smtClean="0"/>
              <a:t> </a:t>
            </a:r>
            <a:r>
              <a:rPr lang="en-US" altLang="zh-CN" dirty="0" smtClean="0"/>
              <a:t>students</a:t>
            </a:r>
            <a:r>
              <a:rPr lang="zh-CN" altLang="en-US" dirty="0" smtClean="0"/>
              <a:t> </a:t>
            </a:r>
            <a:r>
              <a:rPr lang="en-US" altLang="zh-CN" dirty="0" smtClean="0"/>
              <a:t>fill</a:t>
            </a:r>
            <a:r>
              <a:rPr lang="zh-CN" altLang="en-US" dirty="0" smtClean="0"/>
              <a:t> </a:t>
            </a:r>
            <a:r>
              <a:rPr lang="en-US" altLang="zh-CN" dirty="0" smtClean="0"/>
              <a:t>into</a:t>
            </a:r>
            <a:r>
              <a:rPr lang="zh-CN" altLang="en-US" dirty="0" smtClean="0"/>
              <a:t> </a:t>
            </a:r>
            <a:r>
              <a:rPr lang="en-US" altLang="zh-CN" dirty="0" smtClean="0"/>
              <a:t>trace</a:t>
            </a:r>
            <a:r>
              <a:rPr lang="zh-CN" altLang="en-US" dirty="0" smtClean="0"/>
              <a:t> </a:t>
            </a:r>
            <a:r>
              <a:rPr lang="en-US" altLang="zh-CN" dirty="0" smtClean="0"/>
              <a:t>table</a:t>
            </a:r>
          </a:p>
          <a:p>
            <a:pPr>
              <a:buFont typeface="Wingdings" panose="05000000000000000000" pitchFamily="2" charset="2"/>
              <a:buChar char="§"/>
            </a:pPr>
            <a:endParaRPr lang="en-US" altLang="zh-CN" dirty="0" smtClean="0"/>
          </a:p>
          <a:p>
            <a:pPr>
              <a:buFont typeface="Wingdings" panose="05000000000000000000" pitchFamily="2" charset="2"/>
              <a:buChar char="§"/>
            </a:pPr>
            <a:r>
              <a:rPr lang="en-US" altLang="zh-CN" dirty="0" smtClean="0"/>
              <a:t>Auto-grades</a:t>
            </a:r>
            <a:r>
              <a:rPr lang="zh-CN" altLang="en-US" dirty="0" smtClean="0"/>
              <a:t> </a:t>
            </a:r>
            <a:r>
              <a:rPr lang="en-US" altLang="zh-CN" dirty="0" smtClean="0"/>
              <a:t>the</a:t>
            </a:r>
            <a:r>
              <a:rPr lang="zh-CN" altLang="en-US" dirty="0" smtClean="0"/>
              <a:t> </a:t>
            </a:r>
            <a:r>
              <a:rPr lang="en-US" altLang="zh-CN" dirty="0" smtClean="0"/>
              <a:t>submission</a:t>
            </a:r>
            <a:r>
              <a:rPr lang="zh-CN" altLang="en-US" dirty="0" smtClean="0"/>
              <a:t> </a:t>
            </a:r>
            <a:r>
              <a:rPr lang="en-US" altLang="zh-CN" dirty="0" smtClean="0"/>
              <a:t>to</a:t>
            </a:r>
            <a:r>
              <a:rPr lang="zh-CN" altLang="en-US" dirty="0" smtClean="0"/>
              <a:t> </a:t>
            </a:r>
            <a:r>
              <a:rPr lang="en-US" altLang="zh-CN" dirty="0" smtClean="0"/>
              <a:t>students</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695356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cap="none" dirty="0" smtClean="0"/>
              <a:t>Advantage</a:t>
            </a:r>
            <a:endParaRPr lang="en-US" dirty="0"/>
          </a:p>
        </p:txBody>
      </p:sp>
      <p:sp>
        <p:nvSpPr>
          <p:cNvPr id="3" name="Content Placeholder 2"/>
          <p:cNvSpPr>
            <a:spLocks noGrp="1"/>
          </p:cNvSpPr>
          <p:nvPr>
            <p:ph idx="1"/>
          </p:nvPr>
        </p:nvSpPr>
        <p:spPr>
          <a:xfrm>
            <a:off x="1089838" y="2368942"/>
            <a:ext cx="8509074" cy="4118437"/>
          </a:xfrm>
        </p:spPr>
        <p:txBody>
          <a:bodyPr/>
          <a:lstStyle/>
          <a:p>
            <a:pPr>
              <a:lnSpc>
                <a:spcPct val="120000"/>
              </a:lnSpc>
              <a:buFont typeface="Wingdings" panose="05000000000000000000" pitchFamily="2" charset="2"/>
              <a:buChar char="§"/>
            </a:pPr>
            <a:r>
              <a:rPr lang="en-US" altLang="zh-CN" dirty="0" smtClean="0"/>
              <a:t>Automatically</a:t>
            </a:r>
            <a:r>
              <a:rPr lang="zh-CN" altLang="en-US" dirty="0" smtClean="0"/>
              <a:t> </a:t>
            </a:r>
            <a:r>
              <a:rPr lang="en-US" altLang="zh-CN" dirty="0" smtClean="0"/>
              <a:t>generate</a:t>
            </a:r>
            <a:r>
              <a:rPr lang="zh-CN" altLang="en-US" dirty="0" smtClean="0"/>
              <a:t> </a:t>
            </a:r>
            <a:r>
              <a:rPr lang="en-US" altLang="zh-CN" dirty="0" smtClean="0"/>
              <a:t>trace</a:t>
            </a:r>
            <a:r>
              <a:rPr lang="zh-CN" altLang="en-US" dirty="0" smtClean="0"/>
              <a:t> </a:t>
            </a:r>
            <a:r>
              <a:rPr lang="en-US" altLang="zh-CN" dirty="0" smtClean="0"/>
              <a:t>table</a:t>
            </a:r>
            <a:r>
              <a:rPr lang="zh-CN" altLang="en-US" dirty="0" smtClean="0"/>
              <a:t> </a:t>
            </a:r>
            <a:r>
              <a:rPr lang="en-US" altLang="zh-CN" dirty="0" smtClean="0"/>
              <a:t>for</a:t>
            </a:r>
            <a:r>
              <a:rPr lang="zh-CN" altLang="en-US" dirty="0" smtClean="0"/>
              <a:t> </a:t>
            </a:r>
            <a:r>
              <a:rPr lang="en-US" altLang="zh-CN" dirty="0" smtClean="0"/>
              <a:t>C</a:t>
            </a:r>
            <a:r>
              <a:rPr lang="zh-CN" altLang="en-US" dirty="0" smtClean="0"/>
              <a:t> </a:t>
            </a:r>
            <a:r>
              <a:rPr lang="en-US" altLang="zh-CN" dirty="0" smtClean="0"/>
              <a:t>code</a:t>
            </a:r>
          </a:p>
          <a:p>
            <a:pPr>
              <a:lnSpc>
                <a:spcPct val="120000"/>
              </a:lnSpc>
              <a:buFont typeface="Wingdings" panose="05000000000000000000" pitchFamily="2" charset="2"/>
              <a:buChar char="§"/>
            </a:pPr>
            <a:r>
              <a:rPr lang="en-US" altLang="zh-CN" dirty="0" smtClean="0"/>
              <a:t>Allow</a:t>
            </a:r>
            <a:r>
              <a:rPr lang="zh-CN" altLang="en-US" dirty="0" smtClean="0"/>
              <a:t> </a:t>
            </a:r>
            <a:r>
              <a:rPr lang="en-US" altLang="zh-CN" dirty="0" smtClean="0"/>
              <a:t>students</a:t>
            </a:r>
            <a:r>
              <a:rPr lang="zh-CN" altLang="en-US" dirty="0" smtClean="0"/>
              <a:t> </a:t>
            </a:r>
            <a:r>
              <a:rPr lang="en-US" altLang="zh-CN" dirty="0" smtClean="0"/>
              <a:t>fill</a:t>
            </a:r>
            <a:r>
              <a:rPr lang="zh-CN" altLang="en-US" dirty="0" smtClean="0"/>
              <a:t> </a:t>
            </a:r>
            <a:r>
              <a:rPr lang="en-US" altLang="zh-CN" dirty="0" smtClean="0"/>
              <a:t>into</a:t>
            </a:r>
            <a:r>
              <a:rPr lang="zh-CN" altLang="en-US" dirty="0" smtClean="0"/>
              <a:t> </a:t>
            </a:r>
            <a:r>
              <a:rPr lang="en-US" altLang="zh-CN" dirty="0" smtClean="0"/>
              <a:t>trace</a:t>
            </a:r>
            <a:r>
              <a:rPr lang="zh-CN" altLang="en-US" dirty="0" smtClean="0"/>
              <a:t> </a:t>
            </a:r>
            <a:r>
              <a:rPr lang="en-US" altLang="zh-CN" dirty="0" smtClean="0"/>
              <a:t>table</a:t>
            </a:r>
          </a:p>
          <a:p>
            <a:pPr>
              <a:lnSpc>
                <a:spcPct val="120000"/>
              </a:lnSpc>
              <a:buFont typeface="Wingdings" panose="05000000000000000000" pitchFamily="2" charset="2"/>
              <a:buChar char="§"/>
            </a:pPr>
            <a:r>
              <a:rPr lang="en-US" altLang="zh-CN" dirty="0" smtClean="0"/>
              <a:t>Auto-grades</a:t>
            </a:r>
            <a:r>
              <a:rPr lang="zh-CN" altLang="en-US" dirty="0" smtClean="0"/>
              <a:t> </a:t>
            </a:r>
            <a:r>
              <a:rPr lang="en-US" altLang="zh-CN" dirty="0" smtClean="0"/>
              <a:t>the</a:t>
            </a:r>
            <a:r>
              <a:rPr lang="zh-CN" altLang="en-US" dirty="0" smtClean="0"/>
              <a:t> </a:t>
            </a:r>
            <a:r>
              <a:rPr lang="en-US" altLang="zh-CN" dirty="0" smtClean="0"/>
              <a:t>submission</a:t>
            </a:r>
            <a:r>
              <a:rPr lang="zh-CN" altLang="en-US" dirty="0" smtClean="0"/>
              <a:t> </a:t>
            </a:r>
            <a:r>
              <a:rPr lang="en-US" altLang="zh-CN" dirty="0" smtClean="0"/>
              <a:t>and</a:t>
            </a:r>
            <a:r>
              <a:rPr lang="zh-CN" altLang="en-US" dirty="0" smtClean="0"/>
              <a:t> </a:t>
            </a:r>
            <a:r>
              <a:rPr lang="en-US" altLang="zh-CN" dirty="0" smtClean="0"/>
              <a:t>provide</a:t>
            </a:r>
            <a:r>
              <a:rPr lang="zh-CN" altLang="en-US" dirty="0" smtClean="0"/>
              <a:t> </a:t>
            </a:r>
            <a:r>
              <a:rPr lang="en-US" altLang="zh-CN" dirty="0" smtClean="0"/>
              <a:t>feedback</a:t>
            </a:r>
            <a:r>
              <a:rPr lang="zh-CN" altLang="en-US" dirty="0" smtClean="0"/>
              <a:t> </a:t>
            </a:r>
            <a:r>
              <a:rPr lang="en-US" altLang="zh-CN" dirty="0" smtClean="0"/>
              <a:t>to</a:t>
            </a:r>
            <a:r>
              <a:rPr lang="zh-CN" altLang="en-US" dirty="0" smtClean="0"/>
              <a:t> </a:t>
            </a:r>
            <a:r>
              <a:rPr lang="en-US" altLang="zh-CN" dirty="0" smtClean="0"/>
              <a:t>student</a:t>
            </a:r>
          </a:p>
          <a:p>
            <a:pPr>
              <a:lnSpc>
                <a:spcPct val="120000"/>
              </a:lnSpc>
              <a:buFont typeface="Wingdings" panose="05000000000000000000" pitchFamily="2" charset="2"/>
              <a:buChar char="§"/>
            </a:pPr>
            <a:r>
              <a:rPr lang="en-US" altLang="zh-CN" dirty="0" smtClean="0"/>
              <a:t>Allow</a:t>
            </a:r>
            <a:r>
              <a:rPr lang="zh-CN" altLang="en-US" dirty="0" smtClean="0"/>
              <a:t> </a:t>
            </a:r>
            <a:r>
              <a:rPr lang="en-US" altLang="zh-CN" dirty="0" smtClean="0"/>
              <a:t>teachers</a:t>
            </a:r>
            <a:r>
              <a:rPr lang="zh-CN" altLang="en-US" dirty="0" smtClean="0"/>
              <a:t> </a:t>
            </a:r>
            <a:r>
              <a:rPr lang="en-US" altLang="zh-CN" dirty="0" smtClean="0"/>
              <a:t>upload</a:t>
            </a:r>
            <a:r>
              <a:rPr lang="zh-CN" altLang="en-US" dirty="0" smtClean="0"/>
              <a:t> </a:t>
            </a:r>
            <a:r>
              <a:rPr lang="en-US" altLang="zh-CN" dirty="0" smtClean="0"/>
              <a:t>new</a:t>
            </a:r>
            <a:r>
              <a:rPr lang="zh-CN" altLang="en-US" dirty="0" smtClean="0"/>
              <a:t> </a:t>
            </a:r>
            <a:r>
              <a:rPr lang="en-US" altLang="zh-CN" dirty="0" smtClean="0"/>
              <a:t>codes</a:t>
            </a:r>
          </a:p>
          <a:p>
            <a:pPr>
              <a:lnSpc>
                <a:spcPct val="120000"/>
              </a:lnSpc>
              <a:buFont typeface="Wingdings" panose="05000000000000000000" pitchFamily="2" charset="2"/>
              <a:buChar char="§"/>
            </a:pPr>
            <a:r>
              <a:rPr lang="en-US" altLang="zh-CN" dirty="0" smtClean="0"/>
              <a:t>Can</a:t>
            </a:r>
            <a:r>
              <a:rPr lang="zh-CN" altLang="en-US" dirty="0" smtClean="0"/>
              <a:t> </a:t>
            </a:r>
            <a:r>
              <a:rPr lang="en-US" altLang="zh-CN" dirty="0" smtClean="0"/>
              <a:t>provide</a:t>
            </a:r>
            <a:r>
              <a:rPr lang="zh-CN" altLang="en-US" dirty="0" smtClean="0"/>
              <a:t> </a:t>
            </a:r>
            <a:r>
              <a:rPr lang="en-US" altLang="zh-CN" dirty="0" smtClean="0"/>
              <a:t>statistic</a:t>
            </a:r>
            <a:r>
              <a:rPr lang="zh-CN" altLang="en-US" dirty="0" smtClean="0"/>
              <a:t> </a:t>
            </a:r>
            <a:r>
              <a:rPr lang="en-US" altLang="zh-CN" dirty="0" smtClean="0"/>
              <a:t>information</a:t>
            </a:r>
            <a:r>
              <a:rPr lang="zh-CN" altLang="en-US" dirty="0" smtClean="0"/>
              <a:t> </a:t>
            </a:r>
            <a:r>
              <a:rPr lang="en-US" altLang="zh-CN" dirty="0" smtClean="0"/>
              <a:t>to</a:t>
            </a:r>
            <a:r>
              <a:rPr lang="zh-CN" altLang="en-US" dirty="0" smtClean="0"/>
              <a:t> </a:t>
            </a:r>
            <a:r>
              <a:rPr lang="en-US" altLang="zh-CN" dirty="0" smtClean="0"/>
              <a:t>teachers</a:t>
            </a:r>
          </a:p>
          <a:p>
            <a:pPr lvl="1">
              <a:lnSpc>
                <a:spcPct val="120000"/>
              </a:lnSpc>
            </a:pPr>
            <a:r>
              <a:rPr lang="en-US" dirty="0" smtClean="0"/>
              <a:t>Common errors that need revision</a:t>
            </a:r>
            <a:endParaRPr lang="en-US" dirty="0"/>
          </a:p>
          <a:p>
            <a:pPr>
              <a:lnSpc>
                <a:spcPct val="120000"/>
              </a:lnSpc>
              <a:buFont typeface="Wingdings" panose="05000000000000000000" pitchFamily="2" charset="2"/>
              <a:buChar char="§"/>
            </a:pPr>
            <a:endParaRPr lang="en-US" dirty="0"/>
          </a:p>
          <a:p>
            <a:pPr>
              <a:lnSpc>
                <a:spcPct val="120000"/>
              </a:lnSpc>
              <a:buFont typeface="Wingdings" panose="05000000000000000000" pitchFamily="2" charset="2"/>
              <a:buChar char="§"/>
            </a:pPr>
            <a:endParaRPr lang="en-US" dirty="0"/>
          </a:p>
          <a:p>
            <a:pPr>
              <a:lnSpc>
                <a:spcPct val="120000"/>
              </a:lnSpc>
              <a:buFont typeface="Wingdings" panose="05000000000000000000" pitchFamily="2" charset="2"/>
              <a:buChar char="§"/>
            </a:pPr>
            <a:endParaRPr lang="en-US" dirty="0"/>
          </a:p>
          <a:p>
            <a:pPr>
              <a:lnSpc>
                <a:spcPct val="120000"/>
              </a:lnSpc>
              <a:buFont typeface="Wingdings" panose="05000000000000000000" pitchFamily="2" charset="2"/>
              <a:buChar char="§"/>
            </a:pPr>
            <a:endParaRPr lang="en-US" dirty="0"/>
          </a:p>
        </p:txBody>
      </p:sp>
    </p:spTree>
    <p:extLst>
      <p:ext uri="{BB962C8B-B14F-4D97-AF65-F5344CB8AC3E}">
        <p14:creationId xmlns:p14="http://schemas.microsoft.com/office/powerpoint/2010/main" val="1046305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altLang="zh-CN" cap="none" dirty="0" smtClean="0"/>
              <a:t>Future</a:t>
            </a:r>
            <a:r>
              <a:rPr lang="zh-CN" altLang="en-US" cap="none" dirty="0" smtClean="0"/>
              <a:t> </a:t>
            </a:r>
            <a:r>
              <a:rPr lang="en-US" altLang="zh-CN" cap="none" dirty="0" smtClean="0"/>
              <a:t>improvement</a:t>
            </a:r>
            <a:endParaRPr lang="en-US" cap="none" dirty="0"/>
          </a:p>
        </p:txBody>
      </p:sp>
      <p:sp>
        <p:nvSpPr>
          <p:cNvPr id="3" name="Content Placeholder 2"/>
          <p:cNvSpPr>
            <a:spLocks noGrp="1"/>
          </p:cNvSpPr>
          <p:nvPr>
            <p:ph idx="1"/>
          </p:nvPr>
        </p:nvSpPr>
        <p:spPr>
          <a:xfrm>
            <a:off x="971206" y="2368259"/>
            <a:ext cx="9624848" cy="3615267"/>
          </a:xfrm>
        </p:spPr>
        <p:txBody>
          <a:bodyPr>
            <a:normAutofit fontScale="92500"/>
          </a:bodyPr>
          <a:lstStyle/>
          <a:p>
            <a:pPr>
              <a:lnSpc>
                <a:spcPct val="200000"/>
              </a:lnSpc>
              <a:buFont typeface="Wingdings" panose="05000000000000000000" pitchFamily="2" charset="2"/>
              <a:buChar char="§"/>
            </a:pPr>
            <a:r>
              <a:rPr lang="en-US" altLang="zh-CN" sz="2400" dirty="0" smtClean="0"/>
              <a:t>Automatically</a:t>
            </a:r>
            <a:r>
              <a:rPr lang="zh-CN" altLang="en-US" sz="2400" dirty="0" smtClean="0"/>
              <a:t> </a:t>
            </a:r>
            <a:r>
              <a:rPr lang="en-US" altLang="zh-CN" sz="2400" dirty="0" smtClean="0"/>
              <a:t>generate</a:t>
            </a:r>
            <a:r>
              <a:rPr lang="zh-CN" altLang="en-US" sz="2400" dirty="0" smtClean="0"/>
              <a:t> </a:t>
            </a:r>
            <a:r>
              <a:rPr lang="en-US" altLang="zh-CN" sz="2400" dirty="0" smtClean="0"/>
              <a:t>trace</a:t>
            </a:r>
            <a:r>
              <a:rPr lang="zh-CN" altLang="en-US" sz="2400" dirty="0" smtClean="0"/>
              <a:t> </a:t>
            </a:r>
            <a:r>
              <a:rPr lang="en-US" altLang="zh-CN" sz="2400" dirty="0" smtClean="0"/>
              <a:t>table</a:t>
            </a:r>
            <a:r>
              <a:rPr lang="zh-CN" altLang="en-US" sz="2400" dirty="0" smtClean="0"/>
              <a:t> </a:t>
            </a:r>
            <a:r>
              <a:rPr lang="en-US" altLang="zh-CN" sz="2400" dirty="0" smtClean="0"/>
              <a:t>for</a:t>
            </a:r>
            <a:r>
              <a:rPr lang="zh-CN" altLang="en-US" sz="2400" dirty="0" smtClean="0"/>
              <a:t> </a:t>
            </a:r>
            <a:r>
              <a:rPr lang="en-US" altLang="zh-CN" sz="2400" dirty="0" smtClean="0"/>
              <a:t>both</a:t>
            </a:r>
            <a:r>
              <a:rPr lang="zh-CN" altLang="en-US" sz="2400" dirty="0" smtClean="0"/>
              <a:t> </a:t>
            </a:r>
            <a:r>
              <a:rPr lang="en-US" altLang="zh-CN" sz="2400" dirty="0" smtClean="0"/>
              <a:t>C</a:t>
            </a:r>
            <a:r>
              <a:rPr lang="zh-CN" altLang="en-US" sz="2400" dirty="0" smtClean="0"/>
              <a:t> </a:t>
            </a:r>
            <a:r>
              <a:rPr lang="en-US" altLang="zh-CN" sz="2400" dirty="0" smtClean="0"/>
              <a:t>and Python</a:t>
            </a:r>
            <a:endParaRPr lang="en-AU" altLang="zh-CN" sz="2400" dirty="0" smtClean="0"/>
          </a:p>
          <a:p>
            <a:pPr>
              <a:lnSpc>
                <a:spcPct val="200000"/>
              </a:lnSpc>
              <a:buFont typeface="Wingdings" panose="05000000000000000000" pitchFamily="2" charset="2"/>
              <a:buChar char="§"/>
            </a:pPr>
            <a:r>
              <a:rPr lang="en-US" altLang="zh-CN" sz="2400" dirty="0" smtClean="0"/>
              <a:t>Work with other language, </a:t>
            </a:r>
            <a:r>
              <a:rPr lang="en-US" altLang="zh-CN" sz="2400" dirty="0" err="1" smtClean="0"/>
              <a:t>ie</a:t>
            </a:r>
            <a:r>
              <a:rPr lang="zh-CN" altLang="en-US" sz="2400" dirty="0" smtClean="0"/>
              <a:t> </a:t>
            </a:r>
            <a:r>
              <a:rPr lang="en-US" altLang="zh-CN" sz="2400" dirty="0" smtClean="0"/>
              <a:t>Python, C++</a:t>
            </a:r>
            <a:endParaRPr lang="en-US" altLang="zh-CN" sz="2400" dirty="0" smtClean="0"/>
          </a:p>
          <a:p>
            <a:pPr>
              <a:lnSpc>
                <a:spcPct val="200000"/>
              </a:lnSpc>
              <a:buFont typeface="Wingdings" panose="05000000000000000000" pitchFamily="2" charset="2"/>
              <a:buChar char="§"/>
            </a:pPr>
            <a:r>
              <a:rPr lang="en-US" altLang="zh-CN" sz="2400" dirty="0" smtClean="0"/>
              <a:t>Provide some more difficult code for students</a:t>
            </a:r>
            <a:endParaRPr lang="en-US" altLang="zh-CN" sz="2400" dirty="0" smtClean="0"/>
          </a:p>
          <a:p>
            <a:pPr>
              <a:lnSpc>
                <a:spcPct val="200000"/>
              </a:lnSpc>
              <a:buFont typeface="Wingdings" panose="05000000000000000000" pitchFamily="2" charset="2"/>
              <a:buChar char="§"/>
            </a:pPr>
            <a:r>
              <a:rPr lang="en-US" altLang="zh-CN" sz="2400" dirty="0" smtClean="0"/>
              <a:t>This tool can show teachers the students’ progress on programming</a:t>
            </a:r>
            <a:endParaRPr lang="en-US" altLang="zh-CN" sz="2400"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665529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512" y="2872112"/>
            <a:ext cx="8534400" cy="3615267"/>
          </a:xfrm>
        </p:spPr>
        <p:txBody>
          <a:bodyPr/>
          <a:lstStyle/>
          <a:p>
            <a:pPr>
              <a:buFont typeface="Wingdings" panose="05000000000000000000" pitchFamily="2" charset="2"/>
              <a:buChar char="§"/>
            </a:pPr>
            <a:endParaRPr lang="en-US" sz="3200"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cap="none" dirty="0" smtClean="0"/>
              <a:t>Conclusion</a:t>
            </a:r>
            <a:endParaRPr lang="en-US" cap="none" dirty="0"/>
          </a:p>
        </p:txBody>
      </p:sp>
      <p:sp>
        <p:nvSpPr>
          <p:cNvPr id="5" name="Content Placeholder 2"/>
          <p:cNvSpPr txBox="1">
            <a:spLocks/>
          </p:cNvSpPr>
          <p:nvPr/>
        </p:nvSpPr>
        <p:spPr>
          <a:xfrm>
            <a:off x="1064512" y="2274953"/>
            <a:ext cx="9624848" cy="361526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200000"/>
              </a:lnSpc>
            </a:pPr>
            <a:r>
              <a:rPr lang="en-US" altLang="zh-CN" sz="2400" dirty="0" smtClean="0"/>
              <a:t>Trace table is good tool</a:t>
            </a:r>
          </a:p>
          <a:p>
            <a:pPr lvl="1">
              <a:lnSpc>
                <a:spcPct val="200000"/>
              </a:lnSpc>
            </a:pPr>
            <a:r>
              <a:rPr lang="en-US" altLang="zh-CN" sz="2200" dirty="0" smtClean="0"/>
              <a:t>Help students revise and identify error</a:t>
            </a:r>
          </a:p>
          <a:p>
            <a:pPr lvl="1">
              <a:lnSpc>
                <a:spcPct val="200000"/>
              </a:lnSpc>
            </a:pPr>
            <a:r>
              <a:rPr lang="en-US" altLang="zh-CN" sz="2200" dirty="0" smtClean="0"/>
              <a:t>Easy to use and get feedback automatically</a:t>
            </a:r>
            <a:endParaRPr lang="en-AU" altLang="zh-CN" sz="2200" dirty="0" smtClean="0"/>
          </a:p>
          <a:p>
            <a:pPr>
              <a:lnSpc>
                <a:spcPct val="200000"/>
              </a:lnSpc>
            </a:pPr>
            <a:r>
              <a:rPr lang="en-AU" altLang="zh-CN" sz="2400" dirty="0" smtClean="0"/>
              <a:t>C</a:t>
            </a:r>
            <a:r>
              <a:rPr lang="en-US" altLang="zh-CN" sz="2400" dirty="0" err="1" smtClean="0"/>
              <a:t>urrent</a:t>
            </a:r>
            <a:r>
              <a:rPr lang="en-US" altLang="zh-CN" sz="2400" dirty="0" smtClean="0"/>
              <a:t> tools are not good enough</a:t>
            </a:r>
          </a:p>
          <a:p>
            <a:pPr>
              <a:lnSpc>
                <a:spcPct val="200000"/>
              </a:lnSpc>
            </a:pPr>
            <a:r>
              <a:rPr lang="en-US" altLang="zh-CN" sz="2400" dirty="0" smtClean="0"/>
              <a:t>It will give both students and teachers more help</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30350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1148</TotalTime>
  <Words>230</Words>
  <Application>Microsoft Macintosh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Rockwell</vt:lpstr>
      <vt:lpstr>Rockwell Condensed</vt:lpstr>
      <vt:lpstr>Rockwell Extra Bold</vt:lpstr>
      <vt:lpstr>Wingdings</vt:lpstr>
      <vt:lpstr>方正姚体</vt:lpstr>
      <vt:lpstr>Wood Type</vt:lpstr>
      <vt:lpstr>Memory tracer</vt:lpstr>
      <vt:lpstr>Summary</vt:lpstr>
      <vt:lpstr>Background</vt:lpstr>
      <vt:lpstr>PowerPoint Presentation</vt:lpstr>
      <vt:lpstr>Introduction of this project</vt:lpstr>
      <vt:lpstr>Current Tools</vt:lpstr>
      <vt:lpstr>Advantage</vt:lpstr>
      <vt:lpstr>Future improvement</vt:lpstr>
      <vt:lpstr>Conclusion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tracer</dc:title>
  <dc:creator>prince</dc:creator>
  <cp:lastModifiedBy>Tianxu Xi</cp:lastModifiedBy>
  <cp:revision>30</cp:revision>
  <dcterms:created xsi:type="dcterms:W3CDTF">2017-03-09T09:10:54Z</dcterms:created>
  <dcterms:modified xsi:type="dcterms:W3CDTF">2017-03-16T01:48:33Z</dcterms:modified>
</cp:coreProperties>
</file>