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64" r:id="rId3"/>
    <p:sldId id="265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0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8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Memory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Supervisor: Cruz </a:t>
            </a:r>
            <a:r>
              <a:rPr lang="en-US" dirty="0" err="1"/>
              <a:t>lzu</a:t>
            </a:r>
            <a:endParaRPr lang="en-US" dirty="0"/>
          </a:p>
          <a:p>
            <a:r>
              <a:rPr lang="en-US" dirty="0"/>
              <a:t>Group members: </a:t>
            </a:r>
            <a:r>
              <a:rPr lang="en-US" dirty="0" err="1"/>
              <a:t>Changchang</a:t>
            </a:r>
            <a:r>
              <a:rPr lang="en-US" dirty="0"/>
              <a:t> Liu</a:t>
            </a:r>
          </a:p>
          <a:p>
            <a:r>
              <a:rPr lang="en-US" dirty="0"/>
              <a:t>    		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dirty="0" err="1" smtClean="0"/>
              <a:t>Tianxu</a:t>
            </a:r>
            <a:r>
              <a:rPr lang="en-US" dirty="0" smtClean="0"/>
              <a:t> </a:t>
            </a:r>
            <a:r>
              <a:rPr lang="en-US" dirty="0"/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36898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319130"/>
            <a:ext cx="8534400" cy="4168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Auto-grades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Auto-grades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teachers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Automatically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Allow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provide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Help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teachers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teaching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785" y="2761043"/>
            <a:ext cx="8534400" cy="1507067"/>
          </a:xfrm>
        </p:spPr>
        <p:txBody>
          <a:bodyPr/>
          <a:lstStyle/>
          <a:p>
            <a:r>
              <a:rPr lang="en-US" altLang="zh-CN" sz="8000" dirty="0" smtClean="0"/>
              <a:t>Thanks</a:t>
            </a:r>
            <a:r>
              <a:rPr lang="en-US" altLang="zh-CN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948</TotalTime>
  <Words>95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Memory tracer</vt:lpstr>
      <vt:lpstr>Current tools</vt:lpstr>
      <vt:lpstr>ADVANTAGE</vt:lpstr>
      <vt:lpstr>Future improvement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tracer</dc:title>
  <dc:creator>prince</dc:creator>
  <cp:lastModifiedBy>luck0354</cp:lastModifiedBy>
  <cp:revision>11</cp:revision>
  <dcterms:created xsi:type="dcterms:W3CDTF">2017-03-09T09:10:54Z</dcterms:created>
  <dcterms:modified xsi:type="dcterms:W3CDTF">2017-03-12T06:04:40Z</dcterms:modified>
</cp:coreProperties>
</file>