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46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7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2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6802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648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3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56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5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3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9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3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51692D-CD47-43CA-8161-39E7F632A5FE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69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Memory tracer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Supervisor: Cruz </a:t>
            </a:r>
            <a:r>
              <a:rPr lang="en-US" dirty="0" err="1"/>
              <a:t>lzu</a:t>
            </a:r>
            <a:endParaRPr lang="en-US" dirty="0"/>
          </a:p>
          <a:p>
            <a:r>
              <a:rPr lang="en-US" dirty="0"/>
              <a:t>Group members: </a:t>
            </a:r>
            <a:r>
              <a:rPr lang="en-US" dirty="0" err="1"/>
              <a:t>Changchang</a:t>
            </a:r>
            <a:r>
              <a:rPr lang="en-US" dirty="0"/>
              <a:t> Liu</a:t>
            </a:r>
          </a:p>
          <a:p>
            <a:r>
              <a:rPr lang="en-US" dirty="0"/>
              <a:t>    					</a:t>
            </a:r>
            <a:r>
              <a:rPr lang="en-US" dirty="0" err="1"/>
              <a:t>Tianxu</a:t>
            </a:r>
            <a:r>
              <a:rPr lang="en-US" dirty="0"/>
              <a:t> Xi</a:t>
            </a:r>
          </a:p>
        </p:txBody>
      </p:sp>
    </p:spTree>
    <p:extLst>
      <p:ext uri="{BB962C8B-B14F-4D97-AF65-F5344CB8AC3E}">
        <p14:creationId xmlns:p14="http://schemas.microsoft.com/office/powerpoint/2010/main" val="368989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8721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this project?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Advantage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Ending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9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47" y="473797"/>
            <a:ext cx="5747597" cy="431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8721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INCREASING STUDENTS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LACK OF EFFECTIVE PRACTICE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INCRASING LOAD FOR TEACHERS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HARD TO MAKE PLAN FOR SO MUCH STUDENTS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49" y="627442"/>
            <a:ext cx="5575681" cy="31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What is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402" y="31515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Web-based tool(login)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submission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Practice tool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3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8721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EFFECTIVE PRACTICE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COLLECT DATA FOR TEACHERS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7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402" y="31515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79" y="801795"/>
            <a:ext cx="8764223" cy="565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38" y="176308"/>
            <a:ext cx="917385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4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8721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Wish this tool can help students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722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70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Slice</vt:lpstr>
      <vt:lpstr>Memory tracer</vt:lpstr>
      <vt:lpstr>SUMMARY</vt:lpstr>
      <vt:lpstr>BACKGROUND</vt:lpstr>
      <vt:lpstr>What is this project</vt:lpstr>
      <vt:lpstr>ADVANTAGE</vt:lpstr>
      <vt:lpstr>INTERFACE</vt:lpstr>
      <vt:lpstr>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tracer</dc:title>
  <dc:creator>prince</dc:creator>
  <cp:lastModifiedBy>prince</cp:lastModifiedBy>
  <cp:revision>4</cp:revision>
  <dcterms:created xsi:type="dcterms:W3CDTF">2017-03-09T09:10:54Z</dcterms:created>
  <dcterms:modified xsi:type="dcterms:W3CDTF">2017-03-09T09:44:09Z</dcterms:modified>
</cp:coreProperties>
</file>