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7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58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8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51692D-CD47-43CA-8161-39E7F632A5FE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Memory tracer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Supervisor: Cruz </a:t>
            </a:r>
            <a:r>
              <a:rPr lang="en-US" dirty="0" err="1"/>
              <a:t>lzu</a:t>
            </a:r>
            <a:endParaRPr lang="en-US" dirty="0"/>
          </a:p>
          <a:p>
            <a:r>
              <a:rPr lang="en-US" dirty="0"/>
              <a:t>Group members: </a:t>
            </a:r>
            <a:r>
              <a:rPr lang="en-US" dirty="0" err="1"/>
              <a:t>Changchang</a:t>
            </a:r>
            <a:r>
              <a:rPr lang="en-US" dirty="0"/>
              <a:t> Liu</a:t>
            </a:r>
          </a:p>
          <a:p>
            <a:r>
              <a:rPr lang="en-US" dirty="0"/>
              <a:t>    		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dirty="0" err="1" smtClean="0"/>
              <a:t>Tianxu</a:t>
            </a:r>
            <a:r>
              <a:rPr lang="en-US" dirty="0" smtClean="0"/>
              <a:t> </a:t>
            </a:r>
            <a:r>
              <a:rPr lang="en-US" dirty="0"/>
              <a:t>Xi</a:t>
            </a:r>
          </a:p>
        </p:txBody>
      </p:sp>
    </p:spTree>
    <p:extLst>
      <p:ext uri="{BB962C8B-B14F-4D97-AF65-F5344CB8AC3E}">
        <p14:creationId xmlns:p14="http://schemas.microsoft.com/office/powerpoint/2010/main" val="36898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this project?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Current tools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Advantage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Future improvement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Ending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30" y="2323869"/>
            <a:ext cx="5747597" cy="431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3505200"/>
            <a:ext cx="8534400" cy="3352800"/>
          </a:xfrm>
        </p:spPr>
        <p:txBody>
          <a:bodyPr/>
          <a:lstStyle/>
          <a:p>
            <a:r>
              <a:rPr lang="en-US" dirty="0" smtClean="0"/>
              <a:t>LACK OF EFFECTIVE PRACTICE</a:t>
            </a:r>
          </a:p>
          <a:p>
            <a:r>
              <a:rPr lang="en-US" dirty="0"/>
              <a:t>INCREASING</a:t>
            </a:r>
            <a:r>
              <a:rPr lang="zh-CN" altLang="en-US" dirty="0"/>
              <a:t> </a:t>
            </a:r>
            <a:r>
              <a:rPr lang="en-US" altLang="zh-CN" dirty="0"/>
              <a:t>NUMBER OF</a:t>
            </a:r>
            <a:r>
              <a:rPr lang="en-US" dirty="0"/>
              <a:t> </a:t>
            </a:r>
            <a:r>
              <a:rPr lang="en-US" dirty="0" smtClean="0"/>
              <a:t>STUDENTS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INCRASING </a:t>
            </a:r>
            <a:r>
              <a:rPr lang="en-US" dirty="0"/>
              <a:t>LOAD FOR TEACHERS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HARD TO MAKE PLAN FOR SO MUCH STUDENTS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49" y="627442"/>
            <a:ext cx="5575681" cy="31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What is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402" y="31515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Web-based tool(login)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submission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Practice tool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3" y="2134509"/>
            <a:ext cx="7595546" cy="3962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996"/>
            <a:ext cx="7772597" cy="4215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358" y="-46717"/>
            <a:ext cx="7189237" cy="47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319130"/>
            <a:ext cx="8534400" cy="41682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Auto-grades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Auto-grades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teachers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upload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teachers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Automatically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generate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Allow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students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their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errors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provide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feedback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Help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teachers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teaching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plans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785" y="2761043"/>
            <a:ext cx="8534400" cy="1507067"/>
          </a:xfrm>
        </p:spPr>
        <p:txBody>
          <a:bodyPr/>
          <a:lstStyle/>
          <a:p>
            <a:r>
              <a:rPr lang="en-US" altLang="zh-CN" sz="8000" dirty="0" smtClean="0"/>
              <a:t>Thanks</a:t>
            </a:r>
            <a:r>
              <a:rPr lang="en-US" altLang="zh-CN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935</TotalTime>
  <Words>141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Rockwell</vt:lpstr>
      <vt:lpstr>Rockwell Condensed</vt:lpstr>
      <vt:lpstr>Rockwell Extra Bold</vt:lpstr>
      <vt:lpstr>方正姚体</vt:lpstr>
      <vt:lpstr>Calibri</vt:lpstr>
      <vt:lpstr>Wingdings</vt:lpstr>
      <vt:lpstr>Wood Type</vt:lpstr>
      <vt:lpstr>Memory tracer</vt:lpstr>
      <vt:lpstr>SUMMARY</vt:lpstr>
      <vt:lpstr>BACKGROUND</vt:lpstr>
      <vt:lpstr>What is this project</vt:lpstr>
      <vt:lpstr>Current tools</vt:lpstr>
      <vt:lpstr>ADVANTAGE</vt:lpstr>
      <vt:lpstr>Future improvement</vt:lpstr>
      <vt:lpstr>Thanks!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tracer</dc:title>
  <dc:creator>prince</dc:creator>
  <cp:lastModifiedBy>Tianxu Xi</cp:lastModifiedBy>
  <cp:revision>15</cp:revision>
  <dcterms:created xsi:type="dcterms:W3CDTF">2017-03-09T09:10:54Z</dcterms:created>
  <dcterms:modified xsi:type="dcterms:W3CDTF">2017-03-12T23:30:40Z</dcterms:modified>
</cp:coreProperties>
</file>