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8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51692D-CD47-43CA-8161-39E7F632A5FE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Memory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Supervisor: Cruz </a:t>
            </a:r>
            <a:r>
              <a:rPr lang="en-US" dirty="0" err="1"/>
              <a:t>lzu</a:t>
            </a:r>
            <a:endParaRPr lang="en-US" dirty="0"/>
          </a:p>
          <a:p>
            <a:r>
              <a:rPr lang="en-US" dirty="0"/>
              <a:t>Group members: </a:t>
            </a:r>
            <a:r>
              <a:rPr lang="en-US" dirty="0" err="1"/>
              <a:t>Changchang</a:t>
            </a:r>
            <a:r>
              <a:rPr lang="en-US" dirty="0"/>
              <a:t> Liu</a:t>
            </a:r>
          </a:p>
          <a:p>
            <a:r>
              <a:rPr lang="en-US" dirty="0"/>
              <a:t>    		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dirty="0" err="1" smtClean="0"/>
              <a:t>Tianxu</a:t>
            </a:r>
            <a:r>
              <a:rPr lang="en-US" dirty="0" smtClean="0"/>
              <a:t> </a:t>
            </a:r>
            <a:r>
              <a:rPr lang="en-US" dirty="0"/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36898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this project?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Advantage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30" y="2323869"/>
            <a:ext cx="5747597" cy="431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3505200"/>
            <a:ext cx="85344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INCREASING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LACK OF EFFECTIVE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INCRASING LOAD FOR TEACHERS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 TO MAKE PLAN FOR SO MUCH STUDENTS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49" y="627442"/>
            <a:ext cx="5575681" cy="3133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4" y="627442"/>
            <a:ext cx="6627491" cy="33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What is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02" y="31515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Web-based tool(login)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submission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tool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3" y="1845732"/>
            <a:ext cx="7595546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Automatically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Auto-grades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Allow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teachers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02" y="31515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81104"/>
            <a:ext cx="8172969" cy="52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Automatically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code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Allow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students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provide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 smtClean="0"/>
              <a:t>Help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teachers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teaching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Wish this tool can help students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876</TotalTime>
  <Words>121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Memory tracer</vt:lpstr>
      <vt:lpstr>SUMMARY</vt:lpstr>
      <vt:lpstr>BACKGROUND</vt:lpstr>
      <vt:lpstr>What is this project</vt:lpstr>
      <vt:lpstr>ADVANTAGE</vt:lpstr>
      <vt:lpstr>INTERFACE</vt:lpstr>
      <vt:lpstr>improvement</vt:lpstr>
      <vt:lpstr>ENDING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tracer</dc:title>
  <dc:creator>prince</dc:creator>
  <cp:lastModifiedBy>luck0354</cp:lastModifiedBy>
  <cp:revision>9</cp:revision>
  <dcterms:created xsi:type="dcterms:W3CDTF">2017-03-09T09:10:54Z</dcterms:created>
  <dcterms:modified xsi:type="dcterms:W3CDTF">2017-03-12T01:21:56Z</dcterms:modified>
</cp:coreProperties>
</file>