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72" r:id="rId9"/>
    <p:sldId id="277" r:id="rId10"/>
    <p:sldId id="264" r:id="rId11"/>
    <p:sldId id="265" r:id="rId12"/>
    <p:sldId id="278" r:id="rId13"/>
    <p:sldId id="269" r:id="rId14"/>
    <p:sldId id="270" r:id="rId15"/>
    <p:sldId id="267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1EA892E-CA87-48A0-880A-6BF03F480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550831"/>
            <a:ext cx="8637073" cy="1878169"/>
          </a:xfrm>
        </p:spPr>
        <p:txBody>
          <a:bodyPr>
            <a:normAutofit/>
          </a:bodyPr>
          <a:lstStyle/>
          <a:p>
            <a:r>
              <a:rPr lang="en-US" sz="36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192760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C0C72F4-E730-47B6-BC5E-AA772DA3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16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5073069-CDD8-4CD4-A7E2-CD60AB04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details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84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backend </a:t>
            </a:r>
            <a:r>
              <a:rPr lang="en-US" dirty="0" err="1"/>
              <a:t>feautures</a:t>
            </a:r>
            <a:endParaRPr lang="en-US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Automated</a:t>
            </a:r>
            <a:r>
              <a:rPr lang="fr-FR" dirty="0"/>
              <a:t> notification </a:t>
            </a:r>
            <a:r>
              <a:rPr lang="fr-FR" dirty="0" err="1"/>
              <a:t>generation</a:t>
            </a:r>
            <a:endParaRPr lang="fr-FR" dirty="0"/>
          </a:p>
          <a:p>
            <a:r>
              <a:rPr lang="fr-FR" dirty="0" err="1"/>
              <a:t>Search</a:t>
            </a:r>
            <a:r>
              <a:rPr lang="fr-FR" dirty="0"/>
              <a:t> keyword in tags/</a:t>
            </a:r>
            <a:r>
              <a:rPr lang="fr-FR" dirty="0" err="1"/>
              <a:t>titles</a:t>
            </a:r>
            <a:r>
              <a:rPr lang="fr-FR" dirty="0"/>
              <a:t>/descriptions</a:t>
            </a:r>
          </a:p>
          <a:p>
            <a:r>
              <a:rPr lang="fr-FR" dirty="0"/>
              <a:t>Match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(location, 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gender</a:t>
            </a:r>
            <a:r>
              <a:rPr lang="fr-FR" dirty="0"/>
              <a:t>, rating, </a:t>
            </a:r>
            <a:r>
              <a:rPr lang="fr-FR" dirty="0" err="1"/>
              <a:t>age</a:t>
            </a:r>
            <a:r>
              <a:rPr lang="fr-FR" dirty="0"/>
              <a:t>, </a:t>
            </a:r>
            <a:r>
              <a:rPr lang="fr-FR" dirty="0" err="1"/>
              <a:t>common</a:t>
            </a:r>
            <a:r>
              <a:rPr lang="fr-FR" dirty="0"/>
              <a:t> tags)</a:t>
            </a:r>
          </a:p>
          <a:p>
            <a:r>
              <a:rPr lang="fr-FR" dirty="0"/>
              <a:t>CRUD </a:t>
            </a:r>
            <a:r>
              <a:rPr lang="fr-FR" dirty="0" err="1"/>
              <a:t>events</a:t>
            </a:r>
            <a:r>
              <a:rPr lang="fr-FR" dirty="0"/>
              <a:t>/profiles</a:t>
            </a:r>
          </a:p>
          <a:p>
            <a:r>
              <a:rPr lang="fr-FR" dirty="0"/>
              <a:t>Event </a:t>
            </a:r>
            <a:r>
              <a:rPr lang="fr-FR" dirty="0" err="1"/>
              <a:t>request</a:t>
            </a:r>
            <a:r>
              <a:rPr lang="fr-FR" dirty="0"/>
              <a:t>, </a:t>
            </a:r>
            <a:r>
              <a:rPr lang="fr-FR" dirty="0" err="1"/>
              <a:t>accept</a:t>
            </a:r>
            <a:r>
              <a:rPr lang="fr-FR" dirty="0"/>
              <a:t>, bookmark / User </a:t>
            </a:r>
            <a:r>
              <a:rPr lang="fr-FR" dirty="0" err="1"/>
              <a:t>follow</a:t>
            </a:r>
            <a:r>
              <a:rPr lang="fr-FR" dirty="0"/>
              <a:t>,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/>
              <a:t>Future/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hosted</a:t>
            </a:r>
            <a:r>
              <a:rPr lang="fr-FR" dirty="0"/>
              <a:t> time</a:t>
            </a:r>
          </a:p>
          <a:p>
            <a:r>
              <a:rPr lang="fr-FR" dirty="0" err="1"/>
              <a:t>Kakao</a:t>
            </a:r>
            <a:r>
              <a:rPr lang="fr-FR" dirty="0"/>
              <a:t> user </a:t>
            </a:r>
            <a:r>
              <a:rPr lang="fr-FR" dirty="0" err="1"/>
              <a:t>authentication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2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b="44933"/>
          <a:stretch/>
        </p:blipFill>
        <p:spPr>
          <a:xfrm>
            <a:off x="838200" y="1690688"/>
            <a:ext cx="3259328" cy="29744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31976"/>
          <a:stretch/>
        </p:blipFill>
        <p:spPr>
          <a:xfrm>
            <a:off x="4366769" y="1609345"/>
            <a:ext cx="3369056" cy="383471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84" y="1835404"/>
            <a:ext cx="3036316" cy="248865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5144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" b="42934"/>
          <a:stretch/>
        </p:blipFill>
        <p:spPr>
          <a:xfrm>
            <a:off x="5097145" y="2051050"/>
            <a:ext cx="3258245" cy="30970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/>
          <a:stretch/>
        </p:blipFill>
        <p:spPr>
          <a:xfrm>
            <a:off x="9104926" y="1526096"/>
            <a:ext cx="2591427" cy="44714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 b="46000"/>
          <a:stretch/>
        </p:blipFill>
        <p:spPr>
          <a:xfrm>
            <a:off x="736600" y="2106740"/>
            <a:ext cx="3857625" cy="345643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07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F0A7FBA-6BC9-4764-B343-F09DE460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Matching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D052E5C9-BD99-4302-A151-9B216420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7" y="2933271"/>
            <a:ext cx="11212486" cy="9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Libraries</a:t>
            </a:r>
            <a:r>
              <a:rPr lang="fr-FR" dirty="0"/>
              <a:t> and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r>
              <a:rPr lang="fr-FR" dirty="0" err="1"/>
              <a:t>Backend</a:t>
            </a:r>
            <a:endParaRPr lang="fr-FR" dirty="0"/>
          </a:p>
          <a:p>
            <a:pPr lvl="1"/>
            <a:r>
              <a:rPr lang="fr-FR" dirty="0"/>
              <a:t>Ruby on Rails</a:t>
            </a:r>
          </a:p>
          <a:p>
            <a:pPr lvl="2"/>
            <a:r>
              <a:rPr lang="fr-FR" dirty="0" err="1"/>
              <a:t>Turbolinks</a:t>
            </a:r>
            <a:r>
              <a:rPr lang="fr-FR" dirty="0"/>
              <a:t>, Figaro, </a:t>
            </a:r>
            <a:r>
              <a:rPr lang="fr-FR" dirty="0" err="1"/>
              <a:t>omniauth</a:t>
            </a:r>
            <a:r>
              <a:rPr lang="fr-FR" dirty="0"/>
              <a:t>, </a:t>
            </a:r>
            <a:r>
              <a:rPr lang="fr-FR" dirty="0" err="1"/>
              <a:t>omniauth-kako</a:t>
            </a:r>
            <a:r>
              <a:rPr lang="fr-FR" dirty="0"/>
              <a:t>, </a:t>
            </a:r>
            <a:r>
              <a:rPr lang="fr-FR" dirty="0" err="1"/>
              <a:t>semantic</a:t>
            </a:r>
            <a:r>
              <a:rPr lang="fr-FR" dirty="0"/>
              <a:t> UI, </a:t>
            </a:r>
            <a:r>
              <a:rPr lang="fr-FR" dirty="0" err="1"/>
              <a:t>faker</a:t>
            </a:r>
            <a:r>
              <a:rPr lang="fr-FR" dirty="0"/>
              <a:t>, </a:t>
            </a:r>
            <a:r>
              <a:rPr lang="fr-FR" dirty="0" err="1"/>
              <a:t>Geokit</a:t>
            </a:r>
            <a:r>
              <a:rPr lang="fr-FR" dirty="0"/>
              <a:t>, </a:t>
            </a:r>
            <a:r>
              <a:rPr lang="fr-FR" dirty="0" err="1"/>
              <a:t>Carrierwave</a:t>
            </a:r>
            <a:r>
              <a:rPr lang="fr-FR" dirty="0"/>
              <a:t>, Devise, </a:t>
            </a:r>
            <a:r>
              <a:rPr lang="fr-FR" dirty="0" err="1"/>
              <a:t>mini_magick</a:t>
            </a:r>
            <a:r>
              <a:rPr lang="fr-FR" dirty="0"/>
              <a:t>, </a:t>
            </a:r>
            <a:r>
              <a:rPr lang="fr-FR" dirty="0" err="1"/>
              <a:t>sqlite</a:t>
            </a:r>
            <a:r>
              <a:rPr lang="fr-FR" dirty="0"/>
              <a:t>, </a:t>
            </a:r>
            <a:r>
              <a:rPr lang="fr-FR" dirty="0" err="1"/>
              <a:t>jbuilder</a:t>
            </a:r>
            <a:endParaRPr lang="fr-FR" dirty="0"/>
          </a:p>
          <a:p>
            <a:pPr lvl="1"/>
            <a:r>
              <a:rPr lang="fr-FR" dirty="0"/>
              <a:t>EC2</a:t>
            </a: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4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 Design update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r>
              <a:rPr lang="fr-FR" dirty="0" err="1"/>
              <a:t>Added</a:t>
            </a:r>
            <a:r>
              <a:rPr lang="fr-FR" dirty="0"/>
              <a:t> profile </a:t>
            </a:r>
            <a:r>
              <a:rPr lang="fr-FR" dirty="0" err="1"/>
              <a:t>pictures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gender</a:t>
            </a:r>
            <a:r>
              <a:rPr lang="fr-FR" dirty="0"/>
              <a:t> and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nickname</a:t>
            </a:r>
            <a:r>
              <a:rPr lang="fr-FR" dirty="0"/>
              <a:t> (</a:t>
            </a:r>
            <a:r>
              <a:rPr lang="fr-FR" dirty="0" err="1"/>
              <a:t>username</a:t>
            </a:r>
            <a:r>
              <a:rPr lang="fr-FR" dirty="0"/>
              <a:t>) to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tags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and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(</a:t>
            </a:r>
            <a:r>
              <a:rPr lang="fr-FR" dirty="0" err="1"/>
              <a:t>temporary</a:t>
            </a:r>
            <a:r>
              <a:rPr lang="fr-FR" dirty="0"/>
              <a:t>) match scores to profiles</a:t>
            </a:r>
          </a:p>
          <a:p>
            <a:r>
              <a:rPr lang="fr-FR" dirty="0" err="1"/>
              <a:t>Removed</a:t>
            </a:r>
            <a:r>
              <a:rPr lang="fr-FR" dirty="0"/>
              <a:t> chats &amp;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waiting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76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6C7171C-1D68-40E5-8D7B-A8DBE464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faced</a:t>
            </a:r>
            <a:endParaRPr lang="fr-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Backend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r>
              <a:rPr lang="fr-FR" dirty="0" err="1">
                <a:solidFill>
                  <a:schemeClr val="bg1"/>
                </a:solidFill>
              </a:rPr>
              <a:t>Implementing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Kakao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authentication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Implementing</a:t>
            </a:r>
            <a:r>
              <a:rPr lang="fr-FR" dirty="0">
                <a:solidFill>
                  <a:schemeClr val="bg1"/>
                </a:solidFill>
              </a:rPr>
              <a:t> location </a:t>
            </a:r>
            <a:r>
              <a:rPr lang="fr-FR" dirty="0" err="1">
                <a:solidFill>
                  <a:schemeClr val="bg1"/>
                </a:solidFill>
              </a:rPr>
              <a:t>based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search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Implementing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matching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algorithm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Sending</a:t>
            </a:r>
            <a:r>
              <a:rPr lang="fr-FR" dirty="0">
                <a:solidFill>
                  <a:schemeClr val="bg1"/>
                </a:solidFill>
              </a:rPr>
              <a:t> data and </a:t>
            </a:r>
            <a:r>
              <a:rPr lang="fr-FR" i="1" dirty="0" err="1">
                <a:solidFill>
                  <a:schemeClr val="bg1"/>
                </a:solidFill>
              </a:rPr>
              <a:t>testing</a:t>
            </a:r>
            <a:r>
              <a:rPr lang="fr-FR" dirty="0">
                <a:solidFill>
                  <a:schemeClr val="bg1"/>
                </a:solidFill>
              </a:rPr>
              <a:t> via </a:t>
            </a:r>
            <a:r>
              <a:rPr lang="fr-FR" dirty="0" err="1">
                <a:solidFill>
                  <a:schemeClr val="bg1"/>
                </a:solidFill>
              </a:rPr>
              <a:t>json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format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Connecting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frontend</a:t>
            </a:r>
            <a:r>
              <a:rPr lang="fr-FR" dirty="0" smtClean="0">
                <a:solidFill>
                  <a:schemeClr val="bg1"/>
                </a:solidFill>
              </a:rPr>
              <a:t> (i.e. user </a:t>
            </a:r>
            <a:r>
              <a:rPr lang="fr-FR" dirty="0" err="1" smtClean="0">
                <a:solidFill>
                  <a:schemeClr val="bg1"/>
                </a:solidFill>
              </a:rPr>
              <a:t>sign</a:t>
            </a:r>
            <a:r>
              <a:rPr lang="fr-FR" dirty="0" smtClean="0">
                <a:solidFill>
                  <a:schemeClr val="bg1"/>
                </a:solidFill>
              </a:rPr>
              <a:t> in)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Deploying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Heroku</a:t>
            </a:r>
            <a:r>
              <a:rPr lang="fr-FR" dirty="0">
                <a:solidFill>
                  <a:schemeClr val="bg1"/>
                </a:solidFill>
              </a:rPr>
              <a:t> &amp; EC2!)</a:t>
            </a:r>
          </a:p>
        </p:txBody>
      </p:sp>
    </p:spTree>
    <p:extLst>
      <p:ext uri="{BB962C8B-B14F-4D97-AF65-F5344CB8AC3E}">
        <p14:creationId xmlns:p14="http://schemas.microsoft.com/office/powerpoint/2010/main" val="5179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0F84A4-CF6E-496F-9BEC-A03269EB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0990" y="2379765"/>
            <a:ext cx="9291215" cy="1049235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do I go out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9C56CC40-7FA5-4F8F-8663-143689B5A4B8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Alone In a </a:t>
            </a:r>
            <a:r>
              <a:rPr lang="fr-FR" dirty="0" err="1"/>
              <a:t>foreign</a:t>
            </a:r>
            <a:r>
              <a:rPr lang="fr-FR" dirty="0"/>
              <a:t> country !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FFF6277F-B446-4EEF-AAF2-7715834C4855}"/>
              </a:ext>
            </a:extLst>
          </p:cNvPr>
          <p:cNvSpPr txBox="1">
            <a:spLocks/>
          </p:cNvSpPr>
          <p:nvPr/>
        </p:nvSpPr>
        <p:spPr>
          <a:xfrm>
            <a:off x="3264337" y="342900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37A5DB1D-604B-47EA-BFFF-9B53C5A02C23}"/>
              </a:ext>
            </a:extLst>
          </p:cNvPr>
          <p:cNvSpPr txBox="1">
            <a:spLocks/>
          </p:cNvSpPr>
          <p:nvPr/>
        </p:nvSpPr>
        <p:spPr>
          <a:xfrm>
            <a:off x="-393263" y="4478235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Which</a:t>
            </a:r>
            <a:r>
              <a:rPr lang="fr-FR" dirty="0"/>
              <a:t> restaurant to </a:t>
            </a:r>
            <a:r>
              <a:rPr lang="fr-FR" dirty="0" err="1"/>
              <a:t>choose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701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67ADDED-CEF9-4608-93E0-AE3452A3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708267"/>
            <a:ext cx="9291215" cy="1049235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3C23A56-1646-4CA8-B44B-763EB36CE9D9}"/>
              </a:ext>
            </a:extLst>
          </p:cNvPr>
          <p:cNvSpPr txBox="1"/>
          <p:nvPr/>
        </p:nvSpPr>
        <p:spPr>
          <a:xfrm>
            <a:off x="3489156" y="2828835"/>
            <a:ext cx="620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76491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AF4420D-1D20-4238-81A7-6021F4F9CB55}"/>
              </a:ext>
            </a:extLst>
          </p:cNvPr>
          <p:cNvSpPr txBox="1"/>
          <p:nvPr/>
        </p:nvSpPr>
        <p:spPr>
          <a:xfrm>
            <a:off x="2004618" y="877431"/>
            <a:ext cx="81827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Find</a:t>
            </a:r>
            <a:r>
              <a:rPr lang="fr-FR" sz="2800" b="1" dirty="0"/>
              <a:t> people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know </a:t>
            </a:r>
            <a:r>
              <a:rPr lang="fr-FR" sz="2800" b="1" dirty="0" err="1"/>
              <a:t>where</a:t>
            </a:r>
            <a:r>
              <a:rPr lang="fr-FR" sz="2800" b="1" dirty="0"/>
              <a:t> the best place 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have the </a:t>
            </a:r>
            <a:r>
              <a:rPr lang="fr-FR" sz="2800" b="1" dirty="0" err="1"/>
              <a:t>same</a:t>
            </a:r>
            <a:r>
              <a:rPr lang="fr-FR" sz="2800" b="1" dirty="0"/>
              <a:t> </a:t>
            </a:r>
            <a:r>
              <a:rPr lang="fr-FR" sz="2800" b="1" dirty="0" err="1"/>
              <a:t>interest</a:t>
            </a:r>
            <a:r>
              <a:rPr lang="fr-FR" sz="2800" b="1" dirty="0"/>
              <a:t> as </a:t>
            </a:r>
            <a:r>
              <a:rPr lang="fr-FR" sz="2800" b="1" dirty="0" err="1"/>
              <a:t>you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Create</a:t>
            </a:r>
            <a:r>
              <a:rPr lang="fr-FR" sz="2800" b="1" dirty="0"/>
              <a:t> </a:t>
            </a:r>
            <a:r>
              <a:rPr lang="fr-FR" sz="2800" b="1" dirty="0" err="1"/>
              <a:t>your</a:t>
            </a:r>
            <a:r>
              <a:rPr lang="fr-FR" sz="2800" b="1" dirty="0"/>
              <a:t> </a:t>
            </a:r>
            <a:r>
              <a:rPr lang="fr-FR" sz="2800" b="1" dirty="0" err="1"/>
              <a:t>own</a:t>
            </a:r>
            <a:r>
              <a:rPr lang="fr-FR" sz="2800" b="1" dirty="0"/>
              <a:t> </a:t>
            </a:r>
            <a:r>
              <a:rPr lang="fr-FR" sz="2800" b="1" dirty="0" err="1"/>
              <a:t>event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Chat 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knew</a:t>
            </a:r>
            <a:r>
              <a:rPr lang="fr-FR" sz="2800" b="1" dirty="0"/>
              <a:t>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All of </a:t>
            </a:r>
            <a:r>
              <a:rPr lang="fr-FR" sz="2800" b="1" dirty="0" err="1"/>
              <a:t>this</a:t>
            </a:r>
            <a:r>
              <a:rPr lang="fr-FR" sz="2800" b="1" dirty="0"/>
              <a:t> in </a:t>
            </a:r>
            <a:r>
              <a:rPr lang="fr-FR" sz="2800" b="1" dirty="0" err="1"/>
              <a:t>security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78343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72108A5-CE2C-4966-B863-66581E6E4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DF22E0-9870-4CBF-AA3A-D710A9D8D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348DA73-B56C-4BAB-9988-C048297EF4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C48105-3D35-4BB8-A29D-4E289F0C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Wished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</a:t>
            </a:r>
          </a:p>
          <a:p>
            <a:r>
              <a:rPr lang="fr-FR" dirty="0" err="1"/>
              <a:t>Passport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39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xmlns="" id="{2B966E36-E7CE-4AA8-8AE5-F1E2CD0F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39269"/>
            <a:ext cx="9291215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Final </a:t>
            </a:r>
            <a:r>
              <a:rPr lang="fr-FR" dirty="0" err="1"/>
              <a:t>Feature</a:t>
            </a:r>
            <a:r>
              <a:rPr lang="fr-FR" dirty="0"/>
              <a:t>:</a:t>
            </a:r>
          </a:p>
          <a:p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OAuth-Kakao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Kakao</a:t>
            </a:r>
            <a:r>
              <a:rPr lang="fr-FR" dirty="0"/>
              <a:t> Open Chat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37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err="1"/>
              <a:t>timeline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F72AB6B-DC94-4AA3-A062-381416EB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855"/>
            <a:ext cx="12192000" cy="27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xmlns="" id="{129FD17F-C53A-47D8-9A62-8C0AFAF6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94217"/>
              </p:ext>
            </p:extLst>
          </p:nvPr>
        </p:nvGraphicFramePr>
        <p:xfrm>
          <a:off x="2232710" y="1128098"/>
          <a:ext cx="7733946" cy="466643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38559">
                  <a:extLst>
                    <a:ext uri="{9D8B030D-6E8A-4147-A177-3AD203B41FA5}">
                      <a16:colId xmlns:a16="http://schemas.microsoft.com/office/drawing/2014/main" xmlns="" val="4148341069"/>
                    </a:ext>
                  </a:extLst>
                </a:gridCol>
                <a:gridCol w="3495387">
                  <a:extLst>
                    <a:ext uri="{9D8B030D-6E8A-4147-A177-3AD203B41FA5}">
                      <a16:colId xmlns:a16="http://schemas.microsoft.com/office/drawing/2014/main" xmlns="" val="4075147121"/>
                    </a:ext>
                  </a:extLst>
                </a:gridCol>
              </a:tblGrid>
              <a:tr h="686840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Team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Members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, Katrina, Tristan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endParaRPr lang="fr-FR" sz="1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1201436561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For now :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endParaRPr lang="fr-FR" sz="1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37076406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</a:rPr>
                        <a:t>Learning to use android studio 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Tristan,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3426260779"/>
                  </a:ext>
                </a:extLst>
              </a:tr>
              <a:tr h="459535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UI Design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Ekaterina</a:t>
                      </a: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11151562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Server Conception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39234935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Chat system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134104997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User profile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2809940916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Rating System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3817102741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Matching Algorithm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2700198959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Identification process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Ekaterina,JaeWon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41802774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Getting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things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together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Ekaterina,JaeWon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xmlns="" val="85881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xmlns="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JaeWon</a:t>
            </a:r>
            <a:endParaRPr lang="fr-FR" dirty="0"/>
          </a:p>
          <a:p>
            <a:pPr lvl="1"/>
            <a:r>
              <a:rPr lang="fr-FR" dirty="0" err="1"/>
              <a:t>What</a:t>
            </a:r>
            <a:r>
              <a:rPr lang="fr-FR" dirty="0"/>
              <a:t> I </a:t>
            </a:r>
            <a:r>
              <a:rPr lang="fr-FR" dirty="0" err="1"/>
              <a:t>learned</a:t>
            </a:r>
            <a:r>
              <a:rPr lang="fr-FR" dirty="0"/>
              <a:t> in web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applicable to </a:t>
            </a:r>
            <a:r>
              <a:rPr lang="fr-FR" dirty="0" err="1"/>
              <a:t>app</a:t>
            </a:r>
            <a:r>
              <a:rPr lang="fr-FR" dirty="0"/>
              <a:t> </a:t>
            </a:r>
            <a:r>
              <a:rPr lang="fr-FR" dirty="0" err="1"/>
              <a:t>development</a:t>
            </a:r>
            <a:endParaRPr lang="fr-FR" dirty="0"/>
          </a:p>
          <a:p>
            <a:pPr lvl="1"/>
            <a:r>
              <a:rPr lang="fr-FR" dirty="0" err="1"/>
              <a:t>Usefulness</a:t>
            </a:r>
            <a:r>
              <a:rPr lang="fr-FR" dirty="0"/>
              <a:t> of README files</a:t>
            </a:r>
          </a:p>
          <a:p>
            <a:pPr lvl="1"/>
            <a:r>
              <a:rPr lang="fr-FR" dirty="0" err="1"/>
              <a:t>Technical</a:t>
            </a:r>
            <a:r>
              <a:rPr lang="fr-FR" dirty="0"/>
              <a:t> Issues are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solved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 4AM</a:t>
            </a:r>
          </a:p>
          <a:p>
            <a:r>
              <a:rPr lang="fr-FR" dirty="0"/>
              <a:t>Tristan</a:t>
            </a:r>
          </a:p>
          <a:p>
            <a:r>
              <a:rPr lang="fr-FR" dirty="0" err="1"/>
              <a:t>Ekatrina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2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344</Words>
  <Application>Microsoft Macintosh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Rockwell</vt:lpstr>
      <vt:lpstr>Galerie</vt:lpstr>
      <vt:lpstr>Help to help</vt:lpstr>
      <vt:lpstr>Where do I go out ?</vt:lpstr>
      <vt:lpstr>We got you !</vt:lpstr>
      <vt:lpstr>PowerPoint Presentation</vt:lpstr>
      <vt:lpstr>Project management</vt:lpstr>
      <vt:lpstr>Project management</vt:lpstr>
      <vt:lpstr>timeline</vt:lpstr>
      <vt:lpstr>PowerPoint Presentation</vt:lpstr>
      <vt:lpstr>Lessons learnt</vt:lpstr>
      <vt:lpstr>Live demonstration</vt:lpstr>
      <vt:lpstr>Technical details</vt:lpstr>
      <vt:lpstr>Miscellaneous backend feautures</vt:lpstr>
      <vt:lpstr>User Authentication</vt:lpstr>
      <vt:lpstr>User Authentication</vt:lpstr>
      <vt:lpstr>Matching algorithm</vt:lpstr>
      <vt:lpstr>Libraries and tools</vt:lpstr>
      <vt:lpstr>DB Design update</vt:lpstr>
      <vt:lpstr>Challenges we have faced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to help</dc:title>
  <dc:creator>tristan sicre</dc:creator>
  <cp:lastModifiedBy>Microsoft Office User</cp:lastModifiedBy>
  <cp:revision>8</cp:revision>
  <dcterms:created xsi:type="dcterms:W3CDTF">2018-12-08T13:38:59Z</dcterms:created>
  <dcterms:modified xsi:type="dcterms:W3CDTF">2018-12-09T16:45:37Z</dcterms:modified>
</cp:coreProperties>
</file>