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72" r:id="rId9"/>
    <p:sldId id="277" r:id="rId10"/>
    <p:sldId id="264" r:id="rId11"/>
    <p:sldId id="265" r:id="rId12"/>
    <p:sldId id="278" r:id="rId13"/>
    <p:sldId id="275" r:id="rId14"/>
    <p:sldId id="269" r:id="rId15"/>
    <p:sldId id="270" r:id="rId16"/>
    <p:sldId id="267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8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1EA892E-CA87-48A0-880A-6BF03F480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1550831"/>
            <a:ext cx="8637073" cy="1878169"/>
          </a:xfrm>
        </p:spPr>
        <p:txBody>
          <a:bodyPr>
            <a:normAutofit/>
          </a:bodyPr>
          <a:lstStyle/>
          <a:p>
            <a:r>
              <a:rPr lang="en-US" sz="3600" dirty="0"/>
              <a:t>Help to help</a:t>
            </a:r>
          </a:p>
        </p:txBody>
      </p:sp>
    </p:spTree>
    <p:extLst>
      <p:ext uri="{BB962C8B-B14F-4D97-AF65-F5344CB8AC3E}">
        <p14:creationId xmlns:p14="http://schemas.microsoft.com/office/powerpoint/2010/main" val="192760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C0C72F4-E730-47B6-BC5E-AA772DA3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904382"/>
            <a:ext cx="9291215" cy="1049235"/>
          </a:xfrm>
        </p:spPr>
        <p:txBody>
          <a:bodyPr/>
          <a:lstStyle/>
          <a:p>
            <a:r>
              <a:rPr lang="fr-FR" dirty="0"/>
              <a:t>Live </a:t>
            </a:r>
            <a:r>
              <a:rPr lang="fr-FR" dirty="0" err="1"/>
              <a:t>demonstration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716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5073069-CDD8-4CD4-A7E2-CD60AB04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904382"/>
            <a:ext cx="9291215" cy="1049235"/>
          </a:xfrm>
        </p:spPr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details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984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backend </a:t>
            </a:r>
            <a:r>
              <a:rPr lang="en-US" dirty="0" err="1"/>
              <a:t>feautures</a:t>
            </a:r>
            <a:endParaRPr lang="en-US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xmlns="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01891"/>
          </a:xfrm>
        </p:spPr>
        <p:txBody>
          <a:bodyPr/>
          <a:lstStyle/>
          <a:p>
            <a:r>
              <a:rPr lang="fr-FR" dirty="0" err="1"/>
              <a:t>Automated</a:t>
            </a:r>
            <a:r>
              <a:rPr lang="fr-FR" dirty="0"/>
              <a:t> notification </a:t>
            </a:r>
            <a:r>
              <a:rPr lang="fr-FR" dirty="0" err="1"/>
              <a:t>generation</a:t>
            </a:r>
            <a:endParaRPr lang="fr-FR" dirty="0"/>
          </a:p>
          <a:p>
            <a:r>
              <a:rPr lang="fr-FR" dirty="0" err="1"/>
              <a:t>Search</a:t>
            </a:r>
            <a:r>
              <a:rPr lang="fr-FR" dirty="0"/>
              <a:t> keyword in tags/</a:t>
            </a:r>
            <a:r>
              <a:rPr lang="fr-FR" dirty="0" err="1"/>
              <a:t>titles</a:t>
            </a:r>
            <a:r>
              <a:rPr lang="fr-FR" dirty="0"/>
              <a:t>/descriptions</a:t>
            </a:r>
          </a:p>
          <a:p>
            <a:r>
              <a:rPr lang="fr-FR" dirty="0"/>
              <a:t>Match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(location, </a:t>
            </a:r>
            <a:r>
              <a:rPr lang="fr-FR" dirty="0" err="1"/>
              <a:t>experience</a:t>
            </a:r>
            <a:r>
              <a:rPr lang="fr-FR" dirty="0"/>
              <a:t>, </a:t>
            </a:r>
            <a:r>
              <a:rPr lang="fr-FR" dirty="0" err="1"/>
              <a:t>language</a:t>
            </a:r>
            <a:r>
              <a:rPr lang="fr-FR" dirty="0"/>
              <a:t>, </a:t>
            </a:r>
            <a:r>
              <a:rPr lang="fr-FR" dirty="0" err="1"/>
              <a:t>gender</a:t>
            </a:r>
            <a:r>
              <a:rPr lang="fr-FR" dirty="0"/>
              <a:t>, rating, </a:t>
            </a:r>
            <a:r>
              <a:rPr lang="fr-FR" dirty="0" err="1"/>
              <a:t>age</a:t>
            </a:r>
            <a:r>
              <a:rPr lang="fr-FR" dirty="0"/>
              <a:t>, </a:t>
            </a:r>
            <a:r>
              <a:rPr lang="fr-FR" dirty="0" err="1"/>
              <a:t>common</a:t>
            </a:r>
            <a:r>
              <a:rPr lang="fr-FR" dirty="0"/>
              <a:t> tags)</a:t>
            </a:r>
          </a:p>
          <a:p>
            <a:r>
              <a:rPr lang="fr-FR" dirty="0"/>
              <a:t>CRUD </a:t>
            </a:r>
            <a:r>
              <a:rPr lang="fr-FR" dirty="0" err="1"/>
              <a:t>events</a:t>
            </a:r>
            <a:r>
              <a:rPr lang="fr-FR" dirty="0"/>
              <a:t>/profiles</a:t>
            </a:r>
          </a:p>
          <a:p>
            <a:r>
              <a:rPr lang="fr-FR" dirty="0"/>
              <a:t>Event </a:t>
            </a:r>
            <a:r>
              <a:rPr lang="fr-FR" dirty="0" err="1"/>
              <a:t>request</a:t>
            </a:r>
            <a:r>
              <a:rPr lang="fr-FR" dirty="0"/>
              <a:t>, </a:t>
            </a:r>
            <a:r>
              <a:rPr lang="fr-FR" dirty="0" err="1"/>
              <a:t>accept</a:t>
            </a:r>
            <a:r>
              <a:rPr lang="fr-FR" dirty="0"/>
              <a:t>, bookmark / User </a:t>
            </a:r>
            <a:r>
              <a:rPr lang="fr-FR" dirty="0" err="1"/>
              <a:t>follow</a:t>
            </a:r>
            <a:r>
              <a:rPr lang="fr-FR" dirty="0"/>
              <a:t>, </a:t>
            </a:r>
            <a:r>
              <a:rPr lang="fr-FR" dirty="0" err="1"/>
              <a:t>review</a:t>
            </a:r>
            <a:endParaRPr lang="fr-FR" dirty="0"/>
          </a:p>
          <a:p>
            <a:r>
              <a:rPr lang="fr-FR" dirty="0"/>
              <a:t>Future/</a:t>
            </a:r>
            <a:r>
              <a:rPr lang="fr-FR" dirty="0" err="1"/>
              <a:t>past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hosted</a:t>
            </a:r>
            <a:r>
              <a:rPr lang="fr-FR" dirty="0"/>
              <a:t> time</a:t>
            </a:r>
          </a:p>
          <a:p>
            <a:r>
              <a:rPr lang="fr-FR" dirty="0" err="1"/>
              <a:t>Kakao</a:t>
            </a:r>
            <a:r>
              <a:rPr lang="fr-FR" dirty="0"/>
              <a:t> user </a:t>
            </a:r>
            <a:r>
              <a:rPr lang="fr-FR" dirty="0" err="1"/>
              <a:t>authentication</a:t>
            </a:r>
            <a:endParaRPr lang="fr-FR" dirty="0"/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2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23F166E-359E-408A-AC0A-3842BB56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DB Design update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xmlns="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Added</a:t>
            </a:r>
            <a:r>
              <a:rPr lang="fr-FR" dirty="0"/>
              <a:t> profile </a:t>
            </a:r>
            <a:r>
              <a:rPr lang="fr-FR" dirty="0" err="1"/>
              <a:t>pictures</a:t>
            </a:r>
            <a:r>
              <a:rPr lang="fr-FR" dirty="0"/>
              <a:t> to profiles</a:t>
            </a:r>
          </a:p>
          <a:p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gender</a:t>
            </a:r>
            <a:r>
              <a:rPr lang="fr-FR" dirty="0"/>
              <a:t> and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nickname</a:t>
            </a:r>
            <a:r>
              <a:rPr lang="fr-FR" dirty="0"/>
              <a:t> (</a:t>
            </a:r>
            <a:r>
              <a:rPr lang="fr-FR" dirty="0" err="1"/>
              <a:t>username</a:t>
            </a:r>
            <a:r>
              <a:rPr lang="fr-FR" dirty="0"/>
              <a:t>) to </a:t>
            </a:r>
            <a:r>
              <a:rPr lang="fr-FR" dirty="0" err="1"/>
              <a:t>users</a:t>
            </a:r>
            <a:endParaRPr lang="fr-FR" dirty="0"/>
          </a:p>
          <a:p>
            <a:r>
              <a:rPr lang="fr-FR" dirty="0" err="1"/>
              <a:t>Added</a:t>
            </a:r>
            <a:r>
              <a:rPr lang="fr-FR" dirty="0"/>
              <a:t> tags for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and profiles</a:t>
            </a:r>
          </a:p>
          <a:p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 to profiles</a:t>
            </a:r>
          </a:p>
          <a:p>
            <a:r>
              <a:rPr lang="fr-FR" dirty="0" err="1"/>
              <a:t>Added</a:t>
            </a:r>
            <a:r>
              <a:rPr lang="fr-FR" dirty="0"/>
              <a:t> (</a:t>
            </a:r>
            <a:r>
              <a:rPr lang="fr-FR" dirty="0" err="1"/>
              <a:t>temporary</a:t>
            </a:r>
            <a:r>
              <a:rPr lang="fr-FR" dirty="0"/>
              <a:t>) match scores to profiles</a:t>
            </a:r>
          </a:p>
          <a:p>
            <a:r>
              <a:rPr lang="fr-FR" dirty="0" err="1"/>
              <a:t>Removed</a:t>
            </a:r>
            <a:r>
              <a:rPr lang="fr-FR" dirty="0"/>
              <a:t> chats &amp;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waiting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876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" b="44933"/>
          <a:stretch/>
        </p:blipFill>
        <p:spPr>
          <a:xfrm>
            <a:off x="838200" y="1690688"/>
            <a:ext cx="3259328" cy="297443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b="31976"/>
          <a:stretch/>
        </p:blipFill>
        <p:spPr>
          <a:xfrm>
            <a:off x="4366769" y="1609345"/>
            <a:ext cx="3369056" cy="383471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484" y="1835404"/>
            <a:ext cx="3036316" cy="248865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5144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9" b="42934"/>
          <a:stretch/>
        </p:blipFill>
        <p:spPr>
          <a:xfrm>
            <a:off x="5097145" y="2051050"/>
            <a:ext cx="3258245" cy="309702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3"/>
          <a:stretch/>
        </p:blipFill>
        <p:spPr>
          <a:xfrm>
            <a:off x="9104926" y="1526096"/>
            <a:ext cx="2591427" cy="447141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" b="46000"/>
          <a:stretch/>
        </p:blipFill>
        <p:spPr>
          <a:xfrm>
            <a:off x="736600" y="2106740"/>
            <a:ext cx="3857625" cy="345643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6607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F0A7FBA-6BC9-4764-B343-F09DE460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Matching </a:t>
            </a:r>
            <a:r>
              <a:rPr lang="fr-FR" dirty="0" err="1"/>
              <a:t>algorithm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D052E5C9-BD99-4302-A151-9B2164203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7" y="2933271"/>
            <a:ext cx="11212486" cy="99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5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6C7171C-1D68-40E5-8D7B-A8DBE464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faced</a:t>
            </a:r>
            <a:endParaRPr lang="fr-FR" dirty="0"/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xmlns="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Solved</a:t>
            </a:r>
            <a:endParaRPr lang="fr-FR" dirty="0" smtClean="0"/>
          </a:p>
          <a:p>
            <a:pPr lvl="1"/>
            <a:r>
              <a:rPr lang="fr-FR" dirty="0" err="1" smtClean="0"/>
              <a:t>Implementing</a:t>
            </a:r>
            <a:r>
              <a:rPr lang="fr-FR" dirty="0" smtClean="0"/>
              <a:t> </a:t>
            </a:r>
            <a:r>
              <a:rPr lang="fr-FR" dirty="0" err="1"/>
              <a:t>Kakao</a:t>
            </a:r>
            <a:r>
              <a:rPr lang="fr-FR" dirty="0"/>
              <a:t> </a:t>
            </a:r>
            <a:r>
              <a:rPr lang="fr-FR" dirty="0" err="1"/>
              <a:t>authentication</a:t>
            </a:r>
            <a:endParaRPr lang="fr-FR" dirty="0"/>
          </a:p>
          <a:p>
            <a:pPr lvl="1"/>
            <a:r>
              <a:rPr lang="fr-FR" dirty="0" err="1" smtClean="0"/>
              <a:t>Geocoding</a:t>
            </a:r>
            <a:r>
              <a:rPr lang="fr-FR" dirty="0" smtClean="0"/>
              <a:t> and </a:t>
            </a:r>
            <a:r>
              <a:rPr lang="fr-FR" dirty="0"/>
              <a:t>location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  <a:p>
            <a:pPr lvl="1"/>
            <a:r>
              <a:rPr lang="fr-FR" dirty="0" err="1"/>
              <a:t>Implementing</a:t>
            </a:r>
            <a:r>
              <a:rPr lang="fr-FR" dirty="0"/>
              <a:t> </a:t>
            </a:r>
            <a:r>
              <a:rPr lang="fr-FR" dirty="0" err="1"/>
              <a:t>matching</a:t>
            </a:r>
            <a:r>
              <a:rPr lang="fr-FR" dirty="0"/>
              <a:t> </a:t>
            </a:r>
            <a:r>
              <a:rPr lang="fr-FR" dirty="0" err="1" smtClean="0"/>
              <a:t>algorithm</a:t>
            </a:r>
            <a:endParaRPr lang="fr-FR" dirty="0"/>
          </a:p>
          <a:p>
            <a:pPr lvl="1"/>
            <a:r>
              <a:rPr lang="fr-FR" dirty="0" err="1"/>
              <a:t>Sending</a:t>
            </a:r>
            <a:r>
              <a:rPr lang="fr-FR" dirty="0"/>
              <a:t> data and </a:t>
            </a:r>
            <a:r>
              <a:rPr lang="fr-FR" i="1" dirty="0" err="1"/>
              <a:t>testing</a:t>
            </a:r>
            <a:r>
              <a:rPr lang="fr-FR" dirty="0"/>
              <a:t> via </a:t>
            </a:r>
            <a:r>
              <a:rPr lang="fr-FR" dirty="0" err="1"/>
              <a:t>json</a:t>
            </a:r>
            <a:r>
              <a:rPr lang="fr-FR" dirty="0"/>
              <a:t> </a:t>
            </a:r>
            <a:r>
              <a:rPr lang="fr-FR" dirty="0" smtClean="0"/>
              <a:t>format</a:t>
            </a:r>
          </a:p>
          <a:p>
            <a:pPr lvl="1"/>
            <a:r>
              <a:rPr lang="fr-FR" dirty="0" err="1"/>
              <a:t>Client-server</a:t>
            </a:r>
            <a:r>
              <a:rPr lang="fr-FR" dirty="0"/>
              <a:t> </a:t>
            </a:r>
            <a:r>
              <a:rPr lang="fr-FR" dirty="0" err="1"/>
              <a:t>connection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err="1" smtClean="0"/>
              <a:t>Deploying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Heroku</a:t>
            </a:r>
            <a:r>
              <a:rPr lang="fr-FR" dirty="0"/>
              <a:t> &amp; </a:t>
            </a:r>
            <a:r>
              <a:rPr lang="fr-FR" dirty="0" smtClean="0"/>
              <a:t>EC2)</a:t>
            </a:r>
          </a:p>
          <a:p>
            <a:r>
              <a:rPr lang="fr-FR" dirty="0" smtClean="0"/>
              <a:t>Not </a:t>
            </a:r>
            <a:r>
              <a:rPr lang="fr-FR" dirty="0" err="1" smtClean="0"/>
              <a:t>solved</a:t>
            </a:r>
            <a:endParaRPr lang="fr-FR" dirty="0" smtClean="0"/>
          </a:p>
          <a:p>
            <a:pPr lvl="1"/>
            <a:r>
              <a:rPr lang="fr-FR" dirty="0" smtClean="0"/>
              <a:t>User </a:t>
            </a:r>
            <a:r>
              <a:rPr lang="fr-FR" dirty="0" err="1" smtClean="0"/>
              <a:t>Authentication</a:t>
            </a:r>
            <a:r>
              <a:rPr lang="fr-FR" dirty="0" smtClean="0"/>
              <a:t> on App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dirty="0" smtClean="0"/>
              <a:t>Time management;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not </a:t>
            </a:r>
            <a:r>
              <a:rPr lang="fr-FR" dirty="0" err="1" smtClean="0"/>
              <a:t>available</a:t>
            </a:r>
            <a:r>
              <a:rPr lang="fr-FR" dirty="0" smtClean="0"/>
              <a:t> on </a:t>
            </a:r>
            <a:r>
              <a:rPr lang="fr-FR" dirty="0" err="1" smtClean="0"/>
              <a:t>frontend</a:t>
            </a:r>
            <a:r>
              <a:rPr lang="fr-FR" smtClean="0"/>
              <a:t> yet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791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23F166E-359E-408A-AC0A-3842BB56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Libraries</a:t>
            </a:r>
            <a:r>
              <a:rPr lang="fr-FR" dirty="0"/>
              <a:t> and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xmlns="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Frontend</a:t>
            </a:r>
            <a:endParaRPr lang="fr-FR" dirty="0" smtClean="0"/>
          </a:p>
          <a:p>
            <a:pPr lvl="1"/>
            <a:r>
              <a:rPr lang="fr-FR" dirty="0" smtClean="0"/>
              <a:t>Android Studio</a:t>
            </a:r>
          </a:p>
          <a:p>
            <a:pPr lvl="1"/>
            <a:r>
              <a:rPr lang="fr-FR" dirty="0" err="1"/>
              <a:t>Retrofit</a:t>
            </a:r>
            <a:r>
              <a:rPr lang="fr-FR" dirty="0"/>
              <a:t> 2, </a:t>
            </a:r>
            <a:r>
              <a:rPr lang="fr-FR" dirty="0" err="1"/>
              <a:t>okhttp</a:t>
            </a:r>
            <a:r>
              <a:rPr lang="fr-FR" dirty="0"/>
              <a:t>, glide, </a:t>
            </a:r>
            <a:r>
              <a:rPr lang="fr-FR" dirty="0" err="1"/>
              <a:t>flexbox</a:t>
            </a:r>
            <a:endParaRPr lang="fr-FR" dirty="0" smtClean="0"/>
          </a:p>
          <a:p>
            <a:r>
              <a:rPr lang="fr-FR" dirty="0" err="1" smtClean="0"/>
              <a:t>Backend</a:t>
            </a:r>
            <a:endParaRPr lang="fr-FR" dirty="0"/>
          </a:p>
          <a:p>
            <a:pPr lvl="1"/>
            <a:r>
              <a:rPr lang="fr-FR" dirty="0"/>
              <a:t>Ruby on Rails</a:t>
            </a:r>
          </a:p>
          <a:p>
            <a:pPr lvl="2"/>
            <a:r>
              <a:rPr lang="fr-FR" dirty="0" err="1" smtClean="0"/>
              <a:t>Gems</a:t>
            </a:r>
            <a:r>
              <a:rPr lang="fr-FR" dirty="0" smtClean="0"/>
              <a:t>: </a:t>
            </a:r>
            <a:r>
              <a:rPr lang="fr-FR" dirty="0" err="1" smtClean="0"/>
              <a:t>Turbolinks</a:t>
            </a:r>
            <a:r>
              <a:rPr lang="fr-FR" dirty="0"/>
              <a:t>, Figaro, </a:t>
            </a:r>
            <a:r>
              <a:rPr lang="fr-FR" dirty="0" err="1"/>
              <a:t>omniauth</a:t>
            </a:r>
            <a:r>
              <a:rPr lang="fr-FR" dirty="0"/>
              <a:t>, </a:t>
            </a:r>
            <a:r>
              <a:rPr lang="fr-FR" dirty="0" err="1"/>
              <a:t>omniauth-kako</a:t>
            </a:r>
            <a:r>
              <a:rPr lang="fr-FR" dirty="0"/>
              <a:t>, </a:t>
            </a:r>
            <a:r>
              <a:rPr lang="fr-FR" dirty="0" err="1"/>
              <a:t>semantic</a:t>
            </a:r>
            <a:r>
              <a:rPr lang="fr-FR" dirty="0"/>
              <a:t> UI, </a:t>
            </a:r>
            <a:r>
              <a:rPr lang="fr-FR" dirty="0" err="1"/>
              <a:t>faker</a:t>
            </a:r>
            <a:r>
              <a:rPr lang="fr-FR" dirty="0"/>
              <a:t>, </a:t>
            </a:r>
            <a:r>
              <a:rPr lang="fr-FR" dirty="0" err="1"/>
              <a:t>Geokit</a:t>
            </a:r>
            <a:r>
              <a:rPr lang="fr-FR" dirty="0"/>
              <a:t>, </a:t>
            </a:r>
            <a:r>
              <a:rPr lang="fr-FR" dirty="0" err="1"/>
              <a:t>Carrierwave</a:t>
            </a:r>
            <a:r>
              <a:rPr lang="fr-FR" dirty="0"/>
              <a:t>, Devise, </a:t>
            </a:r>
            <a:r>
              <a:rPr lang="fr-FR" dirty="0" err="1"/>
              <a:t>mini_magick</a:t>
            </a:r>
            <a:r>
              <a:rPr lang="fr-FR" dirty="0"/>
              <a:t>, </a:t>
            </a:r>
            <a:r>
              <a:rPr lang="fr-FR" dirty="0" err="1"/>
              <a:t>sqlite</a:t>
            </a:r>
            <a:r>
              <a:rPr lang="fr-FR" dirty="0"/>
              <a:t>, </a:t>
            </a:r>
            <a:r>
              <a:rPr lang="fr-FR" dirty="0" err="1"/>
              <a:t>jbuilder</a:t>
            </a:r>
            <a:endParaRPr lang="fr-FR" dirty="0"/>
          </a:p>
          <a:p>
            <a:pPr lvl="1"/>
            <a:r>
              <a:rPr lang="fr-FR" dirty="0" err="1" smtClean="0"/>
              <a:t>Heroku</a:t>
            </a:r>
            <a:r>
              <a:rPr lang="fr-FR" dirty="0" smtClean="0"/>
              <a:t>, EC2</a:t>
            </a:r>
            <a:endParaRPr lang="fr-FR" dirty="0"/>
          </a:p>
          <a:p>
            <a:pPr lvl="1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84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E0F84A4-CF6E-496F-9BEC-A03269EB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0990" y="2379765"/>
            <a:ext cx="9291215" cy="1049235"/>
          </a:xfrm>
        </p:spPr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do I go out ?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xmlns="" id="{9C56CC40-7FA5-4F8F-8663-143689B5A4B8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Alone In a </a:t>
            </a:r>
            <a:r>
              <a:rPr lang="fr-FR" dirty="0" err="1"/>
              <a:t>foreign</a:t>
            </a:r>
            <a:r>
              <a:rPr lang="fr-FR" dirty="0"/>
              <a:t> country !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xmlns="" id="{FFF6277F-B446-4EEF-AAF2-7715834C4855}"/>
              </a:ext>
            </a:extLst>
          </p:cNvPr>
          <p:cNvSpPr txBox="1">
            <a:spLocks/>
          </p:cNvSpPr>
          <p:nvPr/>
        </p:nvSpPr>
        <p:spPr>
          <a:xfrm>
            <a:off x="3264337" y="3429000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who</a:t>
            </a:r>
            <a:r>
              <a:rPr lang="fr-FR" dirty="0"/>
              <a:t>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xmlns="" id="{37A5DB1D-604B-47EA-BFFF-9B53C5A02C23}"/>
              </a:ext>
            </a:extLst>
          </p:cNvPr>
          <p:cNvSpPr txBox="1">
            <a:spLocks/>
          </p:cNvSpPr>
          <p:nvPr/>
        </p:nvSpPr>
        <p:spPr>
          <a:xfrm>
            <a:off x="-393263" y="4478235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Which</a:t>
            </a:r>
            <a:r>
              <a:rPr lang="fr-FR" dirty="0"/>
              <a:t> restaurant to </a:t>
            </a:r>
            <a:r>
              <a:rPr lang="fr-FR" dirty="0" err="1"/>
              <a:t>choose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4701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67ADDED-CEF9-4608-93E0-AE3452A3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708267"/>
            <a:ext cx="9291215" cy="1049235"/>
          </a:xfrm>
        </p:spPr>
        <p:txBody>
          <a:bodyPr>
            <a:norm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got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D3C23A56-1646-4CA8-B44B-763EB36CE9D9}"/>
              </a:ext>
            </a:extLst>
          </p:cNvPr>
          <p:cNvSpPr txBox="1"/>
          <p:nvPr/>
        </p:nvSpPr>
        <p:spPr>
          <a:xfrm>
            <a:off x="3489156" y="2828835"/>
            <a:ext cx="620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Help to Help</a:t>
            </a:r>
          </a:p>
        </p:txBody>
      </p:sp>
    </p:spTree>
    <p:extLst>
      <p:ext uri="{BB962C8B-B14F-4D97-AF65-F5344CB8AC3E}">
        <p14:creationId xmlns:p14="http://schemas.microsoft.com/office/powerpoint/2010/main" val="76491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8AF4420D-1D20-4238-81A7-6021F4F9CB55}"/>
              </a:ext>
            </a:extLst>
          </p:cNvPr>
          <p:cNvSpPr txBox="1"/>
          <p:nvPr/>
        </p:nvSpPr>
        <p:spPr>
          <a:xfrm>
            <a:off x="2004618" y="877431"/>
            <a:ext cx="81827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Find</a:t>
            </a:r>
            <a:r>
              <a:rPr lang="fr-FR" sz="2800" b="1" dirty="0"/>
              <a:t> people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/>
              <a:t>Who</a:t>
            </a:r>
            <a:r>
              <a:rPr lang="fr-FR" sz="2800" b="1" dirty="0"/>
              <a:t> know </a:t>
            </a:r>
            <a:r>
              <a:rPr lang="fr-FR" sz="2800" b="1" dirty="0" err="1"/>
              <a:t>where</a:t>
            </a:r>
            <a:r>
              <a:rPr lang="fr-FR" sz="2800" b="1" dirty="0"/>
              <a:t> the best place 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/>
              <a:t>Who</a:t>
            </a:r>
            <a:r>
              <a:rPr lang="fr-FR" sz="2800" b="1" dirty="0"/>
              <a:t> have the </a:t>
            </a:r>
            <a:r>
              <a:rPr lang="fr-FR" sz="2800" b="1" dirty="0" err="1"/>
              <a:t>same</a:t>
            </a:r>
            <a:r>
              <a:rPr lang="fr-FR" sz="2800" b="1" dirty="0"/>
              <a:t> </a:t>
            </a:r>
            <a:r>
              <a:rPr lang="fr-FR" sz="2800" b="1" dirty="0" err="1"/>
              <a:t>interest</a:t>
            </a:r>
            <a:r>
              <a:rPr lang="fr-FR" sz="2800" b="1" dirty="0"/>
              <a:t> as </a:t>
            </a:r>
            <a:r>
              <a:rPr lang="fr-FR" sz="2800" b="1" dirty="0" err="1"/>
              <a:t>you</a:t>
            </a: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/>
              <a:t>Create</a:t>
            </a:r>
            <a:r>
              <a:rPr lang="fr-FR" sz="2800" b="1" dirty="0"/>
              <a:t> </a:t>
            </a:r>
            <a:r>
              <a:rPr lang="fr-FR" sz="2800" b="1" dirty="0" err="1"/>
              <a:t>your</a:t>
            </a:r>
            <a:r>
              <a:rPr lang="fr-FR" sz="2800" b="1" dirty="0"/>
              <a:t> </a:t>
            </a:r>
            <a:r>
              <a:rPr lang="fr-FR" sz="2800" b="1" dirty="0" err="1"/>
              <a:t>own</a:t>
            </a:r>
            <a:r>
              <a:rPr lang="fr-FR" sz="2800" b="1" dirty="0"/>
              <a:t> </a:t>
            </a:r>
            <a:r>
              <a:rPr lang="fr-FR" sz="2800" b="1" dirty="0" err="1"/>
              <a:t>event</a:t>
            </a: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Chat </a:t>
            </a:r>
            <a:r>
              <a:rPr lang="fr-FR" sz="2800" b="1" dirty="0" err="1"/>
              <a:t>with</a:t>
            </a:r>
            <a:r>
              <a:rPr lang="fr-FR" sz="2800" b="1" dirty="0"/>
              <a:t> </a:t>
            </a:r>
            <a:r>
              <a:rPr lang="fr-FR" sz="2800" b="1" dirty="0" err="1"/>
              <a:t>knew</a:t>
            </a:r>
            <a:r>
              <a:rPr lang="fr-FR" sz="2800" b="1" dirty="0"/>
              <a:t> people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All of </a:t>
            </a:r>
            <a:r>
              <a:rPr lang="fr-FR" sz="2800" b="1" dirty="0" err="1"/>
              <a:t>this</a:t>
            </a:r>
            <a:r>
              <a:rPr lang="fr-FR" sz="2800" b="1" dirty="0"/>
              <a:t> in </a:t>
            </a:r>
            <a:r>
              <a:rPr lang="fr-FR" sz="2800" b="1" dirty="0" err="1"/>
              <a:t>security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78343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3C48105-3D35-4BB8-A29D-4E289F0C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Project management</a:t>
            </a: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Initial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/>
              <a:t>Features</a:t>
            </a:r>
            <a:r>
              <a:rPr lang="fr-FR" dirty="0"/>
              <a:t>:</a:t>
            </a:r>
          </a:p>
          <a:p>
            <a:r>
              <a:rPr lang="fr-FR" dirty="0" err="1"/>
              <a:t>Passport</a:t>
            </a:r>
            <a:r>
              <a:rPr lang="fr-FR" dirty="0"/>
              <a:t> </a:t>
            </a:r>
            <a:r>
              <a:rPr lang="fr-FR" dirty="0" err="1"/>
              <a:t>verification</a:t>
            </a:r>
            <a:endParaRPr lang="fr-FR" dirty="0"/>
          </a:p>
          <a:p>
            <a:r>
              <a:rPr lang="fr-FR" dirty="0" err="1"/>
              <a:t>Creation</a:t>
            </a:r>
            <a:r>
              <a:rPr lang="fr-FR" dirty="0"/>
              <a:t> of </a:t>
            </a:r>
            <a:r>
              <a:rPr lang="fr-FR" dirty="0" err="1"/>
              <a:t>event</a:t>
            </a:r>
            <a:endParaRPr lang="fr-FR" dirty="0"/>
          </a:p>
          <a:p>
            <a:r>
              <a:rPr lang="fr-FR" dirty="0"/>
              <a:t>Chat room</a:t>
            </a:r>
          </a:p>
          <a:p>
            <a:r>
              <a:rPr lang="fr-FR" dirty="0" err="1"/>
              <a:t>Reasonable</a:t>
            </a:r>
            <a:r>
              <a:rPr lang="fr-FR" dirty="0"/>
              <a:t> </a:t>
            </a:r>
            <a:r>
              <a:rPr lang="fr-FR" dirty="0" err="1"/>
              <a:t>matching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39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B750343D-A862-4145-8823-FFB08388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612014"/>
            <a:ext cx="929121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Project management</a:t>
            </a:r>
            <a:endParaRPr lang="en-US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xmlns="" id="{2B966E36-E7CE-4AA8-8AE5-F1E2CD0F3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839269"/>
            <a:ext cx="9291215" cy="345061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Final </a:t>
            </a:r>
            <a:r>
              <a:rPr lang="fr-FR" dirty="0" err="1"/>
              <a:t>Feature</a:t>
            </a:r>
            <a:r>
              <a:rPr lang="fr-FR" dirty="0"/>
              <a:t>:</a:t>
            </a:r>
          </a:p>
          <a:p>
            <a:r>
              <a:rPr lang="fr-FR" dirty="0" err="1"/>
              <a:t>Authentication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OAuth-Kakao</a:t>
            </a:r>
            <a:endParaRPr lang="fr-FR" dirty="0"/>
          </a:p>
          <a:p>
            <a:r>
              <a:rPr lang="fr-FR" dirty="0" err="1"/>
              <a:t>Creation</a:t>
            </a:r>
            <a:r>
              <a:rPr lang="fr-FR" dirty="0"/>
              <a:t> of </a:t>
            </a:r>
            <a:r>
              <a:rPr lang="fr-FR" dirty="0" err="1"/>
              <a:t>event</a:t>
            </a:r>
            <a:endParaRPr lang="fr-FR" dirty="0"/>
          </a:p>
          <a:p>
            <a:r>
              <a:rPr lang="fr-FR" dirty="0"/>
              <a:t>Chat room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Kakao</a:t>
            </a:r>
            <a:r>
              <a:rPr lang="fr-FR" dirty="0"/>
              <a:t> Open Chat</a:t>
            </a:r>
          </a:p>
          <a:p>
            <a:r>
              <a:rPr lang="fr-FR" dirty="0" err="1"/>
              <a:t>Reasonable</a:t>
            </a:r>
            <a:r>
              <a:rPr lang="fr-FR" dirty="0"/>
              <a:t> </a:t>
            </a:r>
            <a:r>
              <a:rPr lang="fr-FR" dirty="0" err="1"/>
              <a:t>matching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37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B750343D-A862-4145-8823-FFB08388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612014"/>
            <a:ext cx="929121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err="1"/>
              <a:t>timeline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CF72AB6B-DC94-4AA3-A062-381416EBB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9855"/>
            <a:ext cx="12192000" cy="27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xmlns="" id="{129FD17F-C53A-47D8-9A62-8C0AFAF68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59604"/>
              </p:ext>
            </p:extLst>
          </p:nvPr>
        </p:nvGraphicFramePr>
        <p:xfrm>
          <a:off x="2232710" y="1128098"/>
          <a:ext cx="7733946" cy="473485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238559">
                  <a:extLst>
                    <a:ext uri="{9D8B030D-6E8A-4147-A177-3AD203B41FA5}">
                      <a16:colId xmlns:a16="http://schemas.microsoft.com/office/drawing/2014/main" xmlns="" val="4148341069"/>
                    </a:ext>
                  </a:extLst>
                </a:gridCol>
                <a:gridCol w="3495387">
                  <a:extLst>
                    <a:ext uri="{9D8B030D-6E8A-4147-A177-3AD203B41FA5}">
                      <a16:colId xmlns:a16="http://schemas.microsoft.com/office/drawing/2014/main" xmlns="" val="4075147121"/>
                    </a:ext>
                  </a:extLst>
                </a:gridCol>
              </a:tblGrid>
              <a:tr h="686840">
                <a:tc gridSpan="2"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Team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Members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Ekatrina</a:t>
                      </a:r>
                      <a:r>
                        <a:rPr lang="fr-FR" sz="19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r>
                        <a:rPr lang="fr-FR" sz="19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Tristan</a:t>
                      </a:r>
                    </a:p>
                  </a:txBody>
                  <a:tcPr marL="30601" marR="30601" marT="20400" marB="2040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1201436561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>
                          <a:solidFill>
                            <a:schemeClr val="tx1"/>
                          </a:solidFill>
                          <a:effectLst/>
                        </a:rPr>
                        <a:t>For now :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3707640650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</a:rPr>
                        <a:t>Learning to use android studio 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smtClean="0">
                          <a:solidFill>
                            <a:schemeClr val="tx1"/>
                          </a:solidFill>
                          <a:effectLst/>
                        </a:rPr>
                        <a:t>Tristan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3426260779"/>
                  </a:ext>
                </a:extLst>
              </a:tr>
              <a:tr h="459535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UI Design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Ekatrina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11151562"/>
                  </a:ext>
                </a:extLst>
              </a:tr>
              <a:tr h="459535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smtClean="0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r>
                        <a:rPr lang="fr-FR" sz="19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9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Implementation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Ekatrina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Server Conception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3923493550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Rating System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1341049973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Matching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smtClean="0">
                          <a:solidFill>
                            <a:schemeClr val="tx1"/>
                          </a:solidFill>
                          <a:effectLst/>
                        </a:rPr>
                        <a:t>Tristan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2809940916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Search</a:t>
                      </a:r>
                      <a:r>
                        <a:rPr lang="fr-FR" sz="1900" baseline="0" dirty="0" smtClean="0">
                          <a:solidFill>
                            <a:schemeClr val="tx1"/>
                          </a:solidFill>
                          <a:effectLst/>
                        </a:rPr>
                        <a:t> and </a:t>
                      </a:r>
                      <a:r>
                        <a:rPr lang="fr-FR" sz="19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atching</a:t>
                      </a:r>
                      <a:r>
                        <a:rPr lang="fr-FR" sz="19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Implementation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smtClean="0">
                          <a:solidFill>
                            <a:schemeClr val="tx1"/>
                          </a:solidFill>
                          <a:effectLst/>
                        </a:rPr>
                        <a:t>User </a:t>
                      </a:r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Authentication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418027743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Getting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things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together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Ekatrina</a:t>
                      </a:r>
                      <a:r>
                        <a:rPr lang="fr-FR" sz="19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85881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71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xmlns="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01891"/>
          </a:xfrm>
        </p:spPr>
        <p:txBody>
          <a:bodyPr/>
          <a:lstStyle/>
          <a:p>
            <a:r>
              <a:rPr lang="fr-FR" dirty="0" err="1"/>
              <a:t>JaeWon</a:t>
            </a:r>
            <a:endParaRPr lang="fr-FR" dirty="0"/>
          </a:p>
          <a:p>
            <a:pPr lvl="1"/>
            <a:r>
              <a:rPr lang="fr-FR" dirty="0" err="1"/>
              <a:t>What</a:t>
            </a:r>
            <a:r>
              <a:rPr lang="fr-FR" dirty="0"/>
              <a:t> I </a:t>
            </a:r>
            <a:r>
              <a:rPr lang="fr-FR" dirty="0" err="1"/>
              <a:t>learned</a:t>
            </a:r>
            <a:r>
              <a:rPr lang="fr-FR" dirty="0"/>
              <a:t> in web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applicable to </a:t>
            </a:r>
            <a:r>
              <a:rPr lang="fr-FR" dirty="0" err="1"/>
              <a:t>app</a:t>
            </a:r>
            <a:r>
              <a:rPr lang="fr-FR" dirty="0"/>
              <a:t> </a:t>
            </a:r>
            <a:r>
              <a:rPr lang="fr-FR" dirty="0" err="1"/>
              <a:t>development</a:t>
            </a:r>
            <a:endParaRPr lang="fr-FR" dirty="0"/>
          </a:p>
          <a:p>
            <a:pPr lvl="1"/>
            <a:r>
              <a:rPr lang="fr-FR" dirty="0" err="1"/>
              <a:t>Usefulness</a:t>
            </a:r>
            <a:r>
              <a:rPr lang="fr-FR" dirty="0"/>
              <a:t> of README files</a:t>
            </a:r>
          </a:p>
          <a:p>
            <a:pPr lvl="1"/>
            <a:r>
              <a:rPr lang="fr-FR" dirty="0" err="1"/>
              <a:t>Technical</a:t>
            </a:r>
            <a:r>
              <a:rPr lang="fr-FR" dirty="0"/>
              <a:t> Issues are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solved</a:t>
            </a:r>
            <a:r>
              <a:rPr lang="fr-FR" dirty="0"/>
              <a:t> </a:t>
            </a:r>
            <a:r>
              <a:rPr lang="fr-FR" dirty="0" err="1"/>
              <a:t>past</a:t>
            </a:r>
            <a:r>
              <a:rPr lang="fr-FR" dirty="0"/>
              <a:t> 4AM</a:t>
            </a:r>
          </a:p>
          <a:p>
            <a:r>
              <a:rPr lang="fr-FR" dirty="0"/>
              <a:t>Tristan</a:t>
            </a:r>
          </a:p>
          <a:p>
            <a:r>
              <a:rPr lang="fr-FR" dirty="0" err="1"/>
              <a:t>Ekatrina</a:t>
            </a:r>
            <a:endParaRPr lang="fr-FR" dirty="0"/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20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370</Words>
  <Application>Microsoft Macintosh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Rockwell</vt:lpstr>
      <vt:lpstr>Arial</vt:lpstr>
      <vt:lpstr>Gallery</vt:lpstr>
      <vt:lpstr>Help to help</vt:lpstr>
      <vt:lpstr>Where do I go out ?</vt:lpstr>
      <vt:lpstr>We got you !</vt:lpstr>
      <vt:lpstr>PowerPoint Presentation</vt:lpstr>
      <vt:lpstr>Project management</vt:lpstr>
      <vt:lpstr>Project management</vt:lpstr>
      <vt:lpstr>timeline</vt:lpstr>
      <vt:lpstr>PowerPoint Presentation</vt:lpstr>
      <vt:lpstr>Lessons learnt</vt:lpstr>
      <vt:lpstr>Live demonstration</vt:lpstr>
      <vt:lpstr>Technical details</vt:lpstr>
      <vt:lpstr>Miscellaneous backend feautures</vt:lpstr>
      <vt:lpstr>DB Design update</vt:lpstr>
      <vt:lpstr>User Authentication</vt:lpstr>
      <vt:lpstr>User Authentication</vt:lpstr>
      <vt:lpstr>Matching algorithm</vt:lpstr>
      <vt:lpstr>Challenges we have faced</vt:lpstr>
      <vt:lpstr>Libraries and tools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to help</dc:title>
  <dc:creator>tristan sicre</dc:creator>
  <cp:lastModifiedBy>Microsoft Office User</cp:lastModifiedBy>
  <cp:revision>22</cp:revision>
  <dcterms:created xsi:type="dcterms:W3CDTF">2018-12-08T13:38:59Z</dcterms:created>
  <dcterms:modified xsi:type="dcterms:W3CDTF">2018-12-10T14:49:58Z</dcterms:modified>
</cp:coreProperties>
</file>