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2" r:id="rId9"/>
    <p:sldId id="277" r:id="rId10"/>
    <p:sldId id="264" r:id="rId11"/>
    <p:sldId id="265" r:id="rId12"/>
    <p:sldId id="278" r:id="rId13"/>
    <p:sldId id="269" r:id="rId14"/>
    <p:sldId id="270" r:id="rId15"/>
    <p:sldId id="267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A892E-CA87-48A0-880A-6BF03F480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550831"/>
            <a:ext cx="8637073" cy="1878169"/>
          </a:xfrm>
        </p:spPr>
        <p:txBody>
          <a:bodyPr>
            <a:normAutofit/>
          </a:bodyPr>
          <a:lstStyle/>
          <a:p>
            <a:r>
              <a:rPr lang="en-US" sz="36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192760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C72F4-E730-47B6-BC5E-AA772DA3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/>
              <a:t>Live </a:t>
            </a:r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16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73069-CDD8-4CD4-A7E2-CD60AB0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8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backend </a:t>
            </a:r>
            <a:r>
              <a:rPr lang="en-US" dirty="0" err="1"/>
              <a:t>feautures</a:t>
            </a:r>
            <a:endParaRPr lang="en-US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Automated</a:t>
            </a:r>
            <a:r>
              <a:rPr lang="fr-FR" dirty="0"/>
              <a:t> notification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 err="1"/>
              <a:t>Search</a:t>
            </a:r>
            <a:r>
              <a:rPr lang="fr-FR" dirty="0"/>
              <a:t> keyword in tags/</a:t>
            </a:r>
            <a:r>
              <a:rPr lang="fr-FR" dirty="0" err="1"/>
              <a:t>titles</a:t>
            </a:r>
            <a:r>
              <a:rPr lang="fr-FR" dirty="0"/>
              <a:t>/descriptions</a:t>
            </a:r>
          </a:p>
          <a:p>
            <a:r>
              <a:rPr lang="fr-FR" dirty="0"/>
              <a:t>Match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(location, </a:t>
            </a:r>
            <a:r>
              <a:rPr lang="fr-FR" dirty="0" err="1"/>
              <a:t>experience</a:t>
            </a:r>
            <a:r>
              <a:rPr lang="fr-FR" dirty="0"/>
              <a:t>,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gender</a:t>
            </a:r>
            <a:r>
              <a:rPr lang="fr-FR" dirty="0"/>
              <a:t>, rating, </a:t>
            </a:r>
            <a:r>
              <a:rPr lang="fr-FR" dirty="0" err="1"/>
              <a:t>age</a:t>
            </a:r>
            <a:r>
              <a:rPr lang="fr-FR" dirty="0"/>
              <a:t>, </a:t>
            </a:r>
            <a:r>
              <a:rPr lang="fr-FR" dirty="0" err="1"/>
              <a:t>common</a:t>
            </a:r>
            <a:r>
              <a:rPr lang="fr-FR" dirty="0"/>
              <a:t> tags)</a:t>
            </a:r>
          </a:p>
          <a:p>
            <a:r>
              <a:rPr lang="fr-FR" dirty="0"/>
              <a:t>CRUD </a:t>
            </a:r>
            <a:r>
              <a:rPr lang="fr-FR" dirty="0" err="1"/>
              <a:t>events</a:t>
            </a:r>
            <a:r>
              <a:rPr lang="fr-FR" dirty="0"/>
              <a:t>/profiles</a:t>
            </a:r>
          </a:p>
          <a:p>
            <a:r>
              <a:rPr lang="fr-FR" dirty="0"/>
              <a:t>Event </a:t>
            </a:r>
            <a:r>
              <a:rPr lang="fr-FR" dirty="0" err="1"/>
              <a:t>request</a:t>
            </a:r>
            <a:r>
              <a:rPr lang="fr-FR" dirty="0"/>
              <a:t>, </a:t>
            </a:r>
            <a:r>
              <a:rPr lang="fr-FR" dirty="0" err="1"/>
              <a:t>accept</a:t>
            </a:r>
            <a:r>
              <a:rPr lang="fr-FR" dirty="0"/>
              <a:t>, bookmark / User </a:t>
            </a:r>
            <a:r>
              <a:rPr lang="fr-FR" dirty="0" err="1"/>
              <a:t>follow</a:t>
            </a:r>
            <a:r>
              <a:rPr lang="fr-FR" dirty="0"/>
              <a:t>,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/>
              <a:t>Future/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hosted</a:t>
            </a:r>
            <a:r>
              <a:rPr lang="fr-FR" dirty="0"/>
              <a:t> time</a:t>
            </a:r>
          </a:p>
          <a:p>
            <a:r>
              <a:rPr lang="fr-FR" dirty="0" err="1"/>
              <a:t>Kakao</a:t>
            </a:r>
            <a:r>
              <a:rPr lang="fr-FR" dirty="0"/>
              <a:t> user </a:t>
            </a:r>
            <a:r>
              <a:rPr lang="fr-FR" dirty="0" err="1"/>
              <a:t>authentication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2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44933"/>
          <a:stretch/>
        </p:blipFill>
        <p:spPr>
          <a:xfrm>
            <a:off x="838200" y="1690688"/>
            <a:ext cx="3259328" cy="297443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31976"/>
          <a:stretch/>
        </p:blipFill>
        <p:spPr>
          <a:xfrm>
            <a:off x="4366769" y="1609345"/>
            <a:ext cx="3369056" cy="383471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4" y="1835404"/>
            <a:ext cx="3036316" cy="248865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95144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" b="42934"/>
          <a:stretch/>
        </p:blipFill>
        <p:spPr>
          <a:xfrm>
            <a:off x="5097145" y="2051050"/>
            <a:ext cx="3258245" cy="309702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>
          <a:xfrm>
            <a:off x="9104926" y="1526096"/>
            <a:ext cx="2591427" cy="447141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46000"/>
          <a:stretch/>
        </p:blipFill>
        <p:spPr>
          <a:xfrm>
            <a:off x="736600" y="2106740"/>
            <a:ext cx="3857625" cy="345643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6607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A7FBA-6BC9-4764-B343-F09DE46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Matching </a:t>
            </a:r>
            <a:r>
              <a:rPr lang="fr-FR" dirty="0" err="1"/>
              <a:t>algorithm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52E5C9-BD99-4302-A151-9B216420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7" y="2933271"/>
            <a:ext cx="11212486" cy="9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5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Libraries</a:t>
            </a:r>
            <a:r>
              <a:rPr lang="fr-FR" dirty="0"/>
              <a:t> and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fr-FR" dirty="0" err="1"/>
              <a:t>Backend</a:t>
            </a:r>
            <a:endParaRPr lang="fr-FR" dirty="0"/>
          </a:p>
          <a:p>
            <a:pPr lvl="1"/>
            <a:r>
              <a:rPr lang="fr-FR" dirty="0"/>
              <a:t>Ruby on Rails</a:t>
            </a:r>
          </a:p>
          <a:p>
            <a:pPr lvl="2"/>
            <a:r>
              <a:rPr lang="fr-FR" dirty="0" err="1"/>
              <a:t>Turbolinks</a:t>
            </a:r>
            <a:r>
              <a:rPr lang="fr-FR" dirty="0"/>
              <a:t>, Figaro, </a:t>
            </a:r>
            <a:r>
              <a:rPr lang="fr-FR" dirty="0" err="1"/>
              <a:t>omniauth</a:t>
            </a:r>
            <a:r>
              <a:rPr lang="fr-FR" dirty="0"/>
              <a:t>, </a:t>
            </a:r>
            <a:r>
              <a:rPr lang="fr-FR" dirty="0" err="1"/>
              <a:t>omniauth-kako</a:t>
            </a:r>
            <a:r>
              <a:rPr lang="fr-FR" dirty="0"/>
              <a:t>, </a:t>
            </a:r>
            <a:r>
              <a:rPr lang="fr-FR" dirty="0" err="1"/>
              <a:t>semantic</a:t>
            </a:r>
            <a:r>
              <a:rPr lang="fr-FR" dirty="0"/>
              <a:t> UI, </a:t>
            </a:r>
            <a:r>
              <a:rPr lang="fr-FR" dirty="0" err="1"/>
              <a:t>faker</a:t>
            </a:r>
            <a:r>
              <a:rPr lang="fr-FR" dirty="0"/>
              <a:t>, </a:t>
            </a:r>
            <a:r>
              <a:rPr lang="fr-FR" dirty="0" err="1"/>
              <a:t>Geokit</a:t>
            </a:r>
            <a:r>
              <a:rPr lang="fr-FR" dirty="0"/>
              <a:t>, </a:t>
            </a:r>
            <a:r>
              <a:rPr lang="fr-FR" dirty="0" err="1"/>
              <a:t>Carrierwave</a:t>
            </a:r>
            <a:r>
              <a:rPr lang="fr-FR" dirty="0"/>
              <a:t>, Devise, </a:t>
            </a:r>
            <a:r>
              <a:rPr lang="fr-FR" dirty="0" err="1"/>
              <a:t>mini_magick</a:t>
            </a:r>
            <a:r>
              <a:rPr lang="fr-FR" dirty="0"/>
              <a:t>, </a:t>
            </a:r>
            <a:r>
              <a:rPr lang="fr-FR" dirty="0" err="1"/>
              <a:t>sqlite</a:t>
            </a:r>
            <a:r>
              <a:rPr lang="fr-FR" dirty="0"/>
              <a:t>, </a:t>
            </a:r>
            <a:r>
              <a:rPr lang="fr-FR" dirty="0" err="1"/>
              <a:t>jbuilder</a:t>
            </a:r>
            <a:endParaRPr lang="fr-FR" dirty="0"/>
          </a:p>
          <a:p>
            <a:pPr lvl="1"/>
            <a:r>
              <a:rPr lang="fr-FR" dirty="0"/>
              <a:t>EC2</a:t>
            </a:r>
          </a:p>
          <a:p>
            <a:pPr lvl="1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F166E-359E-408A-AC0A-3842BB56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DB Design update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>
            <a:normAutofit/>
          </a:bodyPr>
          <a:lstStyle/>
          <a:p>
            <a:r>
              <a:rPr lang="fr-FR" dirty="0" err="1"/>
              <a:t>Added</a:t>
            </a:r>
            <a:r>
              <a:rPr lang="fr-FR" dirty="0"/>
              <a:t> profile </a:t>
            </a:r>
            <a:r>
              <a:rPr lang="fr-FR" dirty="0" err="1"/>
              <a:t>pictures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gender</a:t>
            </a:r>
            <a:r>
              <a:rPr lang="fr-FR" dirty="0"/>
              <a:t> and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nickname</a:t>
            </a:r>
            <a:r>
              <a:rPr lang="fr-FR" dirty="0"/>
              <a:t> (</a:t>
            </a:r>
            <a:r>
              <a:rPr lang="fr-FR" dirty="0" err="1"/>
              <a:t>username</a:t>
            </a:r>
            <a:r>
              <a:rPr lang="fr-FR" dirty="0"/>
              <a:t>) to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Added</a:t>
            </a:r>
            <a:r>
              <a:rPr lang="fr-FR" dirty="0"/>
              <a:t> tags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and profiles</a:t>
            </a:r>
          </a:p>
          <a:p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to profiles</a:t>
            </a:r>
          </a:p>
          <a:p>
            <a:r>
              <a:rPr lang="fr-FR" dirty="0" err="1"/>
              <a:t>Added</a:t>
            </a:r>
            <a:r>
              <a:rPr lang="fr-FR" dirty="0"/>
              <a:t> (</a:t>
            </a:r>
            <a:r>
              <a:rPr lang="fr-FR" dirty="0" err="1"/>
              <a:t>temporary</a:t>
            </a:r>
            <a:r>
              <a:rPr lang="fr-FR" dirty="0"/>
              <a:t>) match scores to profiles</a:t>
            </a:r>
          </a:p>
          <a:p>
            <a:r>
              <a:rPr lang="fr-FR" dirty="0" err="1"/>
              <a:t>Removed</a:t>
            </a:r>
            <a:r>
              <a:rPr lang="fr-FR" dirty="0"/>
              <a:t> chats &amp;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waiting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76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7171C-1D68-40E5-8D7B-A8DBE464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faced</a:t>
            </a:r>
            <a:endParaRPr lang="fr-FR" dirty="0"/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Backend</a:t>
            </a:r>
            <a:r>
              <a:rPr lang="fr-FR" dirty="0"/>
              <a:t>:</a:t>
            </a:r>
          </a:p>
          <a:p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dirty="0" err="1"/>
              <a:t>Kakao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endParaRPr lang="fr-FR" dirty="0"/>
          </a:p>
          <a:p>
            <a:r>
              <a:rPr lang="fr-FR" dirty="0" err="1"/>
              <a:t>Implementing</a:t>
            </a:r>
            <a:r>
              <a:rPr lang="fr-FR" dirty="0"/>
              <a:t> location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r>
              <a:rPr lang="fr-FR" dirty="0" err="1"/>
              <a:t>Sending</a:t>
            </a:r>
            <a:r>
              <a:rPr lang="fr-FR" dirty="0"/>
              <a:t> data and </a:t>
            </a:r>
            <a:r>
              <a:rPr lang="fr-FR" i="1" dirty="0" err="1"/>
              <a:t>testing</a:t>
            </a:r>
            <a:r>
              <a:rPr lang="fr-FR" dirty="0"/>
              <a:t> via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r>
              <a:rPr lang="fr-FR" dirty="0" err="1"/>
              <a:t>Deploying</a:t>
            </a:r>
            <a:r>
              <a:rPr lang="fr-FR" dirty="0"/>
              <a:t> (</a:t>
            </a:r>
            <a:r>
              <a:rPr lang="fr-FR" dirty="0" err="1"/>
              <a:t>Heroku</a:t>
            </a:r>
            <a:r>
              <a:rPr lang="fr-FR" dirty="0"/>
              <a:t> &amp; EC2!)</a:t>
            </a:r>
          </a:p>
        </p:txBody>
      </p:sp>
    </p:spTree>
    <p:extLst>
      <p:ext uri="{BB962C8B-B14F-4D97-AF65-F5344CB8AC3E}">
        <p14:creationId xmlns:p14="http://schemas.microsoft.com/office/powerpoint/2010/main" val="5179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F84A4-CF6E-496F-9BEC-A03269EB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0990" y="2379765"/>
            <a:ext cx="9291215" cy="1049235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do I go out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C56CC40-7FA5-4F8F-8663-143689B5A4B8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Alone In a </a:t>
            </a:r>
            <a:r>
              <a:rPr lang="fr-FR" dirty="0" err="1"/>
              <a:t>foreign</a:t>
            </a:r>
            <a:r>
              <a:rPr lang="fr-FR" dirty="0"/>
              <a:t> country !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FF6277F-B446-4EEF-AAF2-7715834C4855}"/>
              </a:ext>
            </a:extLst>
          </p:cNvPr>
          <p:cNvSpPr txBox="1">
            <a:spLocks/>
          </p:cNvSpPr>
          <p:nvPr/>
        </p:nvSpPr>
        <p:spPr>
          <a:xfrm>
            <a:off x="3264337" y="342900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7A5DB1D-604B-47EA-BFFF-9B53C5A02C23}"/>
              </a:ext>
            </a:extLst>
          </p:cNvPr>
          <p:cNvSpPr txBox="1">
            <a:spLocks/>
          </p:cNvSpPr>
          <p:nvPr/>
        </p:nvSpPr>
        <p:spPr>
          <a:xfrm>
            <a:off x="-393263" y="447823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Which</a:t>
            </a:r>
            <a:r>
              <a:rPr lang="fr-FR" dirty="0"/>
              <a:t> restaurant to </a:t>
            </a:r>
            <a:r>
              <a:rPr lang="fr-FR" dirty="0" err="1"/>
              <a:t>choose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01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ADDED-CEF9-4608-93E0-AE3452A3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08267"/>
            <a:ext cx="9291215" cy="1049235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C23A56-1646-4CA8-B44B-763EB36CE9D9}"/>
              </a:ext>
            </a:extLst>
          </p:cNvPr>
          <p:cNvSpPr txBox="1"/>
          <p:nvPr/>
        </p:nvSpPr>
        <p:spPr>
          <a:xfrm>
            <a:off x="3489156" y="2828835"/>
            <a:ext cx="620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Help to Help</a:t>
            </a:r>
          </a:p>
        </p:txBody>
      </p:sp>
    </p:spTree>
    <p:extLst>
      <p:ext uri="{BB962C8B-B14F-4D97-AF65-F5344CB8AC3E}">
        <p14:creationId xmlns:p14="http://schemas.microsoft.com/office/powerpoint/2010/main" val="76491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AF4420D-1D20-4238-81A7-6021F4F9CB55}"/>
              </a:ext>
            </a:extLst>
          </p:cNvPr>
          <p:cNvSpPr txBox="1"/>
          <p:nvPr/>
        </p:nvSpPr>
        <p:spPr>
          <a:xfrm>
            <a:off x="2004618" y="877431"/>
            <a:ext cx="81827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</a:t>
            </a:r>
            <a:r>
              <a:rPr lang="fr-FR" sz="2800" b="1" dirty="0"/>
              <a:t> people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know </a:t>
            </a:r>
            <a:r>
              <a:rPr lang="fr-FR" sz="2800" b="1" dirty="0" err="1"/>
              <a:t>where</a:t>
            </a:r>
            <a:r>
              <a:rPr lang="fr-FR" sz="2800" b="1" dirty="0"/>
              <a:t> the best place 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Who</a:t>
            </a:r>
            <a:r>
              <a:rPr lang="fr-FR" sz="2800" b="1" dirty="0"/>
              <a:t> have the </a:t>
            </a:r>
            <a:r>
              <a:rPr lang="fr-FR" sz="2800" b="1" dirty="0" err="1"/>
              <a:t>same</a:t>
            </a:r>
            <a:r>
              <a:rPr lang="fr-FR" sz="2800" b="1" dirty="0"/>
              <a:t> </a:t>
            </a:r>
            <a:r>
              <a:rPr lang="fr-FR" sz="2800" b="1" dirty="0" err="1"/>
              <a:t>interest</a:t>
            </a:r>
            <a:r>
              <a:rPr lang="fr-FR" sz="2800" b="1" dirty="0"/>
              <a:t> as </a:t>
            </a:r>
            <a:r>
              <a:rPr lang="fr-FR" sz="2800" b="1" dirty="0" err="1"/>
              <a:t>you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/>
              <a:t>Create</a:t>
            </a:r>
            <a:r>
              <a:rPr lang="fr-FR" sz="2800" b="1" dirty="0"/>
              <a:t> </a:t>
            </a:r>
            <a:r>
              <a:rPr lang="fr-FR" sz="2800" b="1" dirty="0" err="1"/>
              <a:t>your</a:t>
            </a:r>
            <a:r>
              <a:rPr lang="fr-FR" sz="2800" b="1" dirty="0"/>
              <a:t> </a:t>
            </a:r>
            <a:r>
              <a:rPr lang="fr-FR" sz="2800" b="1" dirty="0" err="1"/>
              <a:t>own</a:t>
            </a:r>
            <a:r>
              <a:rPr lang="fr-FR" sz="2800" b="1" dirty="0"/>
              <a:t> </a:t>
            </a:r>
            <a:r>
              <a:rPr lang="fr-FR" sz="2800" b="1" dirty="0" err="1"/>
              <a:t>event</a:t>
            </a: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Chat 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knew</a:t>
            </a:r>
            <a:r>
              <a:rPr lang="fr-FR" sz="2800" b="1" dirty="0"/>
              <a:t> people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/>
              <a:t>All of </a:t>
            </a:r>
            <a:r>
              <a:rPr lang="fr-FR" sz="2800" b="1" dirty="0" err="1"/>
              <a:t>this</a:t>
            </a:r>
            <a:r>
              <a:rPr lang="fr-FR" sz="2800" b="1" dirty="0"/>
              <a:t> in </a:t>
            </a:r>
            <a:r>
              <a:rPr lang="fr-FR" sz="2800" b="1" dirty="0" err="1"/>
              <a:t>security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78343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3C48105-3D35-4BB8-A29D-4E289F0C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Wished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r>
              <a:rPr lang="fr-FR" dirty="0" err="1"/>
              <a:t>Passport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3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Project management</a:t>
            </a:r>
            <a:endParaRPr lang="en-US" dirty="0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2B966E36-E7CE-4AA8-8AE5-F1E2CD0F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839269"/>
            <a:ext cx="9291215" cy="345061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Final </a:t>
            </a:r>
            <a:r>
              <a:rPr lang="fr-FR" dirty="0" err="1"/>
              <a:t>Feature</a:t>
            </a:r>
            <a:r>
              <a:rPr lang="fr-FR" dirty="0"/>
              <a:t>:</a:t>
            </a:r>
          </a:p>
          <a:p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OAuth-Kakao</a:t>
            </a:r>
            <a:endParaRPr lang="fr-FR" dirty="0"/>
          </a:p>
          <a:p>
            <a:r>
              <a:rPr lang="fr-FR" dirty="0" err="1"/>
              <a:t>Creation</a:t>
            </a:r>
            <a:r>
              <a:rPr lang="fr-FR" dirty="0"/>
              <a:t> of </a:t>
            </a:r>
            <a:r>
              <a:rPr lang="fr-FR" dirty="0" err="1"/>
              <a:t>event</a:t>
            </a:r>
            <a:endParaRPr lang="fr-FR" dirty="0"/>
          </a:p>
          <a:p>
            <a:r>
              <a:rPr lang="fr-FR" dirty="0"/>
              <a:t>Chat room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Kakao</a:t>
            </a:r>
            <a:r>
              <a:rPr lang="fr-FR" dirty="0"/>
              <a:t> Open Chat</a:t>
            </a:r>
          </a:p>
          <a:p>
            <a:r>
              <a:rPr lang="fr-FR" dirty="0" err="1"/>
              <a:t>Reasonable</a:t>
            </a:r>
            <a:r>
              <a:rPr lang="fr-FR" dirty="0"/>
              <a:t>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37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50343D-A862-4145-8823-FFB0838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612014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/>
              <a:t>timeline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72AB6B-DC94-4AA3-A062-381416EB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855"/>
            <a:ext cx="12192000" cy="27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129FD17F-C53A-47D8-9A62-8C0AFAF6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94217"/>
              </p:ext>
            </p:extLst>
          </p:nvPr>
        </p:nvGraphicFramePr>
        <p:xfrm>
          <a:off x="2232710" y="1128098"/>
          <a:ext cx="7733946" cy="466643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38559">
                  <a:extLst>
                    <a:ext uri="{9D8B030D-6E8A-4147-A177-3AD203B41FA5}">
                      <a16:colId xmlns:a16="http://schemas.microsoft.com/office/drawing/2014/main" val="4148341069"/>
                    </a:ext>
                  </a:extLst>
                </a:gridCol>
                <a:gridCol w="3495387">
                  <a:extLst>
                    <a:ext uri="{9D8B030D-6E8A-4147-A177-3AD203B41FA5}">
                      <a16:colId xmlns:a16="http://schemas.microsoft.com/office/drawing/2014/main" val="4075147121"/>
                    </a:ext>
                  </a:extLst>
                </a:gridCol>
              </a:tblGrid>
              <a:tr h="686840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Team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Members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, Katrina, Tristan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120143656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For now :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endParaRPr lang="fr-FR" sz="1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37076406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</a:rPr>
                        <a:t>Learning to use android studio 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Tristan,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3426260779"/>
                  </a:ext>
                </a:extLst>
              </a:tr>
              <a:tr h="459535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UI Design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Ekaterina</a:t>
                      </a: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11151562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Server Conception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3923493550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Chat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134104997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User profile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2809940916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Rating System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3817102741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Matching Algorithm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Tristan</a:t>
                      </a: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2700198959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>
                          <a:solidFill>
                            <a:schemeClr val="tx1"/>
                          </a:solidFill>
                          <a:effectLst/>
                        </a:rPr>
                        <a:t>Identification process</a:t>
                      </a: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Ekaterina,JaeWon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418027743"/>
                  </a:ext>
                </a:extLst>
              </a:tr>
              <a:tr h="391118"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Getting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things</a:t>
                      </a:r>
                      <a:r>
                        <a:rPr lang="fr-FR" sz="19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together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fr-FR" sz="1900" dirty="0" err="1">
                          <a:solidFill>
                            <a:schemeClr val="tx1"/>
                          </a:solidFill>
                          <a:effectLst/>
                        </a:rPr>
                        <a:t>Ekaterina,JaeWon</a:t>
                      </a:r>
                      <a:endParaRPr lang="fr-FR" sz="1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601" marR="30601" marT="20400" marB="20400" anchor="b"/>
                </a:tc>
                <a:extLst>
                  <a:ext uri="{0D108BD9-81ED-4DB2-BD59-A6C34878D82A}">
                    <a16:rowId xmlns:a16="http://schemas.microsoft.com/office/drawing/2014/main" val="85881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E61D3334-FB79-406E-8FB8-92ECCEC5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01891"/>
          </a:xfrm>
        </p:spPr>
        <p:txBody>
          <a:bodyPr/>
          <a:lstStyle/>
          <a:p>
            <a:r>
              <a:rPr lang="fr-FR" dirty="0" err="1"/>
              <a:t>JaeWon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I </a:t>
            </a:r>
            <a:r>
              <a:rPr lang="fr-FR" dirty="0" err="1"/>
              <a:t>learned</a:t>
            </a:r>
            <a:r>
              <a:rPr lang="fr-FR" dirty="0"/>
              <a:t> in web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applicable to </a:t>
            </a:r>
            <a:r>
              <a:rPr lang="fr-FR" dirty="0" err="1"/>
              <a:t>app</a:t>
            </a:r>
            <a:r>
              <a:rPr lang="fr-FR" dirty="0"/>
              <a:t> </a:t>
            </a:r>
            <a:r>
              <a:rPr lang="fr-FR" dirty="0" err="1"/>
              <a:t>development</a:t>
            </a:r>
            <a:endParaRPr lang="fr-FR" dirty="0"/>
          </a:p>
          <a:p>
            <a:pPr lvl="1"/>
            <a:r>
              <a:rPr lang="fr-FR" dirty="0" err="1"/>
              <a:t>Usefulness</a:t>
            </a:r>
            <a:r>
              <a:rPr lang="fr-FR" dirty="0"/>
              <a:t> of README files</a:t>
            </a:r>
          </a:p>
          <a:p>
            <a:pPr lvl="1"/>
            <a:r>
              <a:rPr lang="fr-FR" dirty="0" err="1"/>
              <a:t>Technical</a:t>
            </a:r>
            <a:r>
              <a:rPr lang="fr-FR" dirty="0"/>
              <a:t> Issues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4AM</a:t>
            </a:r>
          </a:p>
          <a:p>
            <a:r>
              <a:rPr lang="fr-FR" dirty="0"/>
              <a:t>Tristan</a:t>
            </a:r>
          </a:p>
          <a:p>
            <a:r>
              <a:rPr lang="fr-FR" dirty="0" err="1"/>
              <a:t>Ekatrina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348</Words>
  <Application>Microsoft Office PowerPoint</Application>
  <PresentationFormat>Grand écran</PresentationFormat>
  <Paragraphs>91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Rockwell</vt:lpstr>
      <vt:lpstr>Galerie</vt:lpstr>
      <vt:lpstr>Help to help</vt:lpstr>
      <vt:lpstr>Where do I go out ?</vt:lpstr>
      <vt:lpstr>We got you !</vt:lpstr>
      <vt:lpstr>Présentation PowerPoint</vt:lpstr>
      <vt:lpstr>Project management</vt:lpstr>
      <vt:lpstr>Project management</vt:lpstr>
      <vt:lpstr>timeline</vt:lpstr>
      <vt:lpstr>Présentation PowerPoint</vt:lpstr>
      <vt:lpstr>Lessons learnt</vt:lpstr>
      <vt:lpstr>Live demonstration</vt:lpstr>
      <vt:lpstr>Technical details</vt:lpstr>
      <vt:lpstr>Miscellaneous backend feautures</vt:lpstr>
      <vt:lpstr>User Authentication</vt:lpstr>
      <vt:lpstr>User Authentication</vt:lpstr>
      <vt:lpstr>Matching algorithm</vt:lpstr>
      <vt:lpstr>Libraries and tools</vt:lpstr>
      <vt:lpstr>DB Design update</vt:lpstr>
      <vt:lpstr>Challenges we have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to help</dc:title>
  <dc:creator>tristan sicre</dc:creator>
  <cp:lastModifiedBy>tristan sicre</cp:lastModifiedBy>
  <cp:revision>7</cp:revision>
  <dcterms:created xsi:type="dcterms:W3CDTF">2018-12-08T13:38:59Z</dcterms:created>
  <dcterms:modified xsi:type="dcterms:W3CDTF">2018-12-09T13:25:53Z</dcterms:modified>
</cp:coreProperties>
</file>