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96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CDE1F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CDE1F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CDE1F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11038" y="35986"/>
            <a:ext cx="4748530" cy="1105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CDE1F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06091" y="339502"/>
            <a:ext cx="4645681" cy="9323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950" b="1" spc="-270" dirty="0">
                <a:solidFill>
                  <a:srgbClr val="FFFFFF"/>
                </a:solidFill>
                <a:latin typeface="Arial"/>
                <a:cs typeface="Arial"/>
              </a:rPr>
              <a:t>PeMSARC</a:t>
            </a:r>
            <a:r>
              <a:rPr lang="en-US" sz="5950" b="1" spc="-270" dirty="0">
                <a:solidFill>
                  <a:srgbClr val="FFFFFF"/>
                </a:solidFill>
                <a:latin typeface="Arial"/>
                <a:cs typeface="Arial"/>
              </a:rPr>
              <a:t>'24</a:t>
            </a:r>
            <a:endParaRPr sz="11250" baseline="-6296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76091" y="518397"/>
            <a:ext cx="4724400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850" spc="-125" dirty="0"/>
              <a:t>PERADENIYA </a:t>
            </a:r>
            <a:r>
              <a:rPr sz="1750" spc="-25" dirty="0"/>
              <a:t>MEDICAL</a:t>
            </a:r>
            <a:r>
              <a:rPr sz="1750" spc="-5" dirty="0"/>
              <a:t> </a:t>
            </a:r>
            <a:r>
              <a:rPr sz="1850" spc="-105" dirty="0"/>
              <a:t>SCHOO</a:t>
            </a:r>
            <a:r>
              <a:rPr lang="en-US" sz="1850" spc="-105" dirty="0"/>
              <a:t>L</a:t>
            </a:r>
            <a:br>
              <a:rPr lang="en-US" sz="1850" spc="-105" dirty="0"/>
            </a:br>
            <a:r>
              <a:rPr sz="1800" spc="-20" dirty="0"/>
              <a:t>ANNUAL </a:t>
            </a:r>
            <a:r>
              <a:rPr sz="1800" spc="-155" dirty="0"/>
              <a:t>RESEARCH</a:t>
            </a:r>
            <a:r>
              <a:rPr sz="1800" spc="50" dirty="0"/>
              <a:t> </a:t>
            </a:r>
            <a:r>
              <a:rPr sz="1800" spc="-105" dirty="0"/>
              <a:t>CONFERENCE</a:t>
            </a:r>
            <a:endParaRPr sz="1800" dirty="0"/>
          </a:p>
        </p:txBody>
      </p:sp>
      <p:grpSp>
        <p:nvGrpSpPr>
          <p:cNvPr id="5" name="object 5"/>
          <p:cNvGrpSpPr/>
          <p:nvPr/>
        </p:nvGrpSpPr>
        <p:grpSpPr>
          <a:xfrm>
            <a:off x="68622" y="0"/>
            <a:ext cx="11958320" cy="1611630"/>
            <a:chOff x="68622" y="0"/>
            <a:chExt cx="11958320" cy="16116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47984" y="68580"/>
              <a:ext cx="1378419" cy="13893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22" y="0"/>
              <a:ext cx="1611630" cy="16113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2303"/>
            <a:ext cx="12192000" cy="6156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2354" y="6391031"/>
            <a:ext cx="167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35" dirty="0">
                <a:solidFill>
                  <a:srgbClr val="FFFFFF"/>
                </a:solidFill>
              </a:rPr>
              <a:t>PeMSAR</a:t>
            </a:r>
            <a:r>
              <a:rPr sz="2050" spc="40" dirty="0">
                <a:solidFill>
                  <a:srgbClr val="FFFFFF"/>
                </a:solidFill>
              </a:rPr>
              <a:t>C</a:t>
            </a:r>
            <a:r>
              <a:rPr sz="2100" spc="110" dirty="0">
                <a:solidFill>
                  <a:srgbClr val="FFFFFF"/>
                </a:solidFill>
              </a:rPr>
              <a:t>’</a:t>
            </a:r>
            <a:r>
              <a:rPr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endParaRPr sz="3600" baseline="1157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97" y="6423661"/>
            <a:ext cx="753745" cy="387350"/>
            <a:chOff x="91497" y="6423661"/>
            <a:chExt cx="753745" cy="3873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922" y="6423661"/>
              <a:ext cx="375932" cy="387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97" y="6435092"/>
              <a:ext cx="365760" cy="3656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2303"/>
            <a:ext cx="12192000" cy="6156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2354" y="6391031"/>
            <a:ext cx="167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35" dirty="0">
                <a:solidFill>
                  <a:srgbClr val="FFFFFF"/>
                </a:solidFill>
              </a:rPr>
              <a:t>PeMSAR</a:t>
            </a:r>
            <a:r>
              <a:rPr sz="2050" spc="40" dirty="0">
                <a:solidFill>
                  <a:srgbClr val="FFFFFF"/>
                </a:solidFill>
              </a:rPr>
              <a:t>C</a:t>
            </a:r>
            <a:r>
              <a:rPr sz="2100" spc="110" dirty="0">
                <a:solidFill>
                  <a:srgbClr val="FFFFFF"/>
                </a:solidFill>
              </a:rPr>
              <a:t>’</a:t>
            </a:r>
            <a:r>
              <a:rPr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endParaRPr sz="3600" baseline="1157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97" y="6423661"/>
            <a:ext cx="753745" cy="387350"/>
            <a:chOff x="91497" y="6423661"/>
            <a:chExt cx="753745" cy="3873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922" y="6423661"/>
              <a:ext cx="375932" cy="387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97" y="6435092"/>
              <a:ext cx="365760" cy="3656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61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2303"/>
            <a:ext cx="12192000" cy="6156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2354" y="6391031"/>
            <a:ext cx="167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35" dirty="0">
                <a:solidFill>
                  <a:srgbClr val="FFFFFF"/>
                </a:solidFill>
              </a:rPr>
              <a:t>PeMSAR</a:t>
            </a:r>
            <a:r>
              <a:rPr sz="2050" spc="40" dirty="0">
                <a:solidFill>
                  <a:srgbClr val="FFFFFF"/>
                </a:solidFill>
              </a:rPr>
              <a:t>C</a:t>
            </a:r>
            <a:r>
              <a:rPr sz="2100" spc="110" dirty="0">
                <a:solidFill>
                  <a:srgbClr val="FFFFFF"/>
                </a:solidFill>
              </a:rPr>
              <a:t>’</a:t>
            </a:r>
            <a:r>
              <a:rPr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endParaRPr sz="3600" baseline="1157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97" y="6423661"/>
            <a:ext cx="753745" cy="387350"/>
            <a:chOff x="91497" y="6423661"/>
            <a:chExt cx="753745" cy="3873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922" y="6423661"/>
              <a:ext cx="375932" cy="387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97" y="6435092"/>
              <a:ext cx="365760" cy="3656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47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2303"/>
            <a:ext cx="12192000" cy="6156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2354" y="6391031"/>
            <a:ext cx="167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35" dirty="0">
                <a:solidFill>
                  <a:srgbClr val="FFFFFF"/>
                </a:solidFill>
              </a:rPr>
              <a:t>PeMSAR</a:t>
            </a:r>
            <a:r>
              <a:rPr sz="2050" spc="40" dirty="0">
                <a:solidFill>
                  <a:srgbClr val="FFFFFF"/>
                </a:solidFill>
              </a:rPr>
              <a:t>C</a:t>
            </a:r>
            <a:r>
              <a:rPr sz="2100" spc="110" dirty="0">
                <a:solidFill>
                  <a:srgbClr val="FFFFFF"/>
                </a:solidFill>
              </a:rPr>
              <a:t>’</a:t>
            </a:r>
            <a:r>
              <a:rPr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endParaRPr sz="3600" baseline="1157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97" y="6423661"/>
            <a:ext cx="753745" cy="387350"/>
            <a:chOff x="91497" y="6423661"/>
            <a:chExt cx="753745" cy="3873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922" y="6423661"/>
              <a:ext cx="375932" cy="387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97" y="6435092"/>
              <a:ext cx="365760" cy="3656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705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PERADENIYA MEDICAL SCHOOL ANNUAL RESEARCH CONFERENCE</vt:lpstr>
      <vt:lpstr>PeMSARC’24</vt:lpstr>
      <vt:lpstr>PeMSARC’24</vt:lpstr>
      <vt:lpstr>PeMSARC’24</vt:lpstr>
      <vt:lpstr>PeMSARC’24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2024-07-01T17:44:29Z</dcterms:created>
  <dcterms:modified xsi:type="dcterms:W3CDTF">2024-07-02T14:32:12Z</dcterms:modified>
</cp:coreProperties>
</file>