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1"/>
    <p:sldMasterId id="2147483653" r:id="rId2"/>
  </p:sldMasterIdLst>
  <p:notesMasterIdLst>
    <p:notesMasterId r:id="rId4"/>
  </p:notesMasterIdLst>
  <p:sldIdLst>
    <p:sldId id="258" r:id="rId3"/>
  </p:sldIdLst>
  <p:sldSz cx="29260800" cy="16459200"/>
  <p:notesSz cx="6858000" cy="9144000"/>
  <p:defaultTextStyle>
    <a:defPPr>
      <a:defRPr lang="en-US"/>
    </a:defPPr>
    <a:lvl1pPr marL="0" algn="l" defTabSz="2611644" rtl="0" eaLnBrk="1" latinLnBrk="0" hangingPunct="1">
      <a:defRPr sz="5150" kern="1200">
        <a:solidFill>
          <a:schemeClr val="tx1"/>
        </a:solidFill>
        <a:latin typeface="+mn-lt"/>
        <a:ea typeface="+mn-ea"/>
        <a:cs typeface="+mn-cs"/>
      </a:defRPr>
    </a:lvl1pPr>
    <a:lvl2pPr marL="1305822" algn="l" defTabSz="2611644" rtl="0" eaLnBrk="1" latinLnBrk="0" hangingPunct="1">
      <a:defRPr sz="5150" kern="1200">
        <a:solidFill>
          <a:schemeClr val="tx1"/>
        </a:solidFill>
        <a:latin typeface="+mn-lt"/>
        <a:ea typeface="+mn-ea"/>
        <a:cs typeface="+mn-cs"/>
      </a:defRPr>
    </a:lvl2pPr>
    <a:lvl3pPr marL="2611644" algn="l" defTabSz="2611644" rtl="0" eaLnBrk="1" latinLnBrk="0" hangingPunct="1">
      <a:defRPr sz="5150" kern="1200">
        <a:solidFill>
          <a:schemeClr val="tx1"/>
        </a:solidFill>
        <a:latin typeface="+mn-lt"/>
        <a:ea typeface="+mn-ea"/>
        <a:cs typeface="+mn-cs"/>
      </a:defRPr>
    </a:lvl3pPr>
    <a:lvl4pPr marL="3917468" algn="l" defTabSz="2611644" rtl="0" eaLnBrk="1" latinLnBrk="0" hangingPunct="1">
      <a:defRPr sz="5150" kern="1200">
        <a:solidFill>
          <a:schemeClr val="tx1"/>
        </a:solidFill>
        <a:latin typeface="+mn-lt"/>
        <a:ea typeface="+mn-ea"/>
        <a:cs typeface="+mn-cs"/>
      </a:defRPr>
    </a:lvl4pPr>
    <a:lvl5pPr marL="5223290" algn="l" defTabSz="2611644" rtl="0" eaLnBrk="1" latinLnBrk="0" hangingPunct="1">
      <a:defRPr sz="5150" kern="1200">
        <a:solidFill>
          <a:schemeClr val="tx1"/>
        </a:solidFill>
        <a:latin typeface="+mn-lt"/>
        <a:ea typeface="+mn-ea"/>
        <a:cs typeface="+mn-cs"/>
      </a:defRPr>
    </a:lvl5pPr>
    <a:lvl6pPr marL="6529112" algn="l" defTabSz="2611644" rtl="0" eaLnBrk="1" latinLnBrk="0" hangingPunct="1">
      <a:defRPr sz="5150" kern="1200">
        <a:solidFill>
          <a:schemeClr val="tx1"/>
        </a:solidFill>
        <a:latin typeface="+mn-lt"/>
        <a:ea typeface="+mn-ea"/>
        <a:cs typeface="+mn-cs"/>
      </a:defRPr>
    </a:lvl6pPr>
    <a:lvl7pPr marL="7834934" algn="l" defTabSz="2611644" rtl="0" eaLnBrk="1" latinLnBrk="0" hangingPunct="1">
      <a:defRPr sz="5150" kern="1200">
        <a:solidFill>
          <a:schemeClr val="tx1"/>
        </a:solidFill>
        <a:latin typeface="+mn-lt"/>
        <a:ea typeface="+mn-ea"/>
        <a:cs typeface="+mn-cs"/>
      </a:defRPr>
    </a:lvl7pPr>
    <a:lvl8pPr marL="9140756" algn="l" defTabSz="2611644" rtl="0" eaLnBrk="1" latinLnBrk="0" hangingPunct="1">
      <a:defRPr sz="5150" kern="1200">
        <a:solidFill>
          <a:schemeClr val="tx1"/>
        </a:solidFill>
        <a:latin typeface="+mn-lt"/>
        <a:ea typeface="+mn-ea"/>
        <a:cs typeface="+mn-cs"/>
      </a:defRPr>
    </a:lvl8pPr>
    <a:lvl9pPr marL="10446580" algn="l" defTabSz="2611644" rtl="0" eaLnBrk="1" latinLnBrk="0" hangingPunct="1">
      <a:defRPr sz="51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orient="horz" pos="30" userDrawn="1">
          <p15:clr>
            <a:srgbClr val="A4A3A4"/>
          </p15:clr>
        </p15:guide>
        <p15:guide id="3" pos="18432" userDrawn="1">
          <p15:clr>
            <a:srgbClr val="A4A3A4"/>
          </p15:clr>
        </p15:guide>
        <p15:guide id="4" pos="2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5FA"/>
    <a:srgbClr val="CDD2DE"/>
    <a:srgbClr val="E3E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91" autoAdjust="0"/>
    <p:restoredTop sz="94706" autoAdjust="0"/>
  </p:normalViewPr>
  <p:slideViewPr>
    <p:cSldViewPr snapToGrid="0" snapToObjects="1" showGuides="1">
      <p:cViewPr>
        <p:scale>
          <a:sx n="26" d="100"/>
          <a:sy n="26" d="100"/>
        </p:scale>
        <p:origin x="1052" y="44"/>
      </p:cViewPr>
      <p:guideLst>
        <p:guide orient="horz" pos="10368"/>
        <p:guide orient="horz" pos="30"/>
        <p:guide pos="18432"/>
        <p:guide pos="2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2317-6751-4CD4-9995-8782DD78E936}" type="datetimeFigureOut">
              <a:rPr lang="en-US" smtClean="0"/>
              <a:pPr/>
              <a:t>7/2/2024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1A87D-CAF7-4BDC-A0D3-C0DBEDE81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0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11644" rtl="0" eaLnBrk="1" latinLnBrk="0" hangingPunct="1">
      <a:defRPr sz="3484" kern="1200">
        <a:solidFill>
          <a:schemeClr val="tx1"/>
        </a:solidFill>
        <a:latin typeface="+mn-lt"/>
        <a:ea typeface="+mn-ea"/>
        <a:cs typeface="+mn-cs"/>
      </a:defRPr>
    </a:lvl1pPr>
    <a:lvl2pPr marL="1305822" algn="l" defTabSz="2611644" rtl="0" eaLnBrk="1" latinLnBrk="0" hangingPunct="1">
      <a:defRPr sz="3484" kern="1200">
        <a:solidFill>
          <a:schemeClr val="tx1"/>
        </a:solidFill>
        <a:latin typeface="+mn-lt"/>
        <a:ea typeface="+mn-ea"/>
        <a:cs typeface="+mn-cs"/>
      </a:defRPr>
    </a:lvl2pPr>
    <a:lvl3pPr marL="2611644" algn="l" defTabSz="2611644" rtl="0" eaLnBrk="1" latinLnBrk="0" hangingPunct="1">
      <a:defRPr sz="3484" kern="1200">
        <a:solidFill>
          <a:schemeClr val="tx1"/>
        </a:solidFill>
        <a:latin typeface="+mn-lt"/>
        <a:ea typeface="+mn-ea"/>
        <a:cs typeface="+mn-cs"/>
      </a:defRPr>
    </a:lvl3pPr>
    <a:lvl4pPr marL="3917468" algn="l" defTabSz="2611644" rtl="0" eaLnBrk="1" latinLnBrk="0" hangingPunct="1">
      <a:defRPr sz="3484" kern="1200">
        <a:solidFill>
          <a:schemeClr val="tx1"/>
        </a:solidFill>
        <a:latin typeface="+mn-lt"/>
        <a:ea typeface="+mn-ea"/>
        <a:cs typeface="+mn-cs"/>
      </a:defRPr>
    </a:lvl4pPr>
    <a:lvl5pPr marL="5223290" algn="l" defTabSz="2611644" rtl="0" eaLnBrk="1" latinLnBrk="0" hangingPunct="1">
      <a:defRPr sz="3484" kern="1200">
        <a:solidFill>
          <a:schemeClr val="tx1"/>
        </a:solidFill>
        <a:latin typeface="+mn-lt"/>
        <a:ea typeface="+mn-ea"/>
        <a:cs typeface="+mn-cs"/>
      </a:defRPr>
    </a:lvl5pPr>
    <a:lvl6pPr marL="6529112" algn="l" defTabSz="2611644" rtl="0" eaLnBrk="1" latinLnBrk="0" hangingPunct="1">
      <a:defRPr sz="3484" kern="1200">
        <a:solidFill>
          <a:schemeClr val="tx1"/>
        </a:solidFill>
        <a:latin typeface="+mn-lt"/>
        <a:ea typeface="+mn-ea"/>
        <a:cs typeface="+mn-cs"/>
      </a:defRPr>
    </a:lvl6pPr>
    <a:lvl7pPr marL="7834934" algn="l" defTabSz="2611644" rtl="0" eaLnBrk="1" latinLnBrk="0" hangingPunct="1">
      <a:defRPr sz="3484" kern="1200">
        <a:solidFill>
          <a:schemeClr val="tx1"/>
        </a:solidFill>
        <a:latin typeface="+mn-lt"/>
        <a:ea typeface="+mn-ea"/>
        <a:cs typeface="+mn-cs"/>
      </a:defRPr>
    </a:lvl7pPr>
    <a:lvl8pPr marL="9140756" algn="l" defTabSz="2611644" rtl="0" eaLnBrk="1" latinLnBrk="0" hangingPunct="1">
      <a:defRPr sz="3484" kern="1200">
        <a:solidFill>
          <a:schemeClr val="tx1"/>
        </a:solidFill>
        <a:latin typeface="+mn-lt"/>
        <a:ea typeface="+mn-ea"/>
        <a:cs typeface="+mn-cs"/>
      </a:defRPr>
    </a:lvl8pPr>
    <a:lvl9pPr marL="10446580" algn="l" defTabSz="2611644" rtl="0" eaLnBrk="1" latinLnBrk="0" hangingPunct="1">
      <a:defRPr sz="348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x90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6443" y="3411053"/>
            <a:ext cx="6725730" cy="452856"/>
          </a:xfrm>
          <a:prstGeom prst="rect">
            <a:avLst/>
          </a:prstGeom>
        </p:spPr>
        <p:txBody>
          <a:bodyPr wrap="square" lIns="83814" tIns="83814" rIns="83814" bIns="83814" anchor="t" anchorCtr="0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  <a:lvl2pPr marL="830220" indent="-319316">
              <a:defRPr sz="1352">
                <a:latin typeface="Trebuchet MS" pitchFamily="34" charset="0"/>
              </a:defRPr>
            </a:lvl2pPr>
            <a:lvl3pPr marL="1149534" indent="-319316">
              <a:defRPr sz="1352">
                <a:latin typeface="Trebuchet MS" pitchFamily="34" charset="0"/>
              </a:defRPr>
            </a:lvl3pPr>
            <a:lvl4pPr marL="1500780" indent="-351248">
              <a:defRPr sz="1352">
                <a:latin typeface="Trebuchet MS" pitchFamily="34" charset="0"/>
              </a:defRPr>
            </a:lvl4pPr>
            <a:lvl5pPr marL="1756234" indent="-255452">
              <a:defRPr sz="1352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57" name="Text Placeholder 76"/>
          <p:cNvSpPr>
            <a:spLocks noGrp="1"/>
          </p:cNvSpPr>
          <p:nvPr>
            <p:ph type="body" sz="quarter" idx="161" hasCustomPrompt="1"/>
          </p:nvPr>
        </p:nvSpPr>
        <p:spPr>
          <a:xfrm>
            <a:off x="3724206" y="858032"/>
            <a:ext cx="21823080" cy="415498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ctr">
              <a:buFontTx/>
              <a:buNone/>
              <a:defRPr sz="21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FontTx/>
              <a:buNone/>
              <a:defRPr sz="5120"/>
            </a:lvl2pPr>
            <a:lvl3pPr>
              <a:buFontTx/>
              <a:buNone/>
              <a:defRPr sz="5120"/>
            </a:lvl3pPr>
            <a:lvl4pPr>
              <a:buFontTx/>
              <a:buNone/>
              <a:defRPr sz="5120"/>
            </a:lvl4pPr>
            <a:lvl5pPr>
              <a:buFontTx/>
              <a:buNone/>
              <a:defRPr sz="512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58" name="Text Placeholder 76"/>
          <p:cNvSpPr>
            <a:spLocks noGrp="1"/>
          </p:cNvSpPr>
          <p:nvPr>
            <p:ph type="body" sz="quarter" idx="195" hasCustomPrompt="1"/>
          </p:nvPr>
        </p:nvSpPr>
        <p:spPr>
          <a:xfrm>
            <a:off x="3724206" y="1403376"/>
            <a:ext cx="21823080" cy="338554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FontTx/>
              <a:buNone/>
              <a:defRPr sz="5120"/>
            </a:lvl2pPr>
            <a:lvl3pPr>
              <a:buFontTx/>
              <a:buNone/>
              <a:defRPr sz="5120"/>
            </a:lvl3pPr>
            <a:lvl4pPr>
              <a:buFontTx/>
              <a:buNone/>
              <a:defRPr sz="5120"/>
            </a:lvl4pPr>
            <a:lvl5pPr>
              <a:buFontTx/>
              <a:buNone/>
              <a:defRPr sz="512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59" name="Text Placeholder 76"/>
          <p:cNvSpPr>
            <a:spLocks noGrp="1"/>
          </p:cNvSpPr>
          <p:nvPr>
            <p:ph type="body" sz="quarter" idx="196" hasCustomPrompt="1"/>
          </p:nvPr>
        </p:nvSpPr>
        <p:spPr>
          <a:xfrm>
            <a:off x="3718860" y="154402"/>
            <a:ext cx="21823080" cy="646331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>
              <a:buFontTx/>
              <a:buNone/>
              <a:defRPr sz="5120"/>
            </a:lvl2pPr>
            <a:lvl3pPr>
              <a:buFontTx/>
              <a:buNone/>
              <a:defRPr sz="5120"/>
            </a:lvl3pPr>
            <a:lvl4pPr>
              <a:buFontTx/>
              <a:buNone/>
              <a:defRPr sz="5120"/>
            </a:lvl4pPr>
            <a:lvl5pPr>
              <a:buFontTx/>
              <a:buNone/>
              <a:defRPr sz="512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22D3CF4-5793-7F19-F3A8-6C7E90C64266}"/>
              </a:ext>
            </a:extLst>
          </p:cNvPr>
          <p:cNvSpPr>
            <a:spLocks noGrp="1"/>
          </p:cNvSpPr>
          <p:nvPr>
            <p:ph type="body" sz="quarter" idx="197" hasCustomPrompt="1"/>
          </p:nvPr>
        </p:nvSpPr>
        <p:spPr>
          <a:xfrm>
            <a:off x="316443" y="2838926"/>
            <a:ext cx="6725730" cy="45285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t" anchorCtr="0">
            <a:spAutoFit/>
          </a:bodyPr>
          <a:lstStyle>
            <a:lvl1pPr marL="0" indent="0" algn="ctr">
              <a:buNone/>
              <a:defRPr sz="2000" b="1" u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78C96DC7-B291-C0CB-A8B4-641ED1B682FF}"/>
              </a:ext>
            </a:extLst>
          </p:cNvPr>
          <p:cNvSpPr>
            <a:spLocks noGrp="1"/>
          </p:cNvSpPr>
          <p:nvPr>
            <p:ph type="body" sz="quarter" idx="198" hasCustomPrompt="1"/>
          </p:nvPr>
        </p:nvSpPr>
        <p:spPr>
          <a:xfrm>
            <a:off x="7603987" y="2838926"/>
            <a:ext cx="6725730" cy="45285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t" anchorCtr="0">
            <a:spAutoFit/>
          </a:bodyPr>
          <a:lstStyle>
            <a:lvl1pPr marL="0" indent="0" algn="ctr">
              <a:buNone/>
              <a:defRPr sz="2000" b="1" u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(click to edit)  MATERIALS &amp; METHODS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B422226-217D-DF1E-3DBE-329C2C9F9A7C}"/>
              </a:ext>
            </a:extLst>
          </p:cNvPr>
          <p:cNvSpPr>
            <a:spLocks noGrp="1"/>
          </p:cNvSpPr>
          <p:nvPr>
            <p:ph type="body" sz="quarter" idx="199" hasCustomPrompt="1"/>
          </p:nvPr>
        </p:nvSpPr>
        <p:spPr>
          <a:xfrm>
            <a:off x="14891531" y="2838926"/>
            <a:ext cx="6725730" cy="45285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t" anchorCtr="0">
            <a:spAutoFit/>
          </a:bodyPr>
          <a:lstStyle>
            <a:lvl1pPr marL="0" indent="0" algn="ctr">
              <a:buNone/>
              <a:defRPr sz="2000" b="1" u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(click to edit)  RESULTS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D740BF83-FC85-344A-259E-452E9E484687}"/>
              </a:ext>
            </a:extLst>
          </p:cNvPr>
          <p:cNvSpPr>
            <a:spLocks noGrp="1"/>
          </p:cNvSpPr>
          <p:nvPr>
            <p:ph type="body" sz="quarter" idx="200" hasCustomPrompt="1"/>
          </p:nvPr>
        </p:nvSpPr>
        <p:spPr>
          <a:xfrm>
            <a:off x="22179075" y="2838926"/>
            <a:ext cx="6725730" cy="45285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t" anchorCtr="0">
            <a:spAutoFit/>
          </a:bodyPr>
          <a:lstStyle>
            <a:lvl1pPr marL="0" indent="0" algn="ctr">
              <a:buNone/>
              <a:defRPr sz="2000" b="1" u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FBA11F71-89DF-FF0A-2666-67C55CDA64C4}"/>
              </a:ext>
            </a:extLst>
          </p:cNvPr>
          <p:cNvSpPr>
            <a:spLocks noGrp="1"/>
          </p:cNvSpPr>
          <p:nvPr>
            <p:ph type="body" sz="quarter" idx="201" hasCustomPrompt="1"/>
          </p:nvPr>
        </p:nvSpPr>
        <p:spPr>
          <a:xfrm>
            <a:off x="316443" y="8688204"/>
            <a:ext cx="6725730" cy="45285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t" anchorCtr="0">
            <a:spAutoFit/>
          </a:bodyPr>
          <a:lstStyle>
            <a:lvl1pPr marL="0" indent="0" algn="ctr">
              <a:buNone/>
              <a:defRPr sz="2000" b="1" u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(click to edit) OBJECTIVES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A9C6C4A0-6FDA-E3A4-2784-F7FC950390A4}"/>
              </a:ext>
            </a:extLst>
          </p:cNvPr>
          <p:cNvSpPr>
            <a:spLocks noGrp="1"/>
          </p:cNvSpPr>
          <p:nvPr>
            <p:ph type="body" sz="quarter" idx="202" hasCustomPrompt="1"/>
          </p:nvPr>
        </p:nvSpPr>
        <p:spPr>
          <a:xfrm>
            <a:off x="22179075" y="9655889"/>
            <a:ext cx="6725730" cy="45285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t" anchorCtr="0">
            <a:spAutoFit/>
          </a:bodyPr>
          <a:lstStyle>
            <a:lvl1pPr marL="0" indent="0" algn="ctr">
              <a:buNone/>
              <a:defRPr sz="2000" b="1" u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(click to edit)  REFERENCS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757B90B5-1EA3-3C53-FFD9-FD3FB9AE94A6}"/>
              </a:ext>
            </a:extLst>
          </p:cNvPr>
          <p:cNvSpPr>
            <a:spLocks noGrp="1"/>
          </p:cNvSpPr>
          <p:nvPr>
            <p:ph type="body" sz="quarter" idx="203" hasCustomPrompt="1"/>
          </p:nvPr>
        </p:nvSpPr>
        <p:spPr>
          <a:xfrm>
            <a:off x="22179075" y="13918064"/>
            <a:ext cx="6725730" cy="45285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lIns="71838" tIns="71838" rIns="71838" bIns="71838" anchor="t" anchorCtr="0">
            <a:spAutoFit/>
          </a:bodyPr>
          <a:lstStyle>
            <a:lvl1pPr marL="0" indent="0" algn="ctr">
              <a:buNone/>
              <a:defRPr sz="2000" b="1" u="none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(click to edit)  ACKNOWLEDGEMENTS  or  CONTACT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72B03AA-EC0D-75BA-C752-EFE9EEBEB76A}"/>
              </a:ext>
            </a:extLst>
          </p:cNvPr>
          <p:cNvSpPr>
            <a:spLocks noGrp="1"/>
          </p:cNvSpPr>
          <p:nvPr>
            <p:ph type="body" sz="quarter" idx="204" hasCustomPrompt="1"/>
          </p:nvPr>
        </p:nvSpPr>
        <p:spPr>
          <a:xfrm>
            <a:off x="14891531" y="3411053"/>
            <a:ext cx="6725730" cy="452856"/>
          </a:xfrm>
          <a:prstGeom prst="rect">
            <a:avLst/>
          </a:prstGeom>
        </p:spPr>
        <p:txBody>
          <a:bodyPr wrap="square" lIns="83814" tIns="83814" rIns="83814" bIns="83814" anchor="t" anchorCtr="0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  <a:lvl2pPr marL="830220" indent="-319316">
              <a:defRPr sz="1352">
                <a:latin typeface="Trebuchet MS" pitchFamily="34" charset="0"/>
              </a:defRPr>
            </a:lvl2pPr>
            <a:lvl3pPr marL="1149534" indent="-319316">
              <a:defRPr sz="1352">
                <a:latin typeface="Trebuchet MS" pitchFamily="34" charset="0"/>
              </a:defRPr>
            </a:lvl3pPr>
            <a:lvl4pPr marL="1500780" indent="-351248">
              <a:defRPr sz="1352">
                <a:latin typeface="Trebuchet MS" pitchFamily="34" charset="0"/>
              </a:defRPr>
            </a:lvl4pPr>
            <a:lvl5pPr marL="1756234" indent="-255452">
              <a:defRPr sz="1352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69AD527-DB24-5E48-7C10-69D64583E760}"/>
              </a:ext>
            </a:extLst>
          </p:cNvPr>
          <p:cNvSpPr>
            <a:spLocks noGrp="1"/>
          </p:cNvSpPr>
          <p:nvPr>
            <p:ph type="body" sz="quarter" idx="205" hasCustomPrompt="1"/>
          </p:nvPr>
        </p:nvSpPr>
        <p:spPr>
          <a:xfrm>
            <a:off x="7756387" y="3411053"/>
            <a:ext cx="6725730" cy="452856"/>
          </a:xfrm>
          <a:prstGeom prst="rect">
            <a:avLst/>
          </a:prstGeom>
        </p:spPr>
        <p:txBody>
          <a:bodyPr wrap="square" lIns="83814" tIns="83814" rIns="83814" bIns="83814" anchor="t" anchorCtr="0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  <a:lvl2pPr marL="830220" indent="-319316">
              <a:defRPr sz="1352">
                <a:latin typeface="Trebuchet MS" pitchFamily="34" charset="0"/>
              </a:defRPr>
            </a:lvl2pPr>
            <a:lvl3pPr marL="1149534" indent="-319316">
              <a:defRPr sz="1352">
                <a:latin typeface="Trebuchet MS" pitchFamily="34" charset="0"/>
              </a:defRPr>
            </a:lvl3pPr>
            <a:lvl4pPr marL="1500780" indent="-351248">
              <a:defRPr sz="1352">
                <a:latin typeface="Trebuchet MS" pitchFamily="34" charset="0"/>
              </a:defRPr>
            </a:lvl4pPr>
            <a:lvl5pPr marL="1756234" indent="-255452">
              <a:defRPr sz="1352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7305605C-CEE8-BB7A-9376-121FC337185F}"/>
              </a:ext>
            </a:extLst>
          </p:cNvPr>
          <p:cNvSpPr>
            <a:spLocks noGrp="1"/>
          </p:cNvSpPr>
          <p:nvPr>
            <p:ph type="body" sz="quarter" idx="206" hasCustomPrompt="1"/>
          </p:nvPr>
        </p:nvSpPr>
        <p:spPr>
          <a:xfrm>
            <a:off x="22179075" y="3411053"/>
            <a:ext cx="6725730" cy="452856"/>
          </a:xfrm>
          <a:prstGeom prst="rect">
            <a:avLst/>
          </a:prstGeom>
        </p:spPr>
        <p:txBody>
          <a:bodyPr wrap="square" lIns="83814" tIns="83814" rIns="83814" bIns="83814" anchor="t" anchorCtr="0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  <a:lvl2pPr marL="830220" indent="-319316">
              <a:defRPr sz="1352">
                <a:latin typeface="Trebuchet MS" pitchFamily="34" charset="0"/>
              </a:defRPr>
            </a:lvl2pPr>
            <a:lvl3pPr marL="1149534" indent="-319316">
              <a:defRPr sz="1352">
                <a:latin typeface="Trebuchet MS" pitchFamily="34" charset="0"/>
              </a:defRPr>
            </a:lvl3pPr>
            <a:lvl4pPr marL="1500780" indent="-351248">
              <a:defRPr sz="1352">
                <a:latin typeface="Trebuchet MS" pitchFamily="34" charset="0"/>
              </a:defRPr>
            </a:lvl4pPr>
            <a:lvl5pPr marL="1756234" indent="-255452">
              <a:defRPr sz="1352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F48648C2-4F01-A1F3-CC49-E79F49E4A41C}"/>
              </a:ext>
            </a:extLst>
          </p:cNvPr>
          <p:cNvSpPr>
            <a:spLocks noGrp="1"/>
          </p:cNvSpPr>
          <p:nvPr>
            <p:ph type="body" sz="quarter" idx="207" hasCustomPrompt="1"/>
          </p:nvPr>
        </p:nvSpPr>
        <p:spPr>
          <a:xfrm>
            <a:off x="22179075" y="10209753"/>
            <a:ext cx="6725730" cy="452856"/>
          </a:xfrm>
          <a:prstGeom prst="rect">
            <a:avLst/>
          </a:prstGeom>
        </p:spPr>
        <p:txBody>
          <a:bodyPr wrap="square" lIns="83814" tIns="83814" rIns="83814" bIns="83814" anchor="t" anchorCtr="0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  <a:lvl2pPr marL="830220" indent="-319316">
              <a:defRPr sz="1352">
                <a:latin typeface="Trebuchet MS" pitchFamily="34" charset="0"/>
              </a:defRPr>
            </a:lvl2pPr>
            <a:lvl3pPr marL="1149534" indent="-319316">
              <a:defRPr sz="1352">
                <a:latin typeface="Trebuchet MS" pitchFamily="34" charset="0"/>
              </a:defRPr>
            </a:lvl3pPr>
            <a:lvl4pPr marL="1500780" indent="-351248">
              <a:defRPr sz="1352">
                <a:latin typeface="Trebuchet MS" pitchFamily="34" charset="0"/>
              </a:defRPr>
            </a:lvl4pPr>
            <a:lvl5pPr marL="1756234" indent="-255452">
              <a:defRPr sz="1352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4BD14CFB-2146-301B-0290-46599065007A}"/>
              </a:ext>
            </a:extLst>
          </p:cNvPr>
          <p:cNvSpPr>
            <a:spLocks noGrp="1"/>
          </p:cNvSpPr>
          <p:nvPr>
            <p:ph type="body" sz="quarter" idx="208" hasCustomPrompt="1"/>
          </p:nvPr>
        </p:nvSpPr>
        <p:spPr>
          <a:xfrm>
            <a:off x="316443" y="9263207"/>
            <a:ext cx="6725730" cy="452856"/>
          </a:xfrm>
          <a:prstGeom prst="rect">
            <a:avLst/>
          </a:prstGeom>
        </p:spPr>
        <p:txBody>
          <a:bodyPr wrap="square" lIns="83814" tIns="83814" rIns="83814" bIns="83814" anchor="t" anchorCtr="0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  <a:lvl2pPr marL="830220" indent="-319316">
              <a:defRPr sz="1352">
                <a:latin typeface="Trebuchet MS" pitchFamily="34" charset="0"/>
              </a:defRPr>
            </a:lvl2pPr>
            <a:lvl3pPr marL="1149534" indent="-319316">
              <a:defRPr sz="1352">
                <a:latin typeface="Trebuchet MS" pitchFamily="34" charset="0"/>
              </a:defRPr>
            </a:lvl3pPr>
            <a:lvl4pPr marL="1500780" indent="-351248">
              <a:defRPr sz="1352">
                <a:latin typeface="Trebuchet MS" pitchFamily="34" charset="0"/>
              </a:defRPr>
            </a:lvl4pPr>
            <a:lvl5pPr marL="1756234" indent="-255452">
              <a:defRPr sz="1352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AA2E2CE8-0607-7FE2-CFEB-3332D6304DDF}"/>
              </a:ext>
            </a:extLst>
          </p:cNvPr>
          <p:cNvSpPr>
            <a:spLocks noGrp="1"/>
          </p:cNvSpPr>
          <p:nvPr>
            <p:ph type="body" sz="quarter" idx="209" hasCustomPrompt="1"/>
          </p:nvPr>
        </p:nvSpPr>
        <p:spPr>
          <a:xfrm>
            <a:off x="22179075" y="14471928"/>
            <a:ext cx="6725730" cy="452856"/>
          </a:xfrm>
          <a:prstGeom prst="rect">
            <a:avLst/>
          </a:prstGeom>
        </p:spPr>
        <p:txBody>
          <a:bodyPr wrap="square" lIns="83814" tIns="83814" rIns="83814" bIns="83814" anchor="t" anchorCtr="0">
            <a:sp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  <a:lvl2pPr marL="830220" indent="-319316">
              <a:defRPr sz="1352">
                <a:latin typeface="Trebuchet MS" pitchFamily="34" charset="0"/>
              </a:defRPr>
            </a:lvl2pPr>
            <a:lvl3pPr marL="1149534" indent="-319316">
              <a:defRPr sz="1352">
                <a:latin typeface="Trebuchet MS" pitchFamily="34" charset="0"/>
              </a:defRPr>
            </a:lvl3pPr>
            <a:lvl4pPr marL="1500780" indent="-351248">
              <a:defRPr sz="1352">
                <a:latin typeface="Trebuchet MS" pitchFamily="34" charset="0"/>
              </a:defRPr>
            </a:lvl4pPr>
            <a:lvl5pPr marL="1756234" indent="-255452">
              <a:defRPr sz="1352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pic>
        <p:nvPicPr>
          <p:cNvPr id="2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3FF63AC1-C9F2-76A9-4EAF-4828F2A3F6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64" y="368166"/>
            <a:ext cx="1586839" cy="158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18B7CD3-BEF0-C16A-C5F3-4B998BBCAB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88" y="222026"/>
            <a:ext cx="1884218" cy="188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E2F1F9-8790-6318-D668-80CDFFE2E6FA}"/>
              </a:ext>
            </a:extLst>
          </p:cNvPr>
          <p:cNvSpPr txBox="1"/>
          <p:nvPr userDrawn="1"/>
        </p:nvSpPr>
        <p:spPr bwMode="auto">
          <a:xfrm>
            <a:off x="25646587" y="387731"/>
            <a:ext cx="35484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chemeClr val="bg1"/>
                </a:solidFill>
                <a:latin typeface="Bebas Neue" panose="020B0606020202050201" pitchFamily="34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PeMSARC’22</a:t>
            </a:r>
            <a:endParaRPr lang="en-US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27F4C-22FB-B1AF-07BC-1B1EB12329A6}"/>
              </a:ext>
            </a:extLst>
          </p:cNvPr>
          <p:cNvSpPr txBox="1"/>
          <p:nvPr userDrawn="1"/>
        </p:nvSpPr>
        <p:spPr bwMode="auto">
          <a:xfrm>
            <a:off x="25646587" y="925837"/>
            <a:ext cx="35484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PERADENIYA MEDICAL SCHOOL ANNUAL RESEARCH CONFERENCE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B3C325C-C198-4EF4-A224-E616EBFD53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48950" y="443139"/>
            <a:ext cx="597440" cy="5126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out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66A711C-DAD4-ECEA-2245-8ED308C890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443" y="3411053"/>
            <a:ext cx="6725730" cy="452856"/>
          </a:xfrm>
          <a:prstGeom prst="rect">
            <a:avLst/>
          </a:prstGeom>
          <a:noFill/>
        </p:spPr>
        <p:txBody>
          <a:bodyPr wrap="square" lIns="83814" tIns="83814" rIns="83814" bIns="83814" anchor="t" anchorCtr="0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  <a:lvl2pPr marL="830220" indent="-319316">
              <a:defRPr sz="1352">
                <a:latin typeface="Trebuchet MS" pitchFamily="34" charset="0"/>
              </a:defRPr>
            </a:lvl2pPr>
            <a:lvl3pPr marL="1149534" indent="-319316">
              <a:defRPr sz="1352">
                <a:latin typeface="Trebuchet MS" pitchFamily="34" charset="0"/>
              </a:defRPr>
            </a:lvl3pPr>
            <a:lvl4pPr marL="1500780" indent="-351248">
              <a:defRPr sz="1352">
                <a:latin typeface="Trebuchet MS" pitchFamily="34" charset="0"/>
              </a:defRPr>
            </a:lvl4pPr>
            <a:lvl5pPr marL="1756234" indent="-255452">
              <a:defRPr sz="1352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32" name="Text Placeholder 76">
            <a:extLst>
              <a:ext uri="{FF2B5EF4-FFF2-40B4-BE49-F238E27FC236}">
                <a16:creationId xmlns:a16="http://schemas.microsoft.com/office/drawing/2014/main" id="{4EAFBCD2-E619-A1DD-08A3-7F64D0DC6E99}"/>
              </a:ext>
            </a:extLst>
          </p:cNvPr>
          <p:cNvSpPr>
            <a:spLocks noGrp="1"/>
          </p:cNvSpPr>
          <p:nvPr>
            <p:ph type="body" sz="quarter" idx="161" hasCustomPrompt="1"/>
          </p:nvPr>
        </p:nvSpPr>
        <p:spPr>
          <a:xfrm>
            <a:off x="3724206" y="858032"/>
            <a:ext cx="21823080" cy="415498"/>
          </a:xfrm>
          <a:prstGeom prst="rect">
            <a:avLst/>
          </a:prstGeom>
          <a:noFill/>
        </p:spPr>
        <p:txBody>
          <a:bodyPr anchor="t" anchorCtr="0">
            <a:spAutoFit/>
          </a:bodyPr>
          <a:lstStyle>
            <a:lvl1pPr marL="0" indent="0" algn="ctr">
              <a:buFontTx/>
              <a:buNone/>
              <a:defRPr sz="21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buFontTx/>
              <a:buNone/>
              <a:defRPr sz="5120"/>
            </a:lvl2pPr>
            <a:lvl3pPr>
              <a:buFontTx/>
              <a:buNone/>
              <a:defRPr sz="5120"/>
            </a:lvl3pPr>
            <a:lvl4pPr>
              <a:buFontTx/>
              <a:buNone/>
              <a:defRPr sz="5120"/>
            </a:lvl4pPr>
            <a:lvl5pPr>
              <a:buFontTx/>
              <a:buNone/>
              <a:defRPr sz="5120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33" name="Text Placeholder 76">
            <a:extLst>
              <a:ext uri="{FF2B5EF4-FFF2-40B4-BE49-F238E27FC236}">
                <a16:creationId xmlns:a16="http://schemas.microsoft.com/office/drawing/2014/main" id="{189C4BEB-83D2-15C1-4341-5B8E530303C3}"/>
              </a:ext>
            </a:extLst>
          </p:cNvPr>
          <p:cNvSpPr>
            <a:spLocks noGrp="1"/>
          </p:cNvSpPr>
          <p:nvPr>
            <p:ph type="body" sz="quarter" idx="195" hasCustomPrompt="1"/>
          </p:nvPr>
        </p:nvSpPr>
        <p:spPr>
          <a:xfrm>
            <a:off x="3724206" y="1403376"/>
            <a:ext cx="21823080" cy="338554"/>
          </a:xfrm>
          <a:prstGeom prst="rect">
            <a:avLst/>
          </a:prstGeom>
          <a:noFill/>
        </p:spPr>
        <p:txBody>
          <a:bodyPr anchor="t" anchorCtr="0">
            <a:spAutoFit/>
          </a:bodyPr>
          <a:lstStyle>
            <a:lvl1pPr marL="0" indent="0" algn="ctr">
              <a:buFontTx/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buFontTx/>
              <a:buNone/>
              <a:defRPr sz="5120"/>
            </a:lvl2pPr>
            <a:lvl3pPr>
              <a:buFontTx/>
              <a:buNone/>
              <a:defRPr sz="5120"/>
            </a:lvl3pPr>
            <a:lvl4pPr>
              <a:buFontTx/>
              <a:buNone/>
              <a:defRPr sz="5120"/>
            </a:lvl4pPr>
            <a:lvl5pPr>
              <a:buFontTx/>
              <a:buNone/>
              <a:defRPr sz="5120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34" name="Text Placeholder 76">
            <a:extLst>
              <a:ext uri="{FF2B5EF4-FFF2-40B4-BE49-F238E27FC236}">
                <a16:creationId xmlns:a16="http://schemas.microsoft.com/office/drawing/2014/main" id="{A265C16B-DC49-D98E-52F2-F48CDE817177}"/>
              </a:ext>
            </a:extLst>
          </p:cNvPr>
          <p:cNvSpPr>
            <a:spLocks noGrp="1"/>
          </p:cNvSpPr>
          <p:nvPr>
            <p:ph type="body" sz="quarter" idx="196" hasCustomPrompt="1"/>
          </p:nvPr>
        </p:nvSpPr>
        <p:spPr>
          <a:xfrm>
            <a:off x="3718860" y="154402"/>
            <a:ext cx="21823080" cy="646331"/>
          </a:xfrm>
          <a:prstGeom prst="rect">
            <a:avLst/>
          </a:prstGeom>
          <a:noFill/>
        </p:spPr>
        <p:txBody>
          <a:bodyPr anchor="t" anchorCtr="0">
            <a:spAutoFit/>
          </a:bodyPr>
          <a:lstStyle>
            <a:lvl1pPr marL="0" indent="0" algn="ctr">
              <a:buFontTx/>
              <a:buNone/>
              <a:defRPr sz="3600" b="1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buFontTx/>
              <a:buNone/>
              <a:defRPr sz="5120"/>
            </a:lvl2pPr>
            <a:lvl3pPr>
              <a:buFontTx/>
              <a:buNone/>
              <a:defRPr sz="5120"/>
            </a:lvl3pPr>
            <a:lvl4pPr>
              <a:buFontTx/>
              <a:buNone/>
              <a:defRPr sz="5120"/>
            </a:lvl4pPr>
            <a:lvl5pPr>
              <a:buFontTx/>
              <a:buNone/>
              <a:defRPr sz="5120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C508B8B9-9AF4-3A47-457B-3C0C1836E7E1}"/>
              </a:ext>
            </a:extLst>
          </p:cNvPr>
          <p:cNvSpPr>
            <a:spLocks noGrp="1"/>
          </p:cNvSpPr>
          <p:nvPr>
            <p:ph type="body" sz="quarter" idx="197" hasCustomPrompt="1"/>
          </p:nvPr>
        </p:nvSpPr>
        <p:spPr>
          <a:xfrm>
            <a:off x="316443" y="2838926"/>
            <a:ext cx="6725730" cy="452856"/>
          </a:xfrm>
          <a:prstGeom prst="rect">
            <a:avLst/>
          </a:prstGeom>
          <a:noFill/>
        </p:spPr>
        <p:txBody>
          <a:bodyPr wrap="square" lIns="71838" tIns="71838" rIns="71838" bIns="71838" anchor="t" anchorCtr="0">
            <a:spAutoFit/>
          </a:bodyPr>
          <a:lstStyle>
            <a:lvl1pPr marL="0" indent="0" algn="ctr">
              <a:buNone/>
              <a:defRPr sz="2000" b="1" u="none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(click to edit) INTRODUCTION or ABSTRACT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C0185B69-D4BA-65F4-2B3B-8D01B52913E9}"/>
              </a:ext>
            </a:extLst>
          </p:cNvPr>
          <p:cNvSpPr>
            <a:spLocks noGrp="1"/>
          </p:cNvSpPr>
          <p:nvPr>
            <p:ph type="body" sz="quarter" idx="198" hasCustomPrompt="1"/>
          </p:nvPr>
        </p:nvSpPr>
        <p:spPr>
          <a:xfrm>
            <a:off x="7603987" y="2838926"/>
            <a:ext cx="6725730" cy="452856"/>
          </a:xfrm>
          <a:prstGeom prst="rect">
            <a:avLst/>
          </a:prstGeom>
          <a:noFill/>
        </p:spPr>
        <p:txBody>
          <a:bodyPr wrap="square" lIns="71838" tIns="71838" rIns="71838" bIns="71838" anchor="t" anchorCtr="0">
            <a:spAutoFit/>
          </a:bodyPr>
          <a:lstStyle>
            <a:lvl1pPr marL="0" indent="0" algn="ctr">
              <a:buNone/>
              <a:defRPr sz="2000" b="1" u="none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(click to edit)  MATERIALS &amp; METHODS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80B3BDED-81F0-8CC5-3BB2-B72354FF6420}"/>
              </a:ext>
            </a:extLst>
          </p:cNvPr>
          <p:cNvSpPr>
            <a:spLocks noGrp="1"/>
          </p:cNvSpPr>
          <p:nvPr>
            <p:ph type="body" sz="quarter" idx="199" hasCustomPrompt="1"/>
          </p:nvPr>
        </p:nvSpPr>
        <p:spPr>
          <a:xfrm>
            <a:off x="14891531" y="2838926"/>
            <a:ext cx="6725730" cy="452856"/>
          </a:xfrm>
          <a:prstGeom prst="rect">
            <a:avLst/>
          </a:prstGeom>
          <a:noFill/>
        </p:spPr>
        <p:txBody>
          <a:bodyPr wrap="square" lIns="71838" tIns="71838" rIns="71838" bIns="71838" anchor="t" anchorCtr="0">
            <a:spAutoFit/>
          </a:bodyPr>
          <a:lstStyle>
            <a:lvl1pPr marL="0" indent="0" algn="ctr">
              <a:buNone/>
              <a:defRPr sz="2000" b="1" u="none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(click to edit)  RESULTS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6B3243A5-2E4C-4A2F-BC3B-42A5D6E64A34}"/>
              </a:ext>
            </a:extLst>
          </p:cNvPr>
          <p:cNvSpPr>
            <a:spLocks noGrp="1"/>
          </p:cNvSpPr>
          <p:nvPr>
            <p:ph type="body" sz="quarter" idx="200" hasCustomPrompt="1"/>
          </p:nvPr>
        </p:nvSpPr>
        <p:spPr>
          <a:xfrm>
            <a:off x="22179075" y="2838926"/>
            <a:ext cx="6725730" cy="452856"/>
          </a:xfrm>
          <a:prstGeom prst="rect">
            <a:avLst/>
          </a:prstGeom>
          <a:noFill/>
        </p:spPr>
        <p:txBody>
          <a:bodyPr wrap="square" lIns="71838" tIns="71838" rIns="71838" bIns="71838" anchor="t" anchorCtr="0">
            <a:spAutoFit/>
          </a:bodyPr>
          <a:lstStyle>
            <a:lvl1pPr marL="0" indent="0" algn="ctr">
              <a:buNone/>
              <a:defRPr sz="2000" b="1" u="none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(click to edit)  CONCLUSIONS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899831FB-A876-AEEB-AB84-E331B8F3049B}"/>
              </a:ext>
            </a:extLst>
          </p:cNvPr>
          <p:cNvSpPr>
            <a:spLocks noGrp="1"/>
          </p:cNvSpPr>
          <p:nvPr>
            <p:ph type="body" sz="quarter" idx="201" hasCustomPrompt="1"/>
          </p:nvPr>
        </p:nvSpPr>
        <p:spPr>
          <a:xfrm>
            <a:off x="316443" y="8688204"/>
            <a:ext cx="6725730" cy="452856"/>
          </a:xfrm>
          <a:prstGeom prst="rect">
            <a:avLst/>
          </a:prstGeom>
          <a:noFill/>
        </p:spPr>
        <p:txBody>
          <a:bodyPr wrap="square" lIns="71838" tIns="71838" rIns="71838" bIns="71838" anchor="t" anchorCtr="0">
            <a:spAutoFit/>
          </a:bodyPr>
          <a:lstStyle>
            <a:lvl1pPr marL="0" indent="0" algn="ctr">
              <a:buNone/>
              <a:defRPr sz="2000" b="1" u="none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(click to edit) OBJECTIVES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9B8A717C-A042-B768-AB59-F54CDC10A336}"/>
              </a:ext>
            </a:extLst>
          </p:cNvPr>
          <p:cNvSpPr>
            <a:spLocks noGrp="1"/>
          </p:cNvSpPr>
          <p:nvPr>
            <p:ph type="body" sz="quarter" idx="202" hasCustomPrompt="1"/>
          </p:nvPr>
        </p:nvSpPr>
        <p:spPr>
          <a:xfrm>
            <a:off x="22179075" y="9655889"/>
            <a:ext cx="6725730" cy="452856"/>
          </a:xfrm>
          <a:prstGeom prst="rect">
            <a:avLst/>
          </a:prstGeom>
          <a:noFill/>
        </p:spPr>
        <p:txBody>
          <a:bodyPr wrap="square" lIns="71838" tIns="71838" rIns="71838" bIns="71838" anchor="t" anchorCtr="0">
            <a:spAutoFit/>
          </a:bodyPr>
          <a:lstStyle>
            <a:lvl1pPr marL="0" indent="0" algn="ctr">
              <a:buNone/>
              <a:defRPr sz="2000" b="1" u="none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(click to edit)  REFERENCS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36DCEDA4-7FC0-22C3-FADC-7E9970A0D9E6}"/>
              </a:ext>
            </a:extLst>
          </p:cNvPr>
          <p:cNvSpPr>
            <a:spLocks noGrp="1"/>
          </p:cNvSpPr>
          <p:nvPr>
            <p:ph type="body" sz="quarter" idx="203" hasCustomPrompt="1"/>
          </p:nvPr>
        </p:nvSpPr>
        <p:spPr>
          <a:xfrm>
            <a:off x="22179075" y="13918064"/>
            <a:ext cx="6725730" cy="452856"/>
          </a:xfrm>
          <a:prstGeom prst="rect">
            <a:avLst/>
          </a:prstGeom>
          <a:noFill/>
        </p:spPr>
        <p:txBody>
          <a:bodyPr wrap="square" lIns="71838" tIns="71838" rIns="71838" bIns="71838" anchor="t" anchorCtr="0">
            <a:spAutoFit/>
          </a:bodyPr>
          <a:lstStyle>
            <a:lvl1pPr marL="0" indent="0" algn="ctr">
              <a:buNone/>
              <a:defRPr sz="2000" b="1" u="none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(click to edit)  ACKNOWLEDGEMENTS  or  CONTACT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6AF67295-B669-8665-F0B5-A1D94AF05766}"/>
              </a:ext>
            </a:extLst>
          </p:cNvPr>
          <p:cNvSpPr>
            <a:spLocks noGrp="1"/>
          </p:cNvSpPr>
          <p:nvPr>
            <p:ph type="body" sz="quarter" idx="204" hasCustomPrompt="1"/>
          </p:nvPr>
        </p:nvSpPr>
        <p:spPr>
          <a:xfrm>
            <a:off x="14891531" y="3411053"/>
            <a:ext cx="6725730" cy="452856"/>
          </a:xfrm>
          <a:prstGeom prst="rect">
            <a:avLst/>
          </a:prstGeom>
          <a:noFill/>
        </p:spPr>
        <p:txBody>
          <a:bodyPr wrap="square" lIns="83814" tIns="83814" rIns="83814" bIns="83814" anchor="t" anchorCtr="0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  <a:lvl2pPr marL="830220" indent="-319316">
              <a:defRPr sz="1352">
                <a:latin typeface="Trebuchet MS" pitchFamily="34" charset="0"/>
              </a:defRPr>
            </a:lvl2pPr>
            <a:lvl3pPr marL="1149534" indent="-319316">
              <a:defRPr sz="1352">
                <a:latin typeface="Trebuchet MS" pitchFamily="34" charset="0"/>
              </a:defRPr>
            </a:lvl3pPr>
            <a:lvl4pPr marL="1500780" indent="-351248">
              <a:defRPr sz="1352">
                <a:latin typeface="Trebuchet MS" pitchFamily="34" charset="0"/>
              </a:defRPr>
            </a:lvl4pPr>
            <a:lvl5pPr marL="1756234" indent="-255452">
              <a:defRPr sz="1352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24AE785-E2DE-38CF-94AD-9B63CFC8526D}"/>
              </a:ext>
            </a:extLst>
          </p:cNvPr>
          <p:cNvSpPr>
            <a:spLocks noGrp="1"/>
          </p:cNvSpPr>
          <p:nvPr>
            <p:ph type="body" sz="quarter" idx="205" hasCustomPrompt="1"/>
          </p:nvPr>
        </p:nvSpPr>
        <p:spPr>
          <a:xfrm>
            <a:off x="7756387" y="3411053"/>
            <a:ext cx="6725730" cy="452856"/>
          </a:xfrm>
          <a:prstGeom prst="rect">
            <a:avLst/>
          </a:prstGeom>
          <a:noFill/>
        </p:spPr>
        <p:txBody>
          <a:bodyPr wrap="square" lIns="83814" tIns="83814" rIns="83814" bIns="83814" anchor="t" anchorCtr="0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  <a:lvl2pPr marL="830220" indent="-319316">
              <a:defRPr sz="1352">
                <a:latin typeface="Trebuchet MS" pitchFamily="34" charset="0"/>
              </a:defRPr>
            </a:lvl2pPr>
            <a:lvl3pPr marL="1149534" indent="-319316">
              <a:defRPr sz="1352">
                <a:latin typeface="Trebuchet MS" pitchFamily="34" charset="0"/>
              </a:defRPr>
            </a:lvl3pPr>
            <a:lvl4pPr marL="1500780" indent="-351248">
              <a:defRPr sz="1352">
                <a:latin typeface="Trebuchet MS" pitchFamily="34" charset="0"/>
              </a:defRPr>
            </a:lvl4pPr>
            <a:lvl5pPr marL="1756234" indent="-255452">
              <a:defRPr sz="1352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7C9BF72B-E92D-451D-0529-07764675C9FC}"/>
              </a:ext>
            </a:extLst>
          </p:cNvPr>
          <p:cNvSpPr>
            <a:spLocks noGrp="1"/>
          </p:cNvSpPr>
          <p:nvPr>
            <p:ph type="body" sz="quarter" idx="206" hasCustomPrompt="1"/>
          </p:nvPr>
        </p:nvSpPr>
        <p:spPr>
          <a:xfrm>
            <a:off x="22179075" y="3411053"/>
            <a:ext cx="6725730" cy="452856"/>
          </a:xfrm>
          <a:prstGeom prst="rect">
            <a:avLst/>
          </a:prstGeom>
          <a:noFill/>
        </p:spPr>
        <p:txBody>
          <a:bodyPr wrap="square" lIns="83814" tIns="83814" rIns="83814" bIns="83814" anchor="t" anchorCtr="0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  <a:lvl2pPr marL="830220" indent="-319316">
              <a:defRPr sz="1352">
                <a:latin typeface="Trebuchet MS" pitchFamily="34" charset="0"/>
              </a:defRPr>
            </a:lvl2pPr>
            <a:lvl3pPr marL="1149534" indent="-319316">
              <a:defRPr sz="1352">
                <a:latin typeface="Trebuchet MS" pitchFamily="34" charset="0"/>
              </a:defRPr>
            </a:lvl3pPr>
            <a:lvl4pPr marL="1500780" indent="-351248">
              <a:defRPr sz="1352">
                <a:latin typeface="Trebuchet MS" pitchFamily="34" charset="0"/>
              </a:defRPr>
            </a:lvl4pPr>
            <a:lvl5pPr marL="1756234" indent="-255452">
              <a:defRPr sz="1352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618369A3-CC78-503D-E2FF-145D22305D7F}"/>
              </a:ext>
            </a:extLst>
          </p:cNvPr>
          <p:cNvSpPr>
            <a:spLocks noGrp="1"/>
          </p:cNvSpPr>
          <p:nvPr>
            <p:ph type="body" sz="quarter" idx="207" hasCustomPrompt="1"/>
          </p:nvPr>
        </p:nvSpPr>
        <p:spPr>
          <a:xfrm>
            <a:off x="22179075" y="10209753"/>
            <a:ext cx="6725730" cy="452856"/>
          </a:xfrm>
          <a:prstGeom prst="rect">
            <a:avLst/>
          </a:prstGeom>
          <a:noFill/>
        </p:spPr>
        <p:txBody>
          <a:bodyPr wrap="square" lIns="83814" tIns="83814" rIns="83814" bIns="83814" anchor="t" anchorCtr="0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  <a:lvl2pPr marL="830220" indent="-319316">
              <a:defRPr sz="1352">
                <a:latin typeface="Trebuchet MS" pitchFamily="34" charset="0"/>
              </a:defRPr>
            </a:lvl2pPr>
            <a:lvl3pPr marL="1149534" indent="-319316">
              <a:defRPr sz="1352">
                <a:latin typeface="Trebuchet MS" pitchFamily="34" charset="0"/>
              </a:defRPr>
            </a:lvl3pPr>
            <a:lvl4pPr marL="1500780" indent="-351248">
              <a:defRPr sz="1352">
                <a:latin typeface="Trebuchet MS" pitchFamily="34" charset="0"/>
              </a:defRPr>
            </a:lvl4pPr>
            <a:lvl5pPr marL="1756234" indent="-255452">
              <a:defRPr sz="1352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27C2B513-91C5-A0B8-4BA1-D9A4AC4D398B}"/>
              </a:ext>
            </a:extLst>
          </p:cNvPr>
          <p:cNvSpPr>
            <a:spLocks noGrp="1"/>
          </p:cNvSpPr>
          <p:nvPr>
            <p:ph type="body" sz="quarter" idx="208" hasCustomPrompt="1"/>
          </p:nvPr>
        </p:nvSpPr>
        <p:spPr>
          <a:xfrm>
            <a:off x="316443" y="9263207"/>
            <a:ext cx="6725730" cy="452856"/>
          </a:xfrm>
          <a:prstGeom prst="rect">
            <a:avLst/>
          </a:prstGeom>
          <a:noFill/>
        </p:spPr>
        <p:txBody>
          <a:bodyPr wrap="square" lIns="83814" tIns="83814" rIns="83814" bIns="83814" anchor="t" anchorCtr="0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  <a:lvl2pPr marL="830220" indent="-319316">
              <a:defRPr sz="1352">
                <a:latin typeface="Trebuchet MS" pitchFamily="34" charset="0"/>
              </a:defRPr>
            </a:lvl2pPr>
            <a:lvl3pPr marL="1149534" indent="-319316">
              <a:defRPr sz="1352">
                <a:latin typeface="Trebuchet MS" pitchFamily="34" charset="0"/>
              </a:defRPr>
            </a:lvl3pPr>
            <a:lvl4pPr marL="1500780" indent="-351248">
              <a:defRPr sz="1352">
                <a:latin typeface="Trebuchet MS" pitchFamily="34" charset="0"/>
              </a:defRPr>
            </a:lvl4pPr>
            <a:lvl5pPr marL="1756234" indent="-255452">
              <a:defRPr sz="1352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0639DE05-4E38-D76E-C24E-DD2A42F6C815}"/>
              </a:ext>
            </a:extLst>
          </p:cNvPr>
          <p:cNvSpPr>
            <a:spLocks noGrp="1"/>
          </p:cNvSpPr>
          <p:nvPr>
            <p:ph type="body" sz="quarter" idx="209" hasCustomPrompt="1"/>
          </p:nvPr>
        </p:nvSpPr>
        <p:spPr>
          <a:xfrm>
            <a:off x="22179075" y="14471928"/>
            <a:ext cx="6725730" cy="452856"/>
          </a:xfrm>
          <a:prstGeom prst="rect">
            <a:avLst/>
          </a:prstGeom>
          <a:noFill/>
        </p:spPr>
        <p:txBody>
          <a:bodyPr wrap="square" lIns="83814" tIns="83814" rIns="83814" bIns="83814" anchor="t" anchorCtr="0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defRPr>
            </a:lvl1pPr>
            <a:lvl2pPr marL="830220" indent="-319316">
              <a:defRPr sz="1352">
                <a:latin typeface="Trebuchet MS" pitchFamily="34" charset="0"/>
              </a:defRPr>
            </a:lvl2pPr>
            <a:lvl3pPr marL="1149534" indent="-319316">
              <a:defRPr sz="1352">
                <a:latin typeface="Trebuchet MS" pitchFamily="34" charset="0"/>
              </a:defRPr>
            </a:lvl3pPr>
            <a:lvl4pPr marL="1500780" indent="-351248">
              <a:defRPr sz="1352">
                <a:latin typeface="Trebuchet MS" pitchFamily="34" charset="0"/>
              </a:defRPr>
            </a:lvl4pPr>
            <a:lvl5pPr marL="1756234" indent="-255452">
              <a:defRPr sz="1352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6291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F2D708B-C818-F936-6550-4748066DE855}"/>
              </a:ext>
            </a:extLst>
          </p:cNvPr>
          <p:cNvGrpSpPr/>
          <p:nvPr userDrawn="1"/>
        </p:nvGrpSpPr>
        <p:grpSpPr>
          <a:xfrm>
            <a:off x="0" y="-35001"/>
            <a:ext cx="29260800" cy="2672827"/>
            <a:chOff x="0" y="-1"/>
            <a:chExt cx="12192000" cy="1219223"/>
          </a:xfrm>
        </p:grpSpPr>
        <p:sp>
          <p:nvSpPr>
            <p:cNvPr id="7" name="Document 6">
              <a:extLst>
                <a:ext uri="{FF2B5EF4-FFF2-40B4-BE49-F238E27FC236}">
                  <a16:creationId xmlns:a16="http://schemas.microsoft.com/office/drawing/2014/main" id="{124C27CE-4560-7DBF-4D63-75189B3A7AC6}"/>
                </a:ext>
              </a:extLst>
            </p:cNvPr>
            <p:cNvSpPr/>
            <p:nvPr/>
          </p:nvSpPr>
          <p:spPr>
            <a:xfrm>
              <a:off x="0" y="89065"/>
              <a:ext cx="12192000" cy="1130157"/>
            </a:xfrm>
            <a:prstGeom prst="flowChartDocument">
              <a:avLst/>
            </a:prstGeom>
            <a:gradFill>
              <a:gsLst>
                <a:gs pos="0">
                  <a:srgbClr val="C00000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2"/>
            </a:p>
          </p:txBody>
        </p:sp>
        <p:sp>
          <p:nvSpPr>
            <p:cNvPr id="8" name="Document 7">
              <a:extLst>
                <a:ext uri="{FF2B5EF4-FFF2-40B4-BE49-F238E27FC236}">
                  <a16:creationId xmlns:a16="http://schemas.microsoft.com/office/drawing/2014/main" id="{5AF89930-557D-10C3-BF7B-139152BC76C9}"/>
                </a:ext>
              </a:extLst>
            </p:cNvPr>
            <p:cNvSpPr/>
            <p:nvPr/>
          </p:nvSpPr>
          <p:spPr>
            <a:xfrm>
              <a:off x="0" y="-1"/>
              <a:ext cx="12192000" cy="1130157"/>
            </a:xfrm>
            <a:prstGeom prst="flowChartDocumen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2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FA9F8CE-50AB-FF3E-F71E-C46D152D45D0}"/>
              </a:ext>
            </a:extLst>
          </p:cNvPr>
          <p:cNvGrpSpPr/>
          <p:nvPr userDrawn="1"/>
        </p:nvGrpSpPr>
        <p:grpSpPr>
          <a:xfrm rot="10800000">
            <a:off x="0" y="15861977"/>
            <a:ext cx="29290880" cy="939075"/>
            <a:chOff x="-14192" y="1382"/>
            <a:chExt cx="27451941" cy="4572641"/>
          </a:xfrm>
        </p:grpSpPr>
        <p:sp>
          <p:nvSpPr>
            <p:cNvPr id="3" name="Rectangle 16">
              <a:extLst>
                <a:ext uri="{FF2B5EF4-FFF2-40B4-BE49-F238E27FC236}">
                  <a16:creationId xmlns:a16="http://schemas.microsoft.com/office/drawing/2014/main" id="{D7ACE2F7-DD73-5FC5-0840-12E405934911}"/>
                </a:ext>
              </a:extLst>
            </p:cNvPr>
            <p:cNvSpPr/>
            <p:nvPr userDrawn="1"/>
          </p:nvSpPr>
          <p:spPr>
            <a:xfrm>
              <a:off x="4001" y="707796"/>
              <a:ext cx="27429212" cy="3866227"/>
            </a:xfrm>
            <a:custGeom>
              <a:avLst/>
              <a:gdLst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0 w 43891200"/>
                <a:gd name="connsiteY3" fmla="*/ 7027483 h 7027483"/>
                <a:gd name="connsiteX4" fmla="*/ 0 w 43891200"/>
                <a:gd name="connsiteY4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617527 w 43891200"/>
                <a:gd name="connsiteY3" fmla="*/ 6999261 h 7027483"/>
                <a:gd name="connsiteX4" fmla="*/ 0 w 43891200"/>
                <a:gd name="connsiteY4" fmla="*/ 7027483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0 w 43891200"/>
                <a:gd name="connsiteY4" fmla="*/ 7027483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891200"/>
                <a:gd name="connsiteY0" fmla="*/ 0 h 7100503"/>
                <a:gd name="connsiteX1" fmla="*/ 43891200 w 43891200"/>
                <a:gd name="connsiteY1" fmla="*/ 0 h 7100503"/>
                <a:gd name="connsiteX2" fmla="*/ 43891200 w 43891200"/>
                <a:gd name="connsiteY2" fmla="*/ 7027483 h 7100503"/>
                <a:gd name="connsiteX3" fmla="*/ 21448200 w 43891200"/>
                <a:gd name="connsiteY3" fmla="*/ 3838305 h 7100503"/>
                <a:gd name="connsiteX4" fmla="*/ 28221 w 43891200"/>
                <a:gd name="connsiteY4" fmla="*/ 6688809 h 7100503"/>
                <a:gd name="connsiteX5" fmla="*/ 0 w 43891200"/>
                <a:gd name="connsiteY5" fmla="*/ 0 h 7100503"/>
                <a:gd name="connsiteX0" fmla="*/ 0 w 43891200"/>
                <a:gd name="connsiteY0" fmla="*/ 0 h 7100503"/>
                <a:gd name="connsiteX1" fmla="*/ 43891200 w 43891200"/>
                <a:gd name="connsiteY1" fmla="*/ 0 h 7100503"/>
                <a:gd name="connsiteX2" fmla="*/ 43891200 w 43891200"/>
                <a:gd name="connsiteY2" fmla="*/ 7027483 h 7100503"/>
                <a:gd name="connsiteX3" fmla="*/ 21448200 w 43891200"/>
                <a:gd name="connsiteY3" fmla="*/ 3838305 h 7100503"/>
                <a:gd name="connsiteX4" fmla="*/ 28221 w 43891200"/>
                <a:gd name="connsiteY4" fmla="*/ 6688809 h 7100503"/>
                <a:gd name="connsiteX5" fmla="*/ 0 w 43891200"/>
                <a:gd name="connsiteY5" fmla="*/ 0 h 710050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84664 w 43891200"/>
                <a:gd name="connsiteY4" fmla="*/ 5531673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532864 w 43891200"/>
                <a:gd name="connsiteY3" fmla="*/ 3330294 h 7027483"/>
                <a:gd name="connsiteX4" fmla="*/ 84664 w 43891200"/>
                <a:gd name="connsiteY4" fmla="*/ 5531673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589306 w 43891200"/>
                <a:gd name="connsiteY3" fmla="*/ 3104512 h 7027483"/>
                <a:gd name="connsiteX4" fmla="*/ 84664 w 43891200"/>
                <a:gd name="connsiteY4" fmla="*/ 5531673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589306 w 43891200"/>
                <a:gd name="connsiteY3" fmla="*/ 3104512 h 7027483"/>
                <a:gd name="connsiteX4" fmla="*/ 84664 w 43891200"/>
                <a:gd name="connsiteY4" fmla="*/ 5531673 h 7027483"/>
                <a:gd name="connsiteX5" fmla="*/ 0 w 43891200"/>
                <a:gd name="connsiteY5" fmla="*/ 0 h 7027483"/>
                <a:gd name="connsiteX0" fmla="*/ 0 w 43891200"/>
                <a:gd name="connsiteY0" fmla="*/ 0 h 7272584"/>
                <a:gd name="connsiteX1" fmla="*/ 43891200 w 43891200"/>
                <a:gd name="connsiteY1" fmla="*/ 0 h 7272584"/>
                <a:gd name="connsiteX2" fmla="*/ 43891200 w 43891200"/>
                <a:gd name="connsiteY2" fmla="*/ 7027483 h 7272584"/>
                <a:gd name="connsiteX3" fmla="*/ 37534349 w 43891200"/>
                <a:gd name="connsiteY3" fmla="*/ 5432466 h 7272584"/>
                <a:gd name="connsiteX4" fmla="*/ 21589306 w 43891200"/>
                <a:gd name="connsiteY4" fmla="*/ 3104512 h 7272584"/>
                <a:gd name="connsiteX5" fmla="*/ 84664 w 43891200"/>
                <a:gd name="connsiteY5" fmla="*/ 5531673 h 7272584"/>
                <a:gd name="connsiteX6" fmla="*/ 0 w 43891200"/>
                <a:gd name="connsiteY6" fmla="*/ 0 h 7272584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9 w 43891200"/>
                <a:gd name="connsiteY3" fmla="*/ 5432466 h 7027483"/>
                <a:gd name="connsiteX4" fmla="*/ 21589306 w 43891200"/>
                <a:gd name="connsiteY4" fmla="*/ 3104512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7 w 43891200"/>
                <a:gd name="connsiteY3" fmla="*/ 5179307 h 7027483"/>
                <a:gd name="connsiteX4" fmla="*/ 21589306 w 43891200"/>
                <a:gd name="connsiteY4" fmla="*/ 3104512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7 w 43891200"/>
                <a:gd name="connsiteY3" fmla="*/ 5179307 h 7027483"/>
                <a:gd name="connsiteX4" fmla="*/ 21589306 w 43891200"/>
                <a:gd name="connsiteY4" fmla="*/ 3104512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7 w 43891200"/>
                <a:gd name="connsiteY3" fmla="*/ 5179307 h 7027483"/>
                <a:gd name="connsiteX4" fmla="*/ 21589306 w 43891200"/>
                <a:gd name="connsiteY4" fmla="*/ 3104512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7 w 43891200"/>
                <a:gd name="connsiteY3" fmla="*/ 5179307 h 7027483"/>
                <a:gd name="connsiteX4" fmla="*/ 21589306 w 43891200"/>
                <a:gd name="connsiteY4" fmla="*/ 3104512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7 w 43891200"/>
                <a:gd name="connsiteY3" fmla="*/ 5179307 h 7027483"/>
                <a:gd name="connsiteX4" fmla="*/ 21589306 w 43891200"/>
                <a:gd name="connsiteY4" fmla="*/ 3104512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7 w 43891200"/>
                <a:gd name="connsiteY3" fmla="*/ 5179307 h 7027483"/>
                <a:gd name="connsiteX4" fmla="*/ 21589306 w 43891200"/>
                <a:gd name="connsiteY4" fmla="*/ 3104512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37534347 w 43891200"/>
                <a:gd name="connsiteY3" fmla="*/ 5179307 h 7027483"/>
                <a:gd name="connsiteX4" fmla="*/ 21423313 w 43891200"/>
                <a:gd name="connsiteY4" fmla="*/ 3012175 h 7027483"/>
                <a:gd name="connsiteX5" fmla="*/ 84664 w 43891200"/>
                <a:gd name="connsiteY5" fmla="*/ 5531673 h 7027483"/>
                <a:gd name="connsiteX6" fmla="*/ 0 w 43891200"/>
                <a:gd name="connsiteY6" fmla="*/ 0 h 7027483"/>
                <a:gd name="connsiteX0" fmla="*/ 0 w 43891200"/>
                <a:gd name="connsiteY0" fmla="*/ 0 h 6029592"/>
                <a:gd name="connsiteX1" fmla="*/ 43891200 w 43891200"/>
                <a:gd name="connsiteY1" fmla="*/ 0 h 6029592"/>
                <a:gd name="connsiteX2" fmla="*/ 43852760 w 43891200"/>
                <a:gd name="connsiteY2" fmla="*/ 6029592 h 6029592"/>
                <a:gd name="connsiteX3" fmla="*/ 37534347 w 43891200"/>
                <a:gd name="connsiteY3" fmla="*/ 5179307 h 6029592"/>
                <a:gd name="connsiteX4" fmla="*/ 21423313 w 43891200"/>
                <a:gd name="connsiteY4" fmla="*/ 3012175 h 6029592"/>
                <a:gd name="connsiteX5" fmla="*/ 84664 w 43891200"/>
                <a:gd name="connsiteY5" fmla="*/ 5531673 h 6029592"/>
                <a:gd name="connsiteX6" fmla="*/ 0 w 43891200"/>
                <a:gd name="connsiteY6" fmla="*/ 0 h 6029592"/>
                <a:gd name="connsiteX0" fmla="*/ 0 w 43891200"/>
                <a:gd name="connsiteY0" fmla="*/ 0 h 6029592"/>
                <a:gd name="connsiteX1" fmla="*/ 43891200 w 43891200"/>
                <a:gd name="connsiteY1" fmla="*/ 0 h 6029592"/>
                <a:gd name="connsiteX2" fmla="*/ 43852760 w 43891200"/>
                <a:gd name="connsiteY2" fmla="*/ 6029592 h 6029592"/>
                <a:gd name="connsiteX3" fmla="*/ 36342689 w 43891200"/>
                <a:gd name="connsiteY3" fmla="*/ 4466527 h 6029592"/>
                <a:gd name="connsiteX4" fmla="*/ 21423313 w 43891200"/>
                <a:gd name="connsiteY4" fmla="*/ 3012175 h 6029592"/>
                <a:gd name="connsiteX5" fmla="*/ 84664 w 43891200"/>
                <a:gd name="connsiteY5" fmla="*/ 5531673 h 6029592"/>
                <a:gd name="connsiteX6" fmla="*/ 0 w 43891200"/>
                <a:gd name="connsiteY6" fmla="*/ 0 h 6029592"/>
                <a:gd name="connsiteX0" fmla="*/ 0 w 43891200"/>
                <a:gd name="connsiteY0" fmla="*/ 0 h 6079664"/>
                <a:gd name="connsiteX1" fmla="*/ 43891200 w 43891200"/>
                <a:gd name="connsiteY1" fmla="*/ 0 h 6079664"/>
                <a:gd name="connsiteX2" fmla="*/ 43852760 w 43891200"/>
                <a:gd name="connsiteY2" fmla="*/ 6029592 h 6079664"/>
                <a:gd name="connsiteX3" fmla="*/ 21423313 w 43891200"/>
                <a:gd name="connsiteY3" fmla="*/ 3012175 h 6079664"/>
                <a:gd name="connsiteX4" fmla="*/ 84664 w 43891200"/>
                <a:gd name="connsiteY4" fmla="*/ 5531673 h 6079664"/>
                <a:gd name="connsiteX5" fmla="*/ 0 w 43891200"/>
                <a:gd name="connsiteY5" fmla="*/ 0 h 6079664"/>
                <a:gd name="connsiteX0" fmla="*/ 0 w 43891200"/>
                <a:gd name="connsiteY0" fmla="*/ 0 h 6029592"/>
                <a:gd name="connsiteX1" fmla="*/ 43891200 w 43891200"/>
                <a:gd name="connsiteY1" fmla="*/ 0 h 6029592"/>
                <a:gd name="connsiteX2" fmla="*/ 43852760 w 43891200"/>
                <a:gd name="connsiteY2" fmla="*/ 6029592 h 6029592"/>
                <a:gd name="connsiteX3" fmla="*/ 21423313 w 43891200"/>
                <a:gd name="connsiteY3" fmla="*/ 3012175 h 6029592"/>
                <a:gd name="connsiteX4" fmla="*/ 84664 w 43891200"/>
                <a:gd name="connsiteY4" fmla="*/ 5531673 h 6029592"/>
                <a:gd name="connsiteX5" fmla="*/ 0 w 43891200"/>
                <a:gd name="connsiteY5" fmla="*/ 0 h 6029592"/>
                <a:gd name="connsiteX0" fmla="*/ 0 w 43891200"/>
                <a:gd name="connsiteY0" fmla="*/ 0 h 6029592"/>
                <a:gd name="connsiteX1" fmla="*/ 43891200 w 43891200"/>
                <a:gd name="connsiteY1" fmla="*/ 0 h 6029592"/>
                <a:gd name="connsiteX2" fmla="*/ 43852760 w 43891200"/>
                <a:gd name="connsiteY2" fmla="*/ 6029592 h 6029592"/>
                <a:gd name="connsiteX3" fmla="*/ 21423313 w 43891200"/>
                <a:gd name="connsiteY3" fmla="*/ 3012175 h 6029592"/>
                <a:gd name="connsiteX4" fmla="*/ 84664 w 43891200"/>
                <a:gd name="connsiteY4" fmla="*/ 5531673 h 6029592"/>
                <a:gd name="connsiteX5" fmla="*/ 0 w 43891200"/>
                <a:gd name="connsiteY5" fmla="*/ 0 h 6029592"/>
                <a:gd name="connsiteX0" fmla="*/ 0 w 43891200"/>
                <a:gd name="connsiteY0" fmla="*/ 0 h 5887037"/>
                <a:gd name="connsiteX1" fmla="*/ 43891200 w 43891200"/>
                <a:gd name="connsiteY1" fmla="*/ 0 h 5887037"/>
                <a:gd name="connsiteX2" fmla="*/ 43814321 w 43891200"/>
                <a:gd name="connsiteY2" fmla="*/ 5887037 h 5887037"/>
                <a:gd name="connsiteX3" fmla="*/ 21423313 w 43891200"/>
                <a:gd name="connsiteY3" fmla="*/ 3012175 h 5887037"/>
                <a:gd name="connsiteX4" fmla="*/ 84664 w 43891200"/>
                <a:gd name="connsiteY4" fmla="*/ 5531673 h 5887037"/>
                <a:gd name="connsiteX5" fmla="*/ 0 w 43891200"/>
                <a:gd name="connsiteY5" fmla="*/ 0 h 5887037"/>
                <a:gd name="connsiteX0" fmla="*/ 0 w 43891200"/>
                <a:gd name="connsiteY0" fmla="*/ 0 h 5745966"/>
                <a:gd name="connsiteX1" fmla="*/ 43891200 w 43891200"/>
                <a:gd name="connsiteY1" fmla="*/ 0 h 5745966"/>
                <a:gd name="connsiteX2" fmla="*/ 43814319 w 43891200"/>
                <a:gd name="connsiteY2" fmla="*/ 5745966 h 5745966"/>
                <a:gd name="connsiteX3" fmla="*/ 21423313 w 43891200"/>
                <a:gd name="connsiteY3" fmla="*/ 3012175 h 5745966"/>
                <a:gd name="connsiteX4" fmla="*/ 84664 w 43891200"/>
                <a:gd name="connsiteY4" fmla="*/ 5531673 h 5745966"/>
                <a:gd name="connsiteX5" fmla="*/ 0 w 43891200"/>
                <a:gd name="connsiteY5" fmla="*/ 0 h 5745966"/>
                <a:gd name="connsiteX0" fmla="*/ 0 w 43891200"/>
                <a:gd name="connsiteY0" fmla="*/ 0 h 5774180"/>
                <a:gd name="connsiteX1" fmla="*/ 43891200 w 43891200"/>
                <a:gd name="connsiteY1" fmla="*/ 0 h 5774180"/>
                <a:gd name="connsiteX2" fmla="*/ 43814319 w 43891200"/>
                <a:gd name="connsiteY2" fmla="*/ 5774180 h 5774180"/>
                <a:gd name="connsiteX3" fmla="*/ 21423313 w 43891200"/>
                <a:gd name="connsiteY3" fmla="*/ 3012175 h 5774180"/>
                <a:gd name="connsiteX4" fmla="*/ 84664 w 43891200"/>
                <a:gd name="connsiteY4" fmla="*/ 5531673 h 5774180"/>
                <a:gd name="connsiteX5" fmla="*/ 0 w 43891200"/>
                <a:gd name="connsiteY5" fmla="*/ 0 h 5774180"/>
                <a:gd name="connsiteX0" fmla="*/ 6633 w 43897833"/>
                <a:gd name="connsiteY0" fmla="*/ 0 h 5774180"/>
                <a:gd name="connsiteX1" fmla="*/ 43897833 w 43897833"/>
                <a:gd name="connsiteY1" fmla="*/ 0 h 5774180"/>
                <a:gd name="connsiteX2" fmla="*/ 43820952 w 43897833"/>
                <a:gd name="connsiteY2" fmla="*/ 5774180 h 5774180"/>
                <a:gd name="connsiteX3" fmla="*/ 21429946 w 43897833"/>
                <a:gd name="connsiteY3" fmla="*/ 3012175 h 5774180"/>
                <a:gd name="connsiteX4" fmla="*/ 0 w 43897833"/>
                <a:gd name="connsiteY4" fmla="*/ 5757386 h 5774180"/>
                <a:gd name="connsiteX5" fmla="*/ 6633 w 43897833"/>
                <a:gd name="connsiteY5" fmla="*/ 0 h 5774180"/>
                <a:gd name="connsiteX0" fmla="*/ 6633 w 43897833"/>
                <a:gd name="connsiteY0" fmla="*/ 0 h 5785600"/>
                <a:gd name="connsiteX1" fmla="*/ 43897833 w 43897833"/>
                <a:gd name="connsiteY1" fmla="*/ 0 h 5785600"/>
                <a:gd name="connsiteX2" fmla="*/ 43820952 w 43897833"/>
                <a:gd name="connsiteY2" fmla="*/ 5774180 h 5785600"/>
                <a:gd name="connsiteX3" fmla="*/ 21429946 w 43897833"/>
                <a:gd name="connsiteY3" fmla="*/ 3012175 h 5785600"/>
                <a:gd name="connsiteX4" fmla="*/ 0 w 43897833"/>
                <a:gd name="connsiteY4" fmla="*/ 5785600 h 5785600"/>
                <a:gd name="connsiteX5" fmla="*/ 6633 w 43897833"/>
                <a:gd name="connsiteY5" fmla="*/ 0 h 5785600"/>
                <a:gd name="connsiteX0" fmla="*/ 6633 w 43897833"/>
                <a:gd name="connsiteY0" fmla="*/ 0 h 5785600"/>
                <a:gd name="connsiteX1" fmla="*/ 43897833 w 43897833"/>
                <a:gd name="connsiteY1" fmla="*/ 0 h 5785600"/>
                <a:gd name="connsiteX2" fmla="*/ 43829914 w 43897833"/>
                <a:gd name="connsiteY2" fmla="*/ 5757562 h 5785600"/>
                <a:gd name="connsiteX3" fmla="*/ 21429946 w 43897833"/>
                <a:gd name="connsiteY3" fmla="*/ 3012175 h 5785600"/>
                <a:gd name="connsiteX4" fmla="*/ 0 w 43897833"/>
                <a:gd name="connsiteY4" fmla="*/ 5785600 h 5785600"/>
                <a:gd name="connsiteX5" fmla="*/ 6633 w 43897833"/>
                <a:gd name="connsiteY5" fmla="*/ 0 h 5785600"/>
                <a:gd name="connsiteX0" fmla="*/ 6633 w 43884390"/>
                <a:gd name="connsiteY0" fmla="*/ 4153 h 5789753"/>
                <a:gd name="connsiteX1" fmla="*/ 43884390 w 43884390"/>
                <a:gd name="connsiteY1" fmla="*/ 0 h 5789753"/>
                <a:gd name="connsiteX2" fmla="*/ 43829914 w 43884390"/>
                <a:gd name="connsiteY2" fmla="*/ 5761715 h 5789753"/>
                <a:gd name="connsiteX3" fmla="*/ 21429946 w 43884390"/>
                <a:gd name="connsiteY3" fmla="*/ 3016328 h 5789753"/>
                <a:gd name="connsiteX4" fmla="*/ 0 w 43884390"/>
                <a:gd name="connsiteY4" fmla="*/ 5789753 h 5789753"/>
                <a:gd name="connsiteX5" fmla="*/ 6633 w 43884390"/>
                <a:gd name="connsiteY5" fmla="*/ 4153 h 5789753"/>
                <a:gd name="connsiteX0" fmla="*/ 6633 w 43884392"/>
                <a:gd name="connsiteY0" fmla="*/ 0 h 5785600"/>
                <a:gd name="connsiteX1" fmla="*/ 43884392 w 43884392"/>
                <a:gd name="connsiteY1" fmla="*/ 1 h 5785600"/>
                <a:gd name="connsiteX2" fmla="*/ 43829914 w 43884392"/>
                <a:gd name="connsiteY2" fmla="*/ 5757562 h 5785600"/>
                <a:gd name="connsiteX3" fmla="*/ 21429946 w 43884392"/>
                <a:gd name="connsiteY3" fmla="*/ 3012175 h 5785600"/>
                <a:gd name="connsiteX4" fmla="*/ 0 w 43884392"/>
                <a:gd name="connsiteY4" fmla="*/ 5785600 h 5785600"/>
                <a:gd name="connsiteX5" fmla="*/ 6633 w 43884392"/>
                <a:gd name="connsiteY5" fmla="*/ 0 h 5785600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9914 w 43876785"/>
                <a:gd name="connsiteY2" fmla="*/ 5764615 h 5792653"/>
                <a:gd name="connsiteX3" fmla="*/ 21429946 w 43876785"/>
                <a:gd name="connsiteY3" fmla="*/ 3019228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429946 w 43876785"/>
                <a:gd name="connsiteY3" fmla="*/ 3019228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852793 w 43876785"/>
                <a:gd name="connsiteY3" fmla="*/ 3019229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852793 w 43876785"/>
                <a:gd name="connsiteY3" fmla="*/ 3019229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64377 w 43876785"/>
                <a:gd name="connsiteY3" fmla="*/ 3000419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44088 w 43876785"/>
                <a:gd name="connsiteY3" fmla="*/ 3000419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792653"/>
                <a:gd name="connsiteX1" fmla="*/ 43876785 w 43876785"/>
                <a:gd name="connsiteY1" fmla="*/ 0 h 5792653"/>
                <a:gd name="connsiteX2" fmla="*/ 43826108 w 43876785"/>
                <a:gd name="connsiteY2" fmla="*/ 5764615 h 5792653"/>
                <a:gd name="connsiteX3" fmla="*/ 21923799 w 43876785"/>
                <a:gd name="connsiteY3" fmla="*/ 3009824 h 5792653"/>
                <a:gd name="connsiteX4" fmla="*/ 0 w 43876785"/>
                <a:gd name="connsiteY4" fmla="*/ 5792653 h 5792653"/>
                <a:gd name="connsiteX5" fmla="*/ 6633 w 43876785"/>
                <a:gd name="connsiteY5" fmla="*/ 7053 h 5792653"/>
                <a:gd name="connsiteX0" fmla="*/ 6633 w 43876785"/>
                <a:gd name="connsiteY0" fmla="*/ 7053 h 5801199"/>
                <a:gd name="connsiteX1" fmla="*/ 43876785 w 43876785"/>
                <a:gd name="connsiteY1" fmla="*/ 0 h 5801199"/>
                <a:gd name="connsiteX2" fmla="*/ 43831664 w 43876785"/>
                <a:gd name="connsiteY2" fmla="*/ 5801199 h 5801199"/>
                <a:gd name="connsiteX3" fmla="*/ 21923799 w 43876785"/>
                <a:gd name="connsiteY3" fmla="*/ 3009824 h 5801199"/>
                <a:gd name="connsiteX4" fmla="*/ 0 w 43876785"/>
                <a:gd name="connsiteY4" fmla="*/ 5792653 h 5801199"/>
                <a:gd name="connsiteX5" fmla="*/ 6633 w 43876785"/>
                <a:gd name="connsiteY5" fmla="*/ 7053 h 5801199"/>
                <a:gd name="connsiteX0" fmla="*/ 6633 w 43876785"/>
                <a:gd name="connsiteY0" fmla="*/ 7053 h 5811651"/>
                <a:gd name="connsiteX1" fmla="*/ 43876785 w 43876785"/>
                <a:gd name="connsiteY1" fmla="*/ 0 h 5811651"/>
                <a:gd name="connsiteX2" fmla="*/ 43826110 w 43876785"/>
                <a:gd name="connsiteY2" fmla="*/ 5811651 h 5811651"/>
                <a:gd name="connsiteX3" fmla="*/ 21923799 w 43876785"/>
                <a:gd name="connsiteY3" fmla="*/ 3009824 h 5811651"/>
                <a:gd name="connsiteX4" fmla="*/ 0 w 43876785"/>
                <a:gd name="connsiteY4" fmla="*/ 5792653 h 5811651"/>
                <a:gd name="connsiteX5" fmla="*/ 6633 w 43876785"/>
                <a:gd name="connsiteY5" fmla="*/ 7053 h 5811651"/>
                <a:gd name="connsiteX0" fmla="*/ -1 w 43870151"/>
                <a:gd name="connsiteY0" fmla="*/ 7053 h 5818785"/>
                <a:gd name="connsiteX1" fmla="*/ 43870151 w 43870151"/>
                <a:gd name="connsiteY1" fmla="*/ 0 h 5818785"/>
                <a:gd name="connsiteX2" fmla="*/ 43819476 w 43870151"/>
                <a:gd name="connsiteY2" fmla="*/ 5811651 h 5818785"/>
                <a:gd name="connsiteX3" fmla="*/ 21917165 w 43870151"/>
                <a:gd name="connsiteY3" fmla="*/ 3009824 h 5818785"/>
                <a:gd name="connsiteX4" fmla="*/ 4477 w 43870151"/>
                <a:gd name="connsiteY4" fmla="*/ 5818785 h 5818785"/>
                <a:gd name="connsiteX5" fmla="*/ -1 w 43870151"/>
                <a:gd name="connsiteY5" fmla="*/ 7053 h 5818785"/>
                <a:gd name="connsiteX0" fmla="*/ 239 w 43870391"/>
                <a:gd name="connsiteY0" fmla="*/ 7053 h 5814778"/>
                <a:gd name="connsiteX1" fmla="*/ 43870391 w 43870391"/>
                <a:gd name="connsiteY1" fmla="*/ 0 h 5814778"/>
                <a:gd name="connsiteX2" fmla="*/ 43819716 w 43870391"/>
                <a:gd name="connsiteY2" fmla="*/ 5811651 h 5814778"/>
                <a:gd name="connsiteX3" fmla="*/ 21917405 w 43870391"/>
                <a:gd name="connsiteY3" fmla="*/ 3009824 h 5814778"/>
                <a:gd name="connsiteX4" fmla="*/ 457 w 43870391"/>
                <a:gd name="connsiteY4" fmla="*/ 5814778 h 5814778"/>
                <a:gd name="connsiteX5" fmla="*/ 239 w 43870391"/>
                <a:gd name="connsiteY5" fmla="*/ 7053 h 5814778"/>
                <a:gd name="connsiteX0" fmla="*/ 239 w 43870391"/>
                <a:gd name="connsiteY0" fmla="*/ 7053 h 5811651"/>
                <a:gd name="connsiteX1" fmla="*/ 43870391 w 43870391"/>
                <a:gd name="connsiteY1" fmla="*/ 0 h 5811651"/>
                <a:gd name="connsiteX2" fmla="*/ 43819716 w 43870391"/>
                <a:gd name="connsiteY2" fmla="*/ 5811651 h 5811651"/>
                <a:gd name="connsiteX3" fmla="*/ 21917405 w 43870391"/>
                <a:gd name="connsiteY3" fmla="*/ 3009824 h 5811651"/>
                <a:gd name="connsiteX4" fmla="*/ 457 w 43870391"/>
                <a:gd name="connsiteY4" fmla="*/ 5806763 h 5811651"/>
                <a:gd name="connsiteX5" fmla="*/ 239 w 43870391"/>
                <a:gd name="connsiteY5" fmla="*/ 7053 h 5811651"/>
                <a:gd name="connsiteX0" fmla="*/ 239 w 43870391"/>
                <a:gd name="connsiteY0" fmla="*/ 7053 h 5811651"/>
                <a:gd name="connsiteX1" fmla="*/ 43870391 w 43870391"/>
                <a:gd name="connsiteY1" fmla="*/ 0 h 5811651"/>
                <a:gd name="connsiteX2" fmla="*/ 43819716 w 43870391"/>
                <a:gd name="connsiteY2" fmla="*/ 5811651 h 5811651"/>
                <a:gd name="connsiteX3" fmla="*/ 21917405 w 43870391"/>
                <a:gd name="connsiteY3" fmla="*/ 3009824 h 5811651"/>
                <a:gd name="connsiteX4" fmla="*/ 457 w 43870391"/>
                <a:gd name="connsiteY4" fmla="*/ 5798748 h 5811651"/>
                <a:gd name="connsiteX5" fmla="*/ 239 w 43870391"/>
                <a:gd name="connsiteY5" fmla="*/ 7053 h 5811651"/>
                <a:gd name="connsiteX0" fmla="*/ 239 w 43870391"/>
                <a:gd name="connsiteY0" fmla="*/ 7053 h 5811651"/>
                <a:gd name="connsiteX1" fmla="*/ 43870391 w 43870391"/>
                <a:gd name="connsiteY1" fmla="*/ 0 h 5811651"/>
                <a:gd name="connsiteX2" fmla="*/ 43819716 w 43870391"/>
                <a:gd name="connsiteY2" fmla="*/ 5811651 h 5811651"/>
                <a:gd name="connsiteX3" fmla="*/ 21917405 w 43870391"/>
                <a:gd name="connsiteY3" fmla="*/ 3009824 h 5811651"/>
                <a:gd name="connsiteX4" fmla="*/ 457 w 43870391"/>
                <a:gd name="connsiteY4" fmla="*/ 5798748 h 5811651"/>
                <a:gd name="connsiteX5" fmla="*/ 239 w 43870391"/>
                <a:gd name="connsiteY5" fmla="*/ 7053 h 5811651"/>
                <a:gd name="connsiteX0" fmla="*/ 239 w 43842825"/>
                <a:gd name="connsiteY0" fmla="*/ 7053 h 5811651"/>
                <a:gd name="connsiteX1" fmla="*/ 43842825 w 43842825"/>
                <a:gd name="connsiteY1" fmla="*/ 0 h 5811651"/>
                <a:gd name="connsiteX2" fmla="*/ 43819716 w 43842825"/>
                <a:gd name="connsiteY2" fmla="*/ 5811651 h 5811651"/>
                <a:gd name="connsiteX3" fmla="*/ 21917405 w 43842825"/>
                <a:gd name="connsiteY3" fmla="*/ 3009824 h 5811651"/>
                <a:gd name="connsiteX4" fmla="*/ 457 w 43842825"/>
                <a:gd name="connsiteY4" fmla="*/ 5798748 h 5811651"/>
                <a:gd name="connsiteX5" fmla="*/ 239 w 43842825"/>
                <a:gd name="connsiteY5" fmla="*/ 7053 h 5811651"/>
                <a:gd name="connsiteX0" fmla="*/ 239 w 43824446"/>
                <a:gd name="connsiteY0" fmla="*/ 7053 h 5811651"/>
                <a:gd name="connsiteX1" fmla="*/ 43824446 w 43824446"/>
                <a:gd name="connsiteY1" fmla="*/ 0 h 5811651"/>
                <a:gd name="connsiteX2" fmla="*/ 43819716 w 43824446"/>
                <a:gd name="connsiteY2" fmla="*/ 5811651 h 5811651"/>
                <a:gd name="connsiteX3" fmla="*/ 21917405 w 43824446"/>
                <a:gd name="connsiteY3" fmla="*/ 3009824 h 5811651"/>
                <a:gd name="connsiteX4" fmla="*/ 457 w 43824446"/>
                <a:gd name="connsiteY4" fmla="*/ 5798748 h 5811651"/>
                <a:gd name="connsiteX5" fmla="*/ 239 w 43824446"/>
                <a:gd name="connsiteY5" fmla="*/ 7053 h 581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824446" h="5811651">
                  <a:moveTo>
                    <a:pt x="239" y="7053"/>
                  </a:moveTo>
                  <a:lnTo>
                    <a:pt x="43824446" y="0"/>
                  </a:lnTo>
                  <a:cubicBezTo>
                    <a:pt x="43822869" y="1937217"/>
                    <a:pt x="43821293" y="3874434"/>
                    <a:pt x="43819716" y="5811651"/>
                  </a:cubicBezTo>
                  <a:cubicBezTo>
                    <a:pt x="38268362" y="4032785"/>
                    <a:pt x="30438085" y="2966157"/>
                    <a:pt x="21917405" y="3009824"/>
                  </a:cubicBezTo>
                  <a:cubicBezTo>
                    <a:pt x="14614291" y="3047251"/>
                    <a:pt x="6453731" y="3277510"/>
                    <a:pt x="457" y="5798748"/>
                  </a:cubicBezTo>
                  <a:cubicBezTo>
                    <a:pt x="-1036" y="3861504"/>
                    <a:pt x="1732" y="1944297"/>
                    <a:pt x="239" y="705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27"/>
            </a:p>
          </p:txBody>
        </p:sp>
        <p:sp>
          <p:nvSpPr>
            <p:cNvPr id="4" name="Rectangle 16">
              <a:extLst>
                <a:ext uri="{FF2B5EF4-FFF2-40B4-BE49-F238E27FC236}">
                  <a16:creationId xmlns:a16="http://schemas.microsoft.com/office/drawing/2014/main" id="{95A65C7E-BAB3-D522-0A3C-1F91EED465A3}"/>
                </a:ext>
              </a:extLst>
            </p:cNvPr>
            <p:cNvSpPr/>
            <p:nvPr userDrawn="1"/>
          </p:nvSpPr>
          <p:spPr>
            <a:xfrm>
              <a:off x="-4323" y="5744"/>
              <a:ext cx="27440229" cy="4555641"/>
            </a:xfrm>
            <a:custGeom>
              <a:avLst/>
              <a:gdLst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0 w 43891200"/>
                <a:gd name="connsiteY3" fmla="*/ 7027483 h 7027483"/>
                <a:gd name="connsiteX4" fmla="*/ 0 w 43891200"/>
                <a:gd name="connsiteY4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617527 w 43891200"/>
                <a:gd name="connsiteY3" fmla="*/ 6999261 h 7027483"/>
                <a:gd name="connsiteX4" fmla="*/ 0 w 43891200"/>
                <a:gd name="connsiteY4" fmla="*/ 7027483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0 w 43891200"/>
                <a:gd name="connsiteY4" fmla="*/ 7027483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891200"/>
                <a:gd name="connsiteY0" fmla="*/ 0 h 7100503"/>
                <a:gd name="connsiteX1" fmla="*/ 43891200 w 43891200"/>
                <a:gd name="connsiteY1" fmla="*/ 0 h 7100503"/>
                <a:gd name="connsiteX2" fmla="*/ 43891200 w 43891200"/>
                <a:gd name="connsiteY2" fmla="*/ 7027483 h 7100503"/>
                <a:gd name="connsiteX3" fmla="*/ 21448200 w 43891200"/>
                <a:gd name="connsiteY3" fmla="*/ 3838305 h 7100503"/>
                <a:gd name="connsiteX4" fmla="*/ 28221 w 43891200"/>
                <a:gd name="connsiteY4" fmla="*/ 6688809 h 7100503"/>
                <a:gd name="connsiteX5" fmla="*/ 0 w 43891200"/>
                <a:gd name="connsiteY5" fmla="*/ 0 h 7100503"/>
                <a:gd name="connsiteX0" fmla="*/ 0 w 43891200"/>
                <a:gd name="connsiteY0" fmla="*/ 0 h 7100503"/>
                <a:gd name="connsiteX1" fmla="*/ 43891200 w 43891200"/>
                <a:gd name="connsiteY1" fmla="*/ 0 h 7100503"/>
                <a:gd name="connsiteX2" fmla="*/ 43891200 w 43891200"/>
                <a:gd name="connsiteY2" fmla="*/ 7027483 h 7100503"/>
                <a:gd name="connsiteX3" fmla="*/ 21448200 w 43891200"/>
                <a:gd name="connsiteY3" fmla="*/ 3838305 h 7100503"/>
                <a:gd name="connsiteX4" fmla="*/ 28221 w 43891200"/>
                <a:gd name="connsiteY4" fmla="*/ 6688809 h 7100503"/>
                <a:gd name="connsiteX5" fmla="*/ 0 w 43891200"/>
                <a:gd name="connsiteY5" fmla="*/ 0 h 710050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891200"/>
                <a:gd name="connsiteY0" fmla="*/ 0 h 7027483"/>
                <a:gd name="connsiteX1" fmla="*/ 43891200 w 43891200"/>
                <a:gd name="connsiteY1" fmla="*/ 0 h 7027483"/>
                <a:gd name="connsiteX2" fmla="*/ 43891200 w 43891200"/>
                <a:gd name="connsiteY2" fmla="*/ 7027483 h 7027483"/>
                <a:gd name="connsiteX3" fmla="*/ 21448200 w 43891200"/>
                <a:gd name="connsiteY3" fmla="*/ 3838305 h 7027483"/>
                <a:gd name="connsiteX4" fmla="*/ 28221 w 43891200"/>
                <a:gd name="connsiteY4" fmla="*/ 6688809 h 7027483"/>
                <a:gd name="connsiteX5" fmla="*/ 0 w 43891200"/>
                <a:gd name="connsiteY5" fmla="*/ 0 h 7027483"/>
                <a:gd name="connsiteX0" fmla="*/ 0 w 43968081"/>
                <a:gd name="connsiteY0" fmla="*/ 0 h 6688809"/>
                <a:gd name="connsiteX1" fmla="*/ 43891200 w 43968081"/>
                <a:gd name="connsiteY1" fmla="*/ 0 h 6688809"/>
                <a:gd name="connsiteX2" fmla="*/ 43968081 w 43968081"/>
                <a:gd name="connsiteY2" fmla="*/ 6358199 h 6688809"/>
                <a:gd name="connsiteX3" fmla="*/ 21448200 w 43968081"/>
                <a:gd name="connsiteY3" fmla="*/ 3838305 h 6688809"/>
                <a:gd name="connsiteX4" fmla="*/ 28221 w 43968081"/>
                <a:gd name="connsiteY4" fmla="*/ 6688809 h 6688809"/>
                <a:gd name="connsiteX5" fmla="*/ 0 w 43968081"/>
                <a:gd name="connsiteY5" fmla="*/ 0 h 6688809"/>
                <a:gd name="connsiteX0" fmla="*/ 0 w 43891200"/>
                <a:gd name="connsiteY0" fmla="*/ 0 h 6688809"/>
                <a:gd name="connsiteX1" fmla="*/ 43891200 w 43891200"/>
                <a:gd name="connsiteY1" fmla="*/ 0 h 6688809"/>
                <a:gd name="connsiteX2" fmla="*/ 43793664 w 43891200"/>
                <a:gd name="connsiteY2" fmla="*/ 6218350 h 6688809"/>
                <a:gd name="connsiteX3" fmla="*/ 21448200 w 43891200"/>
                <a:gd name="connsiteY3" fmla="*/ 3838305 h 6688809"/>
                <a:gd name="connsiteX4" fmla="*/ 28221 w 43891200"/>
                <a:gd name="connsiteY4" fmla="*/ 6688809 h 6688809"/>
                <a:gd name="connsiteX5" fmla="*/ 0 w 43891200"/>
                <a:gd name="connsiteY5" fmla="*/ 0 h 6688809"/>
                <a:gd name="connsiteX0" fmla="*/ 0 w 43891200"/>
                <a:gd name="connsiteY0" fmla="*/ 0 h 6688809"/>
                <a:gd name="connsiteX1" fmla="*/ 43891200 w 43891200"/>
                <a:gd name="connsiteY1" fmla="*/ 0 h 6688809"/>
                <a:gd name="connsiteX2" fmla="*/ 43823938 w 43891200"/>
                <a:gd name="connsiteY2" fmla="*/ 6183672 h 6688809"/>
                <a:gd name="connsiteX3" fmla="*/ 21448200 w 43891200"/>
                <a:gd name="connsiteY3" fmla="*/ 3838305 h 6688809"/>
                <a:gd name="connsiteX4" fmla="*/ 28221 w 43891200"/>
                <a:gd name="connsiteY4" fmla="*/ 6688809 h 6688809"/>
                <a:gd name="connsiteX5" fmla="*/ 0 w 43891200"/>
                <a:gd name="connsiteY5" fmla="*/ 0 h 6688809"/>
                <a:gd name="connsiteX0" fmla="*/ 0 w 43823938"/>
                <a:gd name="connsiteY0" fmla="*/ 0 h 6688809"/>
                <a:gd name="connsiteX1" fmla="*/ 43800376 w 43823938"/>
                <a:gd name="connsiteY1" fmla="*/ 0 h 6688809"/>
                <a:gd name="connsiteX2" fmla="*/ 43823938 w 43823938"/>
                <a:gd name="connsiteY2" fmla="*/ 6183672 h 6688809"/>
                <a:gd name="connsiteX3" fmla="*/ 21448200 w 43823938"/>
                <a:gd name="connsiteY3" fmla="*/ 3838305 h 6688809"/>
                <a:gd name="connsiteX4" fmla="*/ 28221 w 43823938"/>
                <a:gd name="connsiteY4" fmla="*/ 6688809 h 6688809"/>
                <a:gd name="connsiteX5" fmla="*/ 0 w 43823938"/>
                <a:gd name="connsiteY5" fmla="*/ 0 h 6688809"/>
                <a:gd name="connsiteX0" fmla="*/ 0 w 43883631"/>
                <a:gd name="connsiteY0" fmla="*/ 0 h 6688809"/>
                <a:gd name="connsiteX1" fmla="*/ 43883631 w 43883631"/>
                <a:gd name="connsiteY1" fmla="*/ 41614 h 6688809"/>
                <a:gd name="connsiteX2" fmla="*/ 43823938 w 43883631"/>
                <a:gd name="connsiteY2" fmla="*/ 6183672 h 6688809"/>
                <a:gd name="connsiteX3" fmla="*/ 21448200 w 43883631"/>
                <a:gd name="connsiteY3" fmla="*/ 3838305 h 6688809"/>
                <a:gd name="connsiteX4" fmla="*/ 28221 w 43883631"/>
                <a:gd name="connsiteY4" fmla="*/ 6688809 h 6688809"/>
                <a:gd name="connsiteX5" fmla="*/ 0 w 43883631"/>
                <a:gd name="connsiteY5" fmla="*/ 0 h 6688809"/>
                <a:gd name="connsiteX0" fmla="*/ 0 w 43876062"/>
                <a:gd name="connsiteY0" fmla="*/ 0 h 6688809"/>
                <a:gd name="connsiteX1" fmla="*/ 43876062 w 43876062"/>
                <a:gd name="connsiteY1" fmla="*/ 6936 h 6688809"/>
                <a:gd name="connsiteX2" fmla="*/ 43823938 w 43876062"/>
                <a:gd name="connsiteY2" fmla="*/ 6183672 h 6688809"/>
                <a:gd name="connsiteX3" fmla="*/ 21448200 w 43876062"/>
                <a:gd name="connsiteY3" fmla="*/ 3838305 h 6688809"/>
                <a:gd name="connsiteX4" fmla="*/ 28221 w 43876062"/>
                <a:gd name="connsiteY4" fmla="*/ 6688809 h 6688809"/>
                <a:gd name="connsiteX5" fmla="*/ 0 w 43876062"/>
                <a:gd name="connsiteY5" fmla="*/ 0 h 6688809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3938 w 43883634"/>
                <a:gd name="connsiteY2" fmla="*/ 6190608 h 6695745"/>
                <a:gd name="connsiteX3" fmla="*/ 21448200 w 43883634"/>
                <a:gd name="connsiteY3" fmla="*/ 3845241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448200 w 43883634"/>
                <a:gd name="connsiteY3" fmla="*/ 3845241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86368 w 43883634"/>
                <a:gd name="connsiteY3" fmla="*/ 3845241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871047 w 43883634"/>
                <a:gd name="connsiteY3" fmla="*/ 3810016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82633 w 43883634"/>
                <a:gd name="connsiteY3" fmla="*/ 3782129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5745"/>
                <a:gd name="connsiteX1" fmla="*/ 43883634 w 43883634"/>
                <a:gd name="connsiteY1" fmla="*/ 0 h 6695745"/>
                <a:gd name="connsiteX2" fmla="*/ 43827740 w 43883634"/>
                <a:gd name="connsiteY2" fmla="*/ 6180150 h 6695745"/>
                <a:gd name="connsiteX3" fmla="*/ 21911623 w 43883634"/>
                <a:gd name="connsiteY3" fmla="*/ 3791425 h 6695745"/>
                <a:gd name="connsiteX4" fmla="*/ 28221 w 43883634"/>
                <a:gd name="connsiteY4" fmla="*/ 6695745 h 6695745"/>
                <a:gd name="connsiteX5" fmla="*/ 0 w 43883634"/>
                <a:gd name="connsiteY5" fmla="*/ 6936 h 6695745"/>
                <a:gd name="connsiteX0" fmla="*/ 0 w 43883634"/>
                <a:gd name="connsiteY0" fmla="*/ 6936 h 6691837"/>
                <a:gd name="connsiteX1" fmla="*/ 43883634 w 43883634"/>
                <a:gd name="connsiteY1" fmla="*/ 0 h 6691837"/>
                <a:gd name="connsiteX2" fmla="*/ 43827740 w 43883634"/>
                <a:gd name="connsiteY2" fmla="*/ 6180150 h 6691837"/>
                <a:gd name="connsiteX3" fmla="*/ 21911623 w 43883634"/>
                <a:gd name="connsiteY3" fmla="*/ 3791425 h 6691837"/>
                <a:gd name="connsiteX4" fmla="*/ 66513 w 43883634"/>
                <a:gd name="connsiteY4" fmla="*/ 6691837 h 6691837"/>
                <a:gd name="connsiteX5" fmla="*/ 0 w 43883634"/>
                <a:gd name="connsiteY5" fmla="*/ 6936 h 6691837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40 w 43883634"/>
                <a:gd name="connsiteY2" fmla="*/ 6180150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40 w 43883634"/>
                <a:gd name="connsiteY2" fmla="*/ 6180150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40 w 43883634"/>
                <a:gd name="connsiteY2" fmla="*/ 6180150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40 w 43883634"/>
                <a:gd name="connsiteY2" fmla="*/ 6180150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39 w 43883634"/>
                <a:gd name="connsiteY2" fmla="*/ 5777889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39 w 43883634"/>
                <a:gd name="connsiteY2" fmla="*/ 5777889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39 w 43883634"/>
                <a:gd name="connsiteY2" fmla="*/ 5777889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39 w 43883634"/>
                <a:gd name="connsiteY2" fmla="*/ 5777889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0 w 43883634"/>
                <a:gd name="connsiteY0" fmla="*/ 6936 h 6695746"/>
                <a:gd name="connsiteX1" fmla="*/ 43883634 w 43883634"/>
                <a:gd name="connsiteY1" fmla="*/ 0 h 6695746"/>
                <a:gd name="connsiteX2" fmla="*/ 43827739 w 43883634"/>
                <a:gd name="connsiteY2" fmla="*/ 5777889 h 6695746"/>
                <a:gd name="connsiteX3" fmla="*/ 21911623 w 43883634"/>
                <a:gd name="connsiteY3" fmla="*/ 3791425 h 6695746"/>
                <a:gd name="connsiteX4" fmla="*/ 49494 w 43883634"/>
                <a:gd name="connsiteY4" fmla="*/ 6695746 h 6695746"/>
                <a:gd name="connsiteX5" fmla="*/ 0 w 43883634"/>
                <a:gd name="connsiteY5" fmla="*/ 6936 h 6695746"/>
                <a:gd name="connsiteX0" fmla="*/ 23933 w 43834140"/>
                <a:gd name="connsiteY0" fmla="*/ 15369 h 6695746"/>
                <a:gd name="connsiteX1" fmla="*/ 43834140 w 43834140"/>
                <a:gd name="connsiteY1" fmla="*/ 0 h 6695746"/>
                <a:gd name="connsiteX2" fmla="*/ 43778245 w 43834140"/>
                <a:gd name="connsiteY2" fmla="*/ 5777889 h 6695746"/>
                <a:gd name="connsiteX3" fmla="*/ 21862129 w 43834140"/>
                <a:gd name="connsiteY3" fmla="*/ 3791425 h 6695746"/>
                <a:gd name="connsiteX4" fmla="*/ 0 w 43834140"/>
                <a:gd name="connsiteY4" fmla="*/ 6695746 h 6695746"/>
                <a:gd name="connsiteX5" fmla="*/ 23933 w 43834140"/>
                <a:gd name="connsiteY5" fmla="*/ 15369 h 6695746"/>
                <a:gd name="connsiteX0" fmla="*/ 1414 w 43848334"/>
                <a:gd name="connsiteY0" fmla="*/ 15369 h 6695746"/>
                <a:gd name="connsiteX1" fmla="*/ 43848334 w 43848334"/>
                <a:gd name="connsiteY1" fmla="*/ 0 h 6695746"/>
                <a:gd name="connsiteX2" fmla="*/ 43792439 w 43848334"/>
                <a:gd name="connsiteY2" fmla="*/ 5777889 h 6695746"/>
                <a:gd name="connsiteX3" fmla="*/ 21876323 w 43848334"/>
                <a:gd name="connsiteY3" fmla="*/ 3791425 h 6695746"/>
                <a:gd name="connsiteX4" fmla="*/ 14194 w 43848334"/>
                <a:gd name="connsiteY4" fmla="*/ 6695746 h 6695746"/>
                <a:gd name="connsiteX5" fmla="*/ 1414 w 43848334"/>
                <a:gd name="connsiteY5" fmla="*/ 15369 h 6695746"/>
                <a:gd name="connsiteX0" fmla="*/ 1414 w 43792439"/>
                <a:gd name="connsiteY0" fmla="*/ 6936 h 6687313"/>
                <a:gd name="connsiteX1" fmla="*/ 43729019 w 43792439"/>
                <a:gd name="connsiteY1" fmla="*/ 0 h 6687313"/>
                <a:gd name="connsiteX2" fmla="*/ 43792439 w 43792439"/>
                <a:gd name="connsiteY2" fmla="*/ 5769456 h 6687313"/>
                <a:gd name="connsiteX3" fmla="*/ 21876323 w 43792439"/>
                <a:gd name="connsiteY3" fmla="*/ 3782992 h 6687313"/>
                <a:gd name="connsiteX4" fmla="*/ 14194 w 43792439"/>
                <a:gd name="connsiteY4" fmla="*/ 6687313 h 6687313"/>
                <a:gd name="connsiteX5" fmla="*/ 1414 w 43792439"/>
                <a:gd name="connsiteY5" fmla="*/ 6936 h 6687313"/>
                <a:gd name="connsiteX0" fmla="*/ 1414 w 43792439"/>
                <a:gd name="connsiteY0" fmla="*/ 0 h 6680377"/>
                <a:gd name="connsiteX1" fmla="*/ 43600524 w 43792439"/>
                <a:gd name="connsiteY1" fmla="*/ 77395 h 6680377"/>
                <a:gd name="connsiteX2" fmla="*/ 43792439 w 43792439"/>
                <a:gd name="connsiteY2" fmla="*/ 5762520 h 6680377"/>
                <a:gd name="connsiteX3" fmla="*/ 21876323 w 43792439"/>
                <a:gd name="connsiteY3" fmla="*/ 3776056 h 6680377"/>
                <a:gd name="connsiteX4" fmla="*/ 14194 w 43792439"/>
                <a:gd name="connsiteY4" fmla="*/ 6680377 h 6680377"/>
                <a:gd name="connsiteX5" fmla="*/ 1414 w 43792439"/>
                <a:gd name="connsiteY5" fmla="*/ 0 h 6680377"/>
                <a:gd name="connsiteX0" fmla="*/ 1414 w 43792439"/>
                <a:gd name="connsiteY0" fmla="*/ 0 h 6680377"/>
                <a:gd name="connsiteX1" fmla="*/ 43683128 w 43792439"/>
                <a:gd name="connsiteY1" fmla="*/ 119561 h 6680377"/>
                <a:gd name="connsiteX2" fmla="*/ 43792439 w 43792439"/>
                <a:gd name="connsiteY2" fmla="*/ 5762520 h 6680377"/>
                <a:gd name="connsiteX3" fmla="*/ 21876323 w 43792439"/>
                <a:gd name="connsiteY3" fmla="*/ 3776056 h 6680377"/>
                <a:gd name="connsiteX4" fmla="*/ 14194 w 43792439"/>
                <a:gd name="connsiteY4" fmla="*/ 6680377 h 6680377"/>
                <a:gd name="connsiteX5" fmla="*/ 1414 w 43792439"/>
                <a:gd name="connsiteY5" fmla="*/ 0 h 6680377"/>
                <a:gd name="connsiteX0" fmla="*/ 1414 w 43793267"/>
                <a:gd name="connsiteY0" fmla="*/ 0 h 6680377"/>
                <a:gd name="connsiteX1" fmla="*/ 43793267 w 43793267"/>
                <a:gd name="connsiteY1" fmla="*/ 1497 h 6680377"/>
                <a:gd name="connsiteX2" fmla="*/ 43792439 w 43793267"/>
                <a:gd name="connsiteY2" fmla="*/ 5762520 h 6680377"/>
                <a:gd name="connsiteX3" fmla="*/ 21876323 w 43793267"/>
                <a:gd name="connsiteY3" fmla="*/ 3776056 h 6680377"/>
                <a:gd name="connsiteX4" fmla="*/ 14194 w 43793267"/>
                <a:gd name="connsiteY4" fmla="*/ 6680377 h 6680377"/>
                <a:gd name="connsiteX5" fmla="*/ 1414 w 43793267"/>
                <a:gd name="connsiteY5" fmla="*/ 0 h 6680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93267" h="6680377">
                  <a:moveTo>
                    <a:pt x="1414" y="0"/>
                  </a:moveTo>
                  <a:lnTo>
                    <a:pt x="43793267" y="1497"/>
                  </a:lnTo>
                  <a:cubicBezTo>
                    <a:pt x="43793267" y="2343991"/>
                    <a:pt x="43792439" y="3420026"/>
                    <a:pt x="43792439" y="5762520"/>
                  </a:cubicBezTo>
                  <a:cubicBezTo>
                    <a:pt x="38990659" y="4549272"/>
                    <a:pt x="29172697" y="3623080"/>
                    <a:pt x="21876323" y="3776056"/>
                  </a:cubicBezTo>
                  <a:cubicBezTo>
                    <a:pt x="14579949" y="3929032"/>
                    <a:pt x="6467468" y="4159139"/>
                    <a:pt x="14194" y="6680377"/>
                  </a:cubicBezTo>
                  <a:cubicBezTo>
                    <a:pt x="22172" y="4453585"/>
                    <a:pt x="-6564" y="2226792"/>
                    <a:pt x="141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/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27"/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EAFE313B-C6A4-53B4-B4FB-79BE72801EDA}"/>
                </a:ext>
              </a:extLst>
            </p:cNvPr>
            <p:cNvSpPr/>
            <p:nvPr userDrawn="1"/>
          </p:nvSpPr>
          <p:spPr>
            <a:xfrm>
              <a:off x="-14192" y="1382"/>
              <a:ext cx="27451941" cy="4570666"/>
            </a:xfrm>
            <a:custGeom>
              <a:avLst/>
              <a:gdLst>
                <a:gd name="connsiteX0" fmla="*/ 0 w 43891200"/>
                <a:gd name="connsiteY0" fmla="*/ 0 h 2171777"/>
                <a:gd name="connsiteX1" fmla="*/ 43891200 w 43891200"/>
                <a:gd name="connsiteY1" fmla="*/ 0 h 2171777"/>
                <a:gd name="connsiteX2" fmla="*/ 43891200 w 43891200"/>
                <a:gd name="connsiteY2" fmla="*/ 2171777 h 2171777"/>
                <a:gd name="connsiteX3" fmla="*/ 0 w 43891200"/>
                <a:gd name="connsiteY3" fmla="*/ 2171777 h 2171777"/>
                <a:gd name="connsiteX4" fmla="*/ 0 w 43891200"/>
                <a:gd name="connsiteY4" fmla="*/ 0 h 2171777"/>
                <a:gd name="connsiteX0" fmla="*/ 0 w 43891200"/>
                <a:gd name="connsiteY0" fmla="*/ 0 h 2171777"/>
                <a:gd name="connsiteX1" fmla="*/ 43891200 w 43891200"/>
                <a:gd name="connsiteY1" fmla="*/ 0 h 2171777"/>
                <a:gd name="connsiteX2" fmla="*/ 43891200 w 43891200"/>
                <a:gd name="connsiteY2" fmla="*/ 2171777 h 2171777"/>
                <a:gd name="connsiteX3" fmla="*/ 21843298 w 43891200"/>
                <a:gd name="connsiteY3" fmla="*/ 2143554 h 2171777"/>
                <a:gd name="connsiteX4" fmla="*/ 0 w 43891200"/>
                <a:gd name="connsiteY4" fmla="*/ 2171777 h 2171777"/>
                <a:gd name="connsiteX5" fmla="*/ 0 w 43891200"/>
                <a:gd name="connsiteY5" fmla="*/ 0 h 2171777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90029"/>
                <a:gd name="connsiteX1" fmla="*/ 43891200 w 43891200"/>
                <a:gd name="connsiteY1" fmla="*/ 0 h 5390029"/>
                <a:gd name="connsiteX2" fmla="*/ 43891200 w 43891200"/>
                <a:gd name="connsiteY2" fmla="*/ 2171777 h 5390029"/>
                <a:gd name="connsiteX3" fmla="*/ 21843298 w 43891200"/>
                <a:gd name="connsiteY3" fmla="*/ 2143554 h 5390029"/>
                <a:gd name="connsiteX4" fmla="*/ 28221 w 43891200"/>
                <a:gd name="connsiteY4" fmla="*/ 5360956 h 5390029"/>
                <a:gd name="connsiteX5" fmla="*/ 0 w 43891200"/>
                <a:gd name="connsiteY5" fmla="*/ 0 h 5390029"/>
                <a:gd name="connsiteX0" fmla="*/ 0 w 43891200"/>
                <a:gd name="connsiteY0" fmla="*/ 0 h 5390029"/>
                <a:gd name="connsiteX1" fmla="*/ 43891200 w 43891200"/>
                <a:gd name="connsiteY1" fmla="*/ 0 h 5390029"/>
                <a:gd name="connsiteX2" fmla="*/ 43891200 w 43891200"/>
                <a:gd name="connsiteY2" fmla="*/ 2171777 h 5390029"/>
                <a:gd name="connsiteX3" fmla="*/ 21843298 w 43891200"/>
                <a:gd name="connsiteY3" fmla="*/ 2143554 h 5390029"/>
                <a:gd name="connsiteX4" fmla="*/ 28221 w 43891200"/>
                <a:gd name="connsiteY4" fmla="*/ 5360956 h 5390029"/>
                <a:gd name="connsiteX5" fmla="*/ 0 w 43891200"/>
                <a:gd name="connsiteY5" fmla="*/ 0 h 5390029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2143554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691988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200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778314 w 43891200"/>
                <a:gd name="connsiteY2" fmla="*/ 2171777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197 w 43891200"/>
                <a:gd name="connsiteY2" fmla="*/ 2143554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60956"/>
                <a:gd name="connsiteX1" fmla="*/ 43891200 w 43891200"/>
                <a:gd name="connsiteY1" fmla="*/ 0 h 5360956"/>
                <a:gd name="connsiteX2" fmla="*/ 43891197 w 43891200"/>
                <a:gd name="connsiteY2" fmla="*/ 2143554 h 5360956"/>
                <a:gd name="connsiteX3" fmla="*/ 21843298 w 43891200"/>
                <a:gd name="connsiteY3" fmla="*/ 1381537 h 5360956"/>
                <a:gd name="connsiteX4" fmla="*/ 28221 w 43891200"/>
                <a:gd name="connsiteY4" fmla="*/ 5360956 h 5360956"/>
                <a:gd name="connsiteX5" fmla="*/ 0 w 43891200"/>
                <a:gd name="connsiteY5" fmla="*/ 0 h 5360956"/>
                <a:gd name="connsiteX0" fmla="*/ 0 w 43891200"/>
                <a:gd name="connsiteY0" fmla="*/ 0 h 5383162"/>
                <a:gd name="connsiteX1" fmla="*/ 43891200 w 43891200"/>
                <a:gd name="connsiteY1" fmla="*/ 0 h 5383162"/>
                <a:gd name="connsiteX2" fmla="*/ 43891197 w 43891200"/>
                <a:gd name="connsiteY2" fmla="*/ 2143554 h 5383162"/>
                <a:gd name="connsiteX3" fmla="*/ 21843298 w 43891200"/>
                <a:gd name="connsiteY3" fmla="*/ 1381537 h 5383162"/>
                <a:gd name="connsiteX4" fmla="*/ 12981 w 43891200"/>
                <a:gd name="connsiteY4" fmla="*/ 5383162 h 5383162"/>
                <a:gd name="connsiteX5" fmla="*/ 0 w 43891200"/>
                <a:gd name="connsiteY5" fmla="*/ 0 h 5383162"/>
                <a:gd name="connsiteX0" fmla="*/ 0 w 43891200"/>
                <a:gd name="connsiteY0" fmla="*/ 0 h 5353553"/>
                <a:gd name="connsiteX1" fmla="*/ 43891200 w 43891200"/>
                <a:gd name="connsiteY1" fmla="*/ 0 h 5353553"/>
                <a:gd name="connsiteX2" fmla="*/ 43891197 w 43891200"/>
                <a:gd name="connsiteY2" fmla="*/ 2143554 h 5353553"/>
                <a:gd name="connsiteX3" fmla="*/ 21843298 w 43891200"/>
                <a:gd name="connsiteY3" fmla="*/ 1381537 h 5353553"/>
                <a:gd name="connsiteX4" fmla="*/ 12981 w 43891200"/>
                <a:gd name="connsiteY4" fmla="*/ 5353553 h 5353553"/>
                <a:gd name="connsiteX5" fmla="*/ 0 w 43891200"/>
                <a:gd name="connsiteY5" fmla="*/ 0 h 5353553"/>
                <a:gd name="connsiteX0" fmla="*/ 0 w 43891200"/>
                <a:gd name="connsiteY0" fmla="*/ 0 h 5375759"/>
                <a:gd name="connsiteX1" fmla="*/ 43891200 w 43891200"/>
                <a:gd name="connsiteY1" fmla="*/ 0 h 5375759"/>
                <a:gd name="connsiteX2" fmla="*/ 43891197 w 43891200"/>
                <a:gd name="connsiteY2" fmla="*/ 2143554 h 5375759"/>
                <a:gd name="connsiteX3" fmla="*/ 21843298 w 43891200"/>
                <a:gd name="connsiteY3" fmla="*/ 1381537 h 5375759"/>
                <a:gd name="connsiteX4" fmla="*/ 2821 w 43891200"/>
                <a:gd name="connsiteY4" fmla="*/ 5375759 h 5375759"/>
                <a:gd name="connsiteX5" fmla="*/ 0 w 43891200"/>
                <a:gd name="connsiteY5" fmla="*/ 0 h 5375759"/>
                <a:gd name="connsiteX0" fmla="*/ 0 w 43891200"/>
                <a:gd name="connsiteY0" fmla="*/ 0 h 5391472"/>
                <a:gd name="connsiteX1" fmla="*/ 43891200 w 43891200"/>
                <a:gd name="connsiteY1" fmla="*/ 0 h 5391472"/>
                <a:gd name="connsiteX2" fmla="*/ 43891197 w 43891200"/>
                <a:gd name="connsiteY2" fmla="*/ 2143554 h 5391472"/>
                <a:gd name="connsiteX3" fmla="*/ 21843298 w 43891200"/>
                <a:gd name="connsiteY3" fmla="*/ 1381537 h 5391472"/>
                <a:gd name="connsiteX4" fmla="*/ 24143 w 43891200"/>
                <a:gd name="connsiteY4" fmla="*/ 5391472 h 5391472"/>
                <a:gd name="connsiteX5" fmla="*/ 0 w 43891200"/>
                <a:gd name="connsiteY5" fmla="*/ 0 h 5391472"/>
                <a:gd name="connsiteX0" fmla="*/ 0 w 43891200"/>
                <a:gd name="connsiteY0" fmla="*/ 0 h 5388329"/>
                <a:gd name="connsiteX1" fmla="*/ 43891200 w 43891200"/>
                <a:gd name="connsiteY1" fmla="*/ 0 h 5388329"/>
                <a:gd name="connsiteX2" fmla="*/ 43891197 w 43891200"/>
                <a:gd name="connsiteY2" fmla="*/ 2143554 h 5388329"/>
                <a:gd name="connsiteX3" fmla="*/ 21843298 w 43891200"/>
                <a:gd name="connsiteY3" fmla="*/ 1381537 h 5388329"/>
                <a:gd name="connsiteX4" fmla="*/ 11350 w 43891200"/>
                <a:gd name="connsiteY4" fmla="*/ 5388329 h 5388329"/>
                <a:gd name="connsiteX5" fmla="*/ 0 w 43891200"/>
                <a:gd name="connsiteY5" fmla="*/ 0 h 5388329"/>
                <a:gd name="connsiteX0" fmla="*/ 0 w 43918796"/>
                <a:gd name="connsiteY0" fmla="*/ 0 h 5388329"/>
                <a:gd name="connsiteX1" fmla="*/ 43918796 w 43918796"/>
                <a:gd name="connsiteY1" fmla="*/ 0 h 5388329"/>
                <a:gd name="connsiteX2" fmla="*/ 43918793 w 43918796"/>
                <a:gd name="connsiteY2" fmla="*/ 2143554 h 5388329"/>
                <a:gd name="connsiteX3" fmla="*/ 21870894 w 43918796"/>
                <a:gd name="connsiteY3" fmla="*/ 1381537 h 5388329"/>
                <a:gd name="connsiteX4" fmla="*/ 38946 w 43918796"/>
                <a:gd name="connsiteY4" fmla="*/ 5388329 h 5388329"/>
                <a:gd name="connsiteX5" fmla="*/ 0 w 43918796"/>
                <a:gd name="connsiteY5" fmla="*/ 0 h 5388329"/>
                <a:gd name="connsiteX0" fmla="*/ 0 w 43882001"/>
                <a:gd name="connsiteY0" fmla="*/ 6780 h 5388329"/>
                <a:gd name="connsiteX1" fmla="*/ 43882001 w 43882001"/>
                <a:gd name="connsiteY1" fmla="*/ 0 h 5388329"/>
                <a:gd name="connsiteX2" fmla="*/ 43881998 w 43882001"/>
                <a:gd name="connsiteY2" fmla="*/ 2143554 h 5388329"/>
                <a:gd name="connsiteX3" fmla="*/ 21834099 w 43882001"/>
                <a:gd name="connsiteY3" fmla="*/ 1381537 h 5388329"/>
                <a:gd name="connsiteX4" fmla="*/ 2151 w 43882001"/>
                <a:gd name="connsiteY4" fmla="*/ 5388329 h 5388329"/>
                <a:gd name="connsiteX5" fmla="*/ 0 w 43882001"/>
                <a:gd name="connsiteY5" fmla="*/ 6780 h 5388329"/>
                <a:gd name="connsiteX0" fmla="*/ 0 w 43909597"/>
                <a:gd name="connsiteY0" fmla="*/ 6780 h 5388329"/>
                <a:gd name="connsiteX1" fmla="*/ 43909597 w 43909597"/>
                <a:gd name="connsiteY1" fmla="*/ 0 h 5388329"/>
                <a:gd name="connsiteX2" fmla="*/ 43909594 w 43909597"/>
                <a:gd name="connsiteY2" fmla="*/ 2143554 h 5388329"/>
                <a:gd name="connsiteX3" fmla="*/ 21861695 w 43909597"/>
                <a:gd name="connsiteY3" fmla="*/ 1381537 h 5388329"/>
                <a:gd name="connsiteX4" fmla="*/ 29747 w 43909597"/>
                <a:gd name="connsiteY4" fmla="*/ 5388329 h 5388329"/>
                <a:gd name="connsiteX5" fmla="*/ 0 w 43909597"/>
                <a:gd name="connsiteY5" fmla="*/ 6780 h 5388329"/>
                <a:gd name="connsiteX0" fmla="*/ 16283 w 43879886"/>
                <a:gd name="connsiteY0" fmla="*/ 13560 h 5388329"/>
                <a:gd name="connsiteX1" fmla="*/ 43879886 w 43879886"/>
                <a:gd name="connsiteY1" fmla="*/ 0 h 5388329"/>
                <a:gd name="connsiteX2" fmla="*/ 43879883 w 43879886"/>
                <a:gd name="connsiteY2" fmla="*/ 2143554 h 5388329"/>
                <a:gd name="connsiteX3" fmla="*/ 21831984 w 43879886"/>
                <a:gd name="connsiteY3" fmla="*/ 1381537 h 5388329"/>
                <a:gd name="connsiteX4" fmla="*/ 36 w 43879886"/>
                <a:gd name="connsiteY4" fmla="*/ 5388329 h 5388329"/>
                <a:gd name="connsiteX5" fmla="*/ 16283 w 43879886"/>
                <a:gd name="connsiteY5" fmla="*/ 13560 h 5388329"/>
                <a:gd name="connsiteX0" fmla="*/ 7118 w 43879920"/>
                <a:gd name="connsiteY0" fmla="*/ 6780 h 5388329"/>
                <a:gd name="connsiteX1" fmla="*/ 43879920 w 43879920"/>
                <a:gd name="connsiteY1" fmla="*/ 0 h 5388329"/>
                <a:gd name="connsiteX2" fmla="*/ 43879917 w 43879920"/>
                <a:gd name="connsiteY2" fmla="*/ 2143554 h 5388329"/>
                <a:gd name="connsiteX3" fmla="*/ 21832018 w 43879920"/>
                <a:gd name="connsiteY3" fmla="*/ 1381537 h 5388329"/>
                <a:gd name="connsiteX4" fmla="*/ 70 w 43879920"/>
                <a:gd name="connsiteY4" fmla="*/ 5388329 h 5388329"/>
                <a:gd name="connsiteX5" fmla="*/ 7118 w 43879920"/>
                <a:gd name="connsiteY5" fmla="*/ 6780 h 5388329"/>
                <a:gd name="connsiteX0" fmla="*/ 0 w 43900399"/>
                <a:gd name="connsiteY0" fmla="*/ 0 h 5388329"/>
                <a:gd name="connsiteX1" fmla="*/ 43900399 w 43900399"/>
                <a:gd name="connsiteY1" fmla="*/ 0 h 5388329"/>
                <a:gd name="connsiteX2" fmla="*/ 43900396 w 43900399"/>
                <a:gd name="connsiteY2" fmla="*/ 2143554 h 5388329"/>
                <a:gd name="connsiteX3" fmla="*/ 21852497 w 43900399"/>
                <a:gd name="connsiteY3" fmla="*/ 1381537 h 5388329"/>
                <a:gd name="connsiteX4" fmla="*/ 20549 w 43900399"/>
                <a:gd name="connsiteY4" fmla="*/ 5388329 h 5388329"/>
                <a:gd name="connsiteX5" fmla="*/ 0 w 43900399"/>
                <a:gd name="connsiteY5" fmla="*/ 0 h 5388329"/>
                <a:gd name="connsiteX0" fmla="*/ 0 w 43900396"/>
                <a:gd name="connsiteY0" fmla="*/ 0 h 5388329"/>
                <a:gd name="connsiteX1" fmla="*/ 43854405 w 43900396"/>
                <a:gd name="connsiteY1" fmla="*/ 27119 h 5388329"/>
                <a:gd name="connsiteX2" fmla="*/ 43900396 w 43900396"/>
                <a:gd name="connsiteY2" fmla="*/ 2143554 h 5388329"/>
                <a:gd name="connsiteX3" fmla="*/ 21852497 w 43900396"/>
                <a:gd name="connsiteY3" fmla="*/ 1381537 h 5388329"/>
                <a:gd name="connsiteX4" fmla="*/ 20549 w 43900396"/>
                <a:gd name="connsiteY4" fmla="*/ 5388329 h 5388329"/>
                <a:gd name="connsiteX5" fmla="*/ 0 w 43900396"/>
                <a:gd name="connsiteY5" fmla="*/ 0 h 5388329"/>
                <a:gd name="connsiteX0" fmla="*/ 0 w 43900398"/>
                <a:gd name="connsiteY0" fmla="*/ 0 h 5388329"/>
                <a:gd name="connsiteX1" fmla="*/ 43900398 w 43900398"/>
                <a:gd name="connsiteY1" fmla="*/ 6780 h 5388329"/>
                <a:gd name="connsiteX2" fmla="*/ 43900396 w 43900398"/>
                <a:gd name="connsiteY2" fmla="*/ 2143554 h 5388329"/>
                <a:gd name="connsiteX3" fmla="*/ 21852497 w 43900398"/>
                <a:gd name="connsiteY3" fmla="*/ 1381537 h 5388329"/>
                <a:gd name="connsiteX4" fmla="*/ 20549 w 43900398"/>
                <a:gd name="connsiteY4" fmla="*/ 5388329 h 5388329"/>
                <a:gd name="connsiteX5" fmla="*/ 0 w 43900398"/>
                <a:gd name="connsiteY5" fmla="*/ 0 h 5388329"/>
                <a:gd name="connsiteX0" fmla="*/ 0 w 43909598"/>
                <a:gd name="connsiteY0" fmla="*/ 0 h 5388329"/>
                <a:gd name="connsiteX1" fmla="*/ 43909598 w 43909598"/>
                <a:gd name="connsiteY1" fmla="*/ 6780 h 5388329"/>
                <a:gd name="connsiteX2" fmla="*/ 43900396 w 43909598"/>
                <a:gd name="connsiteY2" fmla="*/ 2143554 h 5388329"/>
                <a:gd name="connsiteX3" fmla="*/ 21852497 w 43909598"/>
                <a:gd name="connsiteY3" fmla="*/ 1381537 h 5388329"/>
                <a:gd name="connsiteX4" fmla="*/ 20549 w 43909598"/>
                <a:gd name="connsiteY4" fmla="*/ 5388329 h 5388329"/>
                <a:gd name="connsiteX5" fmla="*/ 0 w 43909598"/>
                <a:gd name="connsiteY5" fmla="*/ 0 h 538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09598" h="5388329">
                  <a:moveTo>
                    <a:pt x="0" y="0"/>
                  </a:moveTo>
                  <a:lnTo>
                    <a:pt x="43909598" y="6780"/>
                  </a:lnTo>
                  <a:cubicBezTo>
                    <a:pt x="43909597" y="719038"/>
                    <a:pt x="43900397" y="1431296"/>
                    <a:pt x="43900396" y="2143554"/>
                  </a:cubicBezTo>
                  <a:cubicBezTo>
                    <a:pt x="37284373" y="1358490"/>
                    <a:pt x="29162993" y="845303"/>
                    <a:pt x="21852497" y="1381537"/>
                  </a:cubicBezTo>
                  <a:cubicBezTo>
                    <a:pt x="14542001" y="1917771"/>
                    <a:pt x="6144574" y="2782191"/>
                    <a:pt x="20549" y="5388329"/>
                  </a:cubicBezTo>
                  <a:cubicBezTo>
                    <a:pt x="19609" y="3596409"/>
                    <a:pt x="940" y="179192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1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27" dirty="0">
                <a:ln>
                  <a:noFill/>
                </a:ln>
                <a:solidFill>
                  <a:schemeClr val="accent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2452340" rtl="0" eaLnBrk="1" latinLnBrk="0" hangingPunct="1">
        <a:spcBef>
          <a:spcPct val="0"/>
        </a:spcBef>
        <a:buNone/>
        <a:defRPr sz="4908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919628" indent="-919628" algn="l" defTabSz="2452340" rtl="0" eaLnBrk="1" latinLnBrk="0" hangingPunct="1">
        <a:spcBef>
          <a:spcPct val="20000"/>
        </a:spcBef>
        <a:buFont typeface="Arial" pitchFamily="34" charset="0"/>
        <a:buChar char="•"/>
        <a:defRPr sz="8606" kern="1200">
          <a:solidFill>
            <a:schemeClr val="tx1"/>
          </a:solidFill>
          <a:latin typeface="+mn-lt"/>
          <a:ea typeface="+mn-ea"/>
          <a:cs typeface="+mn-cs"/>
        </a:defRPr>
      </a:lvl1pPr>
      <a:lvl2pPr marL="1992526" indent="-766356" algn="l" defTabSz="2452340" rtl="0" eaLnBrk="1" latinLnBrk="0" hangingPunct="1">
        <a:spcBef>
          <a:spcPct val="20000"/>
        </a:spcBef>
        <a:buFont typeface="Arial" pitchFamily="34" charset="0"/>
        <a:buChar char="–"/>
        <a:defRPr sz="7538" kern="1200">
          <a:solidFill>
            <a:schemeClr val="tx1"/>
          </a:solidFill>
          <a:latin typeface="+mn-lt"/>
          <a:ea typeface="+mn-ea"/>
          <a:cs typeface="+mn-cs"/>
        </a:defRPr>
      </a:lvl2pPr>
      <a:lvl3pPr marL="3065424" indent="-613084" algn="l" defTabSz="2452340" rtl="0" eaLnBrk="1" latinLnBrk="0" hangingPunct="1">
        <a:spcBef>
          <a:spcPct val="20000"/>
        </a:spcBef>
        <a:buFont typeface="Arial" pitchFamily="34" charset="0"/>
        <a:buChar char="•"/>
        <a:defRPr sz="6472" kern="1200">
          <a:solidFill>
            <a:schemeClr val="tx1"/>
          </a:solidFill>
          <a:latin typeface="+mn-lt"/>
          <a:ea typeface="+mn-ea"/>
          <a:cs typeface="+mn-cs"/>
        </a:defRPr>
      </a:lvl3pPr>
      <a:lvl4pPr marL="4291594" indent="-613084" algn="l" defTabSz="2452340" rtl="0" eaLnBrk="1" latinLnBrk="0" hangingPunct="1">
        <a:spcBef>
          <a:spcPct val="20000"/>
        </a:spcBef>
        <a:buFont typeface="Arial" pitchFamily="34" charset="0"/>
        <a:buChar char="–"/>
        <a:defRPr sz="5406" kern="1200">
          <a:solidFill>
            <a:schemeClr val="tx1"/>
          </a:solidFill>
          <a:latin typeface="+mn-lt"/>
          <a:ea typeface="+mn-ea"/>
          <a:cs typeface="+mn-cs"/>
        </a:defRPr>
      </a:lvl4pPr>
      <a:lvl5pPr marL="5517764" indent="-613084" algn="l" defTabSz="2452340" rtl="0" eaLnBrk="1" latinLnBrk="0" hangingPunct="1">
        <a:spcBef>
          <a:spcPct val="20000"/>
        </a:spcBef>
        <a:buFont typeface="Arial" pitchFamily="34" charset="0"/>
        <a:buChar char="»"/>
        <a:defRPr sz="5406" kern="1200">
          <a:solidFill>
            <a:schemeClr val="tx1"/>
          </a:solidFill>
          <a:latin typeface="+mn-lt"/>
          <a:ea typeface="+mn-ea"/>
          <a:cs typeface="+mn-cs"/>
        </a:defRPr>
      </a:lvl5pPr>
      <a:lvl6pPr marL="6743934" indent="-613084" algn="l" defTabSz="2452340" rtl="0" eaLnBrk="1" latinLnBrk="0" hangingPunct="1">
        <a:spcBef>
          <a:spcPct val="20000"/>
        </a:spcBef>
        <a:buFont typeface="Arial" pitchFamily="34" charset="0"/>
        <a:buChar char="•"/>
        <a:defRPr sz="5406" kern="1200">
          <a:solidFill>
            <a:schemeClr val="tx1"/>
          </a:solidFill>
          <a:latin typeface="+mn-lt"/>
          <a:ea typeface="+mn-ea"/>
          <a:cs typeface="+mn-cs"/>
        </a:defRPr>
      </a:lvl6pPr>
      <a:lvl7pPr marL="7970102" indent="-613084" algn="l" defTabSz="2452340" rtl="0" eaLnBrk="1" latinLnBrk="0" hangingPunct="1">
        <a:spcBef>
          <a:spcPct val="20000"/>
        </a:spcBef>
        <a:buFont typeface="Arial" pitchFamily="34" charset="0"/>
        <a:buChar char="•"/>
        <a:defRPr sz="5406" kern="1200">
          <a:solidFill>
            <a:schemeClr val="tx1"/>
          </a:solidFill>
          <a:latin typeface="+mn-lt"/>
          <a:ea typeface="+mn-ea"/>
          <a:cs typeface="+mn-cs"/>
        </a:defRPr>
      </a:lvl7pPr>
      <a:lvl8pPr marL="9196272" indent="-613084" algn="l" defTabSz="2452340" rtl="0" eaLnBrk="1" latinLnBrk="0" hangingPunct="1">
        <a:spcBef>
          <a:spcPct val="20000"/>
        </a:spcBef>
        <a:buFont typeface="Arial" pitchFamily="34" charset="0"/>
        <a:buChar char="•"/>
        <a:defRPr sz="5406" kern="1200">
          <a:solidFill>
            <a:schemeClr val="tx1"/>
          </a:solidFill>
          <a:latin typeface="+mn-lt"/>
          <a:ea typeface="+mn-ea"/>
          <a:cs typeface="+mn-cs"/>
        </a:defRPr>
      </a:lvl8pPr>
      <a:lvl9pPr marL="10422442" indent="-613084" algn="l" defTabSz="2452340" rtl="0" eaLnBrk="1" latinLnBrk="0" hangingPunct="1">
        <a:spcBef>
          <a:spcPct val="20000"/>
        </a:spcBef>
        <a:buFont typeface="Arial" pitchFamily="34" charset="0"/>
        <a:buChar char="•"/>
        <a:defRPr sz="5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52340" rtl="0" eaLnBrk="1" latinLnBrk="0" hangingPunct="1">
        <a:defRPr sz="4836" kern="1200">
          <a:solidFill>
            <a:schemeClr val="tx1"/>
          </a:solidFill>
          <a:latin typeface="+mn-lt"/>
          <a:ea typeface="+mn-ea"/>
          <a:cs typeface="+mn-cs"/>
        </a:defRPr>
      </a:lvl1pPr>
      <a:lvl2pPr marL="1226170" algn="l" defTabSz="2452340" rtl="0" eaLnBrk="1" latinLnBrk="0" hangingPunct="1">
        <a:defRPr sz="4836" kern="1200">
          <a:solidFill>
            <a:schemeClr val="tx1"/>
          </a:solidFill>
          <a:latin typeface="+mn-lt"/>
          <a:ea typeface="+mn-ea"/>
          <a:cs typeface="+mn-cs"/>
        </a:defRPr>
      </a:lvl2pPr>
      <a:lvl3pPr marL="2452340" algn="l" defTabSz="2452340" rtl="0" eaLnBrk="1" latinLnBrk="0" hangingPunct="1">
        <a:defRPr sz="4836" kern="1200">
          <a:solidFill>
            <a:schemeClr val="tx1"/>
          </a:solidFill>
          <a:latin typeface="+mn-lt"/>
          <a:ea typeface="+mn-ea"/>
          <a:cs typeface="+mn-cs"/>
        </a:defRPr>
      </a:lvl3pPr>
      <a:lvl4pPr marL="3678510" algn="l" defTabSz="2452340" rtl="0" eaLnBrk="1" latinLnBrk="0" hangingPunct="1">
        <a:defRPr sz="4836" kern="1200">
          <a:solidFill>
            <a:schemeClr val="tx1"/>
          </a:solidFill>
          <a:latin typeface="+mn-lt"/>
          <a:ea typeface="+mn-ea"/>
          <a:cs typeface="+mn-cs"/>
        </a:defRPr>
      </a:lvl4pPr>
      <a:lvl5pPr marL="4904678" algn="l" defTabSz="2452340" rtl="0" eaLnBrk="1" latinLnBrk="0" hangingPunct="1">
        <a:defRPr sz="4836" kern="1200">
          <a:solidFill>
            <a:schemeClr val="tx1"/>
          </a:solidFill>
          <a:latin typeface="+mn-lt"/>
          <a:ea typeface="+mn-ea"/>
          <a:cs typeface="+mn-cs"/>
        </a:defRPr>
      </a:lvl5pPr>
      <a:lvl6pPr marL="6130848" algn="l" defTabSz="2452340" rtl="0" eaLnBrk="1" latinLnBrk="0" hangingPunct="1">
        <a:defRPr sz="4836" kern="1200">
          <a:solidFill>
            <a:schemeClr val="tx1"/>
          </a:solidFill>
          <a:latin typeface="+mn-lt"/>
          <a:ea typeface="+mn-ea"/>
          <a:cs typeface="+mn-cs"/>
        </a:defRPr>
      </a:lvl6pPr>
      <a:lvl7pPr marL="7357018" algn="l" defTabSz="2452340" rtl="0" eaLnBrk="1" latinLnBrk="0" hangingPunct="1">
        <a:defRPr sz="4836" kern="1200">
          <a:solidFill>
            <a:schemeClr val="tx1"/>
          </a:solidFill>
          <a:latin typeface="+mn-lt"/>
          <a:ea typeface="+mn-ea"/>
          <a:cs typeface="+mn-cs"/>
        </a:defRPr>
      </a:lvl7pPr>
      <a:lvl8pPr marL="8583188" algn="l" defTabSz="2452340" rtl="0" eaLnBrk="1" latinLnBrk="0" hangingPunct="1">
        <a:defRPr sz="4836" kern="1200">
          <a:solidFill>
            <a:schemeClr val="tx1"/>
          </a:solidFill>
          <a:latin typeface="+mn-lt"/>
          <a:ea typeface="+mn-ea"/>
          <a:cs typeface="+mn-cs"/>
        </a:defRPr>
      </a:lvl8pPr>
      <a:lvl9pPr marL="9809358" algn="l" defTabSz="2452340" rtl="0" eaLnBrk="1" latinLnBrk="0" hangingPunct="1">
        <a:defRPr sz="4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17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2452340" rtl="0" eaLnBrk="1" latinLnBrk="0" hangingPunct="1">
        <a:spcBef>
          <a:spcPct val="0"/>
        </a:spcBef>
        <a:buNone/>
        <a:defRPr sz="4908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919628" indent="-919628" algn="l" defTabSz="2452340" rtl="0" eaLnBrk="1" latinLnBrk="0" hangingPunct="1">
        <a:spcBef>
          <a:spcPct val="20000"/>
        </a:spcBef>
        <a:buFont typeface="Arial" pitchFamily="34" charset="0"/>
        <a:buChar char="•"/>
        <a:defRPr sz="8606" kern="1200">
          <a:solidFill>
            <a:schemeClr val="tx1"/>
          </a:solidFill>
          <a:latin typeface="+mn-lt"/>
          <a:ea typeface="+mn-ea"/>
          <a:cs typeface="+mn-cs"/>
        </a:defRPr>
      </a:lvl1pPr>
      <a:lvl2pPr marL="1992526" indent="-766356" algn="l" defTabSz="2452340" rtl="0" eaLnBrk="1" latinLnBrk="0" hangingPunct="1">
        <a:spcBef>
          <a:spcPct val="20000"/>
        </a:spcBef>
        <a:buFont typeface="Arial" pitchFamily="34" charset="0"/>
        <a:buChar char="–"/>
        <a:defRPr sz="7538" kern="1200">
          <a:solidFill>
            <a:schemeClr val="tx1"/>
          </a:solidFill>
          <a:latin typeface="+mn-lt"/>
          <a:ea typeface="+mn-ea"/>
          <a:cs typeface="+mn-cs"/>
        </a:defRPr>
      </a:lvl2pPr>
      <a:lvl3pPr marL="3065424" indent="-613084" algn="l" defTabSz="2452340" rtl="0" eaLnBrk="1" latinLnBrk="0" hangingPunct="1">
        <a:spcBef>
          <a:spcPct val="20000"/>
        </a:spcBef>
        <a:buFont typeface="Arial" pitchFamily="34" charset="0"/>
        <a:buChar char="•"/>
        <a:defRPr sz="6472" kern="1200">
          <a:solidFill>
            <a:schemeClr val="tx1"/>
          </a:solidFill>
          <a:latin typeface="+mn-lt"/>
          <a:ea typeface="+mn-ea"/>
          <a:cs typeface="+mn-cs"/>
        </a:defRPr>
      </a:lvl3pPr>
      <a:lvl4pPr marL="4291594" indent="-613084" algn="l" defTabSz="2452340" rtl="0" eaLnBrk="1" latinLnBrk="0" hangingPunct="1">
        <a:spcBef>
          <a:spcPct val="20000"/>
        </a:spcBef>
        <a:buFont typeface="Arial" pitchFamily="34" charset="0"/>
        <a:buChar char="–"/>
        <a:defRPr sz="5406" kern="1200">
          <a:solidFill>
            <a:schemeClr val="tx1"/>
          </a:solidFill>
          <a:latin typeface="+mn-lt"/>
          <a:ea typeface="+mn-ea"/>
          <a:cs typeface="+mn-cs"/>
        </a:defRPr>
      </a:lvl4pPr>
      <a:lvl5pPr marL="5517764" indent="-613084" algn="l" defTabSz="2452340" rtl="0" eaLnBrk="1" latinLnBrk="0" hangingPunct="1">
        <a:spcBef>
          <a:spcPct val="20000"/>
        </a:spcBef>
        <a:buFont typeface="Arial" pitchFamily="34" charset="0"/>
        <a:buChar char="»"/>
        <a:defRPr sz="5406" kern="1200">
          <a:solidFill>
            <a:schemeClr val="tx1"/>
          </a:solidFill>
          <a:latin typeface="+mn-lt"/>
          <a:ea typeface="+mn-ea"/>
          <a:cs typeface="+mn-cs"/>
        </a:defRPr>
      </a:lvl5pPr>
      <a:lvl6pPr marL="6743934" indent="-613084" algn="l" defTabSz="2452340" rtl="0" eaLnBrk="1" latinLnBrk="0" hangingPunct="1">
        <a:spcBef>
          <a:spcPct val="20000"/>
        </a:spcBef>
        <a:buFont typeface="Arial" pitchFamily="34" charset="0"/>
        <a:buChar char="•"/>
        <a:defRPr sz="5406" kern="1200">
          <a:solidFill>
            <a:schemeClr val="tx1"/>
          </a:solidFill>
          <a:latin typeface="+mn-lt"/>
          <a:ea typeface="+mn-ea"/>
          <a:cs typeface="+mn-cs"/>
        </a:defRPr>
      </a:lvl6pPr>
      <a:lvl7pPr marL="7970102" indent="-613084" algn="l" defTabSz="2452340" rtl="0" eaLnBrk="1" latinLnBrk="0" hangingPunct="1">
        <a:spcBef>
          <a:spcPct val="20000"/>
        </a:spcBef>
        <a:buFont typeface="Arial" pitchFamily="34" charset="0"/>
        <a:buChar char="•"/>
        <a:defRPr sz="5406" kern="1200">
          <a:solidFill>
            <a:schemeClr val="tx1"/>
          </a:solidFill>
          <a:latin typeface="+mn-lt"/>
          <a:ea typeface="+mn-ea"/>
          <a:cs typeface="+mn-cs"/>
        </a:defRPr>
      </a:lvl7pPr>
      <a:lvl8pPr marL="9196272" indent="-613084" algn="l" defTabSz="2452340" rtl="0" eaLnBrk="1" latinLnBrk="0" hangingPunct="1">
        <a:spcBef>
          <a:spcPct val="20000"/>
        </a:spcBef>
        <a:buFont typeface="Arial" pitchFamily="34" charset="0"/>
        <a:buChar char="•"/>
        <a:defRPr sz="5406" kern="1200">
          <a:solidFill>
            <a:schemeClr val="tx1"/>
          </a:solidFill>
          <a:latin typeface="+mn-lt"/>
          <a:ea typeface="+mn-ea"/>
          <a:cs typeface="+mn-cs"/>
        </a:defRPr>
      </a:lvl8pPr>
      <a:lvl9pPr marL="10422442" indent="-613084" algn="l" defTabSz="2452340" rtl="0" eaLnBrk="1" latinLnBrk="0" hangingPunct="1">
        <a:spcBef>
          <a:spcPct val="20000"/>
        </a:spcBef>
        <a:buFont typeface="Arial" pitchFamily="34" charset="0"/>
        <a:buChar char="•"/>
        <a:defRPr sz="5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52340" rtl="0" eaLnBrk="1" latinLnBrk="0" hangingPunct="1">
        <a:defRPr sz="4836" kern="1200">
          <a:solidFill>
            <a:schemeClr val="tx1"/>
          </a:solidFill>
          <a:latin typeface="+mn-lt"/>
          <a:ea typeface="+mn-ea"/>
          <a:cs typeface="+mn-cs"/>
        </a:defRPr>
      </a:lvl1pPr>
      <a:lvl2pPr marL="1226170" algn="l" defTabSz="2452340" rtl="0" eaLnBrk="1" latinLnBrk="0" hangingPunct="1">
        <a:defRPr sz="4836" kern="1200">
          <a:solidFill>
            <a:schemeClr val="tx1"/>
          </a:solidFill>
          <a:latin typeface="+mn-lt"/>
          <a:ea typeface="+mn-ea"/>
          <a:cs typeface="+mn-cs"/>
        </a:defRPr>
      </a:lvl2pPr>
      <a:lvl3pPr marL="2452340" algn="l" defTabSz="2452340" rtl="0" eaLnBrk="1" latinLnBrk="0" hangingPunct="1">
        <a:defRPr sz="4836" kern="1200">
          <a:solidFill>
            <a:schemeClr val="tx1"/>
          </a:solidFill>
          <a:latin typeface="+mn-lt"/>
          <a:ea typeface="+mn-ea"/>
          <a:cs typeface="+mn-cs"/>
        </a:defRPr>
      </a:lvl3pPr>
      <a:lvl4pPr marL="3678510" algn="l" defTabSz="2452340" rtl="0" eaLnBrk="1" latinLnBrk="0" hangingPunct="1">
        <a:defRPr sz="4836" kern="1200">
          <a:solidFill>
            <a:schemeClr val="tx1"/>
          </a:solidFill>
          <a:latin typeface="+mn-lt"/>
          <a:ea typeface="+mn-ea"/>
          <a:cs typeface="+mn-cs"/>
        </a:defRPr>
      </a:lvl4pPr>
      <a:lvl5pPr marL="4904678" algn="l" defTabSz="2452340" rtl="0" eaLnBrk="1" latinLnBrk="0" hangingPunct="1">
        <a:defRPr sz="4836" kern="1200">
          <a:solidFill>
            <a:schemeClr val="tx1"/>
          </a:solidFill>
          <a:latin typeface="+mn-lt"/>
          <a:ea typeface="+mn-ea"/>
          <a:cs typeface="+mn-cs"/>
        </a:defRPr>
      </a:lvl5pPr>
      <a:lvl6pPr marL="6130848" algn="l" defTabSz="2452340" rtl="0" eaLnBrk="1" latinLnBrk="0" hangingPunct="1">
        <a:defRPr sz="4836" kern="1200">
          <a:solidFill>
            <a:schemeClr val="tx1"/>
          </a:solidFill>
          <a:latin typeface="+mn-lt"/>
          <a:ea typeface="+mn-ea"/>
          <a:cs typeface="+mn-cs"/>
        </a:defRPr>
      </a:lvl6pPr>
      <a:lvl7pPr marL="7357018" algn="l" defTabSz="2452340" rtl="0" eaLnBrk="1" latinLnBrk="0" hangingPunct="1">
        <a:defRPr sz="4836" kern="1200">
          <a:solidFill>
            <a:schemeClr val="tx1"/>
          </a:solidFill>
          <a:latin typeface="+mn-lt"/>
          <a:ea typeface="+mn-ea"/>
          <a:cs typeface="+mn-cs"/>
        </a:defRPr>
      </a:lvl7pPr>
      <a:lvl8pPr marL="8583188" algn="l" defTabSz="2452340" rtl="0" eaLnBrk="1" latinLnBrk="0" hangingPunct="1">
        <a:defRPr sz="4836" kern="1200">
          <a:solidFill>
            <a:schemeClr val="tx1"/>
          </a:solidFill>
          <a:latin typeface="+mn-lt"/>
          <a:ea typeface="+mn-ea"/>
          <a:cs typeface="+mn-cs"/>
        </a:defRPr>
      </a:lvl8pPr>
      <a:lvl9pPr marL="9809358" algn="l" defTabSz="2452340" rtl="0" eaLnBrk="1" latinLnBrk="0" hangingPunct="1">
        <a:defRPr sz="4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025AA-5FC7-69D4-A747-F0E687E014B2}"/>
              </a:ext>
            </a:extLst>
          </p:cNvPr>
          <p:cNvSpPr>
            <a:spLocks noGrp="1"/>
          </p:cNvSpPr>
          <p:nvPr>
            <p:ph type="body" sz="quarter" idx="16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95DA7-845C-480D-9477-DA662AC0C701}"/>
              </a:ext>
            </a:extLst>
          </p:cNvPr>
          <p:cNvSpPr>
            <a:spLocks noGrp="1"/>
          </p:cNvSpPr>
          <p:nvPr>
            <p:ph type="body" sz="quarter" idx="195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065A9-4782-D084-C519-89D2B6147A80}"/>
              </a:ext>
            </a:extLst>
          </p:cNvPr>
          <p:cNvSpPr>
            <a:spLocks noGrp="1"/>
          </p:cNvSpPr>
          <p:nvPr>
            <p:ph type="body" sz="quarter" idx="196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B7DD535B-4EC9-5A7D-5E13-8827DBF88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6443" y="3411053"/>
            <a:ext cx="6725730" cy="452856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F818B7F-7099-3B8F-BBFC-F04032C78AB0}"/>
              </a:ext>
            </a:extLst>
          </p:cNvPr>
          <p:cNvSpPr>
            <a:spLocks noGrp="1"/>
          </p:cNvSpPr>
          <p:nvPr>
            <p:ph type="body" sz="quarter" idx="197"/>
          </p:nvPr>
        </p:nvSpPr>
        <p:spPr>
          <a:xfrm>
            <a:off x="316443" y="2838926"/>
            <a:ext cx="6725730" cy="452856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6C94444-DBFA-BB57-0879-804429774C3B}"/>
              </a:ext>
            </a:extLst>
          </p:cNvPr>
          <p:cNvSpPr>
            <a:spLocks noGrp="1"/>
          </p:cNvSpPr>
          <p:nvPr>
            <p:ph type="body" sz="quarter" idx="198"/>
          </p:nvPr>
        </p:nvSpPr>
        <p:spPr>
          <a:xfrm>
            <a:off x="7603987" y="2838926"/>
            <a:ext cx="6725730" cy="452856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BB0C5D3-2181-9AF9-124B-F0C7B5B4FB31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>
          <a:xfrm>
            <a:off x="14891531" y="2838926"/>
            <a:ext cx="6725730" cy="452856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2C4E236C-B134-971C-0C33-8B3309F37F04}"/>
              </a:ext>
            </a:extLst>
          </p:cNvPr>
          <p:cNvSpPr>
            <a:spLocks noGrp="1"/>
          </p:cNvSpPr>
          <p:nvPr>
            <p:ph type="body" sz="quarter" idx="200"/>
          </p:nvPr>
        </p:nvSpPr>
        <p:spPr>
          <a:xfrm>
            <a:off x="22179075" y="2838926"/>
            <a:ext cx="6725730" cy="452856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19F9755-B259-6692-1467-1F6B0A12E7E4}"/>
              </a:ext>
            </a:extLst>
          </p:cNvPr>
          <p:cNvSpPr>
            <a:spLocks noGrp="1"/>
          </p:cNvSpPr>
          <p:nvPr>
            <p:ph type="body" sz="quarter" idx="201"/>
          </p:nvPr>
        </p:nvSpPr>
        <p:spPr>
          <a:xfrm>
            <a:off x="316443" y="8688204"/>
            <a:ext cx="6725730" cy="452856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39B9C20-1CB5-5666-563C-53966657199F}"/>
              </a:ext>
            </a:extLst>
          </p:cNvPr>
          <p:cNvSpPr>
            <a:spLocks noGrp="1"/>
          </p:cNvSpPr>
          <p:nvPr>
            <p:ph type="body" sz="quarter" idx="202"/>
          </p:nvPr>
        </p:nvSpPr>
        <p:spPr>
          <a:xfrm>
            <a:off x="22179075" y="9655889"/>
            <a:ext cx="6725730" cy="452856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FD67150-A26A-D366-1552-56CBF7E4A35D}"/>
              </a:ext>
            </a:extLst>
          </p:cNvPr>
          <p:cNvSpPr>
            <a:spLocks noGrp="1"/>
          </p:cNvSpPr>
          <p:nvPr>
            <p:ph type="body" sz="quarter" idx="203"/>
          </p:nvPr>
        </p:nvSpPr>
        <p:spPr>
          <a:xfrm>
            <a:off x="22179075" y="13918064"/>
            <a:ext cx="6725730" cy="452856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2595D837-F47C-3D03-6E8D-8255806E7DA4}"/>
              </a:ext>
            </a:extLst>
          </p:cNvPr>
          <p:cNvSpPr>
            <a:spLocks noGrp="1"/>
          </p:cNvSpPr>
          <p:nvPr>
            <p:ph type="body" sz="quarter" idx="204"/>
          </p:nvPr>
        </p:nvSpPr>
        <p:spPr>
          <a:xfrm>
            <a:off x="14891531" y="3411053"/>
            <a:ext cx="6725730" cy="452856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802507E-7FBF-2C16-CDB9-3CEB5732F9A0}"/>
              </a:ext>
            </a:extLst>
          </p:cNvPr>
          <p:cNvSpPr>
            <a:spLocks noGrp="1"/>
          </p:cNvSpPr>
          <p:nvPr>
            <p:ph type="body" sz="quarter" idx="205"/>
          </p:nvPr>
        </p:nvSpPr>
        <p:spPr>
          <a:xfrm>
            <a:off x="7756387" y="3411053"/>
            <a:ext cx="6725730" cy="452856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3162480-2531-98A0-4044-35C7FECF1A0B}"/>
              </a:ext>
            </a:extLst>
          </p:cNvPr>
          <p:cNvSpPr>
            <a:spLocks noGrp="1"/>
          </p:cNvSpPr>
          <p:nvPr>
            <p:ph type="body" sz="quarter" idx="206"/>
          </p:nvPr>
        </p:nvSpPr>
        <p:spPr>
          <a:xfrm>
            <a:off x="22179075" y="3411053"/>
            <a:ext cx="6725730" cy="452856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FD45B4D-D4A7-8D56-DDAB-6E3D27E74723}"/>
              </a:ext>
            </a:extLst>
          </p:cNvPr>
          <p:cNvSpPr>
            <a:spLocks noGrp="1"/>
          </p:cNvSpPr>
          <p:nvPr>
            <p:ph type="body" sz="quarter" idx="207"/>
          </p:nvPr>
        </p:nvSpPr>
        <p:spPr>
          <a:xfrm>
            <a:off x="22179075" y="10209753"/>
            <a:ext cx="6725730" cy="452856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0E4FE5C-547D-0A14-2DDC-169EEA832581}"/>
              </a:ext>
            </a:extLst>
          </p:cNvPr>
          <p:cNvSpPr>
            <a:spLocks noGrp="1"/>
          </p:cNvSpPr>
          <p:nvPr>
            <p:ph type="body" sz="quarter" idx="208"/>
          </p:nvPr>
        </p:nvSpPr>
        <p:spPr>
          <a:xfrm>
            <a:off x="316443" y="9263207"/>
            <a:ext cx="6725730" cy="452856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E68C00BA-27C2-1DB6-AB0F-7C8638A34F28}"/>
              </a:ext>
            </a:extLst>
          </p:cNvPr>
          <p:cNvSpPr>
            <a:spLocks noGrp="1"/>
          </p:cNvSpPr>
          <p:nvPr>
            <p:ph type="body" sz="quarter" idx="209"/>
          </p:nvPr>
        </p:nvSpPr>
        <p:spPr>
          <a:xfrm>
            <a:off x="22179075" y="14471928"/>
            <a:ext cx="6725730" cy="452856"/>
          </a:xfrm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15697"/>
      </p:ext>
    </p:extLst>
  </p:cSld>
  <p:clrMapOvr>
    <a:masterClrMapping/>
  </p:clrMapOvr>
</p:sld>
</file>

<file path=ppt/theme/theme1.xml><?xml version="1.0" encoding="utf-8"?>
<a:theme xmlns:a="http://schemas.openxmlformats.org/drawingml/2006/main" name="42x90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ithout gu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PosterPresentations.com-42x90-Template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Bebas Neue</vt:lpstr>
      <vt:lpstr>Calibri</vt:lpstr>
      <vt:lpstr>Century Gothic</vt:lpstr>
      <vt:lpstr>Open Sans Condensed</vt:lpstr>
      <vt:lpstr>Open Sans Extrabold</vt:lpstr>
      <vt:lpstr>Trebuchet MS</vt:lpstr>
      <vt:lpstr>42x90 Template</vt:lpstr>
      <vt:lpstr>Without guides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2024-07-01T17:51:04Z</dcterms:created>
  <dcterms:modified xsi:type="dcterms:W3CDTF">2024-07-02T15:07:26Z</dcterms:modified>
  <cp:category/>
</cp:coreProperties>
</file>