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SpaceX Capstone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- Somsubhra Mukherjee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Predictive Analysis (Classification) Results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en-US" altLang="en-US"/>
              <a:t>Models tested: Support Vector Machine (SVM) and Decision Tree classifiers.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Best SVM kernel: rbf yielding highest validation accuracy.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Decision Tree classifier hyperparameter tuning achieved test accuracy of 83.33%.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Model predictions help anticipate launch success based on features like payload mass, orbit, and launch site.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Potential for improving operational decisions in future launches.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Conclusion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US"/>
              <a:t>Successfully collected, cleaned, and analyzed SpaceX launch data using multiple tools and techniques.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Developed interactive visualizations and dashboards for exploratory analysis.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Built predictive models with meaningful accuracy to forecast launch outcomes.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Project highlights the value of integrated data science workflows in aerospace applications.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Future work: incorporate additional features, deeper temporal analysis, and real-time dashboard deployment.</a:t>
            </a:r>
            <a:endParaRPr lang="en-US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Creativity and Innovative Insights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Incorporated multiple interactive elements in the dashboard beyond basic filtering (e.g., multi-select, hover tooltips).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Explored temporal success trends via time series plots (optional slide or appendix).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Applied clustering techniques for landing site success categorization (optional).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Provided detailed code comments and documentation in GitHub repo for reproducibility.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References &amp; Resources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GitHub repository URL with notebooks and scripts: https://github.com/ssm18/spacex-capstone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Links to relevant documentation: Pandas, SQL, Folium, Plotly Dash.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Acknowledgments to IBM Coursera instructors and peers.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Executive Summary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This project explores SpaceX launch data, aiming to analyze launch success, landing outcomes, and predict future launch results.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Data was collected via APIs and web scraping, then cleaned and analyzed with Python, SQL, and visualization tools.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Key deliverables include exploratory data analysis, interactive dashboards, and predictive models.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The findings offer insights into launch site performance, payload characteristics, and landing success rates.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Introduction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Objective: To understand SpaceX launch patterns, success factors, and develop predictive models for launch outcomes.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Data Source: SpaceX launch records accessed via REST APIs, Wikipedia scraping, and provided CSV datasets.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Scope: Data wrangling, EDA using SQL and Python, interactive visualizations, and classification predictive analysis.</a:t>
            </a:r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Data Collection and Wrangling Methodology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0000"/>
          </a:bodyPr>
          <a:p>
            <a:r>
              <a:rPr lang="en-US" altLang="en-US"/>
              <a:t>Data collected using Python requests for SpaceX REST API and BeautifulSoup for web scraping the Falcon9 Launch Wiki.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Data normalized with pd.json_normalize() to flatten nested JSON responses into tabular format.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Created target variable Class: 1 for successful landing, 0 for unsuccessful, derived from Outcome column.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Missing data handled by identifying null values in columns like landingPad and deciding imputation or removal.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Exported cleaned data for subsequent analyses (dataset_part_2.csv).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en-US" altLang="en-US" b="1"/>
              <a:t>Exploratory Data Analysis (EDA) &amp; Interactive Visual Analytics Methodology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Used SQL queries via SQLite to quickly summarize and aggregate launch data.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Pandas and Matplotlib/Seaborn for plotting distributions, success rates, and mission outcomes.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Folium maps created to visualize launch sites geographically, using MarkerCluster plugin for dense points.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Developed Plotly Dash dashboards enabling user-driven filtering by launch sites, payload mass, and orbit.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EDA with Visualization Results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Bar charts revealed distribution of launches across launch sites like CCAFS SLC-40 and KSC LC-39A.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Scatterplots (catplots) showing relationship between flight number and launch site colored by success/failure (Class).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Heatmaps and pie charts indicated most common orbits and success rates by orbit type.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Observed trends: higher success rates for Falcon 9 launches vs Falcon 1, and improved landing success over time.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EDA with SQL Results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p>
            <a:r>
              <a:rPr lang="en-US" altLang="en-US"/>
              <a:t>SQL query to retrieve top 20 records: SELECT * FROM SPACEXTBL LIMIT 20</a:t>
            </a:r>
            <a:endParaRPr lang="en-US" altLang="en-US"/>
          </a:p>
          <a:p>
            <a:r>
              <a:rPr lang="en-US" altLang="en-US"/>
              <a:t>Minimum payload mass found with: SELECT MIN(payload_mass__kg_) FROM SPACEXTBL</a:t>
            </a:r>
            <a:endParaRPr lang="en-US" altLang="en-US"/>
          </a:p>
          <a:p>
            <a:r>
              <a:rPr lang="en-US" altLang="en-US"/>
              <a:t>Total payload mass by booster version: SELECT booster_version, SUM(payload_mass__kg_) AS Total_Payload_Mass FROM SPACEXTBL GROUP BY booster_version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Launch site mission outcomes: SELECT Launch_Site, COUNT(Mission_Outcome) AS Outcome_Count FROM SPACEXTBL GROUP BY Launch_Site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Unique launch sites identified: CCAFS LC-40, KSC LC-39A, VAFB SLC-4E, CCAFS SLC-40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SQL streamlined data aggregation, speeding up insight generation.</a:t>
            </a:r>
            <a:endParaRPr lang="en-US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Interactive Map with Folium Results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Created interactive Folium map plotting launch sites as markers with popups showing site name and number of launches.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Used MarkerCluster plugin to handle overlapping markers in dense areas, improving usability.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Map allows zoom and pan to explore launch locations globally.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Visualization highlights spatial distribution and clusters of launch activity.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b="1"/>
              <a:t>Plotly Dash Dashboard Results</a:t>
            </a:r>
            <a:endParaRPr lang="en-US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en-US" altLang="en-US"/>
              <a:t>Dashboard includes dropdowns for selecting launch site, sliders for filtering payload mass.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Displays interactive bar charts and scatterplots reflecting filtered data in real-time.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Callbacks implemented to update figures dynamically upon user input.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Dashboard enhances data exploration and understanding of factors affecting launch success.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5145</Words>
  <Application>WPS Presentation</Application>
  <PresentationFormat>Widescreen</PresentationFormat>
  <Paragraphs>136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SpaceX Capstone</dc:title>
  <dc:creator/>
  <cp:lastModifiedBy>SOMSUBHRA MUKHERJEE</cp:lastModifiedBy>
  <cp:revision>1</cp:revision>
  <dcterms:created xsi:type="dcterms:W3CDTF">2025-06-30T16:27:40Z</dcterms:created>
  <dcterms:modified xsi:type="dcterms:W3CDTF">2025-06-30T16:27:40Z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DC81D6CE95C84894BB03FEDD3241D53C_11</vt:lpwstr>
  </property>
  <property fmtid="{D5CDD505-2E9C-101B-9397-08002B2CF9AE}" pid="3" name="KSOProductBuildVer">
    <vt:lpwstr>1033-12.2.0.21546</vt:lpwstr>
  </property>
</Properties>
</file>