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264" r:id="rId4"/>
    <p:sldId id="285" r:id="rId5"/>
    <p:sldId id="284" r:id="rId6"/>
    <p:sldId id="265" r:id="rId7"/>
    <p:sldId id="272" r:id="rId8"/>
    <p:sldId id="273" r:id="rId9"/>
    <p:sldId id="279" r:id="rId10"/>
    <p:sldId id="280" r:id="rId11"/>
    <p:sldId id="281" r:id="rId12"/>
    <p:sldId id="282" r:id="rId13"/>
    <p:sldId id="283" r:id="rId14"/>
    <p:sldId id="274" r:id="rId15"/>
    <p:sldId id="266" r:id="rId16"/>
    <p:sldId id="287" r:id="rId17"/>
    <p:sldId id="275" r:id="rId18"/>
    <p:sldId id="276" r:id="rId19"/>
    <p:sldId id="278" r:id="rId20"/>
    <p:sldId id="286" r:id="rId21"/>
    <p:sldId id="269" r:id="rId22"/>
  </p:sldIdLst>
  <p:sldSz cx="12192000" cy="6858000"/>
  <p:notesSz cx="6858000" cy="9144000"/>
  <p:embeddedFontLst>
    <p:embeddedFont>
      <p:font typeface="맑은 고딕" pitchFamily="50" charset="-127"/>
      <p:regular r:id="rId24"/>
      <p:bold r:id="rId25"/>
    </p:embeddedFont>
    <p:embeddedFont>
      <p:font typeface="나눔고딕 ExtraBold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0066"/>
    <a:srgbClr val="993366"/>
    <a:srgbClr val="CC3399"/>
    <a:srgbClr val="FF5050"/>
    <a:srgbClr val="990000"/>
    <a:srgbClr val="FFFFFF"/>
    <a:srgbClr val="9E6336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038" y="-984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/>
      <dgm:t>
        <a:bodyPr/>
        <a:lstStyle/>
        <a:p>
          <a:pPr latinLnBrk="1"/>
          <a:r>
            <a:rPr lang="en-US" altLang="ko-KR" sz="2400" b="1" dirty="0" smtClean="0"/>
            <a:t>Android Framework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smtClean="0"/>
            <a:t>Cloud Phone Framework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smtClean="0"/>
            <a:t>Cloud Phone Service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1C67369D-B507-4021-9934-DCC62FED72DD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err="1" smtClean="0"/>
            <a:t>FrameBuffer</a:t>
          </a:r>
          <a:endParaRPr lang="en-US" altLang="ko-KR" sz="1200" b="1" dirty="0" smtClean="0"/>
        </a:p>
      </dgm:t>
    </dgm:pt>
    <dgm:pt modelId="{E971F2B6-444E-44B0-A632-CCB652426CFB}" type="parTrans" cxnId="{964827C1-9DB5-412A-84B4-DB2004032CAC}">
      <dgm:prSet/>
      <dgm:spPr/>
      <dgm:t>
        <a:bodyPr/>
        <a:lstStyle/>
        <a:p>
          <a:pPr latinLnBrk="1"/>
          <a:endParaRPr lang="ko-KR" altLang="en-US"/>
        </a:p>
      </dgm:t>
    </dgm:pt>
    <dgm:pt modelId="{95E2B71F-2B72-4A7E-B8E7-230BF00DDCAD}" type="sibTrans" cxnId="{964827C1-9DB5-412A-84B4-DB2004032CAC}">
      <dgm:prSet/>
      <dgm:spPr/>
      <dgm:t>
        <a:bodyPr/>
        <a:lstStyle/>
        <a:p>
          <a:pPr latinLnBrk="1"/>
          <a:endParaRPr lang="ko-KR" altLang="en-US"/>
        </a:p>
      </dgm:t>
    </dgm:pt>
    <dgm:pt modelId="{17ED467F-084E-4B74-A509-C6EE0B59FC51}">
      <dgm:prSet phldrT="[Text]" custT="1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sz="1200" b="1" dirty="0" err="1" smtClean="0"/>
            <a:t>SensorBroadcast</a:t>
          </a:r>
          <a:endParaRPr lang="en-US" altLang="ko-KR" sz="1200" b="1" dirty="0" smtClean="0"/>
        </a:p>
      </dgm:t>
    </dgm:pt>
    <dgm:pt modelId="{B2CE1E37-EAF5-4906-8966-0A9ECAB2CA28}" type="parTrans" cxnId="{98D2461C-A786-4E4C-832F-47FE168C04A6}">
      <dgm:prSet/>
      <dgm:spPr/>
      <dgm:t>
        <a:bodyPr/>
        <a:lstStyle/>
        <a:p>
          <a:pPr latinLnBrk="1"/>
          <a:endParaRPr lang="ko-KR" altLang="en-US"/>
        </a:p>
      </dgm:t>
    </dgm:pt>
    <dgm:pt modelId="{4493E364-69F5-45BF-9BB2-0BECD43AC82C}" type="sibTrans" cxnId="{98D2461C-A786-4E4C-832F-47FE168C04A6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E8037EF7-B32B-4EDB-8BD0-51B9DD63DDA6}" type="pres">
      <dgm:prSet presAssocID="{C918E8EE-59F4-4878-BB2A-4F469FC7A921}" presName="sibSpaceTwo" presStyleCnt="0"/>
      <dgm:spPr/>
    </dgm:pt>
    <dgm:pt modelId="{37914096-B6D1-4F63-8261-BBA371046599}" type="pres">
      <dgm:prSet presAssocID="{17ED467F-084E-4B74-A509-C6EE0B59FC51}" presName="vertTwo" presStyleCnt="0"/>
      <dgm:spPr/>
    </dgm:pt>
    <dgm:pt modelId="{AC33207B-497C-4A80-96D6-25583929BE2E}" type="pres">
      <dgm:prSet presAssocID="{17ED467F-084E-4B74-A509-C6EE0B59FC51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A1FAD7-1072-4E3F-99FE-6C173C55E8FD}" type="pres">
      <dgm:prSet presAssocID="{17ED467F-084E-4B74-A509-C6EE0B59FC51}" presName="horzTwo" presStyleCnt="0"/>
      <dgm:spPr/>
    </dgm:pt>
    <dgm:pt modelId="{C93A2843-C8E6-4FBB-8BE2-013F74933DF7}" type="pres">
      <dgm:prSet presAssocID="{4493E364-69F5-45BF-9BB2-0BECD43AC82C}" presName="sibSpaceTwo" presStyleCnt="0"/>
      <dgm:spPr/>
    </dgm:pt>
    <dgm:pt modelId="{33A666F7-0030-4E32-ADA4-9828F1BCD772}" type="pres">
      <dgm:prSet presAssocID="{1C67369D-B507-4021-9934-DCC62FED72DD}" presName="vertTwo" presStyleCnt="0"/>
      <dgm:spPr/>
    </dgm:pt>
    <dgm:pt modelId="{93BDEF44-DD87-4924-BE2C-B61EFA697788}" type="pres">
      <dgm:prSet presAssocID="{1C67369D-B507-4021-9934-DCC62FED72DD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5CAAB4-97C5-4DDF-94E2-835FF365628B}" type="pres">
      <dgm:prSet presAssocID="{1C67369D-B507-4021-9934-DCC62FED72DD}" presName="horzTwo" presStyleCnt="0"/>
      <dgm:spPr/>
    </dgm:pt>
  </dgm:ptLst>
  <dgm:cxnLst>
    <dgm:cxn modelId="{5EE80D99-E8AA-4797-B6F9-2F7A804CCED1}" type="presOf" srcId="{BD09E4D6-DBA1-4859-9556-DF3A4D57B7D5}" destId="{495E6B46-2860-4FE3-A6BD-8A3487BCADA5}" srcOrd="0" destOrd="0" presId="urn:microsoft.com/office/officeart/2005/8/layout/hierarchy4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517D8628-707F-4EE7-8A60-D7C7746A3767}" type="presOf" srcId="{E6CFF34D-42CA-40CC-B125-CFA10A33AAE2}" destId="{9A65480C-1BD4-474F-8F8E-280A8F6B4379}" srcOrd="0" destOrd="0" presId="urn:microsoft.com/office/officeart/2005/8/layout/hierarchy4"/>
    <dgm:cxn modelId="{1E9713FD-51FD-4C57-BC4B-F2F400655563}" type="presOf" srcId="{17ED467F-084E-4B74-A509-C6EE0B59FC51}" destId="{AC33207B-497C-4A80-96D6-25583929BE2E}" srcOrd="0" destOrd="0" presId="urn:microsoft.com/office/officeart/2005/8/layout/hierarchy4"/>
    <dgm:cxn modelId="{964827C1-9DB5-412A-84B4-DB2004032CAC}" srcId="{9D607610-55A1-474E-A8EC-113C19D15716}" destId="{1C67369D-B507-4021-9934-DCC62FED72DD}" srcOrd="3" destOrd="0" parTransId="{E971F2B6-444E-44B0-A632-CCB652426CFB}" sibTransId="{95E2B71F-2B72-4A7E-B8E7-230BF00DDCAD}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98D2461C-A786-4E4C-832F-47FE168C04A6}" srcId="{9D607610-55A1-474E-A8EC-113C19D15716}" destId="{17ED467F-084E-4B74-A509-C6EE0B59FC51}" srcOrd="2" destOrd="0" parTransId="{B2CE1E37-EAF5-4906-8966-0A9ECAB2CA28}" sibTransId="{4493E364-69F5-45BF-9BB2-0BECD43AC82C}"/>
    <dgm:cxn modelId="{93D3298E-07C0-4BBE-8AE6-4C77B122BA8C}" type="presOf" srcId="{1C67369D-B507-4021-9934-DCC62FED72DD}" destId="{93BDEF44-DD87-4924-BE2C-B61EFA697788}" srcOrd="0" destOrd="0" presId="urn:microsoft.com/office/officeart/2005/8/layout/hierarchy4"/>
    <dgm:cxn modelId="{555A2073-8057-4216-B8C1-E5135B391874}" type="presOf" srcId="{84AEEC40-7DCF-4B5A-9DA3-EEEEF4AEF0C9}" destId="{7E0F7BA9-3C19-456D-A7AE-BCAAFE53BAD9}" srcOrd="0" destOrd="0" presId="urn:microsoft.com/office/officeart/2005/8/layout/hierarchy4"/>
    <dgm:cxn modelId="{17841A5C-252C-41F0-AC95-D21A1EDF60FA}" type="presOf" srcId="{9D607610-55A1-474E-A8EC-113C19D15716}" destId="{8C6EB73C-08F7-46FF-8F2D-918ACF886704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380C0273-FF4E-4521-805D-4851DCC0DBBA}" type="presParOf" srcId="{495E6B46-2860-4FE3-A6BD-8A3487BCADA5}" destId="{95AD0209-F804-46AD-9007-F4F6494A2DA8}" srcOrd="0" destOrd="0" presId="urn:microsoft.com/office/officeart/2005/8/layout/hierarchy4"/>
    <dgm:cxn modelId="{F450A58B-90CA-41FB-9EB4-70918DCB2D7C}" type="presParOf" srcId="{95AD0209-F804-46AD-9007-F4F6494A2DA8}" destId="{8C6EB73C-08F7-46FF-8F2D-918ACF886704}" srcOrd="0" destOrd="0" presId="urn:microsoft.com/office/officeart/2005/8/layout/hierarchy4"/>
    <dgm:cxn modelId="{C13E6456-8FE5-4E77-A260-55C0F94FEF9E}" type="presParOf" srcId="{95AD0209-F804-46AD-9007-F4F6494A2DA8}" destId="{64A7AC3A-B0D1-43A0-8A7C-43B58FCBEC12}" srcOrd="1" destOrd="0" presId="urn:microsoft.com/office/officeart/2005/8/layout/hierarchy4"/>
    <dgm:cxn modelId="{30BBAE35-CDBF-48AB-993A-38A859567694}" type="presParOf" srcId="{95AD0209-F804-46AD-9007-F4F6494A2DA8}" destId="{368A3A91-37C1-4186-80EB-A6193D8654A6}" srcOrd="2" destOrd="0" presId="urn:microsoft.com/office/officeart/2005/8/layout/hierarchy4"/>
    <dgm:cxn modelId="{82DAE460-6B04-4E60-A80F-036386B0B915}" type="presParOf" srcId="{368A3A91-37C1-4186-80EB-A6193D8654A6}" destId="{FDC69D09-BFE1-4B60-8840-03B9035D271F}" srcOrd="0" destOrd="0" presId="urn:microsoft.com/office/officeart/2005/8/layout/hierarchy4"/>
    <dgm:cxn modelId="{5E60A632-8AE4-4D64-9D76-409FC90C32B8}" type="presParOf" srcId="{FDC69D09-BFE1-4B60-8840-03B9035D271F}" destId="{7E0F7BA9-3C19-456D-A7AE-BCAAFE53BAD9}" srcOrd="0" destOrd="0" presId="urn:microsoft.com/office/officeart/2005/8/layout/hierarchy4"/>
    <dgm:cxn modelId="{0C5B33C4-F5CA-48C4-8173-16A8600D5C0A}" type="presParOf" srcId="{FDC69D09-BFE1-4B60-8840-03B9035D271F}" destId="{8AF67414-AB97-4991-BB97-AD2A16250BD6}" srcOrd="1" destOrd="0" presId="urn:microsoft.com/office/officeart/2005/8/layout/hierarchy4"/>
    <dgm:cxn modelId="{026B401D-F6F1-417F-A66B-0870ABE7473E}" type="presParOf" srcId="{368A3A91-37C1-4186-80EB-A6193D8654A6}" destId="{73E6D1C4-953A-4830-AEA0-5C0F164EFA62}" srcOrd="1" destOrd="0" presId="urn:microsoft.com/office/officeart/2005/8/layout/hierarchy4"/>
    <dgm:cxn modelId="{EE38BC13-9950-47C9-A203-A7D846BBC853}" type="presParOf" srcId="{368A3A91-37C1-4186-80EB-A6193D8654A6}" destId="{D40E6A59-19A4-4D38-86D2-5053885EC5E9}" srcOrd="2" destOrd="0" presId="urn:microsoft.com/office/officeart/2005/8/layout/hierarchy4"/>
    <dgm:cxn modelId="{C3005F94-825D-4EC6-9CB5-C48781161F3F}" type="presParOf" srcId="{D40E6A59-19A4-4D38-86D2-5053885EC5E9}" destId="{9A65480C-1BD4-474F-8F8E-280A8F6B4379}" srcOrd="0" destOrd="0" presId="urn:microsoft.com/office/officeart/2005/8/layout/hierarchy4"/>
    <dgm:cxn modelId="{92457E1F-0895-4238-840E-F1C04AA6C61C}" type="presParOf" srcId="{D40E6A59-19A4-4D38-86D2-5053885EC5E9}" destId="{CA8C8BC3-4AD8-4B75-B722-0DF7A1E26BD7}" srcOrd="1" destOrd="0" presId="urn:microsoft.com/office/officeart/2005/8/layout/hierarchy4"/>
    <dgm:cxn modelId="{1E7254A1-10CD-461E-870B-8E0511287801}" type="presParOf" srcId="{368A3A91-37C1-4186-80EB-A6193D8654A6}" destId="{E8037EF7-B32B-4EDB-8BD0-51B9DD63DDA6}" srcOrd="3" destOrd="0" presId="urn:microsoft.com/office/officeart/2005/8/layout/hierarchy4"/>
    <dgm:cxn modelId="{E8C5FEE6-586D-429F-AC91-7C9A4912421E}" type="presParOf" srcId="{368A3A91-37C1-4186-80EB-A6193D8654A6}" destId="{37914096-B6D1-4F63-8261-BBA371046599}" srcOrd="4" destOrd="0" presId="urn:microsoft.com/office/officeart/2005/8/layout/hierarchy4"/>
    <dgm:cxn modelId="{8AC5173B-66C7-4E9C-89A6-54823CDBE1C5}" type="presParOf" srcId="{37914096-B6D1-4F63-8261-BBA371046599}" destId="{AC33207B-497C-4A80-96D6-25583929BE2E}" srcOrd="0" destOrd="0" presId="urn:microsoft.com/office/officeart/2005/8/layout/hierarchy4"/>
    <dgm:cxn modelId="{546704A4-34B3-4D55-8042-3E59D63CE550}" type="presParOf" srcId="{37914096-B6D1-4F63-8261-BBA371046599}" destId="{B1A1FAD7-1072-4E3F-99FE-6C173C55E8FD}" srcOrd="1" destOrd="0" presId="urn:microsoft.com/office/officeart/2005/8/layout/hierarchy4"/>
    <dgm:cxn modelId="{61620DD0-C478-41E7-BB57-DC145CBD22C0}" type="presParOf" srcId="{368A3A91-37C1-4186-80EB-A6193D8654A6}" destId="{C93A2843-C8E6-4FBB-8BE2-013F74933DF7}" srcOrd="5" destOrd="0" presId="urn:microsoft.com/office/officeart/2005/8/layout/hierarchy4"/>
    <dgm:cxn modelId="{26288288-CF6B-47FB-AF71-87A4E80DFDB7}" type="presParOf" srcId="{368A3A91-37C1-4186-80EB-A6193D8654A6}" destId="{33A666F7-0030-4E32-ADA4-9828F1BCD772}" srcOrd="6" destOrd="0" presId="urn:microsoft.com/office/officeart/2005/8/layout/hierarchy4"/>
    <dgm:cxn modelId="{BEEF1BCA-6A1B-4F22-9583-990B2AFABDC8}" type="presParOf" srcId="{33A666F7-0030-4E32-ADA4-9828F1BCD772}" destId="{93BDEF44-DD87-4924-BE2C-B61EFA697788}" srcOrd="0" destOrd="0" presId="urn:microsoft.com/office/officeart/2005/8/layout/hierarchy4"/>
    <dgm:cxn modelId="{78A763B3-F422-4072-95B8-5ECBBFFE7761}" type="presParOf" srcId="{33A666F7-0030-4E32-ADA4-9828F1BCD772}" destId="{F05CAAB4-97C5-4DDF-94E2-835FF36562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>
        <a:solidFill>
          <a:srgbClr val="FF5050"/>
        </a:solidFill>
      </dgm:spPr>
      <dgm:t>
        <a:bodyPr/>
        <a:lstStyle/>
        <a:p>
          <a:pPr latinLnBrk="1"/>
          <a:r>
            <a:rPr lang="en-US" altLang="ko-KR" sz="2400" b="1" dirty="0" smtClean="0"/>
            <a:t>Linux Kernel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err="1" smtClean="0"/>
            <a:t>uInput</a:t>
          </a:r>
          <a:endParaRPr lang="en-US" altLang="ko-KR" b="1" dirty="0" smtClean="0"/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smtClean="0"/>
            <a:t>Hardware key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D8A755C5-F758-40A0-A124-9863A88E3949}" type="presOf" srcId="{E6CFF34D-42CA-40CC-B125-CFA10A33AAE2}" destId="{9A65480C-1BD4-474F-8F8E-280A8F6B4379}" srcOrd="0" destOrd="0" presId="urn:microsoft.com/office/officeart/2005/8/layout/hierarchy4"/>
    <dgm:cxn modelId="{8CC031DA-D2D9-4CCA-B0FE-459FB9DD643F}" type="presOf" srcId="{84AEEC40-7DCF-4B5A-9DA3-EEEEF4AEF0C9}" destId="{7E0F7BA9-3C19-456D-A7AE-BCAAFE53BAD9}" srcOrd="0" destOrd="0" presId="urn:microsoft.com/office/officeart/2005/8/layout/hierarchy4"/>
    <dgm:cxn modelId="{B9D9FED3-C861-4751-85B5-5F1895896D6A}" type="presOf" srcId="{BD09E4D6-DBA1-4859-9556-DF3A4D57B7D5}" destId="{495E6B46-2860-4FE3-A6BD-8A3487BCADA5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93556B47-5C77-4D8F-A5CB-580902661044}" type="presOf" srcId="{9D607610-55A1-474E-A8EC-113C19D15716}" destId="{8C6EB73C-08F7-46FF-8F2D-918ACF886704}" srcOrd="0" destOrd="0" presId="urn:microsoft.com/office/officeart/2005/8/layout/hierarchy4"/>
    <dgm:cxn modelId="{B1617343-DFA1-4E12-B5CC-5F19936F751B}" type="presParOf" srcId="{495E6B46-2860-4FE3-A6BD-8A3487BCADA5}" destId="{95AD0209-F804-46AD-9007-F4F6494A2DA8}" srcOrd="0" destOrd="0" presId="urn:microsoft.com/office/officeart/2005/8/layout/hierarchy4"/>
    <dgm:cxn modelId="{7473D26D-9FCF-4A52-A122-A232278DC30A}" type="presParOf" srcId="{95AD0209-F804-46AD-9007-F4F6494A2DA8}" destId="{8C6EB73C-08F7-46FF-8F2D-918ACF886704}" srcOrd="0" destOrd="0" presId="urn:microsoft.com/office/officeart/2005/8/layout/hierarchy4"/>
    <dgm:cxn modelId="{25FE5F9D-B38D-41B3-B9BF-DFEDD07DB70A}" type="presParOf" srcId="{95AD0209-F804-46AD-9007-F4F6494A2DA8}" destId="{64A7AC3A-B0D1-43A0-8A7C-43B58FCBEC12}" srcOrd="1" destOrd="0" presId="urn:microsoft.com/office/officeart/2005/8/layout/hierarchy4"/>
    <dgm:cxn modelId="{EC02BBBE-DD96-45B0-868A-F4E8CDAF08C7}" type="presParOf" srcId="{95AD0209-F804-46AD-9007-F4F6494A2DA8}" destId="{368A3A91-37C1-4186-80EB-A6193D8654A6}" srcOrd="2" destOrd="0" presId="urn:microsoft.com/office/officeart/2005/8/layout/hierarchy4"/>
    <dgm:cxn modelId="{12FFEA35-599E-425C-B5E2-16B730EC6908}" type="presParOf" srcId="{368A3A91-37C1-4186-80EB-A6193D8654A6}" destId="{FDC69D09-BFE1-4B60-8840-03B9035D271F}" srcOrd="0" destOrd="0" presId="urn:microsoft.com/office/officeart/2005/8/layout/hierarchy4"/>
    <dgm:cxn modelId="{97BABA2C-D6C1-4769-B37D-9B86DE466FF2}" type="presParOf" srcId="{FDC69D09-BFE1-4B60-8840-03B9035D271F}" destId="{7E0F7BA9-3C19-456D-A7AE-BCAAFE53BAD9}" srcOrd="0" destOrd="0" presId="urn:microsoft.com/office/officeart/2005/8/layout/hierarchy4"/>
    <dgm:cxn modelId="{FBB7DBED-1022-4D31-A2BB-97E05F58EFEC}" type="presParOf" srcId="{FDC69D09-BFE1-4B60-8840-03B9035D271F}" destId="{8AF67414-AB97-4991-BB97-AD2A16250BD6}" srcOrd="1" destOrd="0" presId="urn:microsoft.com/office/officeart/2005/8/layout/hierarchy4"/>
    <dgm:cxn modelId="{A271FF2E-5218-4DAA-A6B4-627C334AE811}" type="presParOf" srcId="{368A3A91-37C1-4186-80EB-A6193D8654A6}" destId="{73E6D1C4-953A-4830-AEA0-5C0F164EFA62}" srcOrd="1" destOrd="0" presId="urn:microsoft.com/office/officeart/2005/8/layout/hierarchy4"/>
    <dgm:cxn modelId="{C7015644-B83A-4DF5-A671-5D1663442C26}" type="presParOf" srcId="{368A3A91-37C1-4186-80EB-A6193D8654A6}" destId="{D40E6A59-19A4-4D38-86D2-5053885EC5E9}" srcOrd="2" destOrd="0" presId="urn:microsoft.com/office/officeart/2005/8/layout/hierarchy4"/>
    <dgm:cxn modelId="{4B27BB45-57F9-410A-944E-C433D405830F}" type="presParOf" srcId="{D40E6A59-19A4-4D38-86D2-5053885EC5E9}" destId="{9A65480C-1BD4-474F-8F8E-280A8F6B4379}" srcOrd="0" destOrd="0" presId="urn:microsoft.com/office/officeart/2005/8/layout/hierarchy4"/>
    <dgm:cxn modelId="{86CD7B4F-789C-4119-8B8A-D944528DD65E}" type="presParOf" srcId="{D40E6A59-19A4-4D38-86D2-5053885EC5E9}" destId="{CA8C8BC3-4AD8-4B75-B722-0DF7A1E26B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/>
      <dgm:t>
        <a:bodyPr/>
        <a:lstStyle/>
        <a:p>
          <a:pPr latinLnBrk="1"/>
          <a:r>
            <a:rPr lang="en-US" altLang="ko-KR" sz="2400" b="1" dirty="0" smtClean="0"/>
            <a:t>Cloud Phone Server</a:t>
          </a:r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C#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MySQL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96D1AD5E-82FD-4BBA-80A9-8BAC40CE9326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AVD</a:t>
          </a:r>
        </a:p>
      </dgm:t>
    </dgm:pt>
    <dgm:pt modelId="{49E7CA5C-0346-4324-8C88-A93D4FB065D2}" type="parTrans" cxnId="{36B5F063-4AE3-4805-A8E8-B51231D20BFD}">
      <dgm:prSet/>
      <dgm:spPr/>
      <dgm:t>
        <a:bodyPr/>
        <a:lstStyle/>
        <a:p>
          <a:pPr latinLnBrk="1"/>
          <a:endParaRPr lang="ko-KR" altLang="en-US"/>
        </a:p>
      </dgm:t>
    </dgm:pt>
    <dgm:pt modelId="{4B2B7BA4-2D02-4C34-82F5-A9B3EAE90899}" type="sibTrans" cxnId="{36B5F063-4AE3-4805-A8E8-B51231D20BFD}">
      <dgm:prSet/>
      <dgm:spPr/>
      <dgm:t>
        <a:bodyPr/>
        <a:lstStyle/>
        <a:p>
          <a:pPr latinLnBrk="1"/>
          <a:endParaRPr lang="ko-KR" altLang="en-US"/>
        </a:p>
      </dgm:t>
    </dgm:pt>
    <dgm:pt modelId="{BE6C3D40-538E-4C33-A6F6-1834A8258446}">
      <dgm:prSet phldrT="[Text]"/>
      <dgm:spPr>
        <a:solidFill>
          <a:srgbClr val="92D050"/>
        </a:solidFill>
      </dgm:spPr>
      <dgm:t>
        <a:bodyPr/>
        <a:lstStyle/>
        <a:p>
          <a:pPr latinLnBrk="1"/>
          <a:r>
            <a:rPr lang="en-US" altLang="ko-KR" b="1" dirty="0" smtClean="0"/>
            <a:t>ADB</a:t>
          </a:r>
        </a:p>
      </dgm:t>
    </dgm:pt>
    <dgm:pt modelId="{E23996C5-9887-45A6-A722-C85BBC9325F6}" type="parTrans" cxnId="{6F4FA904-7DFF-4054-BDC9-6F721D562DB4}">
      <dgm:prSet/>
      <dgm:spPr/>
      <dgm:t>
        <a:bodyPr/>
        <a:lstStyle/>
        <a:p>
          <a:pPr latinLnBrk="1"/>
          <a:endParaRPr lang="ko-KR" altLang="en-US"/>
        </a:p>
      </dgm:t>
    </dgm:pt>
    <dgm:pt modelId="{9110678A-5152-4A85-9046-407F74BAA87B}" type="sibTrans" cxnId="{6F4FA904-7DFF-4054-BDC9-6F721D562DB4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Y="-121244" custLinFactNeighborX="-860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3CAD66FC-1560-400B-B09C-D9F016303FBD}" type="pres">
      <dgm:prSet presAssocID="{C918E8EE-59F4-4878-BB2A-4F469FC7A921}" presName="sibSpaceTwo" presStyleCnt="0"/>
      <dgm:spPr/>
    </dgm:pt>
    <dgm:pt modelId="{B117AE8B-CE80-49E6-988D-D07A493314C9}" type="pres">
      <dgm:prSet presAssocID="{96D1AD5E-82FD-4BBA-80A9-8BAC40CE9326}" presName="vertTwo" presStyleCnt="0"/>
      <dgm:spPr/>
    </dgm:pt>
    <dgm:pt modelId="{24D31D7D-247C-4743-9CEB-76A0CA11A4E4}" type="pres">
      <dgm:prSet presAssocID="{96D1AD5E-82FD-4BBA-80A9-8BAC40CE9326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B2A93A-5125-453E-8FBE-26E6DC57B855}" type="pres">
      <dgm:prSet presAssocID="{96D1AD5E-82FD-4BBA-80A9-8BAC40CE9326}" presName="horzTwo" presStyleCnt="0"/>
      <dgm:spPr/>
    </dgm:pt>
    <dgm:pt modelId="{76FA1D3A-E9D1-4F8D-BFC0-A790D688220E}" type="pres">
      <dgm:prSet presAssocID="{4B2B7BA4-2D02-4C34-82F5-A9B3EAE90899}" presName="sibSpaceTwo" presStyleCnt="0"/>
      <dgm:spPr/>
    </dgm:pt>
    <dgm:pt modelId="{0C609ED2-EE05-4D35-A604-397688B8DEF8}" type="pres">
      <dgm:prSet presAssocID="{BE6C3D40-538E-4C33-A6F6-1834A8258446}" presName="vertTwo" presStyleCnt="0"/>
      <dgm:spPr/>
    </dgm:pt>
    <dgm:pt modelId="{83ABF44F-103B-4D01-8D31-A2BE4AEAA004}" type="pres">
      <dgm:prSet presAssocID="{BE6C3D40-538E-4C33-A6F6-1834A8258446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BED009-CD80-4B0A-9FD8-8CA5D1A14497}" type="pres">
      <dgm:prSet presAssocID="{BE6C3D40-538E-4C33-A6F6-1834A8258446}" presName="horzTwo" presStyleCnt="0"/>
      <dgm:spPr/>
    </dgm:pt>
  </dgm:ptLst>
  <dgm:cxnLst>
    <dgm:cxn modelId="{6EA5D27D-309F-4059-B2F8-90C591358115}" type="presOf" srcId="{9D607610-55A1-474E-A8EC-113C19D15716}" destId="{8C6EB73C-08F7-46FF-8F2D-918ACF886704}" srcOrd="0" destOrd="0" presId="urn:microsoft.com/office/officeart/2005/8/layout/hierarchy4"/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3505E838-5F1B-4686-B559-76C3A35D46FE}" type="presOf" srcId="{BE6C3D40-538E-4C33-A6F6-1834A8258446}" destId="{83ABF44F-103B-4D01-8D31-A2BE4AEAA004}" srcOrd="0" destOrd="0" presId="urn:microsoft.com/office/officeart/2005/8/layout/hierarchy4"/>
    <dgm:cxn modelId="{BD05DB0A-008C-4613-AE89-619EA77E1ACE}" type="presOf" srcId="{BD09E4D6-DBA1-4859-9556-DF3A4D57B7D5}" destId="{495E6B46-2860-4FE3-A6BD-8A3487BCADA5}" srcOrd="0" destOrd="0" presId="urn:microsoft.com/office/officeart/2005/8/layout/hierarchy4"/>
    <dgm:cxn modelId="{810E1DC2-F284-429A-9D07-31481B96351E}" type="presOf" srcId="{96D1AD5E-82FD-4BBA-80A9-8BAC40CE9326}" destId="{24D31D7D-247C-4743-9CEB-76A0CA11A4E4}" srcOrd="0" destOrd="0" presId="urn:microsoft.com/office/officeart/2005/8/layout/hierarchy4"/>
    <dgm:cxn modelId="{B6B0137C-FF3F-4B2A-9304-DF7C1645F4BC}" type="presOf" srcId="{E6CFF34D-42CA-40CC-B125-CFA10A33AAE2}" destId="{9A65480C-1BD4-474F-8F8E-280A8F6B4379}" srcOrd="0" destOrd="0" presId="urn:microsoft.com/office/officeart/2005/8/layout/hierarchy4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CCDD8182-019E-4264-865A-49A31045BFB0}" type="presOf" srcId="{84AEEC40-7DCF-4B5A-9DA3-EEEEF4AEF0C9}" destId="{7E0F7BA9-3C19-456D-A7AE-BCAAFE53BAD9}" srcOrd="0" destOrd="0" presId="urn:microsoft.com/office/officeart/2005/8/layout/hierarchy4"/>
    <dgm:cxn modelId="{36B5F063-4AE3-4805-A8E8-B51231D20BFD}" srcId="{9D607610-55A1-474E-A8EC-113C19D15716}" destId="{96D1AD5E-82FD-4BBA-80A9-8BAC40CE9326}" srcOrd="2" destOrd="0" parTransId="{49E7CA5C-0346-4324-8C88-A93D4FB065D2}" sibTransId="{4B2B7BA4-2D02-4C34-82F5-A9B3EAE90899}"/>
    <dgm:cxn modelId="{6F4FA904-7DFF-4054-BDC9-6F721D562DB4}" srcId="{9D607610-55A1-474E-A8EC-113C19D15716}" destId="{BE6C3D40-538E-4C33-A6F6-1834A8258446}" srcOrd="3" destOrd="0" parTransId="{E23996C5-9887-45A6-A722-C85BBC9325F6}" sibTransId="{9110678A-5152-4A85-9046-407F74BAA87B}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92701346-1FBB-4757-840A-368D14FB73D8}" type="presParOf" srcId="{495E6B46-2860-4FE3-A6BD-8A3487BCADA5}" destId="{95AD0209-F804-46AD-9007-F4F6494A2DA8}" srcOrd="0" destOrd="0" presId="urn:microsoft.com/office/officeart/2005/8/layout/hierarchy4"/>
    <dgm:cxn modelId="{012484EC-2F55-418E-BB5F-85C927DD98BB}" type="presParOf" srcId="{95AD0209-F804-46AD-9007-F4F6494A2DA8}" destId="{8C6EB73C-08F7-46FF-8F2D-918ACF886704}" srcOrd="0" destOrd="0" presId="urn:microsoft.com/office/officeart/2005/8/layout/hierarchy4"/>
    <dgm:cxn modelId="{794A5CCD-5257-4AB7-B5E1-E44E7986AEB8}" type="presParOf" srcId="{95AD0209-F804-46AD-9007-F4F6494A2DA8}" destId="{64A7AC3A-B0D1-43A0-8A7C-43B58FCBEC12}" srcOrd="1" destOrd="0" presId="urn:microsoft.com/office/officeart/2005/8/layout/hierarchy4"/>
    <dgm:cxn modelId="{3375D3A6-4C20-46A6-A87F-1A532346A982}" type="presParOf" srcId="{95AD0209-F804-46AD-9007-F4F6494A2DA8}" destId="{368A3A91-37C1-4186-80EB-A6193D8654A6}" srcOrd="2" destOrd="0" presId="urn:microsoft.com/office/officeart/2005/8/layout/hierarchy4"/>
    <dgm:cxn modelId="{DB1627AE-F499-44B4-B8AB-34071CF3912B}" type="presParOf" srcId="{368A3A91-37C1-4186-80EB-A6193D8654A6}" destId="{FDC69D09-BFE1-4B60-8840-03B9035D271F}" srcOrd="0" destOrd="0" presId="urn:microsoft.com/office/officeart/2005/8/layout/hierarchy4"/>
    <dgm:cxn modelId="{A369FD8E-9FF9-4776-93CF-4FF6F4BA1EF1}" type="presParOf" srcId="{FDC69D09-BFE1-4B60-8840-03B9035D271F}" destId="{7E0F7BA9-3C19-456D-A7AE-BCAAFE53BAD9}" srcOrd="0" destOrd="0" presId="urn:microsoft.com/office/officeart/2005/8/layout/hierarchy4"/>
    <dgm:cxn modelId="{E14248B9-06B4-4B28-A9CF-38AD1CAC8E47}" type="presParOf" srcId="{FDC69D09-BFE1-4B60-8840-03B9035D271F}" destId="{8AF67414-AB97-4991-BB97-AD2A16250BD6}" srcOrd="1" destOrd="0" presId="urn:microsoft.com/office/officeart/2005/8/layout/hierarchy4"/>
    <dgm:cxn modelId="{5CBA1DAF-65FF-4E6E-9BFD-E5FC2BF9C1C3}" type="presParOf" srcId="{368A3A91-37C1-4186-80EB-A6193D8654A6}" destId="{73E6D1C4-953A-4830-AEA0-5C0F164EFA62}" srcOrd="1" destOrd="0" presId="urn:microsoft.com/office/officeart/2005/8/layout/hierarchy4"/>
    <dgm:cxn modelId="{A3683AF6-F4E8-4856-9C8E-C11892D1E382}" type="presParOf" srcId="{368A3A91-37C1-4186-80EB-A6193D8654A6}" destId="{D40E6A59-19A4-4D38-86D2-5053885EC5E9}" srcOrd="2" destOrd="0" presId="urn:microsoft.com/office/officeart/2005/8/layout/hierarchy4"/>
    <dgm:cxn modelId="{D739BB0F-F13A-42F2-B92B-15A9698608A0}" type="presParOf" srcId="{D40E6A59-19A4-4D38-86D2-5053885EC5E9}" destId="{9A65480C-1BD4-474F-8F8E-280A8F6B4379}" srcOrd="0" destOrd="0" presId="urn:microsoft.com/office/officeart/2005/8/layout/hierarchy4"/>
    <dgm:cxn modelId="{E4253471-60A1-4E9A-904B-F11268392D51}" type="presParOf" srcId="{D40E6A59-19A4-4D38-86D2-5053885EC5E9}" destId="{CA8C8BC3-4AD8-4B75-B722-0DF7A1E26BD7}" srcOrd="1" destOrd="0" presId="urn:microsoft.com/office/officeart/2005/8/layout/hierarchy4"/>
    <dgm:cxn modelId="{5C077334-D2D8-422D-8651-C29BF5C8C13A}" type="presParOf" srcId="{368A3A91-37C1-4186-80EB-A6193D8654A6}" destId="{3CAD66FC-1560-400B-B09C-D9F016303FBD}" srcOrd="3" destOrd="0" presId="urn:microsoft.com/office/officeart/2005/8/layout/hierarchy4"/>
    <dgm:cxn modelId="{465027E0-12F1-4250-9049-7BF27D90F846}" type="presParOf" srcId="{368A3A91-37C1-4186-80EB-A6193D8654A6}" destId="{B117AE8B-CE80-49E6-988D-D07A493314C9}" srcOrd="4" destOrd="0" presId="urn:microsoft.com/office/officeart/2005/8/layout/hierarchy4"/>
    <dgm:cxn modelId="{DACC65BB-FCE6-494E-894E-168168342F34}" type="presParOf" srcId="{B117AE8B-CE80-49E6-988D-D07A493314C9}" destId="{24D31D7D-247C-4743-9CEB-76A0CA11A4E4}" srcOrd="0" destOrd="0" presId="urn:microsoft.com/office/officeart/2005/8/layout/hierarchy4"/>
    <dgm:cxn modelId="{CB2EDFF9-66F0-44B9-BBE8-1DC15C26AB2B}" type="presParOf" srcId="{B117AE8B-CE80-49E6-988D-D07A493314C9}" destId="{BFB2A93A-5125-453E-8FBE-26E6DC57B855}" srcOrd="1" destOrd="0" presId="urn:microsoft.com/office/officeart/2005/8/layout/hierarchy4"/>
    <dgm:cxn modelId="{3B0CFC30-96A4-43A4-B006-11420FDAE0D2}" type="presParOf" srcId="{368A3A91-37C1-4186-80EB-A6193D8654A6}" destId="{76FA1D3A-E9D1-4F8D-BFC0-A790D688220E}" srcOrd="5" destOrd="0" presId="urn:microsoft.com/office/officeart/2005/8/layout/hierarchy4"/>
    <dgm:cxn modelId="{0230C64C-6CD8-4FF7-878B-36D05D19FB3C}" type="presParOf" srcId="{368A3A91-37C1-4186-80EB-A6193D8654A6}" destId="{0C609ED2-EE05-4D35-A604-397688B8DEF8}" srcOrd="6" destOrd="0" presId="urn:microsoft.com/office/officeart/2005/8/layout/hierarchy4"/>
    <dgm:cxn modelId="{A46E1E4F-1A1B-49C4-AC87-D9CDB9773599}" type="presParOf" srcId="{0C609ED2-EE05-4D35-A604-397688B8DEF8}" destId="{83ABF44F-103B-4D01-8D31-A2BE4AEAA004}" srcOrd="0" destOrd="0" presId="urn:microsoft.com/office/officeart/2005/8/layout/hierarchy4"/>
    <dgm:cxn modelId="{7746726C-F62F-4E45-BBB5-2939948955BD}" type="presParOf" srcId="{0C609ED2-EE05-4D35-A604-397688B8DEF8}" destId="{BDBED009-CD80-4B0A-9FD8-8CA5D1A1449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09E4D6-DBA1-4859-9556-DF3A4D57B7D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9D607610-55A1-474E-A8EC-113C19D15716}">
      <dgm:prSet phldrT="[Text]" custT="1"/>
      <dgm:spPr>
        <a:solidFill>
          <a:srgbClr val="FF5050"/>
        </a:solidFill>
      </dgm:spPr>
      <dgm:t>
        <a:bodyPr/>
        <a:lstStyle/>
        <a:p>
          <a:pPr latinLnBrk="1"/>
          <a:r>
            <a:rPr lang="en-US" altLang="ko-KR" sz="2400" b="1" dirty="0" err="1" smtClean="0"/>
            <a:t>AVStream</a:t>
          </a:r>
          <a:endParaRPr lang="en-US" altLang="ko-KR" sz="2400" b="1" dirty="0" smtClean="0"/>
        </a:p>
      </dgm:t>
    </dgm:pt>
    <dgm:pt modelId="{BF106927-8F39-485C-AE71-DB0919F1ECFC}" type="sib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CDDB9A7C-86B6-45A0-8797-0B4AA16F6EEA}" type="parTrans" cxnId="{ADE71397-24C6-4C7A-A85F-6D5F2272D87B}">
      <dgm:prSet/>
      <dgm:spPr/>
      <dgm:t>
        <a:bodyPr/>
        <a:lstStyle/>
        <a:p>
          <a:pPr latinLnBrk="1"/>
          <a:endParaRPr lang="ko-KR" altLang="en-US"/>
        </a:p>
      </dgm:t>
    </dgm:pt>
    <dgm:pt modelId="{84AEEC40-7DCF-4B5A-9DA3-EEEEF4AEF0C9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smtClean="0"/>
            <a:t>Filter Driver</a:t>
          </a:r>
        </a:p>
      </dgm:t>
    </dgm:pt>
    <dgm:pt modelId="{C4DBC1AE-9522-4C99-9D36-D04F0139D296}" type="par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47084897-264F-4958-BCEB-6AD2C838B85D}" type="sibTrans" cxnId="{C190467B-2FA8-41F9-BC5D-3EB44CEAFFFB}">
      <dgm:prSet/>
      <dgm:spPr/>
      <dgm:t>
        <a:bodyPr/>
        <a:lstStyle/>
        <a:p>
          <a:pPr latinLnBrk="1"/>
          <a:endParaRPr lang="ko-KR" altLang="en-US"/>
        </a:p>
      </dgm:t>
    </dgm:pt>
    <dgm:pt modelId="{E6CFF34D-42CA-40CC-B125-CFA10A33AAE2}">
      <dgm:prSet phldrT="[Text]"/>
      <dgm:spPr>
        <a:solidFill>
          <a:srgbClr val="993366"/>
        </a:solidFill>
      </dgm:spPr>
      <dgm:t>
        <a:bodyPr/>
        <a:lstStyle/>
        <a:p>
          <a:pPr latinLnBrk="1"/>
          <a:r>
            <a:rPr lang="en-US" altLang="ko-KR" b="1" dirty="0" smtClean="0"/>
            <a:t>WDM</a:t>
          </a:r>
        </a:p>
      </dgm:t>
    </dgm:pt>
    <dgm:pt modelId="{535C87AF-1109-47DA-8CDC-D1153AB4480C}" type="par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C918E8EE-59F4-4878-BB2A-4F469FC7A921}" type="sibTrans" cxnId="{A08794F5-4D99-454B-AD93-99160EC3D0B8}">
      <dgm:prSet/>
      <dgm:spPr/>
      <dgm:t>
        <a:bodyPr/>
        <a:lstStyle/>
        <a:p>
          <a:pPr latinLnBrk="1"/>
          <a:endParaRPr lang="ko-KR" altLang="en-US"/>
        </a:p>
      </dgm:t>
    </dgm:pt>
    <dgm:pt modelId="{495E6B46-2860-4FE3-A6BD-8A3487BCADA5}" type="pres">
      <dgm:prSet presAssocID="{BD09E4D6-DBA1-4859-9556-DF3A4D57B7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AD0209-F804-46AD-9007-F4F6494A2DA8}" type="pres">
      <dgm:prSet presAssocID="{9D607610-55A1-474E-A8EC-113C19D15716}" presName="vertOne" presStyleCnt="0"/>
      <dgm:spPr/>
      <dgm:t>
        <a:bodyPr/>
        <a:lstStyle/>
        <a:p>
          <a:pPr latinLnBrk="1"/>
          <a:endParaRPr lang="ko-KR" altLang="en-US"/>
        </a:p>
      </dgm:t>
    </dgm:pt>
    <dgm:pt modelId="{8C6EB73C-08F7-46FF-8F2D-918ACF886704}" type="pres">
      <dgm:prSet presAssocID="{9D607610-55A1-474E-A8EC-113C19D15716}" presName="txOne" presStyleLbl="node0" presStyleIdx="0" presStyleCnt="1" custLinFactNeighborX="-383" custLinFactNeighborY="3847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A7AC3A-B0D1-43A0-8A7C-43B58FCBEC12}" type="pres">
      <dgm:prSet presAssocID="{9D607610-55A1-474E-A8EC-113C19D15716}" presName="parTransOne" presStyleCnt="0"/>
      <dgm:spPr/>
      <dgm:t>
        <a:bodyPr/>
        <a:lstStyle/>
        <a:p>
          <a:pPr latinLnBrk="1"/>
          <a:endParaRPr lang="ko-KR" altLang="en-US"/>
        </a:p>
      </dgm:t>
    </dgm:pt>
    <dgm:pt modelId="{368A3A91-37C1-4186-80EB-A6193D8654A6}" type="pres">
      <dgm:prSet presAssocID="{9D607610-55A1-474E-A8EC-113C19D15716}" presName="horzOne" presStyleCnt="0"/>
      <dgm:spPr/>
      <dgm:t>
        <a:bodyPr/>
        <a:lstStyle/>
        <a:p>
          <a:pPr latinLnBrk="1"/>
          <a:endParaRPr lang="ko-KR" altLang="en-US"/>
        </a:p>
      </dgm:t>
    </dgm:pt>
    <dgm:pt modelId="{FDC69D09-BFE1-4B60-8840-03B9035D271F}" type="pres">
      <dgm:prSet presAssocID="{84AEEC40-7DCF-4B5A-9DA3-EEEEF4AEF0C9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7E0F7BA9-3C19-456D-A7AE-BCAAFE53BAD9}" type="pres">
      <dgm:prSet presAssocID="{84AEEC40-7DCF-4B5A-9DA3-EEEEF4AEF0C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67414-AB97-4991-BB97-AD2A16250BD6}" type="pres">
      <dgm:prSet presAssocID="{84AEEC40-7DCF-4B5A-9DA3-EEEEF4AEF0C9}" presName="horzTwo" presStyleCnt="0"/>
      <dgm:spPr/>
      <dgm:t>
        <a:bodyPr/>
        <a:lstStyle/>
        <a:p>
          <a:pPr latinLnBrk="1"/>
          <a:endParaRPr lang="ko-KR" altLang="en-US"/>
        </a:p>
      </dgm:t>
    </dgm:pt>
    <dgm:pt modelId="{73E6D1C4-953A-4830-AEA0-5C0F164EFA62}" type="pres">
      <dgm:prSet presAssocID="{47084897-264F-4958-BCEB-6AD2C838B85D}" presName="sibSpaceTwo" presStyleCnt="0"/>
      <dgm:spPr/>
      <dgm:t>
        <a:bodyPr/>
        <a:lstStyle/>
        <a:p>
          <a:pPr latinLnBrk="1"/>
          <a:endParaRPr lang="ko-KR" altLang="en-US"/>
        </a:p>
      </dgm:t>
    </dgm:pt>
    <dgm:pt modelId="{D40E6A59-19A4-4D38-86D2-5053885EC5E9}" type="pres">
      <dgm:prSet presAssocID="{E6CFF34D-42CA-40CC-B125-CFA10A33AAE2}" presName="vertTwo" presStyleCnt="0"/>
      <dgm:spPr/>
      <dgm:t>
        <a:bodyPr/>
        <a:lstStyle/>
        <a:p>
          <a:pPr latinLnBrk="1"/>
          <a:endParaRPr lang="ko-KR" altLang="en-US"/>
        </a:p>
      </dgm:t>
    </dgm:pt>
    <dgm:pt modelId="{9A65480C-1BD4-474F-8F8E-280A8F6B4379}" type="pres">
      <dgm:prSet presAssocID="{E6CFF34D-42CA-40CC-B125-CFA10A33AAE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8C8BC3-4AD8-4B75-B722-0DF7A1E26BD7}" type="pres">
      <dgm:prSet presAssocID="{E6CFF34D-42CA-40CC-B125-CFA10A33AAE2}" presName="horzTwo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C190467B-2FA8-41F9-BC5D-3EB44CEAFFFB}" srcId="{9D607610-55A1-474E-A8EC-113C19D15716}" destId="{84AEEC40-7DCF-4B5A-9DA3-EEEEF4AEF0C9}" srcOrd="0" destOrd="0" parTransId="{C4DBC1AE-9522-4C99-9D36-D04F0139D296}" sibTransId="{47084897-264F-4958-BCEB-6AD2C838B85D}"/>
    <dgm:cxn modelId="{0465BEE8-A712-4124-A94A-848AF4FF7744}" type="presOf" srcId="{BD09E4D6-DBA1-4859-9556-DF3A4D57B7D5}" destId="{495E6B46-2860-4FE3-A6BD-8A3487BCADA5}" srcOrd="0" destOrd="0" presId="urn:microsoft.com/office/officeart/2005/8/layout/hierarchy4"/>
    <dgm:cxn modelId="{ED45807F-43EA-4B27-BD12-A254949AF31D}" type="presOf" srcId="{9D607610-55A1-474E-A8EC-113C19D15716}" destId="{8C6EB73C-08F7-46FF-8F2D-918ACF886704}" srcOrd="0" destOrd="0" presId="urn:microsoft.com/office/officeart/2005/8/layout/hierarchy4"/>
    <dgm:cxn modelId="{A08794F5-4D99-454B-AD93-99160EC3D0B8}" srcId="{9D607610-55A1-474E-A8EC-113C19D15716}" destId="{E6CFF34D-42CA-40CC-B125-CFA10A33AAE2}" srcOrd="1" destOrd="0" parTransId="{535C87AF-1109-47DA-8CDC-D1153AB4480C}" sibTransId="{C918E8EE-59F4-4878-BB2A-4F469FC7A921}"/>
    <dgm:cxn modelId="{39E20F7F-F9D7-41F1-9905-50385436372F}" type="presOf" srcId="{E6CFF34D-42CA-40CC-B125-CFA10A33AAE2}" destId="{9A65480C-1BD4-474F-8F8E-280A8F6B4379}" srcOrd="0" destOrd="0" presId="urn:microsoft.com/office/officeart/2005/8/layout/hierarchy4"/>
    <dgm:cxn modelId="{BFCF87BF-3F5E-48DD-AE7A-9C04E8D967F6}" type="presOf" srcId="{84AEEC40-7DCF-4B5A-9DA3-EEEEF4AEF0C9}" destId="{7E0F7BA9-3C19-456D-A7AE-BCAAFE53BAD9}" srcOrd="0" destOrd="0" presId="urn:microsoft.com/office/officeart/2005/8/layout/hierarchy4"/>
    <dgm:cxn modelId="{ADE71397-24C6-4C7A-A85F-6D5F2272D87B}" srcId="{BD09E4D6-DBA1-4859-9556-DF3A4D57B7D5}" destId="{9D607610-55A1-474E-A8EC-113C19D15716}" srcOrd="0" destOrd="0" parTransId="{CDDB9A7C-86B6-45A0-8797-0B4AA16F6EEA}" sibTransId="{BF106927-8F39-485C-AE71-DB0919F1ECFC}"/>
    <dgm:cxn modelId="{83AF85D8-BEF7-4CAC-B458-EF20AABCDBA8}" type="presParOf" srcId="{495E6B46-2860-4FE3-A6BD-8A3487BCADA5}" destId="{95AD0209-F804-46AD-9007-F4F6494A2DA8}" srcOrd="0" destOrd="0" presId="urn:microsoft.com/office/officeart/2005/8/layout/hierarchy4"/>
    <dgm:cxn modelId="{02673AE1-00A4-4C12-84CA-78F7E5A49277}" type="presParOf" srcId="{95AD0209-F804-46AD-9007-F4F6494A2DA8}" destId="{8C6EB73C-08F7-46FF-8F2D-918ACF886704}" srcOrd="0" destOrd="0" presId="urn:microsoft.com/office/officeart/2005/8/layout/hierarchy4"/>
    <dgm:cxn modelId="{C2C18819-052D-42C8-AC92-FBB77A0589E1}" type="presParOf" srcId="{95AD0209-F804-46AD-9007-F4F6494A2DA8}" destId="{64A7AC3A-B0D1-43A0-8A7C-43B58FCBEC12}" srcOrd="1" destOrd="0" presId="urn:microsoft.com/office/officeart/2005/8/layout/hierarchy4"/>
    <dgm:cxn modelId="{E8ED5F7D-DF2F-4358-912B-8A9D1068B14E}" type="presParOf" srcId="{95AD0209-F804-46AD-9007-F4F6494A2DA8}" destId="{368A3A91-37C1-4186-80EB-A6193D8654A6}" srcOrd="2" destOrd="0" presId="urn:microsoft.com/office/officeart/2005/8/layout/hierarchy4"/>
    <dgm:cxn modelId="{8C3A7CAB-77CB-40F1-9051-B736EB265B96}" type="presParOf" srcId="{368A3A91-37C1-4186-80EB-A6193D8654A6}" destId="{FDC69D09-BFE1-4B60-8840-03B9035D271F}" srcOrd="0" destOrd="0" presId="urn:microsoft.com/office/officeart/2005/8/layout/hierarchy4"/>
    <dgm:cxn modelId="{D945A3C9-02F4-402E-89D0-68D9732D8E03}" type="presParOf" srcId="{FDC69D09-BFE1-4B60-8840-03B9035D271F}" destId="{7E0F7BA9-3C19-456D-A7AE-BCAAFE53BAD9}" srcOrd="0" destOrd="0" presId="urn:microsoft.com/office/officeart/2005/8/layout/hierarchy4"/>
    <dgm:cxn modelId="{E1E4314C-0626-459C-B2B4-E51723E9CF27}" type="presParOf" srcId="{FDC69D09-BFE1-4B60-8840-03B9035D271F}" destId="{8AF67414-AB97-4991-BB97-AD2A16250BD6}" srcOrd="1" destOrd="0" presId="urn:microsoft.com/office/officeart/2005/8/layout/hierarchy4"/>
    <dgm:cxn modelId="{0371B450-8F23-4F55-9C80-30FB9356566A}" type="presParOf" srcId="{368A3A91-37C1-4186-80EB-A6193D8654A6}" destId="{73E6D1C4-953A-4830-AEA0-5C0F164EFA62}" srcOrd="1" destOrd="0" presId="urn:microsoft.com/office/officeart/2005/8/layout/hierarchy4"/>
    <dgm:cxn modelId="{784F6650-7D60-451E-B10B-A27F8B4131F8}" type="presParOf" srcId="{368A3A91-37C1-4186-80EB-A6193D8654A6}" destId="{D40E6A59-19A4-4D38-86D2-5053885EC5E9}" srcOrd="2" destOrd="0" presId="urn:microsoft.com/office/officeart/2005/8/layout/hierarchy4"/>
    <dgm:cxn modelId="{D1ACCFED-B479-4AF1-8927-07E2EA1C6E6E}" type="presParOf" srcId="{D40E6A59-19A4-4D38-86D2-5053885EC5E9}" destId="{9A65480C-1BD4-474F-8F8E-280A8F6B4379}" srcOrd="0" destOrd="0" presId="urn:microsoft.com/office/officeart/2005/8/layout/hierarchy4"/>
    <dgm:cxn modelId="{166DF2E5-D70D-4BE3-9B93-B176AE433F85}" type="presParOf" srcId="{D40E6A59-19A4-4D38-86D2-5053885EC5E9}" destId="{CA8C8BC3-4AD8-4B75-B722-0DF7A1E26B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4505307" cy="927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Android Framework</a:t>
          </a:r>
        </a:p>
      </dsp:txBody>
      <dsp:txXfrm>
        <a:off x="27173" y="27173"/>
        <a:ext cx="4450961" cy="873407"/>
      </dsp:txXfrm>
    </dsp:sp>
    <dsp:sp modelId="{7E0F7BA9-3C19-456D-A7AE-BCAAFE53BAD9}">
      <dsp:nvSpPr>
        <dsp:cNvPr id="0" name=""/>
        <dsp:cNvSpPr/>
      </dsp:nvSpPr>
      <dsp:spPr>
        <a:xfrm>
          <a:off x="728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Cloud Phone Framework</a:t>
          </a:r>
        </a:p>
      </dsp:txBody>
      <dsp:txXfrm>
        <a:off x="27901" y="1073994"/>
        <a:ext cx="1005227" cy="873407"/>
      </dsp:txXfrm>
    </dsp:sp>
    <dsp:sp modelId="{9A65480C-1BD4-474F-8F8E-280A8F6B4379}">
      <dsp:nvSpPr>
        <dsp:cNvPr id="0" name=""/>
        <dsp:cNvSpPr/>
      </dsp:nvSpPr>
      <dsp:spPr>
        <a:xfrm>
          <a:off x="1149306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Cloud Phone Service</a:t>
          </a:r>
        </a:p>
      </dsp:txBody>
      <dsp:txXfrm>
        <a:off x="1176479" y="1073994"/>
        <a:ext cx="1005227" cy="873407"/>
      </dsp:txXfrm>
    </dsp:sp>
    <dsp:sp modelId="{AC33207B-497C-4A80-96D6-25583929BE2E}">
      <dsp:nvSpPr>
        <dsp:cNvPr id="0" name=""/>
        <dsp:cNvSpPr/>
      </dsp:nvSpPr>
      <dsp:spPr>
        <a:xfrm>
          <a:off x="2297884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 smtClean="0"/>
            <a:t>SensorBroadcast</a:t>
          </a:r>
          <a:endParaRPr lang="en-US" altLang="ko-KR" sz="1200" b="1" kern="1200" dirty="0" smtClean="0"/>
        </a:p>
      </dsp:txBody>
      <dsp:txXfrm>
        <a:off x="2325057" y="1073994"/>
        <a:ext cx="1005227" cy="873407"/>
      </dsp:txXfrm>
    </dsp:sp>
    <dsp:sp modelId="{93BDEF44-DD87-4924-BE2C-B61EFA697788}">
      <dsp:nvSpPr>
        <dsp:cNvPr id="0" name=""/>
        <dsp:cNvSpPr/>
      </dsp:nvSpPr>
      <dsp:spPr>
        <a:xfrm>
          <a:off x="3446461" y="1046821"/>
          <a:ext cx="1059573" cy="92775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err="1" smtClean="0"/>
            <a:t>FrameBuffer</a:t>
          </a:r>
          <a:endParaRPr lang="en-US" altLang="ko-KR" sz="1200" b="1" kern="1200" dirty="0" smtClean="0"/>
        </a:p>
      </dsp:txBody>
      <dsp:txXfrm>
        <a:off x="3473634" y="1073994"/>
        <a:ext cx="1005227" cy="873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4467837" cy="770073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Linux Kernel</a:t>
          </a:r>
        </a:p>
      </dsp:txBody>
      <dsp:txXfrm>
        <a:off x="22555" y="22555"/>
        <a:ext cx="4422727" cy="724963"/>
      </dsp:txXfrm>
    </dsp:sp>
    <dsp:sp modelId="{7E0F7BA9-3C19-456D-A7AE-BCAAFE53BAD9}">
      <dsp:nvSpPr>
        <dsp:cNvPr id="0" name=""/>
        <dsp:cNvSpPr/>
      </dsp:nvSpPr>
      <dsp:spPr>
        <a:xfrm>
          <a:off x="1650" y="886509"/>
          <a:ext cx="2143875" cy="770073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dirty="0" err="1" smtClean="0"/>
            <a:t>uInput</a:t>
          </a:r>
          <a:endParaRPr lang="en-US" altLang="ko-KR" sz="2300" b="1" kern="1200" dirty="0" smtClean="0"/>
        </a:p>
      </dsp:txBody>
      <dsp:txXfrm>
        <a:off x="24205" y="909064"/>
        <a:ext cx="2098765" cy="724963"/>
      </dsp:txXfrm>
    </dsp:sp>
    <dsp:sp modelId="{9A65480C-1BD4-474F-8F8E-280A8F6B4379}">
      <dsp:nvSpPr>
        <dsp:cNvPr id="0" name=""/>
        <dsp:cNvSpPr/>
      </dsp:nvSpPr>
      <dsp:spPr>
        <a:xfrm>
          <a:off x="2325611" y="886509"/>
          <a:ext cx="2143875" cy="770073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dirty="0" smtClean="0"/>
            <a:t>Hardware key</a:t>
          </a:r>
        </a:p>
      </dsp:txBody>
      <dsp:txXfrm>
        <a:off x="2348166" y="909064"/>
        <a:ext cx="2098765" cy="724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0"/>
          <a:ext cx="3450069" cy="711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Cloud Phone Server</a:t>
          </a:r>
        </a:p>
      </dsp:txBody>
      <dsp:txXfrm>
        <a:off x="20838" y="20838"/>
        <a:ext cx="3408393" cy="669799"/>
      </dsp:txXfrm>
    </dsp:sp>
    <dsp:sp modelId="{7E0F7BA9-3C19-456D-A7AE-BCAAFE53BAD9}">
      <dsp:nvSpPr>
        <dsp:cNvPr id="0" name=""/>
        <dsp:cNvSpPr/>
      </dsp:nvSpPr>
      <dsp:spPr>
        <a:xfrm>
          <a:off x="557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C#</a:t>
          </a:r>
        </a:p>
      </dsp:txBody>
      <dsp:txXfrm>
        <a:off x="21395" y="823558"/>
        <a:ext cx="769723" cy="669799"/>
      </dsp:txXfrm>
    </dsp:sp>
    <dsp:sp modelId="{9A65480C-1BD4-474F-8F8E-280A8F6B4379}">
      <dsp:nvSpPr>
        <dsp:cNvPr id="0" name=""/>
        <dsp:cNvSpPr/>
      </dsp:nvSpPr>
      <dsp:spPr>
        <a:xfrm>
          <a:off x="880114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MySQL</a:t>
          </a:r>
        </a:p>
      </dsp:txBody>
      <dsp:txXfrm>
        <a:off x="900952" y="823558"/>
        <a:ext cx="769723" cy="669799"/>
      </dsp:txXfrm>
    </dsp:sp>
    <dsp:sp modelId="{24D31D7D-247C-4743-9CEB-76A0CA11A4E4}">
      <dsp:nvSpPr>
        <dsp:cNvPr id="0" name=""/>
        <dsp:cNvSpPr/>
      </dsp:nvSpPr>
      <dsp:spPr>
        <a:xfrm>
          <a:off x="1759671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AVD</a:t>
          </a:r>
        </a:p>
      </dsp:txBody>
      <dsp:txXfrm>
        <a:off x="1780509" y="823558"/>
        <a:ext cx="769723" cy="669799"/>
      </dsp:txXfrm>
    </dsp:sp>
    <dsp:sp modelId="{83ABF44F-103B-4D01-8D31-A2BE4AEAA004}">
      <dsp:nvSpPr>
        <dsp:cNvPr id="0" name=""/>
        <dsp:cNvSpPr/>
      </dsp:nvSpPr>
      <dsp:spPr>
        <a:xfrm>
          <a:off x="2639228" y="802720"/>
          <a:ext cx="811399" cy="71147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b="1" kern="1200" dirty="0" smtClean="0"/>
            <a:t>ADB</a:t>
          </a:r>
        </a:p>
      </dsp:txBody>
      <dsp:txXfrm>
        <a:off x="2660066" y="823558"/>
        <a:ext cx="769723" cy="669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B73C-08F7-46FF-8F2D-918ACF886704}">
      <dsp:nvSpPr>
        <dsp:cNvPr id="0" name=""/>
        <dsp:cNvSpPr/>
      </dsp:nvSpPr>
      <dsp:spPr>
        <a:xfrm>
          <a:off x="0" y="35625"/>
          <a:ext cx="3435444" cy="782207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err="1" smtClean="0"/>
            <a:t>AVStream</a:t>
          </a:r>
          <a:endParaRPr lang="en-US" altLang="ko-KR" sz="2400" b="1" kern="1200" dirty="0" smtClean="0"/>
        </a:p>
      </dsp:txBody>
      <dsp:txXfrm>
        <a:off x="22910" y="58535"/>
        <a:ext cx="3389624" cy="736387"/>
      </dsp:txXfrm>
    </dsp:sp>
    <dsp:sp modelId="{7E0F7BA9-3C19-456D-A7AE-BCAAFE53BAD9}">
      <dsp:nvSpPr>
        <dsp:cNvPr id="0" name=""/>
        <dsp:cNvSpPr/>
      </dsp:nvSpPr>
      <dsp:spPr>
        <a:xfrm>
          <a:off x="1269" y="873767"/>
          <a:ext cx="1648485" cy="782207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/>
            <a:t>Filter Driver</a:t>
          </a:r>
        </a:p>
      </dsp:txBody>
      <dsp:txXfrm>
        <a:off x="24179" y="896677"/>
        <a:ext cx="1602665" cy="736387"/>
      </dsp:txXfrm>
    </dsp:sp>
    <dsp:sp modelId="{9A65480C-1BD4-474F-8F8E-280A8F6B4379}">
      <dsp:nvSpPr>
        <dsp:cNvPr id="0" name=""/>
        <dsp:cNvSpPr/>
      </dsp:nvSpPr>
      <dsp:spPr>
        <a:xfrm>
          <a:off x="1788227" y="873767"/>
          <a:ext cx="1648485" cy="782207"/>
        </a:xfrm>
        <a:prstGeom prst="roundRect">
          <a:avLst>
            <a:gd name="adj" fmla="val 10000"/>
          </a:avLst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/>
            <a:t>WDM</a:t>
          </a:r>
        </a:p>
      </dsp:txBody>
      <dsp:txXfrm>
        <a:off x="1811137" y="896677"/>
        <a:ext cx="1602665" cy="736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A0DB-78A2-4954-B14C-322717A7FB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C229E-69C6-4A5B-9EA2-69096DA938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9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gif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052645" y="4634385"/>
            <a:ext cx="4176464" cy="0"/>
          </a:xfrm>
          <a:prstGeom prst="line">
            <a:avLst/>
          </a:prstGeom>
          <a:ln w="47625">
            <a:solidFill>
              <a:srgbClr val="2287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052645" y="5088746"/>
            <a:ext cx="4176464" cy="0"/>
          </a:xfrm>
          <a:prstGeom prst="line">
            <a:avLst/>
          </a:prstGeom>
          <a:ln w="22225">
            <a:solidFill>
              <a:srgbClr val="2287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6067" y="4688636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윤재석</a:t>
            </a:r>
            <a:r>
              <a:rPr lang="en-US" altLang="ko-KR" sz="2000" b="1" dirty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장정규 </a:t>
            </a:r>
            <a:r>
              <a:rPr lang="en-US" altLang="ko-KR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최현빈</a:t>
            </a:r>
            <a:endParaRPr lang="ko-KR" altLang="en-US" sz="2000" b="1" dirty="0">
              <a:ln>
                <a:solidFill>
                  <a:srgbClr val="92D050">
                    <a:alpha val="0"/>
                  </a:srgbClr>
                </a:solidFill>
              </a:ln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8844" y="2085569"/>
            <a:ext cx="7124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Android Virtualization </a:t>
            </a:r>
            <a:r>
              <a:rPr lang="ko-KR" altLang="en-US" sz="4000" b="1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을 통한</a:t>
            </a:r>
            <a:endParaRPr lang="en-US" altLang="ko-KR" sz="4000" b="1" dirty="0">
              <a:ln>
                <a:solidFill>
                  <a:srgbClr val="002060"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253" y="2822483"/>
            <a:ext cx="88232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err="1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IoT</a:t>
            </a:r>
            <a:r>
              <a:rPr lang="en-US" altLang="ko-KR" sz="5400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(Internet of Things) </a:t>
            </a:r>
            <a:r>
              <a:rPr lang="ko-KR" altLang="en-US" sz="5400" dirty="0" smtClean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</a:t>
            </a:r>
            <a:endParaRPr lang="ko-KR" altLang="en-US" sz="5400" dirty="0">
              <a:ln>
                <a:solidFill>
                  <a:srgbClr val="002060"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3" name="Picture 2" descr="C:\Users\Jake\Desktop\ssm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84" y="3745813"/>
            <a:ext cx="791187" cy="30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025729" y="4155094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삼성 소프트웨어 멤버십 </a:t>
            </a:r>
            <a:r>
              <a:rPr lang="en-US" altLang="ko-KR" sz="24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23-2</a:t>
            </a:r>
            <a:r>
              <a:rPr lang="ko-KR" altLang="en-US" sz="2400" b="1" dirty="0" smtClean="0">
                <a:ln>
                  <a:solidFill>
                    <a:srgbClr val="92D050">
                      <a:alpha val="0"/>
                    </a:srgbClr>
                  </a:solidFill>
                </a:ln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기</a:t>
            </a:r>
            <a:endParaRPr lang="ko-KR" altLang="en-US" sz="2400" b="1" dirty="0">
              <a:ln>
                <a:solidFill>
                  <a:srgbClr val="92D050">
                    <a:alpha val="0"/>
                  </a:srgbClr>
                </a:solidFill>
              </a:ln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81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1889" y="43543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16816" y="478974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082048" y="2282149"/>
            <a:ext cx="2288564" cy="2303301"/>
            <a:chOff x="683568" y="1484784"/>
            <a:chExt cx="1512168" cy="1800200"/>
          </a:xfrm>
          <a:solidFill>
            <a:schemeClr val="accent1"/>
          </a:solidFill>
        </p:grpSpPr>
        <p:sp>
          <p:nvSpPr>
            <p:cNvPr id="10" name="직사각형 9"/>
            <p:cNvSpPr/>
            <p:nvPr/>
          </p:nvSpPr>
          <p:spPr>
            <a:xfrm>
              <a:off x="683568" y="1484784"/>
              <a:ext cx="1512168" cy="18002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55576" y="2048866"/>
              <a:ext cx="1368152" cy="1136840"/>
              <a:chOff x="755576" y="1958752"/>
              <a:chExt cx="1368152" cy="1136840"/>
            </a:xfrm>
            <a:grpFill/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55576" y="1958752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55576" y="2269474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755576" y="2568852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755576" y="2879568"/>
                <a:ext cx="1368152" cy="21602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AVD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55576" y="1576148"/>
              <a:ext cx="1352232" cy="360825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AVD Server</a:t>
              </a:r>
              <a:endParaRPr lang="ko-KR" altLang="en-US" sz="2400" dirty="0"/>
            </a:p>
          </p:txBody>
        </p:sp>
      </p:grpSp>
      <p:pic>
        <p:nvPicPr>
          <p:cNvPr id="21" name="Picture 2" descr="[스마트폰/스마트폰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9292" l="3759" r="969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15" y="1679494"/>
            <a:ext cx="2506522" cy="39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 flipH="1">
            <a:off x="4720578" y="2357353"/>
            <a:ext cx="2646728" cy="552467"/>
            <a:chOff x="1054433" y="935224"/>
            <a:chExt cx="1079487" cy="431794"/>
          </a:xfrm>
        </p:grpSpPr>
        <p:sp>
          <p:nvSpPr>
            <p:cNvPr id="23" name="갈매기형 수장 22"/>
            <p:cNvSpPr/>
            <p:nvPr/>
          </p:nvSpPr>
          <p:spPr>
            <a:xfrm rot="10800000">
              <a:off x="1054433" y="935224"/>
              <a:ext cx="1079487" cy="43179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갈매기형 수장 8"/>
            <p:cNvSpPr/>
            <p:nvPr/>
          </p:nvSpPr>
          <p:spPr>
            <a:xfrm>
              <a:off x="1270330" y="935224"/>
              <a:ext cx="647693" cy="4317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69" tIns="14669" rIns="44006" bIns="14669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 smtClean="0">
                  <a:solidFill>
                    <a:schemeClr val="tx1"/>
                  </a:solidFill>
                </a:rPr>
                <a:t>FrameBuffer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 Data</a:t>
              </a:r>
              <a:endParaRPr lang="ko-KR" altLang="en-US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828410" y="3032635"/>
            <a:ext cx="2288564" cy="1647970"/>
            <a:chOff x="5724129" y="2284752"/>
            <a:chExt cx="1512168" cy="1288010"/>
          </a:xfrm>
        </p:grpSpPr>
        <p:grpSp>
          <p:nvGrpSpPr>
            <p:cNvPr id="26" name="그룹 25"/>
            <p:cNvGrpSpPr/>
            <p:nvPr/>
          </p:nvGrpSpPr>
          <p:grpSpPr>
            <a:xfrm>
              <a:off x="5724129" y="2284752"/>
              <a:ext cx="1512168" cy="431794"/>
              <a:chOff x="1054433" y="935224"/>
              <a:chExt cx="1079487" cy="431794"/>
            </a:xfrm>
          </p:grpSpPr>
          <p:sp>
            <p:nvSpPr>
              <p:cNvPr id="33" name="갈매기형 수장 32"/>
              <p:cNvSpPr/>
              <p:nvPr/>
            </p:nvSpPr>
            <p:spPr>
              <a:xfrm rot="10800000">
                <a:off x="1054433" y="935224"/>
                <a:ext cx="1079487" cy="431794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갈매기형 수장 8"/>
              <p:cNvSpPr/>
              <p:nvPr/>
            </p:nvSpPr>
            <p:spPr>
              <a:xfrm>
                <a:off x="1270330" y="935224"/>
                <a:ext cx="647693" cy="431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669" tIns="14669" rIns="44006" bIns="14669" numCol="1" spcCol="1270" anchor="ctr" anchorCtr="0">
                <a:noAutofit/>
              </a:bodyPr>
              <a:lstStyle/>
              <a:p>
                <a:pPr lvl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Sensor Data</a:t>
                </a:r>
                <a:endParaRPr lang="ko-KR" altLang="en-US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24129" y="2716546"/>
              <a:ext cx="1512168" cy="431794"/>
              <a:chOff x="1054433" y="935224"/>
              <a:chExt cx="1079487" cy="431794"/>
            </a:xfrm>
          </p:grpSpPr>
          <p:sp>
            <p:nvSpPr>
              <p:cNvPr id="31" name="갈매기형 수장 30"/>
              <p:cNvSpPr/>
              <p:nvPr/>
            </p:nvSpPr>
            <p:spPr>
              <a:xfrm rot="10800000">
                <a:off x="1054433" y="935224"/>
                <a:ext cx="1079487" cy="431794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갈매기형 수장 8"/>
              <p:cNvSpPr/>
              <p:nvPr/>
            </p:nvSpPr>
            <p:spPr>
              <a:xfrm>
                <a:off x="1270330" y="935224"/>
                <a:ext cx="647693" cy="431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669" tIns="14669" rIns="44006" bIns="14669" numCol="1" spcCol="1270" anchor="ctr" anchorCtr="0">
                <a:noAutofit/>
              </a:bodyPr>
              <a:lstStyle/>
              <a:p>
                <a:pPr lvl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Touch Event</a:t>
                </a:r>
                <a:endParaRPr lang="ko-KR" altLang="en-US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724129" y="3140968"/>
              <a:ext cx="1512168" cy="431794"/>
              <a:chOff x="1054433" y="935224"/>
              <a:chExt cx="1079487" cy="431794"/>
            </a:xfrm>
          </p:grpSpPr>
          <p:sp>
            <p:nvSpPr>
              <p:cNvPr id="29" name="갈매기형 수장 28"/>
              <p:cNvSpPr/>
              <p:nvPr/>
            </p:nvSpPr>
            <p:spPr>
              <a:xfrm rot="10800000">
                <a:off x="1054433" y="935224"/>
                <a:ext cx="1079487" cy="431794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갈매기형 수장 8"/>
              <p:cNvSpPr/>
              <p:nvPr/>
            </p:nvSpPr>
            <p:spPr>
              <a:xfrm>
                <a:off x="1270330" y="935224"/>
                <a:ext cx="647693" cy="43179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669" tIns="14669" rIns="44006" bIns="14669" numCol="1" spcCol="1270" anchor="ctr" anchorCtr="0">
                <a:noAutofit/>
              </a:bodyPr>
              <a:lstStyle/>
              <a:p>
                <a:pPr lvl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Key Event</a:t>
                </a:r>
                <a:endParaRPr lang="ko-KR" altLang="en-US" b="1" kern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37" name="TextBox 36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3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496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0831" y="1455626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 Sensor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69156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LocationManager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이용하여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GPS Sensor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값을 추출 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가상화 서버로 전달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서버는 전송된 값을 가상화 장치에 적용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전송될 값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Logitude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 Value(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Altitude Value(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geo fix -121.45356 46.51119 4392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androgeoid.com/wp-content/uploads/2010/10/gs_rad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821" y="2394289"/>
            <a:ext cx="2007286" cy="35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1" name="TextBox 10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099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107" y="145562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Gyroscope Sensor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3214860" y="12373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Rotation Vector</a:t>
            </a:r>
          </a:p>
          <a:p>
            <a:pPr algn="l"/>
            <a:r>
              <a:rPr lang="en-US" altLang="ko-KR" sz="2800" dirty="0"/>
              <a:t> </a:t>
            </a:r>
            <a:r>
              <a:rPr lang="en-US" altLang="ko-KR" sz="2800" dirty="0" smtClean="0"/>
              <a:t>   (x, y, z </a:t>
            </a:r>
            <a:r>
              <a:rPr lang="ko-KR" altLang="en-US" sz="2800" dirty="0" smtClean="0"/>
              <a:t>기울기 벡터</a:t>
            </a:r>
            <a:r>
              <a:rPr lang="en-US" altLang="ko-KR" sz="28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Gyroscope</a:t>
            </a:r>
          </a:p>
          <a:p>
            <a:pPr algn="l"/>
            <a:r>
              <a:rPr lang="en-US" altLang="ko-KR" sz="2800" dirty="0" smtClean="0"/>
              <a:t>    (x, y, z </a:t>
            </a:r>
            <a:r>
              <a:rPr lang="ko-KR" altLang="en-US" sz="2800" dirty="0" smtClean="0"/>
              <a:t>가속도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0" name="Picture 2" descr="Sensors coordinate-system diagr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543" y="847854"/>
            <a:ext cx="21431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World coordinate-system dia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32" y="3742126"/>
            <a:ext cx="23431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2" name="TextBox 11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654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03900" y="696684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7959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SCREEN_OFF </a:t>
            </a: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BroadcastReceiver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이용하여 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이용상태 파악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BatteryManager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이용하여 배터리 상태 파악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2" b="98077" l="2489" r="95928">
                        <a14:foregroundMark x1="17873" y1="32933" x2="17873" y2="32933"/>
                        <a14:foregroundMark x1="17647" y1="21154" x2="17647" y2="21154"/>
                        <a14:foregroundMark x1="16516" y1="15625" x2="16516" y2="15625"/>
                        <a14:foregroundMark x1="16516" y1="12740" x2="16516" y2="12019"/>
                        <a14:foregroundMark x1="16516" y1="10817" x2="16968" y2="10096"/>
                        <a14:foregroundMark x1="17195" y1="9856" x2="18326" y2="10096"/>
                        <a14:foregroundMark x1="20362" y1="11298" x2="21267" y2="12740"/>
                        <a14:foregroundMark x1="21946" y1="14663" x2="21946" y2="16827"/>
                        <a14:foregroundMark x1="21946" y1="19231" x2="21946" y2="21635"/>
                        <a14:foregroundMark x1="21946" y1="22837" x2="22172" y2="25240"/>
                        <a14:foregroundMark x1="18326" y1="29567" x2="16516" y2="34135"/>
                        <a14:foregroundMark x1="15837" y1="35096" x2="13801" y2="35577"/>
                        <a14:foregroundMark x1="11991" y1="32212" x2="10860" y2="28606"/>
                        <a14:foregroundMark x1="9955" y1="26442" x2="9502" y2="24038"/>
                        <a14:foregroundMark x1="9050" y1="21635" x2="8824" y2="19471"/>
                        <a14:foregroundMark x1="7919" y1="12981" x2="7014" y2="10817"/>
                        <a14:foregroundMark x1="6561" y1="10337" x2="6561" y2="10337"/>
                        <a14:foregroundMark x1="5656" y1="9615" x2="5656" y2="9615"/>
                        <a14:foregroundMark x1="5656" y1="8413" x2="5656" y2="8413"/>
                        <a14:foregroundMark x1="5882" y1="10577" x2="5882" y2="12500"/>
                        <a14:foregroundMark x1="5882" y1="13462" x2="5882" y2="15144"/>
                        <a14:foregroundMark x1="6109" y1="16106" x2="6109" y2="16106"/>
                        <a14:foregroundMark x1="6109" y1="19231" x2="6109" y2="19231"/>
                        <a14:foregroundMark x1="6561" y1="21394" x2="6561" y2="22596"/>
                        <a14:foregroundMark x1="6561" y1="23317" x2="6561" y2="24038"/>
                        <a14:foregroundMark x1="44344" y1="18269" x2="44344" y2="18269"/>
                        <a14:foregroundMark x1="45023" y1="15144" x2="45023" y2="12740"/>
                        <a14:foregroundMark x1="45023" y1="11779" x2="45023" y2="11779"/>
                        <a14:foregroundMark x1="77602" y1="26923" x2="77602" y2="26923"/>
                        <a14:foregroundMark x1="78507" y1="26923" x2="79412" y2="25000"/>
                        <a14:foregroundMark x1="79638" y1="21154" x2="79412" y2="18750"/>
                        <a14:foregroundMark x1="23077" y1="68750" x2="23077" y2="68750"/>
                        <a14:foregroundMark x1="23077" y1="68750" x2="23077" y2="68750"/>
                        <a14:foregroundMark x1="23077" y1="68750" x2="23077" y2="68750"/>
                        <a14:foregroundMark x1="48190" y1="74038" x2="48190" y2="74038"/>
                        <a14:foregroundMark x1="48190" y1="74038" x2="48190" y2="74038"/>
                        <a14:foregroundMark x1="48190" y1="73558" x2="48190" y2="73558"/>
                        <a14:foregroundMark x1="38009" y1="40144" x2="38009" y2="40144"/>
                        <a14:foregroundMark x1="38009" y1="38702" x2="38009" y2="38702"/>
                        <a14:foregroundMark x1="58824" y1="31971" x2="58824" y2="31971"/>
                        <a14:foregroundMark x1="59276" y1="31971" x2="59276" y2="31971"/>
                        <a14:foregroundMark x1="26923" y1="27163" x2="26923" y2="27163"/>
                        <a14:foregroundMark x1="28054" y1="30288" x2="28054" y2="30288"/>
                        <a14:foregroundMark x1="27828" y1="30529" x2="27828" y2="30529"/>
                        <a14:foregroundMark x1="27828" y1="34135" x2="27828" y2="34135"/>
                        <a14:foregroundMark x1="28054" y1="38462" x2="28054" y2="38462"/>
                        <a14:foregroundMark x1="28054" y1="43510" x2="28054" y2="43510"/>
                        <a14:foregroundMark x1="26697" y1="43750" x2="26697" y2="43750"/>
                        <a14:foregroundMark x1="25792" y1="42308" x2="25792" y2="42308"/>
                        <a14:foregroundMark x1="26697" y1="47115" x2="26697" y2="4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72" y="3983437"/>
            <a:ext cx="2685596" cy="252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8" name="TextBox 7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72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8167" y="1455626"/>
            <a:ext cx="11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Camera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28311" y="696683"/>
            <a:ext cx="893014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Camera.PreviewCallback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클라이언트의 카메라를 통해서 촬영된 이미지 정보를 받기 위해서 이용하는 인터페이스로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바이너리 배열형태로 데이터가 떨어진다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해당 데이터는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YCbCr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식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인데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JPEG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압축하여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미묘한 손실은 있지만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빠른 속도로 처리할 수 있도록 구현할 것이다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Driver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필터드라이버는 이미 상용화되어 있는 드라이버에 전달되는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요청을 가로채어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기존의 드라이버가 제공하는 기능을 보완하거나 새로운 기능을 추가할 수 있는 기회를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제공하는 드라이버이다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74" b="100000" l="0" r="89404">
                        <a14:foregroundMark x1="5960" y1="50472" x2="5960" y2="50472"/>
                        <a14:foregroundMark x1="7616" y1="49528" x2="7616" y2="49528"/>
                        <a14:foregroundMark x1="5629" y1="86321" x2="5629" y2="86321"/>
                        <a14:foregroundMark x1="5960" y1="90566" x2="5960" y2="90566"/>
                        <a14:backgroundMark x1="15232" y1="66509" x2="15232" y2="66509"/>
                        <a14:backgroundMark x1="15563" y1="71226" x2="15563" y2="71226"/>
                        <a14:backgroundMark x1="17219" y1="76415" x2="17219" y2="76415"/>
                        <a14:backgroundMark x1="19536" y1="79717" x2="19536" y2="79717"/>
                        <a14:backgroundMark x1="21192" y1="83019" x2="21192" y2="83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79" y="4857008"/>
            <a:ext cx="2824780" cy="198911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050305" y="3352622"/>
            <a:ext cx="2968992" cy="4216319"/>
            <a:chOff x="9050305" y="3352622"/>
            <a:chExt cx="2968992" cy="4216319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2769" y="4202380"/>
              <a:ext cx="2018805" cy="251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74172" y1="19340" x2="74172" y2="19340"/>
                          <a14:backgroundMark x1="72517" y1="17453" x2="72517" y2="17453"/>
                          <a14:backgroundMark x1="76821" y1="26415" x2="76821" y2="26415"/>
                          <a14:backgroundMark x1="76821" y1="33491" x2="76821" y2="33491"/>
                          <a14:backgroundMark x1="79470" y1="37736" x2="79470" y2="37736"/>
                          <a14:backgroundMark x1="23510" y1="75000" x2="23510" y2="75000"/>
                          <a14:backgroundMark x1="35430" y1="33019" x2="35430" y2="330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96304">
              <a:off x="8426641" y="3976286"/>
              <a:ext cx="4216319" cy="2968992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7824387" y="5142010"/>
            <a:ext cx="1865879" cy="724395"/>
            <a:chOff x="3960812" y="269411"/>
            <a:chExt cx="4167187" cy="2500312"/>
          </a:xfrm>
        </p:grpSpPr>
        <p:sp>
          <p:nvSpPr>
            <p:cNvPr id="21" name="직사각형 20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직사각형 21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Filter Driver</a:t>
              </a:r>
              <a:endParaRPr lang="ko-KR" altLang="en-US" sz="2000" kern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61633" y="5153885"/>
            <a:ext cx="1865879" cy="736270"/>
            <a:chOff x="3960812" y="269411"/>
            <a:chExt cx="4167187" cy="2541300"/>
          </a:xfrm>
        </p:grpSpPr>
        <p:sp>
          <p:nvSpPr>
            <p:cNvPr id="24" name="직사각형 23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3960812" y="310399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dirty="0" err="1" smtClean="0"/>
                <a:t>Camera.PreviewCallback</a:t>
              </a:r>
              <a:endParaRPr lang="ko-KR" altLang="en-US" sz="1600" kern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24386" y="4367145"/>
            <a:ext cx="1865879" cy="724395"/>
            <a:chOff x="3960812" y="269411"/>
            <a:chExt cx="4167187" cy="2500312"/>
          </a:xfrm>
        </p:grpSpPr>
        <p:sp>
          <p:nvSpPr>
            <p:cNvPr id="27" name="직사각형 26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err="1" smtClean="0"/>
                <a:t>AVStream</a:t>
              </a:r>
              <a:endParaRPr lang="ko-KR" altLang="en-US" sz="2000" kern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24385" y="5925780"/>
            <a:ext cx="1865879" cy="724395"/>
            <a:chOff x="3960812" y="269411"/>
            <a:chExt cx="4167187" cy="2500312"/>
          </a:xfrm>
        </p:grpSpPr>
        <p:sp>
          <p:nvSpPr>
            <p:cNvPr id="30" name="직사각형 29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3960812" y="269411"/>
              <a:ext cx="4167187" cy="25003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WDM</a:t>
              </a:r>
              <a:endParaRPr lang="ko-KR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3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973480" y="5083632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Result?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8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8167" y="1455626"/>
            <a:ext cx="1189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Camera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59392" y="124312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타원 3"/>
          <p:cNvSpPr/>
          <p:nvPr/>
        </p:nvSpPr>
        <p:spPr>
          <a:xfrm>
            <a:off x="3428998" y="963679"/>
            <a:ext cx="1841502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AVD </a:t>
            </a:r>
            <a:r>
              <a:rPr lang="ko-KR" altLang="en-US" sz="1600" b="1" dirty="0" err="1" smtClean="0"/>
              <a:t>웹캠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연동 테스트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2" name="타원 31"/>
          <p:cNvSpPr/>
          <p:nvPr/>
        </p:nvSpPr>
        <p:spPr>
          <a:xfrm>
            <a:off x="5537198" y="963679"/>
            <a:ext cx="1967703" cy="16207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테스트용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서버 구현</a:t>
            </a:r>
            <a:endParaRPr lang="en-US" altLang="ko-KR" sz="1600" b="1" dirty="0" smtClean="0"/>
          </a:p>
          <a:p>
            <a:pPr algn="ctr"/>
            <a:endParaRPr lang="en-US" altLang="ko-KR" sz="500" b="1" dirty="0" smtClean="0"/>
          </a:p>
          <a:p>
            <a:pPr algn="ctr"/>
            <a:r>
              <a:rPr lang="en-US" altLang="ko-KR" sz="2400" b="1" dirty="0" smtClean="0"/>
              <a:t>C#</a:t>
            </a:r>
            <a:endParaRPr lang="ko-KR" altLang="en-US" sz="1200" b="1" dirty="0"/>
          </a:p>
        </p:txBody>
      </p:sp>
      <p:sp>
        <p:nvSpPr>
          <p:cNvPr id="33" name="타원 32"/>
          <p:cNvSpPr/>
          <p:nvPr/>
        </p:nvSpPr>
        <p:spPr>
          <a:xfrm>
            <a:off x="7721259" y="868428"/>
            <a:ext cx="1997652" cy="18112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테스트용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클라이언트 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C#, Android</a:t>
            </a:r>
            <a:endParaRPr lang="ko-KR" altLang="en-US" sz="2400" b="1" dirty="0"/>
          </a:p>
        </p:txBody>
      </p:sp>
      <p:sp>
        <p:nvSpPr>
          <p:cNvPr id="34" name="타원 33"/>
          <p:cNvSpPr/>
          <p:nvPr/>
        </p:nvSpPr>
        <p:spPr>
          <a:xfrm>
            <a:off x="9947511" y="963679"/>
            <a:ext cx="1967703" cy="16207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 전송용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압축 구현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(YUV to RGB)</a:t>
            </a:r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JNI</a:t>
            </a:r>
            <a:endParaRPr lang="ko-KR" altLang="en-US" sz="2400" b="1" dirty="0"/>
          </a:p>
        </p:txBody>
      </p:sp>
      <p:sp>
        <p:nvSpPr>
          <p:cNvPr id="35" name="타원 34"/>
          <p:cNvSpPr/>
          <p:nvPr/>
        </p:nvSpPr>
        <p:spPr>
          <a:xfrm>
            <a:off x="3365897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AVStream</a:t>
            </a:r>
            <a:endParaRPr lang="en-US" altLang="ko-KR" sz="1600" b="1" dirty="0"/>
          </a:p>
          <a:p>
            <a:pPr algn="ctr"/>
            <a:r>
              <a:rPr lang="ko-KR" altLang="en-US" sz="1600" b="1" dirty="0" smtClean="0"/>
              <a:t>학습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6" name="타원 35"/>
          <p:cNvSpPr/>
          <p:nvPr/>
        </p:nvSpPr>
        <p:spPr>
          <a:xfrm>
            <a:off x="5537197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WinDBG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err="1" smtClean="0"/>
              <a:t>커널</a:t>
            </a:r>
            <a:r>
              <a:rPr lang="ko-KR" altLang="en-US" sz="1400" b="1" dirty="0" smtClean="0"/>
              <a:t> 디버깅</a:t>
            </a:r>
            <a:endParaRPr lang="en-US" altLang="ko-KR" sz="1400" b="1" dirty="0"/>
          </a:p>
          <a:p>
            <a:pPr algn="ctr"/>
            <a:r>
              <a:rPr lang="ko-KR" altLang="en-US" sz="1400" b="1" dirty="0" smtClean="0"/>
              <a:t>환경 구축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7" name="타원 36"/>
          <p:cNvSpPr/>
          <p:nvPr/>
        </p:nvSpPr>
        <p:spPr>
          <a:xfrm>
            <a:off x="9947512" y="29004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필터 드라이버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설계 및 구현</a:t>
            </a:r>
            <a:endParaRPr lang="en-US" altLang="ko-KR" sz="14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  <p:sp>
        <p:nvSpPr>
          <p:cNvPr id="38" name="타원 37"/>
          <p:cNvSpPr/>
          <p:nvPr/>
        </p:nvSpPr>
        <p:spPr>
          <a:xfrm>
            <a:off x="3365897" y="4665729"/>
            <a:ext cx="3580262" cy="14429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AVStream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ko-KR" altLang="en-US" sz="2400" b="1" dirty="0" smtClean="0"/>
              <a:t>미흡</a:t>
            </a:r>
            <a:endParaRPr lang="ko-KR" altLang="en-US" sz="2400" b="1" dirty="0"/>
          </a:p>
        </p:txBody>
      </p:sp>
      <p:sp>
        <p:nvSpPr>
          <p:cNvPr id="39" name="타원 38"/>
          <p:cNvSpPr/>
          <p:nvPr/>
        </p:nvSpPr>
        <p:spPr>
          <a:xfrm>
            <a:off x="7504900" y="4665729"/>
            <a:ext cx="4410315" cy="1442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통합 </a:t>
            </a:r>
            <a:r>
              <a:rPr lang="ko-KR" altLang="en-US" sz="1600" b="1" dirty="0" smtClean="0"/>
              <a:t>테스트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000" b="1" dirty="0" smtClean="0"/>
              <a:t>AVD </a:t>
            </a:r>
            <a:r>
              <a:rPr lang="ko-KR" altLang="en-US" sz="2000" b="1" dirty="0" smtClean="0"/>
              <a:t>는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가상 </a:t>
            </a:r>
            <a:r>
              <a:rPr lang="ko-KR" altLang="en-US" sz="2000" b="1" dirty="0" err="1" smtClean="0"/>
              <a:t>웹캠</a:t>
            </a:r>
            <a:r>
              <a:rPr lang="ko-KR" altLang="en-US" sz="2000" b="1" dirty="0" smtClean="0"/>
              <a:t> 활용에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한계가 있음</a:t>
            </a:r>
            <a:endParaRPr lang="ko-KR" altLang="en-US" sz="2000" b="1" dirty="0"/>
          </a:p>
        </p:txBody>
      </p:sp>
      <p:sp>
        <p:nvSpPr>
          <p:cNvPr id="40" name="타원 39"/>
          <p:cNvSpPr/>
          <p:nvPr/>
        </p:nvSpPr>
        <p:spPr>
          <a:xfrm>
            <a:off x="7721258" y="3002029"/>
            <a:ext cx="1967703" cy="14429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IOCTL</a:t>
            </a:r>
          </a:p>
          <a:p>
            <a:pPr algn="ctr"/>
            <a:r>
              <a:rPr lang="ko-KR" altLang="en-US" sz="1600" b="1" dirty="0" smtClean="0"/>
              <a:t>모듈 구현</a:t>
            </a:r>
            <a:endParaRPr lang="en-US" altLang="ko-KR" sz="1600" b="1" dirty="0" smtClean="0"/>
          </a:p>
          <a:p>
            <a:pPr algn="ctr"/>
            <a:endParaRPr lang="en-US" altLang="ko-KR" sz="500" b="1" dirty="0"/>
          </a:p>
          <a:p>
            <a:pPr algn="ctr"/>
            <a:r>
              <a:rPr lang="en-US" altLang="ko-KR" sz="2400" b="1" dirty="0" smtClean="0"/>
              <a:t>OK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79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4302" y="1243120"/>
            <a:ext cx="1037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88245"/>
              </p:ext>
            </p:extLst>
          </p:nvPr>
        </p:nvGraphicFramePr>
        <p:xfrm>
          <a:off x="3202545" y="964244"/>
          <a:ext cx="8162141" cy="4518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621"/>
                <a:gridCol w="641268"/>
                <a:gridCol w="641267"/>
                <a:gridCol w="676894"/>
                <a:gridCol w="676893"/>
                <a:gridCol w="665018"/>
                <a:gridCol w="665019"/>
                <a:gridCol w="653143"/>
                <a:gridCol w="665018"/>
              </a:tblGrid>
              <a:tr h="53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윤재석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4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err="1" smtClean="0"/>
                        <a:t>웹캠</a:t>
                      </a:r>
                      <a:r>
                        <a:rPr lang="ko-KR" altLang="en-US" sz="1400" b="1" baseline="0" dirty="0" smtClean="0"/>
                        <a:t> 연동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임시 테스트용 서버 구축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임시 테스트용 클라이언트 제작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이미지 압축 및 전송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필터 디바이스 드라이버 설계 및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AVStream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분석 및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가상 </a:t>
                      </a:r>
                      <a:r>
                        <a:rPr lang="ko-KR" altLang="en-US" sz="1400" b="1" dirty="0" err="1" smtClean="0"/>
                        <a:t>웹캠</a:t>
                      </a:r>
                      <a:r>
                        <a:rPr lang="ko-KR" altLang="en-US" sz="1400" b="1" dirty="0" smtClean="0"/>
                        <a:t> 디바이스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</a:t>
                      </a:r>
                      <a:r>
                        <a:rPr lang="ko-KR" altLang="en-US" sz="1400" b="1" dirty="0" smtClean="0"/>
                        <a:t>와 클라이언트 연동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통합</a:t>
                      </a:r>
                      <a:r>
                        <a:rPr lang="ko-KR" altLang="en-US" sz="1400" b="1" baseline="0" dirty="0" smtClean="0"/>
                        <a:t> 및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080166" y="1581674"/>
            <a:ext cx="62939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80166" y="2004949"/>
            <a:ext cx="1294410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90065" y="2446574"/>
            <a:ext cx="128451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09558" y="2862229"/>
            <a:ext cx="134191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74575" y="3359134"/>
            <a:ext cx="199505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51470" y="3844043"/>
            <a:ext cx="199505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369630" y="4257700"/>
            <a:ext cx="131816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52460" y="4706984"/>
            <a:ext cx="131816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16316" y="5142134"/>
            <a:ext cx="65908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4302" y="1243120"/>
            <a:ext cx="1037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7661"/>
              </p:ext>
            </p:extLst>
          </p:nvPr>
        </p:nvGraphicFramePr>
        <p:xfrm>
          <a:off x="3202545" y="964244"/>
          <a:ext cx="8162141" cy="531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621"/>
                <a:gridCol w="641268"/>
                <a:gridCol w="641267"/>
                <a:gridCol w="676894"/>
                <a:gridCol w="676893"/>
                <a:gridCol w="665018"/>
                <a:gridCol w="665019"/>
                <a:gridCol w="653143"/>
                <a:gridCol w="665018"/>
              </a:tblGrid>
              <a:tr h="53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장정규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4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프레임</a:t>
                      </a:r>
                      <a:r>
                        <a:rPr lang="ko-KR" altLang="en-US" sz="1400" b="1" baseline="0" dirty="0" smtClean="0"/>
                        <a:t> 버퍼 추출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프레임 버퍼 압축</a:t>
                      </a:r>
                      <a:r>
                        <a:rPr lang="ko-KR" altLang="en-US" sz="1400" b="1" baseline="0" dirty="0" smtClean="0"/>
                        <a:t> 및 전달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Cloud Phone </a:t>
                      </a:r>
                      <a:r>
                        <a:rPr lang="ko-KR" altLang="en-US" sz="1400" b="1" dirty="0" smtClean="0"/>
                        <a:t>프레임워크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Cloud</a:t>
                      </a:r>
                      <a:r>
                        <a:rPr lang="en-US" altLang="ko-KR" sz="1400" b="1" baseline="0" dirty="0" smtClean="0"/>
                        <a:t> Phone </a:t>
                      </a:r>
                      <a:r>
                        <a:rPr lang="ko-KR" altLang="en-US" sz="1400" b="1" dirty="0" smtClean="0"/>
                        <a:t>서비스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GPS,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err="1" smtClean="0"/>
                        <a:t>자이로센서</a:t>
                      </a:r>
                      <a:r>
                        <a:rPr lang="ko-KR" altLang="en-US" sz="1400" b="1" baseline="0" dirty="0" smtClean="0"/>
                        <a:t> 정보 전달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가속도센서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정보 전달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Battery Data </a:t>
                      </a:r>
                      <a:r>
                        <a:rPr lang="ko-KR" altLang="en-US" sz="1400" b="1" dirty="0" smtClean="0"/>
                        <a:t>추출</a:t>
                      </a:r>
                      <a:r>
                        <a:rPr lang="ko-KR" altLang="en-US" sz="1400" b="1" baseline="0" dirty="0" smtClean="0"/>
                        <a:t> 및 전달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Hardware </a:t>
                      </a:r>
                      <a:r>
                        <a:rPr lang="ko-KR" altLang="en-US" sz="1400" b="1" dirty="0" smtClean="0"/>
                        <a:t>키 </a:t>
                      </a:r>
                      <a:r>
                        <a:rPr lang="ko-KR" altLang="en-US" sz="1400" b="1" dirty="0" err="1" smtClean="0"/>
                        <a:t>맵핑</a:t>
                      </a:r>
                      <a:r>
                        <a:rPr lang="ko-KR" altLang="en-US" sz="1400" b="1" dirty="0" smtClean="0"/>
                        <a:t>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Touch Event </a:t>
                      </a:r>
                      <a:r>
                        <a:rPr lang="ko-KR" altLang="en-US" sz="1400" b="1" dirty="0" smtClean="0"/>
                        <a:t>전달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예외처리 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전화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통합</a:t>
                      </a:r>
                      <a:r>
                        <a:rPr lang="ko-KR" altLang="en-US" sz="1400" b="1" baseline="0" dirty="0" smtClean="0"/>
                        <a:t> 및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080166" y="1581674"/>
            <a:ext cx="62939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09558" y="2004949"/>
            <a:ext cx="665017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9558" y="2446574"/>
            <a:ext cx="2018806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27717" y="2862229"/>
            <a:ext cx="268382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16488" y="3287884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716487" y="3760918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369629" y="4198327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91404" y="4647602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42554" y="5073127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52453" y="5510527"/>
            <a:ext cx="1313751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95696" y="5949923"/>
            <a:ext cx="65314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4302" y="1243120"/>
            <a:ext cx="1037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77061"/>
              </p:ext>
            </p:extLst>
          </p:nvPr>
        </p:nvGraphicFramePr>
        <p:xfrm>
          <a:off x="3202545" y="964244"/>
          <a:ext cx="8162141" cy="486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621"/>
                <a:gridCol w="641268"/>
                <a:gridCol w="641267"/>
                <a:gridCol w="676894"/>
                <a:gridCol w="676893"/>
                <a:gridCol w="665018"/>
                <a:gridCol w="665019"/>
                <a:gridCol w="653143"/>
                <a:gridCol w="665018"/>
              </a:tblGrid>
              <a:tr h="53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최현빈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4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서버 설계 및 구축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/>
                        <a:t>디비</a:t>
                      </a:r>
                      <a:r>
                        <a:rPr lang="ko-KR" altLang="en-US" sz="1400" b="1" dirty="0" smtClean="0"/>
                        <a:t> 설계 및 구축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로그인 프로세스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프로토콜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 </a:t>
                      </a:r>
                      <a:r>
                        <a:rPr lang="ko-KR" altLang="en-US" sz="1400" b="1" dirty="0" smtClean="0"/>
                        <a:t>생성 </a:t>
                      </a:r>
                      <a:r>
                        <a:rPr lang="ko-KR" altLang="en-US" sz="1400" b="1" dirty="0" err="1" smtClean="0"/>
                        <a:t>로직</a:t>
                      </a:r>
                      <a:r>
                        <a:rPr lang="ko-KR" altLang="en-US" sz="1400" b="1" dirty="0" smtClean="0"/>
                        <a:t>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AVD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생성 </a:t>
                      </a:r>
                      <a:r>
                        <a:rPr lang="ko-KR" altLang="en-US" sz="1400" b="1" baseline="0" dirty="0" err="1" smtClean="0"/>
                        <a:t>로직</a:t>
                      </a:r>
                      <a:r>
                        <a:rPr lang="ko-KR" altLang="en-US" sz="1400" b="1" baseline="0" dirty="0" smtClean="0"/>
                        <a:t>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ADB </a:t>
                      </a:r>
                      <a:r>
                        <a:rPr lang="ko-KR" altLang="en-US" sz="1400" b="1" dirty="0" err="1" smtClean="0"/>
                        <a:t>메시징</a:t>
                      </a:r>
                      <a:r>
                        <a:rPr lang="ko-KR" altLang="en-US" sz="1400" b="1" dirty="0" smtClean="0"/>
                        <a:t> 처리 설계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39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ADB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err="1" smtClean="0"/>
                        <a:t>메시징</a:t>
                      </a:r>
                      <a:r>
                        <a:rPr lang="ko-KR" altLang="en-US" sz="1400" b="1" baseline="0" dirty="0" smtClean="0"/>
                        <a:t> 처리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27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센서 값 호환 적용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1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통합</a:t>
                      </a:r>
                      <a:r>
                        <a:rPr lang="ko-KR" altLang="en-US" sz="1400" b="1" baseline="0" dirty="0" smtClean="0"/>
                        <a:t> 및 테스트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080166" y="1581674"/>
            <a:ext cx="629392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09558" y="2004949"/>
            <a:ext cx="665017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9558" y="2446574"/>
            <a:ext cx="665017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07576" y="2883983"/>
            <a:ext cx="1343894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74576" y="3307658"/>
            <a:ext cx="676894" cy="203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03966" y="3718588"/>
            <a:ext cx="1353789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680860" y="4155998"/>
            <a:ext cx="676894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57755" y="4634223"/>
            <a:ext cx="1353789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034649" y="5057498"/>
            <a:ext cx="1353789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09567" y="5487023"/>
            <a:ext cx="676895" cy="22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7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553029" y="2058149"/>
            <a:ext cx="1625600" cy="2231402"/>
            <a:chOff x="1738908" y="1927524"/>
            <a:chExt cx="1625600" cy="2231402"/>
          </a:xfrm>
        </p:grpSpPr>
        <p:sp>
          <p:nvSpPr>
            <p:cNvPr id="24" name="직사각형 23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987135" y="3574151"/>
              <a:ext cx="1369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What?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039810" y="2058149"/>
            <a:ext cx="1643979" cy="2231402"/>
            <a:chOff x="1738908" y="1927524"/>
            <a:chExt cx="1643979" cy="2231402"/>
          </a:xfrm>
        </p:grpSpPr>
        <p:sp>
          <p:nvSpPr>
            <p:cNvPr id="51" name="직사각형 5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785975" y="3574151"/>
              <a:ext cx="15969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Object?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526591" y="2058149"/>
            <a:ext cx="1643229" cy="2231402"/>
            <a:chOff x="1738908" y="1927524"/>
            <a:chExt cx="1643229" cy="2231402"/>
          </a:xfrm>
        </p:grpSpPr>
        <p:sp>
          <p:nvSpPr>
            <p:cNvPr id="56" name="직사각형 55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1807667" y="357415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Result?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013372" y="2058149"/>
            <a:ext cx="1625600" cy="2231402"/>
            <a:chOff x="1738908" y="1927524"/>
            <a:chExt cx="1625600" cy="2231402"/>
          </a:xfrm>
        </p:grpSpPr>
        <p:sp>
          <p:nvSpPr>
            <p:cNvPr id="61" name="직사각형 6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1927906" y="3574151"/>
              <a:ext cx="12779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23" name="TextBox 22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26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46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087780" y="5083632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602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221929" y="2624909"/>
            <a:ext cx="3748142" cy="1426084"/>
            <a:chOff x="2660111" y="2649592"/>
            <a:chExt cx="3748142" cy="1426084"/>
          </a:xfrm>
        </p:grpSpPr>
        <p:sp>
          <p:nvSpPr>
            <p:cNvPr id="4" name="직사각형 3"/>
            <p:cNvSpPr/>
            <p:nvPr/>
          </p:nvSpPr>
          <p:spPr>
            <a:xfrm>
              <a:off x="2770206" y="2649592"/>
              <a:ext cx="35279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60111" y="3244679"/>
              <a:ext cx="3748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Phone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82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994226" y="508363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2518229" y="1543792"/>
            <a:ext cx="7155542" cy="2664617"/>
            <a:chOff x="2518229" y="1543792"/>
            <a:chExt cx="7155542" cy="2664617"/>
          </a:xfrm>
        </p:grpSpPr>
        <p:sp>
          <p:nvSpPr>
            <p:cNvPr id="12" name="직사각형 11"/>
            <p:cNvSpPr/>
            <p:nvPr/>
          </p:nvSpPr>
          <p:spPr>
            <a:xfrm>
              <a:off x="3153585" y="2926691"/>
              <a:ext cx="5926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Phone?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518229" y="2649592"/>
              <a:ext cx="0" cy="1558817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673771" y="2649592"/>
              <a:ext cx="0" cy="1558817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 descr="C:\Users\Jake\Desktop\clou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33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4515" y="1543792"/>
              <a:ext cx="2329918" cy="174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95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Jake\Desktop\cloud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238" y="188788"/>
            <a:ext cx="9029478" cy="677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1" b="98317" l="2203" r="964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856" y="855392"/>
            <a:ext cx="3048433" cy="558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825444" y="2108348"/>
            <a:ext cx="2622617" cy="3263022"/>
            <a:chOff x="9045903" y="1455623"/>
            <a:chExt cx="2622617" cy="326302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5904" y="1455623"/>
              <a:ext cx="2622616" cy="326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05"/>
            <a:stretch/>
          </p:blipFill>
          <p:spPr bwMode="auto">
            <a:xfrm>
              <a:off x="9045903" y="1565345"/>
              <a:ext cx="1759257" cy="315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직사각형 21"/>
          <p:cNvSpPr/>
          <p:nvPr/>
        </p:nvSpPr>
        <p:spPr>
          <a:xfrm>
            <a:off x="1056654" y="5650770"/>
            <a:ext cx="4742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Phone </a:t>
            </a:r>
            <a:r>
              <a:rPr lang="en-US" altLang="ko-KR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060" y="1676980"/>
            <a:ext cx="2364328" cy="37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276453" y="2197760"/>
            <a:ext cx="5248547" cy="639449"/>
            <a:chOff x="4276453" y="2197760"/>
            <a:chExt cx="5413647" cy="639449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4276453" y="2837209"/>
              <a:ext cx="5413647" cy="0"/>
            </a:xfrm>
            <a:prstGeom prst="straightConnector1">
              <a:avLst/>
            </a:prstGeom>
            <a:ln w="76200">
              <a:solidFill>
                <a:srgbClr val="FF0066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00913" y="2197760"/>
              <a:ext cx="2740943" cy="523220"/>
            </a:xfrm>
            <a:prstGeom prst="rect">
              <a:avLst/>
            </a:prstGeom>
            <a:solidFill>
              <a:srgbClr val="F2F2F2">
                <a:alpha val="6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66"/>
                  </a:solidFill>
                </a:rPr>
                <a:t>Screen Sharing</a:t>
              </a:r>
              <a:endParaRPr lang="ko-KR" altLang="en-US" sz="2800" b="1" dirty="0">
                <a:solidFill>
                  <a:srgbClr val="FF0066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76452" y="3324016"/>
            <a:ext cx="5098854" cy="1051840"/>
            <a:chOff x="4119260" y="1819357"/>
            <a:chExt cx="5259246" cy="1051840"/>
          </a:xfrm>
          <a:solidFill>
            <a:srgbClr val="F2F2F2">
              <a:alpha val="47059"/>
            </a:srgbClr>
          </a:solidFill>
        </p:grpSpPr>
        <p:cxnSp>
          <p:nvCxnSpPr>
            <p:cNvPr id="25" name="직선 화살표 연결선 24"/>
            <p:cNvCxnSpPr/>
            <p:nvPr/>
          </p:nvCxnSpPr>
          <p:spPr>
            <a:xfrm flipH="1">
              <a:off x="4119260" y="2871197"/>
              <a:ext cx="5259246" cy="0"/>
            </a:xfrm>
            <a:prstGeom prst="straightConnector1">
              <a:avLst/>
            </a:prstGeom>
            <a:grpFill/>
            <a:ln w="762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38562" y="1819357"/>
              <a:ext cx="2847270" cy="95410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070C0"/>
                  </a:solidFill>
                </a:rPr>
                <a:t>Sensor &amp; </a:t>
              </a:r>
            </a:p>
            <a:p>
              <a:r>
                <a:rPr lang="en-US" altLang="ko-KR" sz="2800" b="1" dirty="0" smtClean="0">
                  <a:solidFill>
                    <a:srgbClr val="0070C0"/>
                  </a:solidFill>
                </a:rPr>
                <a:t>Hardware Data</a:t>
              </a:r>
              <a:endParaRPr lang="ko-KR" altLang="en-US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773258" y="4643474"/>
            <a:ext cx="3113297" cy="867333"/>
            <a:chOff x="5773258" y="4643474"/>
            <a:chExt cx="3113297" cy="867333"/>
          </a:xfrm>
        </p:grpSpPr>
        <p:pic>
          <p:nvPicPr>
            <p:cNvPr id="29" name="Picture 2" descr="Sensors coordinate-system diagram.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258" y="4643474"/>
              <a:ext cx="725464" cy="867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androgeoid.com/wp-content/uploads/2010/10/gs_rada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265" y="4711699"/>
              <a:ext cx="436459" cy="776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202" b="98077" l="2489" r="95928">
                          <a14:foregroundMark x1="17873" y1="32933" x2="17873" y2="32933"/>
                          <a14:foregroundMark x1="17647" y1="21154" x2="17647" y2="21154"/>
                          <a14:foregroundMark x1="16516" y1="15625" x2="16516" y2="15625"/>
                          <a14:foregroundMark x1="16516" y1="12740" x2="16516" y2="12019"/>
                          <a14:foregroundMark x1="16516" y1="10817" x2="16968" y2="10096"/>
                          <a14:foregroundMark x1="17195" y1="9856" x2="18326" y2="10096"/>
                          <a14:foregroundMark x1="20362" y1="11298" x2="21267" y2="12740"/>
                          <a14:foregroundMark x1="21946" y1="14663" x2="21946" y2="16827"/>
                          <a14:foregroundMark x1="21946" y1="19231" x2="21946" y2="21635"/>
                          <a14:foregroundMark x1="21946" y1="22837" x2="22172" y2="25240"/>
                          <a14:foregroundMark x1="18326" y1="29567" x2="16516" y2="34135"/>
                          <a14:foregroundMark x1="15837" y1="35096" x2="13801" y2="35577"/>
                          <a14:foregroundMark x1="11991" y1="32212" x2="10860" y2="28606"/>
                          <a14:foregroundMark x1="9955" y1="26442" x2="9502" y2="24038"/>
                          <a14:foregroundMark x1="9050" y1="21635" x2="8824" y2="19471"/>
                          <a14:foregroundMark x1="7919" y1="12981" x2="7014" y2="10817"/>
                          <a14:foregroundMark x1="6561" y1="10337" x2="6561" y2="10337"/>
                          <a14:foregroundMark x1="5656" y1="9615" x2="5656" y2="9615"/>
                          <a14:foregroundMark x1="5656" y1="8413" x2="5656" y2="8413"/>
                          <a14:foregroundMark x1="5882" y1="10577" x2="5882" y2="12500"/>
                          <a14:foregroundMark x1="5882" y1="13462" x2="5882" y2="15144"/>
                          <a14:foregroundMark x1="6109" y1="16106" x2="6109" y2="16106"/>
                          <a14:foregroundMark x1="6109" y1="19231" x2="6109" y2="19231"/>
                          <a14:foregroundMark x1="6561" y1="21394" x2="6561" y2="22596"/>
                          <a14:foregroundMark x1="6561" y1="23317" x2="6561" y2="24038"/>
                          <a14:foregroundMark x1="44344" y1="18269" x2="44344" y2="18269"/>
                          <a14:foregroundMark x1="45023" y1="15144" x2="45023" y2="12740"/>
                          <a14:foregroundMark x1="45023" y1="11779" x2="45023" y2="11779"/>
                          <a14:foregroundMark x1="77602" y1="26923" x2="77602" y2="26923"/>
                          <a14:foregroundMark x1="78507" y1="26923" x2="79412" y2="25000"/>
                          <a14:foregroundMark x1="79638" y1="21154" x2="79412" y2="18750"/>
                          <a14:foregroundMark x1="23077" y1="68750" x2="23077" y2="68750"/>
                          <a14:foregroundMark x1="23077" y1="68750" x2="23077" y2="68750"/>
                          <a14:foregroundMark x1="23077" y1="68750" x2="23077" y2="68750"/>
                          <a14:foregroundMark x1="48190" y1="74038" x2="48190" y2="74038"/>
                          <a14:foregroundMark x1="48190" y1="74038" x2="48190" y2="74038"/>
                          <a14:foregroundMark x1="48190" y1="73558" x2="48190" y2="73558"/>
                          <a14:foregroundMark x1="38009" y1="40144" x2="38009" y2="40144"/>
                          <a14:foregroundMark x1="38009" y1="38702" x2="38009" y2="38702"/>
                          <a14:foregroundMark x1="58824" y1="31971" x2="58824" y2="31971"/>
                          <a14:foregroundMark x1="59276" y1="31971" x2="59276" y2="31971"/>
                          <a14:foregroundMark x1="26923" y1="27163" x2="26923" y2="27163"/>
                          <a14:foregroundMark x1="28054" y1="30288" x2="28054" y2="30288"/>
                          <a14:foregroundMark x1="27828" y1="30529" x2="27828" y2="30529"/>
                          <a14:foregroundMark x1="27828" y1="34135" x2="27828" y2="34135"/>
                          <a14:foregroundMark x1="28054" y1="38462" x2="28054" y2="38462"/>
                          <a14:foregroundMark x1="28054" y1="43510" x2="28054" y2="43510"/>
                          <a14:foregroundMark x1="26697" y1="43750" x2="26697" y2="43750"/>
                          <a14:foregroundMark x1="25792" y1="42308" x2="25792" y2="42308"/>
                          <a14:foregroundMark x1="26697" y1="47115" x2="26697" y2="47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810" y="4724028"/>
              <a:ext cx="811968" cy="764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774" b="100000" l="0" r="89404">
                          <a14:foregroundMark x1="5960" y1="50472" x2="5960" y2="50472"/>
                          <a14:foregroundMark x1="7616" y1="49528" x2="7616" y2="49528"/>
                          <a14:foregroundMark x1="5629" y1="86321" x2="5629" y2="86321"/>
                          <a14:foregroundMark x1="5960" y1="90566" x2="5960" y2="90566"/>
                          <a14:backgroundMark x1="15232" y1="66509" x2="15232" y2="66509"/>
                          <a14:backgroundMark x1="15563" y1="71226" x2="15563" y2="71226"/>
                          <a14:backgroundMark x1="17219" y1="76415" x2="17219" y2="76415"/>
                          <a14:backgroundMark x1="19536" y1="79717" x2="19536" y2="79717"/>
                          <a14:backgroundMark x1="21192" y1="83019" x2="21192" y2="830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746" y="4749428"/>
              <a:ext cx="938809" cy="661078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4276452" y="1677128"/>
            <a:ext cx="2130711" cy="338554"/>
          </a:xfrm>
          <a:prstGeom prst="rect">
            <a:avLst/>
          </a:prstGeom>
          <a:solidFill>
            <a:srgbClr val="F2F2F2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0066"/>
                </a:solidFill>
              </a:rPr>
              <a:t>FrameBuffer</a:t>
            </a:r>
            <a:r>
              <a:rPr lang="en-US" altLang="ko-KR" sz="1600" b="1" dirty="0" smtClean="0">
                <a:solidFill>
                  <a:srgbClr val="FF0066"/>
                </a:solidFill>
              </a:rPr>
              <a:t> Extract</a:t>
            </a:r>
            <a:endParaRPr lang="ko-KR" altLang="en-US" sz="16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7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3280" y="145562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18459" y="1243120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6" name="Diagram 10"/>
          <p:cNvGraphicFramePr/>
          <p:nvPr>
            <p:extLst>
              <p:ext uri="{D42A27DB-BD31-4B8C-83A1-F6EECF244321}">
                <p14:modId xmlns:p14="http://schemas.microsoft.com/office/powerpoint/2010/main" val="2657549952"/>
              </p:ext>
            </p:extLst>
          </p:nvPr>
        </p:nvGraphicFramePr>
        <p:xfrm>
          <a:off x="7285436" y="1646869"/>
          <a:ext cx="4506764" cy="197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 10"/>
          <p:cNvGraphicFramePr/>
          <p:nvPr>
            <p:extLst>
              <p:ext uri="{D42A27DB-BD31-4B8C-83A1-F6EECF244321}">
                <p14:modId xmlns:p14="http://schemas.microsoft.com/office/powerpoint/2010/main" val="2561079595"/>
              </p:ext>
            </p:extLst>
          </p:nvPr>
        </p:nvGraphicFramePr>
        <p:xfrm>
          <a:off x="7321062" y="3765138"/>
          <a:ext cx="4471138" cy="165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Diagram 10"/>
          <p:cNvGraphicFramePr/>
          <p:nvPr>
            <p:extLst>
              <p:ext uri="{D42A27DB-BD31-4B8C-83A1-F6EECF244321}">
                <p14:modId xmlns:p14="http://schemas.microsoft.com/office/powerpoint/2010/main" val="1010113643"/>
              </p:ext>
            </p:extLst>
          </p:nvPr>
        </p:nvGraphicFramePr>
        <p:xfrm>
          <a:off x="3032088" y="1624903"/>
          <a:ext cx="3451185" cy="151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Diagram 10"/>
          <p:cNvGraphicFramePr/>
          <p:nvPr>
            <p:extLst>
              <p:ext uri="{D42A27DB-BD31-4B8C-83A1-F6EECF244321}">
                <p14:modId xmlns:p14="http://schemas.microsoft.com/office/powerpoint/2010/main" val="234734503"/>
              </p:ext>
            </p:extLst>
          </p:nvPr>
        </p:nvGraphicFramePr>
        <p:xfrm>
          <a:off x="3032088" y="3239612"/>
          <a:ext cx="3437983" cy="165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" name="직사각형 1"/>
          <p:cNvSpPr/>
          <p:nvPr/>
        </p:nvSpPr>
        <p:spPr>
          <a:xfrm>
            <a:off x="8677301" y="708438"/>
            <a:ext cx="1609736" cy="90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38625" y="696684"/>
            <a:ext cx="1782860" cy="90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943751" y="5083632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Object?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9" name="TextBox 8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994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0980" y="1455626"/>
            <a:ext cx="14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Device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08039" y="1243120"/>
            <a:ext cx="88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	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28311" y="696683"/>
            <a:ext cx="836012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Virtual Device(AVD)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아닌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PC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이용할 수 있도록 해주는 일종의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‘Cloud Phone’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이용하여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똑같은 화면을 뿌려줄 것이다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AVD from Command Line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create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 &lt;name&gt; -t &lt;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targetID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: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move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 &lt;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name&gt;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: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update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–n &lt;name&gt;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: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delete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–n &lt;name&gt;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Control?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By Android Debug Bridge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904" y="2692937"/>
            <a:ext cx="2622616" cy="326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72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4726" y="1455626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 Bridge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08039" y="1243120"/>
            <a:ext cx="88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	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28311" y="696683"/>
            <a:ext cx="83601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Debug Bridge(ADB)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안드로이드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개발자용 도구로서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안드로이드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디버그에 관련된 모든 행동을 할 수 있다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사용하여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AVD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명령을 내리게 한다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Control?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By Command Prompt with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shell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adb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–s &lt;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serialNumber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&lt;command&gt;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82" y="4880329"/>
            <a:ext cx="55530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63" b="97037" l="1919" r="99808">
                        <a14:foregroundMark x1="74088" y1="47407" x2="74088" y2="47407"/>
                        <a14:foregroundMark x1="76392" y1="20370" x2="76392" y2="20370"/>
                        <a14:foregroundMark x1="79271" y1="12593" x2="79271" y2="12593"/>
                        <a14:foregroundMark x1="82150" y1="13704" x2="82726" y2="13704"/>
                        <a14:foregroundMark x1="71401" y1="25185" x2="71401" y2="25185"/>
                        <a14:foregroundMark x1="69290" y1="26667" x2="69290" y2="26667"/>
                        <a14:foregroundMark x1="70825" y1="7778" x2="70825" y2="7778"/>
                        <a14:foregroundMark x1="70633" y1="4815" x2="70633" y2="4815"/>
                        <a14:foregroundMark x1="85221" y1="7407" x2="85221" y2="7407"/>
                        <a14:foregroundMark x1="85221" y1="6667" x2="85221" y2="6667"/>
                        <a14:foregroundMark x1="85988" y1="4444" x2="85988" y2="4444"/>
                        <a14:foregroundMark x1="96929" y1="40741" x2="96929" y2="40741"/>
                        <a14:foregroundMark x1="61036" y1="51852" x2="61036" y2="51852"/>
                        <a14:foregroundMark x1="17274" y1="26667" x2="17274" y2="26667"/>
                        <a14:foregroundMark x1="13052" y1="22222" x2="13052" y2="22222"/>
                        <a14:foregroundMark x1="14203" y1="31481" x2="14203" y2="31481"/>
                        <a14:foregroundMark x1="23992" y1="37407" x2="23992" y2="37407"/>
                        <a14:foregroundMark x1="28791" y1="30000" x2="28791" y2="30000"/>
                        <a14:foregroundMark x1="33205" y1="29259" x2="33205" y2="29259"/>
                        <a14:foregroundMark x1="38388" y1="34444" x2="38388" y2="34444"/>
                        <a14:foregroundMark x1="48177" y1="34444" x2="48177" y2="34444"/>
                        <a14:foregroundMark x1="48177" y1="32222" x2="48177" y2="32222"/>
                        <a14:foregroundMark x1="45489" y1="28519" x2="45489" y2="28519"/>
                        <a14:foregroundMark x1="44338" y1="25926" x2="44338" y2="25926"/>
                        <a14:foregroundMark x1="42994" y1="22593" x2="42994" y2="22593"/>
                        <a14:foregroundMark x1="44146" y1="21111" x2="44146" y2="21111"/>
                        <a14:foregroundMark x1="38964" y1="28519" x2="38964" y2="28519"/>
                        <a14:foregroundMark x1="30134" y1="29259" x2="30134" y2="29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961" y="2599562"/>
            <a:ext cx="3518475" cy="182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1" name="TextBox 10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64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1330" y="696684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4649" y="1455626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Service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93798" y="1243120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370" y="833236"/>
            <a:ext cx="83047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FrameBuffer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데이터를 받아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SurfaceView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사용자에게 인터페이스 제공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SurfaceView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입력되는 터치 이벤트를 서버로 전달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Key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입력되는 이벤트를 서버로 전달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 Sensor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Gyroscope Sensor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Data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 Data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0308499" y="111626"/>
            <a:ext cx="1863011" cy="501812"/>
            <a:chOff x="1689525" y="2085569"/>
            <a:chExt cx="1863011" cy="501812"/>
          </a:xfrm>
        </p:grpSpPr>
        <p:sp>
          <p:nvSpPr>
            <p:cNvPr id="10" name="TextBox 9"/>
            <p:cNvSpPr txBox="1"/>
            <p:nvPr/>
          </p:nvSpPr>
          <p:spPr>
            <a:xfrm>
              <a:off x="1729253" y="2085569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Android Virtualization </a:t>
              </a:r>
              <a:r>
                <a:rPr lang="ko-KR" altLang="en-US" sz="90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을 통한</a:t>
              </a:r>
              <a:endParaRPr lang="en-US" altLang="ko-KR" sz="9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9525" y="2243831"/>
              <a:ext cx="186301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 err="1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IoT</a:t>
              </a:r>
              <a:r>
                <a:rPr lang="en-US" altLang="ko-KR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(Internet of Things) </a:t>
              </a:r>
              <a:r>
                <a:rPr lang="ko-KR" altLang="en-US" sz="1050" b="1" dirty="0" smtClean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구현</a:t>
              </a:r>
              <a:endParaRPr lang="ko-KR" altLang="en-US" sz="105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8" y="2476655"/>
              <a:ext cx="284723" cy="11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41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872</Words>
  <Application>Microsoft Office PowerPoint</Application>
  <PresentationFormat>사용자 지정</PresentationFormat>
  <Paragraphs>294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Arial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윤재석</cp:lastModifiedBy>
  <cp:revision>44</cp:revision>
  <dcterms:created xsi:type="dcterms:W3CDTF">2013-12-18T12:51:48Z</dcterms:created>
  <dcterms:modified xsi:type="dcterms:W3CDTF">2014-06-04T15:59:20Z</dcterms:modified>
</cp:coreProperties>
</file>