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9" autoAdjust="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AE7E5-8E67-A446-88F6-A888E3157250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560D8-5F00-6541-8146-2284877127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7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73E4-FD93-FD4D-A309-A5B983CB1591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54BA-EB11-B24D-A9A4-69A5865663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1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73E4-FD93-FD4D-A309-A5B983CB1591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54BA-EB11-B24D-A9A4-69A5865663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8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73E4-FD93-FD4D-A309-A5B983CB1591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54BA-EB11-B24D-A9A4-69A5865663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8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73E4-FD93-FD4D-A309-A5B983CB1591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54BA-EB11-B24D-A9A4-69A5865663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0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73E4-FD93-FD4D-A309-A5B983CB1591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54BA-EB11-B24D-A9A4-69A5865663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73E4-FD93-FD4D-A309-A5B983CB1591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54BA-EB11-B24D-A9A4-69A5865663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3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73E4-FD93-FD4D-A309-A5B983CB1591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54BA-EB11-B24D-A9A4-69A5865663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6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73E4-FD93-FD4D-A309-A5B983CB1591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54BA-EB11-B24D-A9A4-69A5865663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73E4-FD93-FD4D-A309-A5B983CB1591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54BA-EB11-B24D-A9A4-69A5865663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7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73E4-FD93-FD4D-A309-A5B983CB1591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54BA-EB11-B24D-A9A4-69A5865663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8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73E4-FD93-FD4D-A309-A5B983CB1591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54BA-EB11-B24D-A9A4-69A5865663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8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673E4-FD93-FD4D-A309-A5B983CB1591}" type="datetimeFigureOut">
              <a:rPr lang="en-US" smtClean="0"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54BA-EB11-B24D-A9A4-69A5865663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0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8148" y="394509"/>
            <a:ext cx="4344357" cy="33711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Architecture </a:t>
            </a:r>
            <a:br>
              <a:rPr lang="en-US" sz="2400" b="1" dirty="0" smtClean="0"/>
            </a:br>
            <a:r>
              <a:rPr lang="en-US" sz="2400" b="1" dirty="0" smtClean="0"/>
              <a:t>Overview</a:t>
            </a:r>
            <a:endParaRPr lang="en-US" sz="2400" b="1" dirty="0"/>
          </a:p>
        </p:txBody>
      </p:sp>
      <p:pic>
        <p:nvPicPr>
          <p:cNvPr id="5" name="Picture 4" descr="Route-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743" y="838263"/>
            <a:ext cx="560899" cy="5608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43473" y="1195205"/>
            <a:ext cx="85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Route53</a:t>
            </a:r>
            <a:endParaRPr lang="en-US" sz="1400" dirty="0"/>
          </a:p>
        </p:txBody>
      </p:sp>
      <p:pic>
        <p:nvPicPr>
          <p:cNvPr id="11" name="Picture 10" descr="CloudFro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17" y="394509"/>
            <a:ext cx="682888" cy="6828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8317" y="1103334"/>
            <a:ext cx="1352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CloudFront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543473" y="873041"/>
            <a:ext cx="769370" cy="108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313" y="1532158"/>
            <a:ext cx="731520" cy="73152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4523193" y="1368639"/>
            <a:ext cx="0" cy="25088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50212" y="1439091"/>
            <a:ext cx="2132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Elastic Load Balancer (ELB)</a:t>
            </a: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620471" y="2164548"/>
            <a:ext cx="3600050" cy="4426334"/>
            <a:chOff x="2549525" y="760413"/>
            <a:chExt cx="1689100" cy="1733550"/>
          </a:xfrm>
        </p:grpSpPr>
        <p:sp>
          <p:nvSpPr>
            <p:cNvPr id="31" name="Rounded Rectangle 30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2" name="TextBox 32"/>
            <p:cNvSpPr txBox="1">
              <a:spLocks noChangeArrowheads="1"/>
            </p:cNvSpPr>
            <p:nvPr/>
          </p:nvSpPr>
          <p:spPr bwMode="auto">
            <a:xfrm>
              <a:off x="2619375" y="2362024"/>
              <a:ext cx="1482077" cy="106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Zone</a:t>
              </a:r>
            </a:p>
          </p:txBody>
        </p:sp>
      </p:grpSp>
      <p:pic>
        <p:nvPicPr>
          <p:cNvPr id="36" name="Picture 35" descr="EC2-Instanc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7" y="2312950"/>
            <a:ext cx="743791" cy="743791"/>
          </a:xfrm>
          <a:prstGeom prst="rect">
            <a:avLst/>
          </a:prstGeom>
        </p:spPr>
      </p:pic>
      <p:pic>
        <p:nvPicPr>
          <p:cNvPr id="37" name="Picture 36" descr="EC2-Instanc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546" y="2312950"/>
            <a:ext cx="743791" cy="743791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1419193" y="1886778"/>
            <a:ext cx="0" cy="4846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28570" y="2408062"/>
            <a:ext cx="1337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Web Servers (EC2)</a:t>
            </a:r>
            <a:endParaRPr lang="en-US" sz="1400" dirty="0"/>
          </a:p>
        </p:txBody>
      </p:sp>
      <p:pic>
        <p:nvPicPr>
          <p:cNvPr id="47" name="Picture 46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301" y="3308491"/>
            <a:ext cx="617818" cy="617818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1428250" y="2956618"/>
            <a:ext cx="0" cy="200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296210" y="3172800"/>
            <a:ext cx="1" cy="2060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186441" y="2940681"/>
            <a:ext cx="1" cy="232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RD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20" y="5340418"/>
            <a:ext cx="647063" cy="647063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1363732" y="4807703"/>
            <a:ext cx="6430" cy="318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530548" y="3611083"/>
            <a:ext cx="3880631" cy="118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124138" y="5680337"/>
            <a:ext cx="107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Aurora </a:t>
            </a:r>
            <a:r>
              <a:rPr lang="en-US" sz="1400" i="1" dirty="0" smtClean="0"/>
              <a:t>Master</a:t>
            </a:r>
            <a:endParaRPr lang="en-US" sz="1400" i="1" dirty="0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1363732" y="4045844"/>
            <a:ext cx="6430" cy="2264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9" name="Picture 88" descr="EC2-Instanc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1" y="4189070"/>
            <a:ext cx="743791" cy="743791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1565405" y="3617019"/>
            <a:ext cx="5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ELB</a:t>
            </a:r>
            <a:endParaRPr lang="en-US" sz="1400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1411853" y="1886778"/>
            <a:ext cx="2886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7" idx="2"/>
            <a:endCxn id="47" idx="2"/>
          </p:cNvCxnSpPr>
          <p:nvPr/>
        </p:nvCxnSpPr>
        <p:spPr>
          <a:xfrm>
            <a:off x="2296210" y="3926309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656664" y="4286672"/>
            <a:ext cx="1337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Application Servers (EC2)</a:t>
            </a:r>
            <a:endParaRPr lang="en-US" sz="1400" dirty="0"/>
          </a:p>
        </p:txBody>
      </p:sp>
      <p:pic>
        <p:nvPicPr>
          <p:cNvPr id="98" name="Picture 97" descr="EC2-Instanc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3" y="4189070"/>
            <a:ext cx="743791" cy="743791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>
            <a:off x="1428250" y="3164136"/>
            <a:ext cx="1741713" cy="17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363732" y="4065023"/>
            <a:ext cx="1935740" cy="1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1347267" y="5093232"/>
            <a:ext cx="6274227" cy="33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299472" y="4807703"/>
            <a:ext cx="6429" cy="318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628515" y="3884428"/>
            <a:ext cx="0" cy="182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814546" y="5079192"/>
            <a:ext cx="0" cy="311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3187883" y="5340418"/>
            <a:ext cx="383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------------------------------------------&gt;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4920833" y="5680337"/>
            <a:ext cx="1023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Replication</a:t>
            </a:r>
            <a:r>
              <a:rPr lang="en-US" sz="1400" dirty="0" smtClean="0"/>
              <a:t>  </a:t>
            </a:r>
            <a:endParaRPr lang="en-US" sz="1400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4687510" y="2153049"/>
            <a:ext cx="3913365" cy="4395615"/>
            <a:chOff x="2549525" y="760413"/>
            <a:chExt cx="1689100" cy="1733550"/>
          </a:xfrm>
        </p:grpSpPr>
        <p:sp>
          <p:nvSpPr>
            <p:cNvPr id="173" name="Rounded Rectangle 172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4" name="TextBox 32"/>
            <p:cNvSpPr txBox="1">
              <a:spLocks noChangeArrowheads="1"/>
            </p:cNvSpPr>
            <p:nvPr/>
          </p:nvSpPr>
          <p:spPr bwMode="auto">
            <a:xfrm>
              <a:off x="2619375" y="2362024"/>
              <a:ext cx="1482077" cy="106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Zone</a:t>
              </a:r>
            </a:p>
          </p:txBody>
        </p:sp>
      </p:grpSp>
      <p:pic>
        <p:nvPicPr>
          <p:cNvPr id="176" name="Picture 175" descr="EC2-Instanc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86" y="2399026"/>
            <a:ext cx="743791" cy="743791"/>
          </a:xfrm>
          <a:prstGeom prst="rect">
            <a:avLst/>
          </a:prstGeom>
        </p:spPr>
      </p:pic>
      <p:pic>
        <p:nvPicPr>
          <p:cNvPr id="177" name="Picture 176" descr="EC2-Instanc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39" y="2361553"/>
            <a:ext cx="743791" cy="743791"/>
          </a:xfrm>
          <a:prstGeom prst="rect">
            <a:avLst/>
          </a:prstGeom>
        </p:spPr>
      </p:pic>
      <p:cxnSp>
        <p:nvCxnSpPr>
          <p:cNvPr id="178" name="Straight Connector 177"/>
          <p:cNvCxnSpPr/>
          <p:nvPr/>
        </p:nvCxnSpPr>
        <p:spPr>
          <a:xfrm>
            <a:off x="5734786" y="1904658"/>
            <a:ext cx="0" cy="610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5944163" y="2399026"/>
            <a:ext cx="1337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Web Servers (EC2)</a:t>
            </a:r>
            <a:endParaRPr lang="en-US" sz="1400" dirty="0"/>
          </a:p>
        </p:txBody>
      </p:sp>
      <p:pic>
        <p:nvPicPr>
          <p:cNvPr id="181" name="Picture 180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56" y="3358279"/>
            <a:ext cx="617818" cy="617818"/>
          </a:xfrm>
          <a:prstGeom prst="rect">
            <a:avLst/>
          </a:prstGeom>
        </p:spPr>
      </p:pic>
      <p:cxnSp>
        <p:nvCxnSpPr>
          <p:cNvPr id="182" name="Straight Connector 181"/>
          <p:cNvCxnSpPr/>
          <p:nvPr/>
        </p:nvCxnSpPr>
        <p:spPr>
          <a:xfrm flipH="1">
            <a:off x="5730847" y="3045478"/>
            <a:ext cx="7878" cy="213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6606992" y="3254363"/>
            <a:ext cx="0" cy="149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502035" y="3010821"/>
            <a:ext cx="1" cy="232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5" name="Picture 184" descr="RD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58" y="5340418"/>
            <a:ext cx="647063" cy="647063"/>
          </a:xfrm>
          <a:prstGeom prst="rect">
            <a:avLst/>
          </a:prstGeom>
        </p:spPr>
      </p:pic>
      <p:cxnSp>
        <p:nvCxnSpPr>
          <p:cNvPr id="186" name="Straight Connector 185"/>
          <p:cNvCxnSpPr/>
          <p:nvPr/>
        </p:nvCxnSpPr>
        <p:spPr>
          <a:xfrm flipH="1">
            <a:off x="5662365" y="4812839"/>
            <a:ext cx="11694" cy="279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692808" y="4066816"/>
            <a:ext cx="0" cy="205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5748088" y="4482357"/>
            <a:ext cx="5797" cy="281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3" name="Picture 192" descr="EC2-Instanc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857" y="4203647"/>
            <a:ext cx="743791" cy="743791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6952984" y="3501441"/>
            <a:ext cx="5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ELB</a:t>
            </a:r>
            <a:endParaRPr lang="en-US" sz="1400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4799643" y="1886778"/>
            <a:ext cx="27023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032077" y="4284483"/>
            <a:ext cx="1337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Application Servers (EC2)</a:t>
            </a:r>
            <a:endParaRPr lang="en-US" sz="1400" dirty="0"/>
          </a:p>
        </p:txBody>
      </p:sp>
      <p:pic>
        <p:nvPicPr>
          <p:cNvPr id="198" name="Picture 197" descr="EC2-Instanc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06" y="4189070"/>
            <a:ext cx="743791" cy="743791"/>
          </a:xfrm>
          <a:prstGeom prst="rect">
            <a:avLst/>
          </a:prstGeom>
        </p:spPr>
      </p:pic>
      <p:cxnSp>
        <p:nvCxnSpPr>
          <p:cNvPr id="199" name="Straight Connector 198"/>
          <p:cNvCxnSpPr/>
          <p:nvPr/>
        </p:nvCxnSpPr>
        <p:spPr>
          <a:xfrm>
            <a:off x="5752582" y="3258877"/>
            <a:ext cx="1741713" cy="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74059" y="4066814"/>
            <a:ext cx="1935116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7622524" y="4834171"/>
            <a:ext cx="6429" cy="2924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6651351" y="5161776"/>
            <a:ext cx="0" cy="1786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7040584" y="5535753"/>
            <a:ext cx="117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Aurora Multi-AZ </a:t>
            </a:r>
            <a:r>
              <a:rPr lang="en-US" sz="1400" i="1" dirty="0" smtClean="0"/>
              <a:t>Standby</a:t>
            </a:r>
            <a:endParaRPr lang="en-US" sz="1400" i="1" dirty="0"/>
          </a:p>
        </p:txBody>
      </p:sp>
      <p:cxnSp>
        <p:nvCxnSpPr>
          <p:cNvPr id="219" name="Straight Connector 218"/>
          <p:cNvCxnSpPr/>
          <p:nvPr/>
        </p:nvCxnSpPr>
        <p:spPr>
          <a:xfrm>
            <a:off x="2281416" y="3840348"/>
            <a:ext cx="0" cy="205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7503476" y="1868071"/>
            <a:ext cx="1441" cy="610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3299472" y="4066814"/>
            <a:ext cx="0" cy="205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7621494" y="4066814"/>
            <a:ext cx="0" cy="205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3187883" y="1904658"/>
            <a:ext cx="0" cy="4846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S3-Bucket-with-object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7" y="5317489"/>
            <a:ext cx="731520" cy="731520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1590940" y="5663950"/>
            <a:ext cx="9754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96117" y="5663950"/>
            <a:ext cx="742200" cy="19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96117" y="1368639"/>
            <a:ext cx="0" cy="4295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396117" y="1195205"/>
            <a:ext cx="261051" cy="173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1582475" y="5921621"/>
            <a:ext cx="35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S3</a:t>
            </a:r>
            <a:endParaRPr lang="en-US" sz="1400" dirty="0"/>
          </a:p>
        </p:txBody>
      </p:sp>
      <p:sp>
        <p:nvSpPr>
          <p:cNvPr id="3" name="Right Arrow 2"/>
          <p:cNvSpPr/>
          <p:nvPr/>
        </p:nvSpPr>
        <p:spPr>
          <a:xfrm rot="19334804">
            <a:off x="650341" y="1010525"/>
            <a:ext cx="317300" cy="1337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4744" y="289154"/>
            <a:ext cx="722313" cy="638234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885" y="965048"/>
            <a:ext cx="1083657" cy="540319"/>
          </a:xfrm>
          <a:prstGeom prst="rect">
            <a:avLst/>
          </a:prstGeom>
        </p:spPr>
      </p:pic>
      <p:sp>
        <p:nvSpPr>
          <p:cNvPr id="80" name="Right Arrow 79"/>
          <p:cNvSpPr/>
          <p:nvPr/>
        </p:nvSpPr>
        <p:spPr>
          <a:xfrm rot="21389703">
            <a:off x="1580326" y="617777"/>
            <a:ext cx="712401" cy="1357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6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87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Architecture  Overview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H</dc:creator>
  <cp:lastModifiedBy>B H</cp:lastModifiedBy>
  <cp:revision>141</cp:revision>
  <cp:lastPrinted>2019-01-21T15:30:43Z</cp:lastPrinted>
  <dcterms:created xsi:type="dcterms:W3CDTF">2019-01-18T02:05:51Z</dcterms:created>
  <dcterms:modified xsi:type="dcterms:W3CDTF">2019-01-25T17:21:00Z</dcterms:modified>
</cp:coreProperties>
</file>