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aleway" charset="0"/>
      <p:regular r:id="rId14"/>
      <p:bold r:id="rId15"/>
      <p:italic r:id="rId16"/>
      <p:boldItalic r:id="rId17"/>
    </p:embeddedFont>
    <p:embeddedFont>
      <p:font typeface="Lato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03233e63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03233e63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9c67055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9c67055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9c67055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d9c67055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d911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1d911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In the mid to late 1980's, there was a big push to put a warning label on records and CD's that were deemed 'explicit' and had suggestive or 'satanic' lyrics. This was supposed to help parents monitor the music their children were buying. I propose it had the opposite effect. Albums and music with explicit lyrics and images were more popular after the mid to late 1980's.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9c67055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9c67055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430e6bdd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430e6bdd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➔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My determination of a single genre for each song is accurate</a:t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9c67055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9c67055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03233e63b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03233e63b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03233e63b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03233e63b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03233e63b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03233e63b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Google Shape;34;p3" descr="Component Detail"/>
          <p:cNvPicPr preferRelativeResize="0"/>
          <p:nvPr/>
        </p:nvPicPr>
        <p:blipFill rotWithShape="1">
          <a:blip r:embed="rId2">
            <a:alphaModFix/>
          </a:blip>
          <a:srcRect b="25076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1" name="Google Shape;41;p3" descr="Mobile View"/>
            <p:cNvPicPr preferRelativeResize="0"/>
            <p:nvPr/>
          </p:nvPicPr>
          <p:blipFill rotWithShape="1">
            <a:blip r:embed="rId3">
              <a:alphaModFix/>
            </a:blip>
            <a:srcRect t="4362" b="4371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kcmillersean/billboard-hot-100-1958-20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ctrTitle"/>
          </p:nvPr>
        </p:nvSpPr>
        <p:spPr>
          <a:xfrm>
            <a:off x="-150" y="1322450"/>
            <a:ext cx="91440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The PMRC and Its Effect on Music Popularity</a:t>
            </a:r>
            <a:endParaRPr sz="5300"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1"/>
          </p:nvPr>
        </p:nvSpPr>
        <p:spPr>
          <a:xfrm>
            <a:off x="729600" y="3401500"/>
            <a:ext cx="37878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3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Conclusions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" sz="2000" b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Explicit music became significantly more popular after the PMRC was formed in 1985</a:t>
            </a:r>
            <a:endParaRPr sz="2000" b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" sz="2000" b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Rap and Hip-Hop are more explicit on average than other types of music</a:t>
            </a:r>
            <a:endParaRPr sz="2000" b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" sz="2000" b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Because explicit music is more popular now,  sales of explicit music have significantly increased in recent years</a:t>
            </a:r>
            <a:endParaRPr sz="4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Questions?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Outline</a:t>
            </a:r>
            <a:endParaRPr sz="4000"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4294967295"/>
          </p:nvPr>
        </p:nvSpPr>
        <p:spPr>
          <a:xfrm>
            <a:off x="4572000" y="1416850"/>
            <a:ext cx="4080000" cy="3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 action="ppaction://hlinksldjump"/>
              </a:rPr>
              <a:t>Hypothesis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4" action="ppaction://hlinksldjump"/>
              </a:rPr>
              <a:t>The Data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 action="ppaction://hlinksldjump"/>
              </a:rPr>
              <a:t>Cool Graphs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6" action="ppaction://hlinksldjump"/>
              </a:rPr>
              <a:t>Conclusion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635550" y="14722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 sz="3000"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2"/>
          </p:nvPr>
        </p:nvSpPr>
        <p:spPr>
          <a:xfrm>
            <a:off x="4572000" y="953850"/>
            <a:ext cx="4572000" cy="3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In the 1985, the 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</a:rPr>
              <a:t>Parents Music Resource Center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</a:rPr>
              <a:t>PMRC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) pushed to put a warning label on 'explicit' music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This was supposed to help parents monitor the music their children were buying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I propose it had the opposite effect that was intended</a:t>
            </a:r>
            <a:endParaRPr sz="1500"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3850"/>
            <a:ext cx="4572000" cy="41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0" y="0"/>
            <a:ext cx="4572000" cy="9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Hypothesis</a:t>
            </a:r>
            <a:endParaRPr sz="4000">
              <a:solidFill>
                <a:srgbClr val="FFFFFF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787325" y="1334350"/>
            <a:ext cx="8356800" cy="25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Data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b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Weekly Hot 100 singles chart between 1958 and 2019, over 300,000 records</a:t>
            </a:r>
            <a:endParaRPr sz="1700" b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b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Spotify, including genres and an ‘explicit’ indicator, over 25,000 records</a:t>
            </a:r>
            <a:endParaRPr sz="1700" b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b="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Raw data available here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29450" y="610800"/>
            <a:ext cx="70212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Assumptions</a:t>
            </a:r>
            <a:endParaRPr sz="4000" b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29450" y="1745728"/>
            <a:ext cx="7021200" cy="20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➔"/>
            </a:pPr>
            <a:r>
              <a:rPr lang="en" sz="2600" b="0">
                <a:latin typeface="Lato"/>
                <a:ea typeface="Lato"/>
                <a:cs typeface="Lato"/>
                <a:sym typeface="Lato"/>
              </a:rPr>
              <a:t>The music genre list by Spotify is accurate</a:t>
            </a:r>
            <a:endParaRPr sz="26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2780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Cool Graphs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 idx="4294967295"/>
          </p:nvPr>
        </p:nvSpPr>
        <p:spPr>
          <a:xfrm>
            <a:off x="367850" y="4704200"/>
            <a:ext cx="5247000" cy="48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  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0" y="0"/>
            <a:ext cx="9144000" cy="52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There were very few 'explicit' songs before 1985</a:t>
            </a:r>
            <a:endParaRPr sz="20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513" y="525000"/>
            <a:ext cx="6160974" cy="42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4294967295"/>
          </p:nvPr>
        </p:nvSpPr>
        <p:spPr>
          <a:xfrm>
            <a:off x="367850" y="4704200"/>
            <a:ext cx="5247000" cy="48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850" y="482100"/>
            <a:ext cx="7056300" cy="42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0" y="0"/>
            <a:ext cx="9144000" cy="48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Rap and hip-hop became popular right after the PMRC was formed in 1985</a:t>
            </a:r>
            <a:endParaRPr sz="20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title" idx="4294967295"/>
          </p:nvPr>
        </p:nvSpPr>
        <p:spPr>
          <a:xfrm>
            <a:off x="367850" y="4704200"/>
            <a:ext cx="7058100" cy="48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00" y="482100"/>
            <a:ext cx="6143601" cy="40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/>
        </p:nvSpPr>
        <p:spPr>
          <a:xfrm>
            <a:off x="0" y="0"/>
            <a:ext cx="9144000" cy="48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 difference in Hot 100 ranking between genres</a:t>
            </a:r>
            <a:endParaRPr sz="20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On-screen Show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Raleway</vt:lpstr>
      <vt:lpstr>Lato</vt:lpstr>
      <vt:lpstr>Streamline</vt:lpstr>
      <vt:lpstr>The PMRC and Its Effect on Music Popularity</vt:lpstr>
      <vt:lpstr>Outline</vt:lpstr>
      <vt:lpstr>Hypothesis</vt:lpstr>
      <vt:lpstr>The Data  Weekly Hot 100 singles chart between 1958 and 2019, over 300,000 records Spotify, including genres and an ‘explicit’ indicator, over 25,000 records Raw data available here</vt:lpstr>
      <vt:lpstr>Assumptions</vt:lpstr>
      <vt:lpstr>Cool Graphs</vt:lpstr>
      <vt:lpstr>   </vt:lpstr>
      <vt:lpstr> </vt:lpstr>
      <vt:lpstr> </vt:lpstr>
      <vt:lpstr>Conclusions  Explicit music became significantly more popular after the PMRC was formed in 1985 Rap and Hip-Hop are more explicit on average than other types of music Because explicit music is more popular now,  sales of explicit music have significantly increased in recent years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PMRC and Its Effect on Music Popularity</dc:title>
  <dc:creator>Steve</dc:creator>
  <cp:lastModifiedBy>Steve</cp:lastModifiedBy>
  <cp:revision>1</cp:revision>
  <dcterms:modified xsi:type="dcterms:W3CDTF">2020-08-13T00:29:18Z</dcterms:modified>
</cp:coreProperties>
</file>