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F8B67-0162-4117-95A1-235AA1E2A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613619-967D-4A0D-8755-D4DE255C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52AAC-AAAC-4C4E-82E3-189CE52B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D84D1-BBC1-4C92-ABBD-17180B93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23E46-A987-428C-A4C5-EC0D2DBD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6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2A963-EDF5-4A2E-A102-1B344DB5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B9304-9852-4E86-9AF0-459918BC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2EC7A-7C0F-47A9-A958-B7F7B415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D75B8-8317-48D8-A4DA-0E714AD4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476FD-E171-4624-9D81-476654B4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F0E55-1692-4A94-A4B8-6835F84AD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DEB20-AB41-4997-9641-70B6CA463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957A2-3BD6-42BF-8317-5BB6A4D6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94AAC-8E2D-4505-ADB5-4BA4A7D7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B9DBF-66B3-40CA-9EF9-5BFB0EF2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49CE-F48E-4C16-A193-AAE959C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7E87-36B1-4723-8F27-B619CE24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0AE38-2261-4DCC-A899-FEE11805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A6100-B8E9-4C3E-A1E3-94AC9F9C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9B310-2DF7-4D19-9078-DEDCAC65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2A8FB-77D5-46B6-B8C5-56F89BD3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12763-72D8-4677-A8BD-5386578D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1F91-2165-4190-B939-5C18DF9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5BE41-0830-41AC-8248-B5DF82CF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C4480-EE9F-4D6D-97C7-AD54C2D1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A534-8FC6-41B1-ADA4-B2B41A02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C7189-7F57-4D92-B027-BB1C8D14D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99F2E-F31D-497A-B4FC-073F3711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15AE9-DB40-4C30-A93A-7E8100EC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7DB5A-9ABA-433F-8975-86C8C44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E31A8-158B-4BA3-8E89-CA7CE23C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344C4-B12D-412A-BE1D-21EE65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6796B-949B-4362-8D34-61BF2B0E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8361A-805A-433B-8DD3-F373B6E9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9892C-1D5D-405F-844A-6080C5B9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7B4FA-4E96-4BEE-81B0-ABB5D3DFE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014617-671E-4E52-AE2C-77920A5C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2CBF5E-FD5F-4412-A54F-C0108CC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21E0B-BAC0-4710-B968-99FDDE40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0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0B8B7-F431-4015-9362-A9E93734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1FE2FC-B09C-4444-8B58-9A8D007C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1E5164-E32A-490F-BA1E-9957563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D3EDB6-1C7D-4575-959C-FBE65129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9CE288-B5DF-47E7-BBCE-F5AE0A34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D1A59-454A-4395-9B32-B5F60B52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09238-88AD-41E0-A098-AEE30BC6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43569-1838-4260-8FFD-C3324E53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E34C6-0C5A-4641-967D-722166B4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8C653-A83D-4B35-85F8-447381C0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06D06-FD74-4A9E-902B-8A6073AD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A8AA-D222-4F20-B365-E892C098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2E8FD-BDCF-486E-B128-040B96A5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16A4-539C-454B-8CF4-E5811E9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125FE-21B6-4F3C-9E18-192C10AE1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DB78A3-FAD8-48C8-843C-B5666B939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37605-D423-46AA-A3DE-73DD6A9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0058D-AE6E-41F8-91BB-37B8C563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4E12A-9009-485E-B7D4-2EC6FC0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1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70314F-3905-402C-A5C2-103716B0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D4B9E-4E82-406F-BAAB-995A86CB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1669B-E82A-4FEA-A84F-5BAE80258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805F-E770-4444-9E73-792FAC50905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A374-A54A-4ADD-9085-A817752BB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BE5C-1B49-4E31-B624-13D7E98D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0B21-B5C1-4BA0-9850-299ACBCED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D3FFF-28A5-449D-9E05-682D0058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B3FDD-0894-4895-AA27-FB01E24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8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7CFF0-FEE5-4F4E-BD52-DD398CBF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6096000"/>
          </a:xfrm>
        </p:spPr>
        <p:txBody>
          <a:bodyPr>
            <a:normAutofit/>
          </a:bodyPr>
          <a:lstStyle/>
          <a:p>
            <a:r>
              <a:rPr lang="en-US" altLang="ko-KR" dirty="0"/>
              <a:t>Convolutional Neural Network </a:t>
            </a:r>
            <a:r>
              <a:rPr lang="ko-KR" altLang="en-US" dirty="0"/>
              <a:t>기반의 자동출석 확인 시스템</a:t>
            </a:r>
            <a:endParaRPr lang="en-US" altLang="ko-KR" dirty="0"/>
          </a:p>
          <a:p>
            <a:pPr lvl="1"/>
            <a:r>
              <a:rPr lang="ko-KR" altLang="en-US" dirty="0"/>
              <a:t>본 논문에서는 </a:t>
            </a:r>
            <a:r>
              <a:rPr lang="en-US" altLang="ko-KR" dirty="0"/>
              <a:t>Convolutional Neural Network</a:t>
            </a:r>
            <a:r>
              <a:rPr lang="ko-KR" altLang="en-US" dirty="0"/>
              <a:t>을 이용 한 얼굴 탐지 및 얼굴 인식 기법을 사용하여 기존의 자동출석 확인 시스템에서 가지고 있는 문제인 병목현상</a:t>
            </a:r>
            <a:r>
              <a:rPr lang="en-US" altLang="ko-KR" dirty="0"/>
              <a:t>, </a:t>
            </a:r>
            <a:r>
              <a:rPr lang="ko-KR" altLang="en-US" dirty="0"/>
              <a:t>부정출석</a:t>
            </a:r>
            <a:r>
              <a:rPr lang="en-US" altLang="ko-KR" dirty="0"/>
              <a:t>, </a:t>
            </a:r>
            <a:r>
              <a:rPr lang="ko-KR" altLang="en-US" dirty="0"/>
              <a:t>대리출석 문제를 해결한다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위해 본 논문에서는 강의실 모든 지역을 촬영할 수 있는 카메라 서브시스템 및 수강생 정보에 등록되어 있지 않는 자를 판별할 수 있게 하는 </a:t>
            </a:r>
            <a:r>
              <a:rPr lang="en-US" altLang="ko-KR" dirty="0"/>
              <a:t>open-set </a:t>
            </a:r>
            <a:r>
              <a:rPr lang="ko-KR" altLang="en-US" dirty="0"/>
              <a:t>얼굴인식의 사용을 제안하 고</a:t>
            </a:r>
            <a:r>
              <a:rPr lang="en-US" altLang="ko-KR" dirty="0"/>
              <a:t>, </a:t>
            </a:r>
            <a:r>
              <a:rPr lang="ko-KR" altLang="en-US" dirty="0"/>
              <a:t>이를 통합한 결과물을 직접 구현하여 실제 강의실 환경에서 </a:t>
            </a:r>
            <a:r>
              <a:rPr lang="ko-KR" altLang="en-US" dirty="0" err="1"/>
              <a:t>테스트함으로서</a:t>
            </a:r>
            <a:r>
              <a:rPr lang="ko-KR" altLang="en-US" dirty="0"/>
              <a:t> 그 실용성을 보인다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한국정보과학회 학술발표논문집 </a:t>
            </a:r>
            <a:r>
              <a:rPr lang="en-US" altLang="ko-KR" dirty="0"/>
              <a:t>, 2018.6, 299-301(3 pages) </a:t>
            </a:r>
          </a:p>
        </p:txBody>
      </p:sp>
    </p:spTree>
    <p:extLst>
      <p:ext uri="{BB962C8B-B14F-4D97-AF65-F5344CB8AC3E}">
        <p14:creationId xmlns:p14="http://schemas.microsoft.com/office/powerpoint/2010/main" val="14800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7CFF0-FEE5-4F4E-BD52-DD398CBF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6096000"/>
          </a:xfrm>
        </p:spPr>
        <p:txBody>
          <a:bodyPr/>
          <a:lstStyle/>
          <a:p>
            <a:r>
              <a:rPr lang="ko-KR" altLang="en-US" dirty="0"/>
              <a:t>이미지의 객체 검출을 이용한 자동 출석 체크 시스템</a:t>
            </a:r>
            <a:endParaRPr lang="en-US" altLang="ko-KR" dirty="0"/>
          </a:p>
          <a:p>
            <a:pPr lvl="1"/>
            <a:r>
              <a:rPr lang="ko-KR" altLang="en-US" dirty="0"/>
              <a:t>본 논문에서는 지정 좌석을 통해 출석을 확인하는 경우 교실을 촬영한 사진으로부터 착석여부를 인식해 자동으로 출석을 체크하는 시스템을 제안한다</a:t>
            </a:r>
            <a:r>
              <a:rPr lang="en-US" altLang="ko-KR" dirty="0"/>
              <a:t>. </a:t>
            </a:r>
            <a:r>
              <a:rPr lang="ko-KR" altLang="en-US" dirty="0"/>
              <a:t>착석여부를 확인하기 위한 기술로는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객체인식 시스템을 차용하였으며 실제 구현 및 테스트를 통해 성능을 확인하였다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한국지능시스템학회 </a:t>
            </a:r>
            <a:r>
              <a:rPr lang="ko-KR" altLang="en-US" dirty="0" err="1"/>
              <a:t>논문지</a:t>
            </a:r>
            <a:r>
              <a:rPr lang="ko-KR" altLang="en-US" dirty="0"/>
              <a:t> </a:t>
            </a:r>
            <a:r>
              <a:rPr lang="en-US" altLang="ko-KR" dirty="0"/>
              <a:t>29(5), 2019.10, 379-384(6 pages)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8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7CFF0-FEE5-4F4E-BD52-DD398CBF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6096000"/>
          </a:xfrm>
        </p:spPr>
        <p:txBody>
          <a:bodyPr/>
          <a:lstStyle/>
          <a:p>
            <a:r>
              <a:rPr lang="ko-KR" altLang="en-US" dirty="0"/>
              <a:t>사용자 얼굴인식을 통한 자동출석체크 시스템</a:t>
            </a:r>
            <a:endParaRPr lang="en-US" altLang="ko-KR" dirty="0"/>
          </a:p>
          <a:p>
            <a:pPr lvl="1"/>
            <a:r>
              <a:rPr lang="ko-KR" altLang="en-US" dirty="0"/>
              <a:t>본 논문은 입력 영상으로부터 사용자들의 얼굴을 찾아내고 찾아낸 얼굴을 바탕으로 사용자를 인식해 출석을 확인할 수 있는 방법에 대한 연구이다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 기계학습 이론에 기초한 얼굴 찾기 방법을 통해 얼굴인식이 이루어진다</a:t>
            </a:r>
            <a:r>
              <a:rPr lang="en-US" altLang="ko-KR" dirty="0"/>
              <a:t>. </a:t>
            </a:r>
            <a:r>
              <a:rPr lang="ko-KR" altLang="en-US" dirty="0"/>
              <a:t>제안된 시스템은 특징 값들이 분명한 각 얼굴에 대해서는 기존 데이터베이스에 존재하는 등록된 얼굴 사진과의 비교를 통해 자동으로 출석 체크를 해주고</a:t>
            </a:r>
            <a:r>
              <a:rPr lang="en-US" altLang="ko-KR" dirty="0"/>
              <a:t>, </a:t>
            </a:r>
            <a:r>
              <a:rPr lang="ko-KR" altLang="en-US" dirty="0"/>
              <a:t>특징 값들이 불분명한 얼굴에 대해서는 추후 필요시 수동으로 출석 체크가 가능하도록 미처리 얼굴로 별도 분류해준다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제안한 알고리즘에 대한 사용자 인식 실험 결과 정확도가 매우 높진 않았지만 성공적으로 인식을 하였으며 이에 따른 정확도 문제를 개선하기 위해 성능 분석을 진행하여 향후 필요한 연구에 대하여 논하였다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한국정보과학회 학술발표논문집 </a:t>
            </a:r>
            <a:r>
              <a:rPr lang="en-US" altLang="ko-KR"/>
              <a:t>, 2019.6, 1645-1647(3 pages)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5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251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논문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</dc:title>
  <dc:creator>Son Minji</dc:creator>
  <cp:lastModifiedBy>Son Minji</cp:lastModifiedBy>
  <cp:revision>2</cp:revision>
  <dcterms:created xsi:type="dcterms:W3CDTF">2020-06-15T07:30:11Z</dcterms:created>
  <dcterms:modified xsi:type="dcterms:W3CDTF">2020-06-15T07:39:39Z</dcterms:modified>
</cp:coreProperties>
</file>