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61" r:id="rId5"/>
    <p:sldId id="262" r:id="rId6"/>
    <p:sldId id="263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7197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6311" autoAdjust="0"/>
  </p:normalViewPr>
  <p:slideViewPr>
    <p:cSldViewPr snapToGrid="0">
      <p:cViewPr varScale="1">
        <p:scale>
          <a:sx n="112" d="100"/>
          <a:sy n="112" d="100"/>
        </p:scale>
        <p:origin x="616" y="192"/>
      </p:cViewPr>
      <p:guideLst>
        <p:guide pos="3840"/>
        <p:guide pos="7197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levyedgar44/income-and-happiness-correction?select=happyscore_income.csv" TargetMode="External"/><Relationship Id="rId2" Type="http://schemas.openxmlformats.org/officeDocument/2006/relationships/hyperlink" Target="https://www.employeeconnect.com/blog/hr-dashboards-strategic-decisions/" TargetMode="External"/><Relationship Id="rId1" Type="http://schemas.openxmlformats.org/officeDocument/2006/relationships/hyperlink" Target="https://www.kaggle.com/unsdsn/world-happiness/discussion/32449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levyedgar44/income-and-happiness-correction?select=happyscore_income.csv" TargetMode="External"/><Relationship Id="rId2" Type="http://schemas.openxmlformats.org/officeDocument/2006/relationships/hyperlink" Target="https://www.employeeconnect.com/blog/hr-dashboards-strategic-decisions/" TargetMode="External"/><Relationship Id="rId1" Type="http://schemas.openxmlformats.org/officeDocument/2006/relationships/hyperlink" Target="https://www.kaggle.com/unsdsn/world-happiness/discussion/32449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812D59-83EA-2D46-AA2C-F4338E0FBE3A}" type="doc">
      <dgm:prSet loTypeId="urn:microsoft.com/office/officeart/2005/8/layout/cycle4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A8FE5C1-188E-9141-8D0E-1D708DB0D599}">
      <dgm:prSet phldrT="[Text]" custT="1"/>
      <dgm:spPr/>
      <dgm:t>
        <a:bodyPr/>
        <a:lstStyle/>
        <a:p>
          <a:r>
            <a:rPr lang="en-US" sz="2000" b="1" dirty="0"/>
            <a:t> </a:t>
          </a:r>
        </a:p>
      </dgm:t>
    </dgm:pt>
    <dgm:pt modelId="{7979944D-556B-B149-8A1F-E8734D925747}" type="parTrans" cxnId="{204CB209-9752-F84D-99FA-8B2BCD85A08A}">
      <dgm:prSet/>
      <dgm:spPr/>
      <dgm:t>
        <a:bodyPr/>
        <a:lstStyle/>
        <a:p>
          <a:endParaRPr lang="en-US"/>
        </a:p>
      </dgm:t>
    </dgm:pt>
    <dgm:pt modelId="{0ABD006A-03BB-BD40-BB6A-AF654881B3A2}" type="sibTrans" cxnId="{204CB209-9752-F84D-99FA-8B2BCD85A08A}">
      <dgm:prSet/>
      <dgm:spPr/>
      <dgm:t>
        <a:bodyPr/>
        <a:lstStyle/>
        <a:p>
          <a:endParaRPr lang="en-US"/>
        </a:p>
      </dgm:t>
    </dgm:pt>
    <dgm:pt modelId="{461B4D9C-47D6-0C45-8B89-9FF4D3CA68A7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19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noFill/>
        </a:ln>
      </dgm:spPr>
      <dgm:t>
        <a:bodyPr/>
        <a:lstStyle/>
        <a:p>
          <a:r>
            <a:rPr lang="en-US" sz="1600" dirty="0">
              <a:solidFill>
                <a:schemeClr val="bg1"/>
              </a:solidFill>
            </a:rPr>
            <a:t>Project Name (Title) </a:t>
          </a:r>
        </a:p>
      </dgm:t>
    </dgm:pt>
    <dgm:pt modelId="{F1693C32-21BC-AC41-AFA0-837928D19753}" type="parTrans" cxnId="{A606AAD3-EA23-A54C-A1D4-20A4D6D8746B}">
      <dgm:prSet/>
      <dgm:spPr/>
      <dgm:t>
        <a:bodyPr/>
        <a:lstStyle/>
        <a:p>
          <a:endParaRPr lang="en-US"/>
        </a:p>
      </dgm:t>
    </dgm:pt>
    <dgm:pt modelId="{4796635C-C26B-B540-929D-41479C8B43FE}" type="sibTrans" cxnId="{A606AAD3-EA23-A54C-A1D4-20A4D6D8746B}">
      <dgm:prSet/>
      <dgm:spPr/>
      <dgm:t>
        <a:bodyPr/>
        <a:lstStyle/>
        <a:p>
          <a:endParaRPr lang="en-US"/>
        </a:p>
      </dgm:t>
    </dgm:pt>
    <dgm:pt modelId="{8069D462-8A70-264D-9CA6-7A5486EF1464}">
      <dgm:prSet phldrT="[Text]"/>
      <dgm:spPr>
        <a:gradFill rotWithShape="0">
          <a:gsLst>
            <a:gs pos="0">
              <a:srgbClr val="00B0F0"/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</dgm:spPr>
      <dgm:t>
        <a:bodyPr/>
        <a:lstStyle/>
        <a:p>
          <a:endParaRPr lang="en-US" dirty="0"/>
        </a:p>
      </dgm:t>
    </dgm:pt>
    <dgm:pt modelId="{62438C0F-6B22-4B4A-846D-52EDF109D7B7}" type="parTrans" cxnId="{73365369-5315-AA41-BDA9-368A1F96F16C}">
      <dgm:prSet/>
      <dgm:spPr/>
      <dgm:t>
        <a:bodyPr/>
        <a:lstStyle/>
        <a:p>
          <a:endParaRPr lang="en-US"/>
        </a:p>
      </dgm:t>
    </dgm:pt>
    <dgm:pt modelId="{673FF5CE-6334-0743-AD33-417F52D58EEA}" type="sibTrans" cxnId="{73365369-5315-AA41-BDA9-368A1F96F16C}">
      <dgm:prSet/>
      <dgm:spPr/>
      <dgm:t>
        <a:bodyPr/>
        <a:lstStyle/>
        <a:p>
          <a:endParaRPr lang="en-US"/>
        </a:p>
      </dgm:t>
    </dgm:pt>
    <dgm:pt modelId="{7703D20D-0285-674D-B483-8CFC0E8022E2}">
      <dgm:prSet phldrT="[Text]"/>
      <dgm:spPr>
        <a:solidFill>
          <a:schemeClr val="accent5">
            <a:lumMod val="60000"/>
            <a:lumOff val="40000"/>
            <a:alpha val="90000"/>
          </a:schemeClr>
        </a:solidFill>
      </dgm:spPr>
      <dgm:t>
        <a:bodyPr/>
        <a:lstStyle/>
        <a:p>
          <a:pPr>
            <a:buFont typeface="+mj-lt"/>
            <a:buAutoNum type="arabicPeriod"/>
          </a:pPr>
          <a:endParaRPr lang="en-US" dirty="0"/>
        </a:p>
      </dgm:t>
    </dgm:pt>
    <dgm:pt modelId="{2988BE69-9F73-F54E-A100-F56F217660D6}" type="parTrans" cxnId="{375F3013-A397-014A-BC61-0BC9D5805441}">
      <dgm:prSet/>
      <dgm:spPr/>
      <dgm:t>
        <a:bodyPr/>
        <a:lstStyle/>
        <a:p>
          <a:endParaRPr lang="en-US"/>
        </a:p>
      </dgm:t>
    </dgm:pt>
    <dgm:pt modelId="{65A815DF-41FE-4E4D-82CA-D8FE7460E381}" type="sibTrans" cxnId="{375F3013-A397-014A-BC61-0BC9D5805441}">
      <dgm:prSet/>
      <dgm:spPr/>
      <dgm:t>
        <a:bodyPr/>
        <a:lstStyle/>
        <a:p>
          <a:endParaRPr lang="en-US"/>
        </a:p>
      </dgm:t>
    </dgm:pt>
    <dgm:pt modelId="{D9E03AA1-95B7-B946-8722-972EC4C7FE40}">
      <dgm:prSet/>
      <dgm:spPr/>
      <dgm:t>
        <a:bodyPr/>
        <a:lstStyle/>
        <a:p>
          <a:endParaRPr lang="en-US" dirty="0"/>
        </a:p>
      </dgm:t>
    </dgm:pt>
    <dgm:pt modelId="{AA023339-CEAE-F04C-8BEB-A06B2BAE776E}" type="parTrans" cxnId="{A108ECF9-E0ED-FC4C-BF92-672983E92ADB}">
      <dgm:prSet/>
      <dgm:spPr/>
      <dgm:t>
        <a:bodyPr/>
        <a:lstStyle/>
        <a:p>
          <a:endParaRPr lang="en-US"/>
        </a:p>
      </dgm:t>
    </dgm:pt>
    <dgm:pt modelId="{EA27A7EB-60AB-0C4B-995F-41D248451D04}" type="sibTrans" cxnId="{A108ECF9-E0ED-FC4C-BF92-672983E92ADB}">
      <dgm:prSet/>
      <dgm:spPr/>
      <dgm:t>
        <a:bodyPr/>
        <a:lstStyle/>
        <a:p>
          <a:endParaRPr lang="en-US"/>
        </a:p>
      </dgm:t>
    </dgm:pt>
    <dgm:pt modelId="{C3DFF327-22EE-414F-B935-37F34F5627D5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19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noFill/>
        </a:ln>
      </dgm:spPr>
      <dgm:t>
        <a:bodyPr/>
        <a:lstStyle/>
        <a:p>
          <a:r>
            <a:rPr lang="en-US" sz="1600" dirty="0">
              <a:solidFill>
                <a:schemeClr val="bg1"/>
              </a:solidFill>
            </a:rPr>
            <a:t>Solid Project idea (Questions we would like to answer</a:t>
          </a:r>
        </a:p>
      </dgm:t>
    </dgm:pt>
    <dgm:pt modelId="{DCD79D99-F8E5-E147-89AD-4D9495F15B50}" type="parTrans" cxnId="{A7CF0C47-744B-FB40-B9D4-46E12B62F0C9}">
      <dgm:prSet/>
      <dgm:spPr/>
      <dgm:t>
        <a:bodyPr/>
        <a:lstStyle/>
        <a:p>
          <a:endParaRPr lang="en-US"/>
        </a:p>
      </dgm:t>
    </dgm:pt>
    <dgm:pt modelId="{8D8F99E5-36E6-0B4F-A566-A879F626674E}" type="sibTrans" cxnId="{A7CF0C47-744B-FB40-B9D4-46E12B62F0C9}">
      <dgm:prSet/>
      <dgm:spPr/>
      <dgm:t>
        <a:bodyPr/>
        <a:lstStyle/>
        <a:p>
          <a:endParaRPr lang="en-US"/>
        </a:p>
      </dgm:t>
    </dgm:pt>
    <dgm:pt modelId="{E97C2538-992E-904D-A268-1599D55066E5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19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noFill/>
        </a:ln>
      </dgm:spPr>
      <dgm:t>
        <a:bodyPr/>
        <a:lstStyle/>
        <a:p>
          <a:r>
            <a:rPr lang="en-US" sz="1600" dirty="0">
              <a:solidFill>
                <a:schemeClr val="bg1"/>
              </a:solidFill>
            </a:rPr>
            <a:t>Data Source (Employee Attrition, world happiness report on Kaggle, </a:t>
          </a:r>
        </a:p>
      </dgm:t>
    </dgm:pt>
    <dgm:pt modelId="{33037B85-B64D-D741-8CA5-B0EAD3E6BE6B}" type="parTrans" cxnId="{8D036093-45FD-A34B-815D-2F231C18E76B}">
      <dgm:prSet/>
      <dgm:spPr/>
      <dgm:t>
        <a:bodyPr/>
        <a:lstStyle/>
        <a:p>
          <a:endParaRPr lang="en-US"/>
        </a:p>
      </dgm:t>
    </dgm:pt>
    <dgm:pt modelId="{5A42C120-B8AD-CB4F-A0A5-024AC162532B}" type="sibTrans" cxnId="{8D036093-45FD-A34B-815D-2F231C18E76B}">
      <dgm:prSet/>
      <dgm:spPr/>
      <dgm:t>
        <a:bodyPr/>
        <a:lstStyle/>
        <a:p>
          <a:endParaRPr lang="en-US"/>
        </a:p>
      </dgm:t>
    </dgm:pt>
    <dgm:pt modelId="{43A314FB-012A-5247-BA7A-E1FE882A1BFC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19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noFill/>
        </a:ln>
      </dgm:spPr>
      <dgm:t>
        <a:bodyPr/>
        <a:lstStyle/>
        <a:p>
          <a:endParaRPr lang="en-US" sz="2000" dirty="0"/>
        </a:p>
      </dgm:t>
    </dgm:pt>
    <dgm:pt modelId="{E9E7F257-BA82-DE41-B3EF-210FDD5849A6}" type="parTrans" cxnId="{5DFBFBE8-3A3B-1641-9210-D577601DF646}">
      <dgm:prSet/>
      <dgm:spPr/>
      <dgm:t>
        <a:bodyPr/>
        <a:lstStyle/>
        <a:p>
          <a:endParaRPr lang="en-US"/>
        </a:p>
      </dgm:t>
    </dgm:pt>
    <dgm:pt modelId="{2C6677FA-E1EE-1C40-B8F9-8425799BD2F2}" type="sibTrans" cxnId="{5DFBFBE8-3A3B-1641-9210-D577601DF646}">
      <dgm:prSet/>
      <dgm:spPr/>
      <dgm:t>
        <a:bodyPr/>
        <a:lstStyle/>
        <a:p>
          <a:endParaRPr lang="en-US"/>
        </a:p>
      </dgm:t>
    </dgm:pt>
    <dgm:pt modelId="{F2AE2D07-EC58-B943-A886-928AA06FD2CA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19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noFill/>
        </a:ln>
      </dgm:spPr>
      <dgm:t>
        <a:bodyPr/>
        <a:lstStyle/>
        <a:p>
          <a:r>
            <a:rPr lang="en-US" sz="1600" dirty="0">
              <a:solidFill>
                <a:schemeClr val="bg1"/>
              </a:solidFill>
            </a:rPr>
            <a:t>Store the Data into a DB (Mongo DB , or </a:t>
          </a:r>
          <a:r>
            <a:rPr lang="en-US" sz="1600" dirty="0" err="1">
              <a:solidFill>
                <a:schemeClr val="bg1"/>
              </a:solidFill>
            </a:rPr>
            <a:t>mySQL</a:t>
          </a:r>
          <a:r>
            <a:rPr lang="en-US" sz="1600" dirty="0">
              <a:solidFill>
                <a:schemeClr val="bg1"/>
              </a:solidFill>
            </a:rPr>
            <a:t> DB)</a:t>
          </a:r>
        </a:p>
      </dgm:t>
    </dgm:pt>
    <dgm:pt modelId="{C0E18453-BE42-7A4C-BFF9-593BEC591699}" type="parTrans" cxnId="{980D98C0-73FA-724B-974B-ACCA6BF52BE5}">
      <dgm:prSet/>
      <dgm:spPr/>
      <dgm:t>
        <a:bodyPr/>
        <a:lstStyle/>
        <a:p>
          <a:endParaRPr lang="en-US"/>
        </a:p>
      </dgm:t>
    </dgm:pt>
    <dgm:pt modelId="{80B9A183-3A47-5C45-A98E-466E3CD23B2F}" type="sibTrans" cxnId="{980D98C0-73FA-724B-974B-ACCA6BF52BE5}">
      <dgm:prSet/>
      <dgm:spPr/>
      <dgm:t>
        <a:bodyPr/>
        <a:lstStyle/>
        <a:p>
          <a:endParaRPr lang="en-US"/>
        </a:p>
      </dgm:t>
    </dgm:pt>
    <dgm:pt modelId="{98E6C958-595A-F24B-AA8A-089AE739208D}">
      <dgm:prSet/>
      <dgm:spPr/>
      <dgm:t>
        <a:bodyPr/>
        <a:lstStyle/>
        <a:p>
          <a:endParaRPr lang="en-US" dirty="0">
            <a:solidFill>
              <a:schemeClr val="bg1"/>
            </a:solidFill>
          </a:endParaRPr>
        </a:p>
        <a:p>
          <a:r>
            <a:rPr lang="en-US" dirty="0"/>
            <a:t>HEROKU</a:t>
          </a:r>
        </a:p>
      </dgm:t>
    </dgm:pt>
    <dgm:pt modelId="{ED92CE2E-6268-8B47-BCAC-903909138FDD}" type="parTrans" cxnId="{B1D7A37F-61CE-7D45-AF60-CF9F061A4479}">
      <dgm:prSet/>
      <dgm:spPr/>
      <dgm:t>
        <a:bodyPr/>
        <a:lstStyle/>
        <a:p>
          <a:endParaRPr lang="en-US"/>
        </a:p>
      </dgm:t>
    </dgm:pt>
    <dgm:pt modelId="{116B750A-B6C9-2641-A25C-B8878C541C9B}" type="sibTrans" cxnId="{B1D7A37F-61CE-7D45-AF60-CF9F061A4479}">
      <dgm:prSet/>
      <dgm:spPr/>
      <dgm:t>
        <a:bodyPr/>
        <a:lstStyle/>
        <a:p>
          <a:endParaRPr lang="en-US"/>
        </a:p>
      </dgm:t>
    </dgm:pt>
    <dgm:pt modelId="{FFF864DE-0764-AA4D-A4C7-89E50BE849E1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19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noFill/>
        </a:ln>
      </dgm:spPr>
      <dgm:t>
        <a:bodyPr/>
        <a:lstStyle/>
        <a:p>
          <a:endParaRPr lang="en-US" sz="1600" dirty="0">
            <a:solidFill>
              <a:schemeClr val="bg1"/>
            </a:solidFill>
          </a:endParaRPr>
        </a:p>
      </dgm:t>
    </dgm:pt>
    <dgm:pt modelId="{BB060BDC-1069-7348-8151-E6E9D25A49B9}" type="parTrans" cxnId="{4A46F522-9F61-E744-90DD-B49CC8B54D62}">
      <dgm:prSet/>
      <dgm:spPr/>
      <dgm:t>
        <a:bodyPr/>
        <a:lstStyle/>
        <a:p>
          <a:endParaRPr lang="en-US"/>
        </a:p>
      </dgm:t>
    </dgm:pt>
    <dgm:pt modelId="{7CE78159-B021-C048-9748-96FAB30A77FE}" type="sibTrans" cxnId="{4A46F522-9F61-E744-90DD-B49CC8B54D62}">
      <dgm:prSet/>
      <dgm:spPr/>
      <dgm:t>
        <a:bodyPr/>
        <a:lstStyle/>
        <a:p>
          <a:endParaRPr lang="en-US"/>
        </a:p>
      </dgm:t>
    </dgm:pt>
    <dgm:pt modelId="{8F573D06-3552-394A-840B-B706F9D99428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19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noFill/>
        </a:ln>
      </dgm:spPr>
      <dgm:t>
        <a:bodyPr/>
        <a:lstStyle/>
        <a:p>
          <a:r>
            <a:rPr lang="en-US" sz="1600" dirty="0">
              <a:solidFill>
                <a:schemeClr val="bg1"/>
              </a:solidFill>
            </a:rPr>
            <a:t>Data Clean up</a:t>
          </a:r>
        </a:p>
      </dgm:t>
    </dgm:pt>
    <dgm:pt modelId="{CA366623-6B75-F24D-904A-8A514BF5652E}" type="parTrans" cxnId="{16001813-5269-2749-9C55-4F6FCC4E5601}">
      <dgm:prSet/>
      <dgm:spPr/>
      <dgm:t>
        <a:bodyPr/>
        <a:lstStyle/>
        <a:p>
          <a:endParaRPr lang="en-US"/>
        </a:p>
      </dgm:t>
    </dgm:pt>
    <dgm:pt modelId="{519AA3E7-0609-DC4F-8144-B6DE1A018792}" type="sibTrans" cxnId="{16001813-5269-2749-9C55-4F6FCC4E5601}">
      <dgm:prSet/>
      <dgm:spPr/>
      <dgm:t>
        <a:bodyPr/>
        <a:lstStyle/>
        <a:p>
          <a:endParaRPr lang="en-US"/>
        </a:p>
      </dgm:t>
    </dgm:pt>
    <dgm:pt modelId="{24D31C6B-53E0-6047-9699-3123E26BB57F}" type="pres">
      <dgm:prSet presAssocID="{38812D59-83EA-2D46-AA2C-F4338E0FBE3A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55663065-FC06-134E-BEB3-99C91BF42F1A}" type="pres">
      <dgm:prSet presAssocID="{38812D59-83EA-2D46-AA2C-F4338E0FBE3A}" presName="children" presStyleCnt="0"/>
      <dgm:spPr/>
    </dgm:pt>
    <dgm:pt modelId="{D77DFE44-1C10-2844-A79C-68191FC55B71}" type="pres">
      <dgm:prSet presAssocID="{38812D59-83EA-2D46-AA2C-F4338E0FBE3A}" presName="child1group" presStyleCnt="0"/>
      <dgm:spPr/>
    </dgm:pt>
    <dgm:pt modelId="{9FD4B342-B81F-814F-8552-F3A35CB1C426}" type="pres">
      <dgm:prSet presAssocID="{38812D59-83EA-2D46-AA2C-F4338E0FBE3A}" presName="child1" presStyleLbl="bgAcc1" presStyleIdx="0" presStyleCnt="2" custScaleY="147410" custLinFactNeighborX="-23809" custLinFactNeighborY="8389"/>
      <dgm:spPr/>
    </dgm:pt>
    <dgm:pt modelId="{FB1D9F0E-5031-6E4A-BADA-75A81F9929B6}" type="pres">
      <dgm:prSet presAssocID="{38812D59-83EA-2D46-AA2C-F4338E0FBE3A}" presName="child1Text" presStyleLbl="bgAcc1" presStyleIdx="0" presStyleCnt="2">
        <dgm:presLayoutVars>
          <dgm:bulletEnabled val="1"/>
        </dgm:presLayoutVars>
      </dgm:prSet>
      <dgm:spPr/>
    </dgm:pt>
    <dgm:pt modelId="{6B316BD3-7F22-2340-A7AA-43B8C0BC56A6}" type="pres">
      <dgm:prSet presAssocID="{38812D59-83EA-2D46-AA2C-F4338E0FBE3A}" presName="child3group" presStyleCnt="0"/>
      <dgm:spPr/>
    </dgm:pt>
    <dgm:pt modelId="{AD77A699-190A-2547-BF63-3DE7D4B8D5CA}" type="pres">
      <dgm:prSet presAssocID="{38812D59-83EA-2D46-AA2C-F4338E0FBE3A}" presName="child3" presStyleLbl="bgAcc1" presStyleIdx="1" presStyleCnt="2" custLinFactX="-88214" custLinFactNeighborX="-100000" custLinFactNeighborY="-2247"/>
      <dgm:spPr/>
    </dgm:pt>
    <dgm:pt modelId="{BA519368-060D-2143-8691-6404D1957552}" type="pres">
      <dgm:prSet presAssocID="{38812D59-83EA-2D46-AA2C-F4338E0FBE3A}" presName="child3Text" presStyleLbl="bgAcc1" presStyleIdx="1" presStyleCnt="2">
        <dgm:presLayoutVars>
          <dgm:bulletEnabled val="1"/>
        </dgm:presLayoutVars>
      </dgm:prSet>
      <dgm:spPr/>
    </dgm:pt>
    <dgm:pt modelId="{862C3710-35BC-9740-B03E-AE775B9A5D07}" type="pres">
      <dgm:prSet presAssocID="{38812D59-83EA-2D46-AA2C-F4338E0FBE3A}" presName="childPlaceholder" presStyleCnt="0"/>
      <dgm:spPr/>
    </dgm:pt>
    <dgm:pt modelId="{5C5B8FFD-CB5E-0F49-945E-D22E8CF01C8D}" type="pres">
      <dgm:prSet presAssocID="{38812D59-83EA-2D46-AA2C-F4338E0FBE3A}" presName="circle" presStyleCnt="0"/>
      <dgm:spPr/>
    </dgm:pt>
    <dgm:pt modelId="{12CC6EA4-D4B1-1246-86FF-EF733367C3AB}" type="pres">
      <dgm:prSet presAssocID="{38812D59-83EA-2D46-AA2C-F4338E0FBE3A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E19B24A2-9334-824F-A38B-69BC266F6C8D}" type="pres">
      <dgm:prSet presAssocID="{38812D59-83EA-2D46-AA2C-F4338E0FBE3A}" presName="quadrant2" presStyleLbl="node1" presStyleIdx="1" presStyleCnt="4" custLinFactNeighborX="-1126" custLinFactNeighborY="-1799">
        <dgm:presLayoutVars>
          <dgm:chMax val="1"/>
          <dgm:bulletEnabled val="1"/>
        </dgm:presLayoutVars>
      </dgm:prSet>
      <dgm:spPr/>
    </dgm:pt>
    <dgm:pt modelId="{827BB520-4EAB-214B-9435-8A6949CB91FF}" type="pres">
      <dgm:prSet presAssocID="{38812D59-83EA-2D46-AA2C-F4338E0FBE3A}" presName="quadrant3" presStyleLbl="node1" presStyleIdx="2" presStyleCnt="4" custLinFactNeighborX="714" custLinFactNeighborY="1131">
        <dgm:presLayoutVars>
          <dgm:chMax val="1"/>
          <dgm:bulletEnabled val="1"/>
        </dgm:presLayoutVars>
      </dgm:prSet>
      <dgm:spPr/>
    </dgm:pt>
    <dgm:pt modelId="{6E78CD74-DF90-874C-9DA7-61479CDFFCF0}" type="pres">
      <dgm:prSet presAssocID="{38812D59-83EA-2D46-AA2C-F4338E0FBE3A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984F746C-7DB6-1440-8ADC-BD76F791118A}" type="pres">
      <dgm:prSet presAssocID="{38812D59-83EA-2D46-AA2C-F4338E0FBE3A}" presName="quadrantPlaceholder" presStyleCnt="0"/>
      <dgm:spPr/>
    </dgm:pt>
    <dgm:pt modelId="{E99121E2-503A-3745-91AC-54A45FAA3ED6}" type="pres">
      <dgm:prSet presAssocID="{38812D59-83EA-2D46-AA2C-F4338E0FBE3A}" presName="center1" presStyleLbl="fgShp" presStyleIdx="0" presStyleCnt="2" custScaleX="175553" custScaleY="263900"/>
      <dgm:spPr>
        <a:gradFill rotWithShape="0">
          <a:gsLst>
            <a:gs pos="0">
              <a:schemeClr val="bg1"/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</dgm:spPr>
    </dgm:pt>
    <dgm:pt modelId="{876EE97B-E669-9B44-9887-F2586C60A121}" type="pres">
      <dgm:prSet presAssocID="{38812D59-83EA-2D46-AA2C-F4338E0FBE3A}" presName="center2" presStyleLbl="fgShp" presStyleIdx="1" presStyleCnt="2" custScaleX="157613" custScaleY="200265"/>
      <dgm:spPr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100000">
              <a:schemeClr val="bg1"/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</dgm:spPr>
    </dgm:pt>
  </dgm:ptLst>
  <dgm:cxnLst>
    <dgm:cxn modelId="{B4564802-9F37-5040-95E6-2C7983707298}" type="presOf" srcId="{38812D59-83EA-2D46-AA2C-F4338E0FBE3A}" destId="{24D31C6B-53E0-6047-9699-3123E26BB57F}" srcOrd="0" destOrd="0" presId="urn:microsoft.com/office/officeart/2005/8/layout/cycle4"/>
    <dgm:cxn modelId="{204CB209-9752-F84D-99FA-8B2BCD85A08A}" srcId="{38812D59-83EA-2D46-AA2C-F4338E0FBE3A}" destId="{7A8FE5C1-188E-9141-8D0E-1D708DB0D599}" srcOrd="0" destOrd="0" parTransId="{7979944D-556B-B149-8A1F-E8734D925747}" sibTransId="{0ABD006A-03BB-BD40-BB6A-AF654881B3A2}"/>
    <dgm:cxn modelId="{16001813-5269-2749-9C55-4F6FCC4E5601}" srcId="{7A8FE5C1-188E-9141-8D0E-1D708DB0D599}" destId="{8F573D06-3552-394A-840B-B706F9D99428}" srcOrd="3" destOrd="0" parTransId="{CA366623-6B75-F24D-904A-8A514BF5652E}" sibTransId="{519AA3E7-0609-DC4F-8144-B6DE1A018792}"/>
    <dgm:cxn modelId="{375F3013-A397-014A-BC61-0BC9D5805441}" srcId="{8069D462-8A70-264D-9CA6-7A5486EF1464}" destId="{7703D20D-0285-674D-B483-8CFC0E8022E2}" srcOrd="0" destOrd="0" parTransId="{2988BE69-9F73-F54E-A100-F56F217660D6}" sibTransId="{65A815DF-41FE-4E4D-82CA-D8FE7460E381}"/>
    <dgm:cxn modelId="{13FD5C15-77E1-CD47-A0A4-8D378F242502}" type="presOf" srcId="{E97C2538-992E-904D-A268-1599D55066E5}" destId="{9FD4B342-B81F-814F-8552-F3A35CB1C426}" srcOrd="0" destOrd="2" presId="urn:microsoft.com/office/officeart/2005/8/layout/cycle4"/>
    <dgm:cxn modelId="{4A46F522-9F61-E744-90DD-B49CC8B54D62}" srcId="{7A8FE5C1-188E-9141-8D0E-1D708DB0D599}" destId="{FFF864DE-0764-AA4D-A4C7-89E50BE849E1}" srcOrd="5" destOrd="0" parTransId="{BB060BDC-1069-7348-8151-E6E9D25A49B9}" sibTransId="{7CE78159-B021-C048-9748-96FAB30A77FE}"/>
    <dgm:cxn modelId="{F619C22D-F1DE-D646-8607-9BCE4F0DA9ED}" type="presOf" srcId="{F2AE2D07-EC58-B943-A886-928AA06FD2CA}" destId="{9FD4B342-B81F-814F-8552-F3A35CB1C426}" srcOrd="0" destOrd="4" presId="urn:microsoft.com/office/officeart/2005/8/layout/cycle4"/>
    <dgm:cxn modelId="{156D2A32-F5FD-DE48-A3C4-C9657631B84D}" type="presOf" srcId="{7703D20D-0285-674D-B483-8CFC0E8022E2}" destId="{AD77A699-190A-2547-BF63-3DE7D4B8D5CA}" srcOrd="0" destOrd="0" presId="urn:microsoft.com/office/officeart/2005/8/layout/cycle4"/>
    <dgm:cxn modelId="{08859A41-E070-904A-AEFB-9A62F1C04A24}" type="presOf" srcId="{43A314FB-012A-5247-BA7A-E1FE882A1BFC}" destId="{9FD4B342-B81F-814F-8552-F3A35CB1C426}" srcOrd="0" destOrd="6" presId="urn:microsoft.com/office/officeart/2005/8/layout/cycle4"/>
    <dgm:cxn modelId="{CA5F0C43-6DE7-2946-9E75-C505E143DB29}" type="presOf" srcId="{D9E03AA1-95B7-B946-8722-972EC4C7FE40}" destId="{E19B24A2-9334-824F-A38B-69BC266F6C8D}" srcOrd="0" destOrd="0" presId="urn:microsoft.com/office/officeart/2005/8/layout/cycle4"/>
    <dgm:cxn modelId="{A7CF0C47-744B-FB40-B9D4-46E12B62F0C9}" srcId="{7A8FE5C1-188E-9141-8D0E-1D708DB0D599}" destId="{C3DFF327-22EE-414F-B935-37F34F5627D5}" srcOrd="1" destOrd="0" parTransId="{DCD79D99-F8E5-E147-89AD-4D9495F15B50}" sibTransId="{8D8F99E5-36E6-0B4F-A566-A879F626674E}"/>
    <dgm:cxn modelId="{9B130C56-8119-D844-9BD6-892B43AE6356}" type="presOf" srcId="{461B4D9C-47D6-0C45-8B89-9FF4D3CA68A7}" destId="{9FD4B342-B81F-814F-8552-F3A35CB1C426}" srcOrd="0" destOrd="0" presId="urn:microsoft.com/office/officeart/2005/8/layout/cycle4"/>
    <dgm:cxn modelId="{B654005E-ED66-144C-A2FD-E13C18AB183F}" type="presOf" srcId="{461B4D9C-47D6-0C45-8B89-9FF4D3CA68A7}" destId="{FB1D9F0E-5031-6E4A-BADA-75A81F9929B6}" srcOrd="1" destOrd="0" presId="urn:microsoft.com/office/officeart/2005/8/layout/cycle4"/>
    <dgm:cxn modelId="{73365369-5315-AA41-BDA9-368A1F96F16C}" srcId="{38812D59-83EA-2D46-AA2C-F4338E0FBE3A}" destId="{8069D462-8A70-264D-9CA6-7A5486EF1464}" srcOrd="2" destOrd="0" parTransId="{62438C0F-6B22-4B4A-846D-52EDF109D7B7}" sibTransId="{673FF5CE-6334-0743-AD33-417F52D58EEA}"/>
    <dgm:cxn modelId="{00A7A06B-2242-F345-B832-B3775686F483}" type="presOf" srcId="{FFF864DE-0764-AA4D-A4C7-89E50BE849E1}" destId="{FB1D9F0E-5031-6E4A-BADA-75A81F9929B6}" srcOrd="1" destOrd="5" presId="urn:microsoft.com/office/officeart/2005/8/layout/cycle4"/>
    <dgm:cxn modelId="{B1D7A37F-61CE-7D45-AF60-CF9F061A4479}" srcId="{38812D59-83EA-2D46-AA2C-F4338E0FBE3A}" destId="{98E6C958-595A-F24B-AA8A-089AE739208D}" srcOrd="3" destOrd="0" parTransId="{ED92CE2E-6268-8B47-BCAC-903909138FDD}" sibTransId="{116B750A-B6C9-2641-A25C-B8878C541C9B}"/>
    <dgm:cxn modelId="{08F66D8E-3539-3046-AAEB-D68D1FA25E09}" type="presOf" srcId="{98E6C958-595A-F24B-AA8A-089AE739208D}" destId="{6E78CD74-DF90-874C-9DA7-61479CDFFCF0}" srcOrd="0" destOrd="0" presId="urn:microsoft.com/office/officeart/2005/8/layout/cycle4"/>
    <dgm:cxn modelId="{1161E191-74BC-124F-8E78-57B0214F3326}" type="presOf" srcId="{8069D462-8A70-264D-9CA6-7A5486EF1464}" destId="{827BB520-4EAB-214B-9435-8A6949CB91FF}" srcOrd="0" destOrd="0" presId="urn:microsoft.com/office/officeart/2005/8/layout/cycle4"/>
    <dgm:cxn modelId="{8D036093-45FD-A34B-815D-2F231C18E76B}" srcId="{7A8FE5C1-188E-9141-8D0E-1D708DB0D599}" destId="{E97C2538-992E-904D-A268-1599D55066E5}" srcOrd="2" destOrd="0" parTransId="{33037B85-B64D-D741-8CA5-B0EAD3E6BE6B}" sibTransId="{5A42C120-B8AD-CB4F-A0A5-024AC162532B}"/>
    <dgm:cxn modelId="{0F251DA6-A613-2B4D-AD1A-72B0A3CDEE3E}" type="presOf" srcId="{C3DFF327-22EE-414F-B935-37F34F5627D5}" destId="{FB1D9F0E-5031-6E4A-BADA-75A81F9929B6}" srcOrd="1" destOrd="1" presId="urn:microsoft.com/office/officeart/2005/8/layout/cycle4"/>
    <dgm:cxn modelId="{4EA49CAA-4855-F14B-8D70-9AA21B5AEBDF}" type="presOf" srcId="{8F573D06-3552-394A-840B-B706F9D99428}" destId="{FB1D9F0E-5031-6E4A-BADA-75A81F9929B6}" srcOrd="1" destOrd="3" presId="urn:microsoft.com/office/officeart/2005/8/layout/cycle4"/>
    <dgm:cxn modelId="{6F91E1B7-AE29-554F-AEB0-29B34A5011F5}" type="presOf" srcId="{7A8FE5C1-188E-9141-8D0E-1D708DB0D599}" destId="{12CC6EA4-D4B1-1246-86FF-EF733367C3AB}" srcOrd="0" destOrd="0" presId="urn:microsoft.com/office/officeart/2005/8/layout/cycle4"/>
    <dgm:cxn modelId="{980D98C0-73FA-724B-974B-ACCA6BF52BE5}" srcId="{7A8FE5C1-188E-9141-8D0E-1D708DB0D599}" destId="{F2AE2D07-EC58-B943-A886-928AA06FD2CA}" srcOrd="4" destOrd="0" parTransId="{C0E18453-BE42-7A4C-BFF9-593BEC591699}" sibTransId="{80B9A183-3A47-5C45-A98E-466E3CD23B2F}"/>
    <dgm:cxn modelId="{B2A53DCB-366F-7F48-93C3-D45C01FB9BC1}" type="presOf" srcId="{E97C2538-992E-904D-A268-1599D55066E5}" destId="{FB1D9F0E-5031-6E4A-BADA-75A81F9929B6}" srcOrd="1" destOrd="2" presId="urn:microsoft.com/office/officeart/2005/8/layout/cycle4"/>
    <dgm:cxn modelId="{4DD70ED0-FC2C-2A41-A39C-D973FEB3A09F}" type="presOf" srcId="{FFF864DE-0764-AA4D-A4C7-89E50BE849E1}" destId="{9FD4B342-B81F-814F-8552-F3A35CB1C426}" srcOrd="0" destOrd="5" presId="urn:microsoft.com/office/officeart/2005/8/layout/cycle4"/>
    <dgm:cxn modelId="{A606AAD3-EA23-A54C-A1D4-20A4D6D8746B}" srcId="{7A8FE5C1-188E-9141-8D0E-1D708DB0D599}" destId="{461B4D9C-47D6-0C45-8B89-9FF4D3CA68A7}" srcOrd="0" destOrd="0" parTransId="{F1693C32-21BC-AC41-AFA0-837928D19753}" sibTransId="{4796635C-C26B-B540-929D-41479C8B43FE}"/>
    <dgm:cxn modelId="{DEB8B4DD-44D5-7C47-B2CD-E0EAB356B143}" type="presOf" srcId="{C3DFF327-22EE-414F-B935-37F34F5627D5}" destId="{9FD4B342-B81F-814F-8552-F3A35CB1C426}" srcOrd="0" destOrd="1" presId="urn:microsoft.com/office/officeart/2005/8/layout/cycle4"/>
    <dgm:cxn modelId="{816143DE-2E4B-C842-8890-A9BDB0ED0EF4}" type="presOf" srcId="{F2AE2D07-EC58-B943-A886-928AA06FD2CA}" destId="{FB1D9F0E-5031-6E4A-BADA-75A81F9929B6}" srcOrd="1" destOrd="4" presId="urn:microsoft.com/office/officeart/2005/8/layout/cycle4"/>
    <dgm:cxn modelId="{8A8C59DF-25BF-F44E-BBFC-CF7684D61BEF}" type="presOf" srcId="{43A314FB-012A-5247-BA7A-E1FE882A1BFC}" destId="{FB1D9F0E-5031-6E4A-BADA-75A81F9929B6}" srcOrd="1" destOrd="6" presId="urn:microsoft.com/office/officeart/2005/8/layout/cycle4"/>
    <dgm:cxn modelId="{5DFBFBE8-3A3B-1641-9210-D577601DF646}" srcId="{7A8FE5C1-188E-9141-8D0E-1D708DB0D599}" destId="{43A314FB-012A-5247-BA7A-E1FE882A1BFC}" srcOrd="6" destOrd="0" parTransId="{E9E7F257-BA82-DE41-B3EF-210FDD5849A6}" sibTransId="{2C6677FA-E1EE-1C40-B8F9-8425799BD2F2}"/>
    <dgm:cxn modelId="{8552A9E9-5998-A947-977F-BE25182FD718}" type="presOf" srcId="{8F573D06-3552-394A-840B-B706F9D99428}" destId="{9FD4B342-B81F-814F-8552-F3A35CB1C426}" srcOrd="0" destOrd="3" presId="urn:microsoft.com/office/officeart/2005/8/layout/cycle4"/>
    <dgm:cxn modelId="{9D481BF9-C8BC-0148-A5B4-8C8BCC454FDA}" type="presOf" srcId="{7703D20D-0285-674D-B483-8CFC0E8022E2}" destId="{BA519368-060D-2143-8691-6404D1957552}" srcOrd="1" destOrd="0" presId="urn:microsoft.com/office/officeart/2005/8/layout/cycle4"/>
    <dgm:cxn modelId="{A108ECF9-E0ED-FC4C-BF92-672983E92ADB}" srcId="{38812D59-83EA-2D46-AA2C-F4338E0FBE3A}" destId="{D9E03AA1-95B7-B946-8722-972EC4C7FE40}" srcOrd="1" destOrd="0" parTransId="{AA023339-CEAE-F04C-8BEB-A06B2BAE776E}" sibTransId="{EA27A7EB-60AB-0C4B-995F-41D248451D04}"/>
    <dgm:cxn modelId="{6C1C9268-0C11-3F45-A6F2-7A2DA8098F45}" type="presParOf" srcId="{24D31C6B-53E0-6047-9699-3123E26BB57F}" destId="{55663065-FC06-134E-BEB3-99C91BF42F1A}" srcOrd="0" destOrd="0" presId="urn:microsoft.com/office/officeart/2005/8/layout/cycle4"/>
    <dgm:cxn modelId="{D03F3936-E3E0-5B45-85EF-D72A3993D571}" type="presParOf" srcId="{55663065-FC06-134E-BEB3-99C91BF42F1A}" destId="{D77DFE44-1C10-2844-A79C-68191FC55B71}" srcOrd="0" destOrd="0" presId="urn:microsoft.com/office/officeart/2005/8/layout/cycle4"/>
    <dgm:cxn modelId="{473F3331-4558-A042-BA50-971C4BA00BA2}" type="presParOf" srcId="{D77DFE44-1C10-2844-A79C-68191FC55B71}" destId="{9FD4B342-B81F-814F-8552-F3A35CB1C426}" srcOrd="0" destOrd="0" presId="urn:microsoft.com/office/officeart/2005/8/layout/cycle4"/>
    <dgm:cxn modelId="{4E3782EC-4A34-3749-A976-340772656C9F}" type="presParOf" srcId="{D77DFE44-1C10-2844-A79C-68191FC55B71}" destId="{FB1D9F0E-5031-6E4A-BADA-75A81F9929B6}" srcOrd="1" destOrd="0" presId="urn:microsoft.com/office/officeart/2005/8/layout/cycle4"/>
    <dgm:cxn modelId="{60473A71-6A85-814C-962A-75915735BDDA}" type="presParOf" srcId="{55663065-FC06-134E-BEB3-99C91BF42F1A}" destId="{6B316BD3-7F22-2340-A7AA-43B8C0BC56A6}" srcOrd="1" destOrd="0" presId="urn:microsoft.com/office/officeart/2005/8/layout/cycle4"/>
    <dgm:cxn modelId="{AE4E4EAE-9561-BE49-AC4D-A7D739AD2E01}" type="presParOf" srcId="{6B316BD3-7F22-2340-A7AA-43B8C0BC56A6}" destId="{AD77A699-190A-2547-BF63-3DE7D4B8D5CA}" srcOrd="0" destOrd="0" presId="urn:microsoft.com/office/officeart/2005/8/layout/cycle4"/>
    <dgm:cxn modelId="{DDB7CB01-187D-EA45-99F5-A2379C46D377}" type="presParOf" srcId="{6B316BD3-7F22-2340-A7AA-43B8C0BC56A6}" destId="{BA519368-060D-2143-8691-6404D1957552}" srcOrd="1" destOrd="0" presId="urn:microsoft.com/office/officeart/2005/8/layout/cycle4"/>
    <dgm:cxn modelId="{AE629074-A5E6-6B4B-8063-BACC8B7B55AE}" type="presParOf" srcId="{55663065-FC06-134E-BEB3-99C91BF42F1A}" destId="{862C3710-35BC-9740-B03E-AE775B9A5D07}" srcOrd="2" destOrd="0" presId="urn:microsoft.com/office/officeart/2005/8/layout/cycle4"/>
    <dgm:cxn modelId="{A3D3A8B9-FE31-1744-B963-8D686941B8BD}" type="presParOf" srcId="{24D31C6B-53E0-6047-9699-3123E26BB57F}" destId="{5C5B8FFD-CB5E-0F49-945E-D22E8CF01C8D}" srcOrd="1" destOrd="0" presId="urn:microsoft.com/office/officeart/2005/8/layout/cycle4"/>
    <dgm:cxn modelId="{B1495310-A060-2D4E-BE89-E8310996F1A0}" type="presParOf" srcId="{5C5B8FFD-CB5E-0F49-945E-D22E8CF01C8D}" destId="{12CC6EA4-D4B1-1246-86FF-EF733367C3AB}" srcOrd="0" destOrd="0" presId="urn:microsoft.com/office/officeart/2005/8/layout/cycle4"/>
    <dgm:cxn modelId="{CE417DD4-3C20-5545-AEF0-37CC87590CD7}" type="presParOf" srcId="{5C5B8FFD-CB5E-0F49-945E-D22E8CF01C8D}" destId="{E19B24A2-9334-824F-A38B-69BC266F6C8D}" srcOrd="1" destOrd="0" presId="urn:microsoft.com/office/officeart/2005/8/layout/cycle4"/>
    <dgm:cxn modelId="{9BFF6C97-D9FD-B64C-9460-12AD550F0891}" type="presParOf" srcId="{5C5B8FFD-CB5E-0F49-945E-D22E8CF01C8D}" destId="{827BB520-4EAB-214B-9435-8A6949CB91FF}" srcOrd="2" destOrd="0" presId="urn:microsoft.com/office/officeart/2005/8/layout/cycle4"/>
    <dgm:cxn modelId="{493223DE-CA25-3E41-8F40-15B6DD0CA477}" type="presParOf" srcId="{5C5B8FFD-CB5E-0F49-945E-D22E8CF01C8D}" destId="{6E78CD74-DF90-874C-9DA7-61479CDFFCF0}" srcOrd="3" destOrd="0" presId="urn:microsoft.com/office/officeart/2005/8/layout/cycle4"/>
    <dgm:cxn modelId="{A47EF15B-08A0-4C44-9DD2-459F238F443C}" type="presParOf" srcId="{5C5B8FFD-CB5E-0F49-945E-D22E8CF01C8D}" destId="{984F746C-7DB6-1440-8ADC-BD76F791118A}" srcOrd="4" destOrd="0" presId="urn:microsoft.com/office/officeart/2005/8/layout/cycle4"/>
    <dgm:cxn modelId="{443528DE-79B9-8E4E-A29D-D789A4F7EBD9}" type="presParOf" srcId="{24D31C6B-53E0-6047-9699-3123E26BB57F}" destId="{E99121E2-503A-3745-91AC-54A45FAA3ED6}" srcOrd="2" destOrd="0" presId="urn:microsoft.com/office/officeart/2005/8/layout/cycle4"/>
    <dgm:cxn modelId="{4F669465-0D16-D04F-83E8-245F7B97B0E7}" type="presParOf" srcId="{24D31C6B-53E0-6047-9699-3123E26BB57F}" destId="{876EE97B-E669-9B44-9887-F2586C60A121}" srcOrd="3" destOrd="0" presId="urn:microsoft.com/office/officeart/2005/8/layout/cycle4"/>
  </dgm:cxnLst>
  <dgm:bg>
    <a:solidFill>
      <a:schemeClr val="tx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318DDF-4D82-4CDF-B267-482F8AC959E0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E45E1C-C40E-4A8B-BA9B-20C781E3D884}">
      <dgm:prSet/>
      <dgm:spPr/>
      <dgm:t>
        <a:bodyPr/>
        <a:lstStyle/>
        <a:p>
          <a:r>
            <a:rPr lang="en-US"/>
            <a:t>What is our project name?</a:t>
          </a:r>
        </a:p>
      </dgm:t>
    </dgm:pt>
    <dgm:pt modelId="{071B1E38-B21C-4C6F-B2D0-0FF0FEB85952}" type="parTrans" cxnId="{753F050C-C911-4BAA-B954-152E449E1764}">
      <dgm:prSet/>
      <dgm:spPr/>
      <dgm:t>
        <a:bodyPr/>
        <a:lstStyle/>
        <a:p>
          <a:endParaRPr lang="en-US"/>
        </a:p>
      </dgm:t>
    </dgm:pt>
    <dgm:pt modelId="{86BC9398-AFFB-4092-A36C-7741A1BF1BC4}" type="sibTrans" cxnId="{753F050C-C911-4BAA-B954-152E449E1764}">
      <dgm:prSet/>
      <dgm:spPr/>
      <dgm:t>
        <a:bodyPr/>
        <a:lstStyle/>
        <a:p>
          <a:endParaRPr lang="en-US"/>
        </a:p>
      </dgm:t>
    </dgm:pt>
    <dgm:pt modelId="{90E47616-1B8E-41C9-987B-25E37BC45DAB}">
      <dgm:prSet/>
      <dgm:spPr/>
      <dgm:t>
        <a:bodyPr/>
        <a:lstStyle/>
        <a:p>
          <a:r>
            <a:rPr lang="en-US"/>
            <a:t>DATA SRC:</a:t>
          </a:r>
        </a:p>
      </dgm:t>
    </dgm:pt>
    <dgm:pt modelId="{86A9BB1C-30FF-4696-A342-1F8DAC90D2A8}" type="parTrans" cxnId="{A66C440B-4952-4FC9-8339-B9A355765024}">
      <dgm:prSet/>
      <dgm:spPr/>
      <dgm:t>
        <a:bodyPr/>
        <a:lstStyle/>
        <a:p>
          <a:endParaRPr lang="en-US"/>
        </a:p>
      </dgm:t>
    </dgm:pt>
    <dgm:pt modelId="{787C74FA-CE70-4A2D-9BBC-8C80198C4925}" type="sibTrans" cxnId="{A66C440B-4952-4FC9-8339-B9A355765024}">
      <dgm:prSet/>
      <dgm:spPr/>
      <dgm:t>
        <a:bodyPr/>
        <a:lstStyle/>
        <a:p>
          <a:endParaRPr lang="en-US"/>
        </a:p>
      </dgm:t>
    </dgm:pt>
    <dgm:pt modelId="{0E72B32C-89C8-44D2-9C3D-70536B41FEF2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https://www.kaggle.com/unsdsn/world-happiness/discussion/32449</a:t>
          </a:r>
          <a:endParaRPr lang="en-US"/>
        </a:p>
      </dgm:t>
    </dgm:pt>
    <dgm:pt modelId="{22286C20-FF47-43A9-A3DB-6BDAC3AB4C04}" type="parTrans" cxnId="{9758CEA6-510D-463D-A2EA-20A67241B3BA}">
      <dgm:prSet/>
      <dgm:spPr/>
      <dgm:t>
        <a:bodyPr/>
        <a:lstStyle/>
        <a:p>
          <a:endParaRPr lang="en-US"/>
        </a:p>
      </dgm:t>
    </dgm:pt>
    <dgm:pt modelId="{01EA79BC-ED59-40AB-AE34-2BBADB3C7FF5}" type="sibTrans" cxnId="{9758CEA6-510D-463D-A2EA-20A67241B3BA}">
      <dgm:prSet/>
      <dgm:spPr/>
      <dgm:t>
        <a:bodyPr/>
        <a:lstStyle/>
        <a:p>
          <a:endParaRPr lang="en-US"/>
        </a:p>
      </dgm:t>
    </dgm:pt>
    <dgm:pt modelId="{E0D8251F-8C4C-4F76-8858-A48BF53CF72C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https://www.employeeconnect.com/blog/hr-dashboards-strategic-decisions/</a:t>
          </a:r>
          <a:endParaRPr lang="en-US"/>
        </a:p>
      </dgm:t>
    </dgm:pt>
    <dgm:pt modelId="{94A44A5C-9200-4F6F-9C27-625C8240BB31}" type="parTrans" cxnId="{42A29EC0-B0D6-48CB-AC0B-71222C304D64}">
      <dgm:prSet/>
      <dgm:spPr/>
      <dgm:t>
        <a:bodyPr/>
        <a:lstStyle/>
        <a:p>
          <a:endParaRPr lang="en-US"/>
        </a:p>
      </dgm:t>
    </dgm:pt>
    <dgm:pt modelId="{7BA93576-FF4B-4BAE-AF6C-4AE11F3D595B}" type="sibTrans" cxnId="{42A29EC0-B0D6-48CB-AC0B-71222C304D64}">
      <dgm:prSet/>
      <dgm:spPr/>
      <dgm:t>
        <a:bodyPr/>
        <a:lstStyle/>
        <a:p>
          <a:endParaRPr lang="en-US"/>
        </a:p>
      </dgm:t>
    </dgm:pt>
    <dgm:pt modelId="{332E5ED7-9E97-4C30-A5B0-E313F906DB0A}">
      <dgm:prSet/>
      <dgm:spPr/>
      <dgm:t>
        <a:bodyPr/>
        <a:lstStyle/>
        <a:p>
          <a:r>
            <a:rPr lang="en-US">
              <a:hlinkClick xmlns:r="http://schemas.openxmlformats.org/officeDocument/2006/relationships" r:id="rId3"/>
            </a:rPr>
            <a:t>https://www.kaggle.com/levyedgar44/income-and-happiness-correction?select=happyscore_income.csv</a:t>
          </a:r>
          <a:endParaRPr lang="en-US"/>
        </a:p>
      </dgm:t>
    </dgm:pt>
    <dgm:pt modelId="{FDB3A514-6F53-4178-A00D-6F4D4E006932}" type="parTrans" cxnId="{72FF88A2-25C0-48EF-8188-DC43E74BB9D7}">
      <dgm:prSet/>
      <dgm:spPr/>
      <dgm:t>
        <a:bodyPr/>
        <a:lstStyle/>
        <a:p>
          <a:endParaRPr lang="en-US"/>
        </a:p>
      </dgm:t>
    </dgm:pt>
    <dgm:pt modelId="{B1FD1375-F800-469C-9738-500334471350}" type="sibTrans" cxnId="{72FF88A2-25C0-48EF-8188-DC43E74BB9D7}">
      <dgm:prSet/>
      <dgm:spPr/>
      <dgm:t>
        <a:bodyPr/>
        <a:lstStyle/>
        <a:p>
          <a:endParaRPr lang="en-US"/>
        </a:p>
      </dgm:t>
    </dgm:pt>
    <dgm:pt modelId="{32609DEE-F023-664D-93A4-797E7D2330B0}">
      <dgm:prSet/>
      <dgm:spPr/>
      <dgm:t>
        <a:bodyPr/>
        <a:lstStyle/>
        <a:p>
          <a:r>
            <a:rPr lang="en-US" dirty="0"/>
            <a:t>DATA CLEANUP</a:t>
          </a:r>
        </a:p>
        <a:p>
          <a:r>
            <a:rPr lang="en-US" dirty="0"/>
            <a:t>	</a:t>
          </a:r>
        </a:p>
      </dgm:t>
    </dgm:pt>
    <dgm:pt modelId="{43BF8C37-3EB7-EB4D-9655-2E28F4D6167B}" type="parTrans" cxnId="{76A7EB13-B200-784D-8F55-F71A748E6BD4}">
      <dgm:prSet/>
      <dgm:spPr/>
      <dgm:t>
        <a:bodyPr/>
        <a:lstStyle/>
        <a:p>
          <a:endParaRPr lang="en-US"/>
        </a:p>
      </dgm:t>
    </dgm:pt>
    <dgm:pt modelId="{2D5DF82C-7A3B-D94F-970F-5FEB19F1F2B8}" type="sibTrans" cxnId="{76A7EB13-B200-784D-8F55-F71A748E6BD4}">
      <dgm:prSet/>
      <dgm:spPr/>
      <dgm:t>
        <a:bodyPr/>
        <a:lstStyle/>
        <a:p>
          <a:endParaRPr lang="en-US"/>
        </a:p>
      </dgm:t>
    </dgm:pt>
    <dgm:pt modelId="{CF1253C6-E3C1-9049-878F-9BB58FE32327}" type="pres">
      <dgm:prSet presAssocID="{4E318DDF-4D82-4CDF-B267-482F8AC959E0}" presName="outerComposite" presStyleCnt="0">
        <dgm:presLayoutVars>
          <dgm:chMax val="5"/>
          <dgm:dir/>
          <dgm:resizeHandles val="exact"/>
        </dgm:presLayoutVars>
      </dgm:prSet>
      <dgm:spPr/>
    </dgm:pt>
    <dgm:pt modelId="{90B00EFB-5F84-3643-9B3C-59B3D1AF04D3}" type="pres">
      <dgm:prSet presAssocID="{4E318DDF-4D82-4CDF-B267-482F8AC959E0}" presName="dummyMaxCanvas" presStyleCnt="0">
        <dgm:presLayoutVars/>
      </dgm:prSet>
      <dgm:spPr/>
    </dgm:pt>
    <dgm:pt modelId="{FDC5EC0B-5F20-B74E-AC1B-035A68BF8839}" type="pres">
      <dgm:prSet presAssocID="{4E318DDF-4D82-4CDF-B267-482F8AC959E0}" presName="ThreeNodes_1" presStyleLbl="node1" presStyleIdx="0" presStyleCnt="3">
        <dgm:presLayoutVars>
          <dgm:bulletEnabled val="1"/>
        </dgm:presLayoutVars>
      </dgm:prSet>
      <dgm:spPr/>
    </dgm:pt>
    <dgm:pt modelId="{EE9150FE-A0F1-824A-9D64-6B5B461B6832}" type="pres">
      <dgm:prSet presAssocID="{4E318DDF-4D82-4CDF-B267-482F8AC959E0}" presName="ThreeNodes_2" presStyleLbl="node1" presStyleIdx="1" presStyleCnt="3">
        <dgm:presLayoutVars>
          <dgm:bulletEnabled val="1"/>
        </dgm:presLayoutVars>
      </dgm:prSet>
      <dgm:spPr/>
    </dgm:pt>
    <dgm:pt modelId="{3A0F9712-BF10-B54A-AEFD-94275E80A7C5}" type="pres">
      <dgm:prSet presAssocID="{4E318DDF-4D82-4CDF-B267-482F8AC959E0}" presName="ThreeNodes_3" presStyleLbl="node1" presStyleIdx="2" presStyleCnt="3">
        <dgm:presLayoutVars>
          <dgm:bulletEnabled val="1"/>
        </dgm:presLayoutVars>
      </dgm:prSet>
      <dgm:spPr/>
    </dgm:pt>
    <dgm:pt modelId="{7DD54278-69D7-D14F-B8BE-1E8D1A397A84}" type="pres">
      <dgm:prSet presAssocID="{4E318DDF-4D82-4CDF-B267-482F8AC959E0}" presName="ThreeConn_1-2" presStyleLbl="fgAccFollowNode1" presStyleIdx="0" presStyleCnt="2">
        <dgm:presLayoutVars>
          <dgm:bulletEnabled val="1"/>
        </dgm:presLayoutVars>
      </dgm:prSet>
      <dgm:spPr/>
    </dgm:pt>
    <dgm:pt modelId="{8B18D077-3055-3F41-B669-CA3C306861A5}" type="pres">
      <dgm:prSet presAssocID="{4E318DDF-4D82-4CDF-B267-482F8AC959E0}" presName="ThreeConn_2-3" presStyleLbl="fgAccFollowNode1" presStyleIdx="1" presStyleCnt="2">
        <dgm:presLayoutVars>
          <dgm:bulletEnabled val="1"/>
        </dgm:presLayoutVars>
      </dgm:prSet>
      <dgm:spPr/>
    </dgm:pt>
    <dgm:pt modelId="{8C219F15-49D3-AC4C-8D5F-6F85BD341C8A}" type="pres">
      <dgm:prSet presAssocID="{4E318DDF-4D82-4CDF-B267-482F8AC959E0}" presName="ThreeNodes_1_text" presStyleLbl="node1" presStyleIdx="2" presStyleCnt="3">
        <dgm:presLayoutVars>
          <dgm:bulletEnabled val="1"/>
        </dgm:presLayoutVars>
      </dgm:prSet>
      <dgm:spPr/>
    </dgm:pt>
    <dgm:pt modelId="{22ACC9CA-0EC1-0B4C-A284-702E535356B0}" type="pres">
      <dgm:prSet presAssocID="{4E318DDF-4D82-4CDF-B267-482F8AC959E0}" presName="ThreeNodes_2_text" presStyleLbl="node1" presStyleIdx="2" presStyleCnt="3">
        <dgm:presLayoutVars>
          <dgm:bulletEnabled val="1"/>
        </dgm:presLayoutVars>
      </dgm:prSet>
      <dgm:spPr/>
    </dgm:pt>
    <dgm:pt modelId="{C5E26FE5-CA64-694F-B7A8-21D0F952821B}" type="pres">
      <dgm:prSet presAssocID="{4E318DDF-4D82-4CDF-B267-482F8AC959E0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A66C440B-4952-4FC9-8339-B9A355765024}" srcId="{4E318DDF-4D82-4CDF-B267-482F8AC959E0}" destId="{90E47616-1B8E-41C9-987B-25E37BC45DAB}" srcOrd="1" destOrd="0" parTransId="{86A9BB1C-30FF-4696-A342-1F8DAC90D2A8}" sibTransId="{787C74FA-CE70-4A2D-9BBC-8C80198C4925}"/>
    <dgm:cxn modelId="{753F050C-C911-4BAA-B954-152E449E1764}" srcId="{4E318DDF-4D82-4CDF-B267-482F8AC959E0}" destId="{96E45E1C-C40E-4A8B-BA9B-20C781E3D884}" srcOrd="0" destOrd="0" parTransId="{071B1E38-B21C-4C6F-B2D0-0FF0FEB85952}" sibTransId="{86BC9398-AFFB-4092-A36C-7741A1BF1BC4}"/>
    <dgm:cxn modelId="{76A7EB13-B200-784D-8F55-F71A748E6BD4}" srcId="{4E318DDF-4D82-4CDF-B267-482F8AC959E0}" destId="{32609DEE-F023-664D-93A4-797E7D2330B0}" srcOrd="2" destOrd="0" parTransId="{43BF8C37-3EB7-EB4D-9655-2E28F4D6167B}" sibTransId="{2D5DF82C-7A3B-D94F-970F-5FEB19F1F2B8}"/>
    <dgm:cxn modelId="{DD99BF1B-95D9-3D47-ABC2-5FB6B83C04C0}" type="presOf" srcId="{E0D8251F-8C4C-4F76-8858-A48BF53CF72C}" destId="{EE9150FE-A0F1-824A-9D64-6B5B461B6832}" srcOrd="0" destOrd="2" presId="urn:microsoft.com/office/officeart/2005/8/layout/vProcess5"/>
    <dgm:cxn modelId="{B576A234-8BB0-8C43-AEB7-97D8CCB0F8A6}" type="presOf" srcId="{332E5ED7-9E97-4C30-A5B0-E313F906DB0A}" destId="{EE9150FE-A0F1-824A-9D64-6B5B461B6832}" srcOrd="0" destOrd="3" presId="urn:microsoft.com/office/officeart/2005/8/layout/vProcess5"/>
    <dgm:cxn modelId="{69A71D3A-242D-9B47-A617-AEA5DE2B5B79}" type="presOf" srcId="{32609DEE-F023-664D-93A4-797E7D2330B0}" destId="{3A0F9712-BF10-B54A-AEFD-94275E80A7C5}" srcOrd="0" destOrd="0" presId="urn:microsoft.com/office/officeart/2005/8/layout/vProcess5"/>
    <dgm:cxn modelId="{527F133E-F415-E942-B612-0235EB6EFCE5}" type="presOf" srcId="{90E47616-1B8E-41C9-987B-25E37BC45DAB}" destId="{22ACC9CA-0EC1-0B4C-A284-702E535356B0}" srcOrd="1" destOrd="0" presId="urn:microsoft.com/office/officeart/2005/8/layout/vProcess5"/>
    <dgm:cxn modelId="{11CE4444-3012-4E44-B9E3-D11036417EB6}" type="presOf" srcId="{E0D8251F-8C4C-4F76-8858-A48BF53CF72C}" destId="{22ACC9CA-0EC1-0B4C-A284-702E535356B0}" srcOrd="1" destOrd="2" presId="urn:microsoft.com/office/officeart/2005/8/layout/vProcess5"/>
    <dgm:cxn modelId="{A305C345-D5E0-E04F-9A00-01F89FE55946}" type="presOf" srcId="{96E45E1C-C40E-4A8B-BA9B-20C781E3D884}" destId="{8C219F15-49D3-AC4C-8D5F-6F85BD341C8A}" srcOrd="1" destOrd="0" presId="urn:microsoft.com/office/officeart/2005/8/layout/vProcess5"/>
    <dgm:cxn modelId="{8721244B-FF2F-A94F-9EE6-BF5DFAACE97E}" type="presOf" srcId="{96E45E1C-C40E-4A8B-BA9B-20C781E3D884}" destId="{FDC5EC0B-5F20-B74E-AC1B-035A68BF8839}" srcOrd="0" destOrd="0" presId="urn:microsoft.com/office/officeart/2005/8/layout/vProcess5"/>
    <dgm:cxn modelId="{275AAD56-6CCA-4F48-B7F9-0192CC90D575}" type="presOf" srcId="{86BC9398-AFFB-4092-A36C-7741A1BF1BC4}" destId="{7DD54278-69D7-D14F-B8BE-1E8D1A397A84}" srcOrd="0" destOrd="0" presId="urn:microsoft.com/office/officeart/2005/8/layout/vProcess5"/>
    <dgm:cxn modelId="{DBCB5459-23E7-0F47-AA6D-9CA7327B0CEC}" type="presOf" srcId="{0E72B32C-89C8-44D2-9C3D-70536B41FEF2}" destId="{22ACC9CA-0EC1-0B4C-A284-702E535356B0}" srcOrd="1" destOrd="1" presId="urn:microsoft.com/office/officeart/2005/8/layout/vProcess5"/>
    <dgm:cxn modelId="{D8F8AB61-F44C-384B-A4D1-EF5A9B8E3E59}" type="presOf" srcId="{0E72B32C-89C8-44D2-9C3D-70536B41FEF2}" destId="{EE9150FE-A0F1-824A-9D64-6B5B461B6832}" srcOrd="0" destOrd="1" presId="urn:microsoft.com/office/officeart/2005/8/layout/vProcess5"/>
    <dgm:cxn modelId="{E257C976-7E59-B947-B9D4-E61CA07277E0}" type="presOf" srcId="{32609DEE-F023-664D-93A4-797E7D2330B0}" destId="{C5E26FE5-CA64-694F-B7A8-21D0F952821B}" srcOrd="1" destOrd="0" presId="urn:microsoft.com/office/officeart/2005/8/layout/vProcess5"/>
    <dgm:cxn modelId="{11490293-B3E6-7648-A143-B437ADB35D4D}" type="presOf" srcId="{787C74FA-CE70-4A2D-9BBC-8C80198C4925}" destId="{8B18D077-3055-3F41-B669-CA3C306861A5}" srcOrd="0" destOrd="0" presId="urn:microsoft.com/office/officeart/2005/8/layout/vProcess5"/>
    <dgm:cxn modelId="{72FF88A2-25C0-48EF-8188-DC43E74BB9D7}" srcId="{90E47616-1B8E-41C9-987B-25E37BC45DAB}" destId="{332E5ED7-9E97-4C30-A5B0-E313F906DB0A}" srcOrd="2" destOrd="0" parTransId="{FDB3A514-6F53-4178-A00D-6F4D4E006932}" sibTransId="{B1FD1375-F800-469C-9738-500334471350}"/>
    <dgm:cxn modelId="{9758CEA6-510D-463D-A2EA-20A67241B3BA}" srcId="{90E47616-1B8E-41C9-987B-25E37BC45DAB}" destId="{0E72B32C-89C8-44D2-9C3D-70536B41FEF2}" srcOrd="0" destOrd="0" parTransId="{22286C20-FF47-43A9-A3DB-6BDAC3AB4C04}" sibTransId="{01EA79BC-ED59-40AB-AE34-2BBADB3C7FF5}"/>
    <dgm:cxn modelId="{42A29EC0-B0D6-48CB-AC0B-71222C304D64}" srcId="{90E47616-1B8E-41C9-987B-25E37BC45DAB}" destId="{E0D8251F-8C4C-4F76-8858-A48BF53CF72C}" srcOrd="1" destOrd="0" parTransId="{94A44A5C-9200-4F6F-9C27-625C8240BB31}" sibTransId="{7BA93576-FF4B-4BAE-AF6C-4AE11F3D595B}"/>
    <dgm:cxn modelId="{0A4399C8-9864-BD4E-A663-5B6376A5CA1E}" type="presOf" srcId="{4E318DDF-4D82-4CDF-B267-482F8AC959E0}" destId="{CF1253C6-E3C1-9049-878F-9BB58FE32327}" srcOrd="0" destOrd="0" presId="urn:microsoft.com/office/officeart/2005/8/layout/vProcess5"/>
    <dgm:cxn modelId="{454F24D1-88D7-464A-BE6D-AF92E892C1D4}" type="presOf" srcId="{332E5ED7-9E97-4C30-A5B0-E313F906DB0A}" destId="{22ACC9CA-0EC1-0B4C-A284-702E535356B0}" srcOrd="1" destOrd="3" presId="urn:microsoft.com/office/officeart/2005/8/layout/vProcess5"/>
    <dgm:cxn modelId="{4A9A52E6-4E1D-C74E-96EC-88E55A8E1307}" type="presOf" srcId="{90E47616-1B8E-41C9-987B-25E37BC45DAB}" destId="{EE9150FE-A0F1-824A-9D64-6B5B461B6832}" srcOrd="0" destOrd="0" presId="urn:microsoft.com/office/officeart/2005/8/layout/vProcess5"/>
    <dgm:cxn modelId="{7A7747E5-969E-394B-B235-F97798E614A2}" type="presParOf" srcId="{CF1253C6-E3C1-9049-878F-9BB58FE32327}" destId="{90B00EFB-5F84-3643-9B3C-59B3D1AF04D3}" srcOrd="0" destOrd="0" presId="urn:microsoft.com/office/officeart/2005/8/layout/vProcess5"/>
    <dgm:cxn modelId="{9B20103F-AA78-6F45-B393-B33336DD3BBC}" type="presParOf" srcId="{CF1253C6-E3C1-9049-878F-9BB58FE32327}" destId="{FDC5EC0B-5F20-B74E-AC1B-035A68BF8839}" srcOrd="1" destOrd="0" presId="urn:microsoft.com/office/officeart/2005/8/layout/vProcess5"/>
    <dgm:cxn modelId="{2AF1551C-FCA7-2F42-A871-2CFFBF2B659D}" type="presParOf" srcId="{CF1253C6-E3C1-9049-878F-9BB58FE32327}" destId="{EE9150FE-A0F1-824A-9D64-6B5B461B6832}" srcOrd="2" destOrd="0" presId="urn:microsoft.com/office/officeart/2005/8/layout/vProcess5"/>
    <dgm:cxn modelId="{4016FDE1-B11B-B041-A512-2EB360110BF7}" type="presParOf" srcId="{CF1253C6-E3C1-9049-878F-9BB58FE32327}" destId="{3A0F9712-BF10-B54A-AEFD-94275E80A7C5}" srcOrd="3" destOrd="0" presId="urn:microsoft.com/office/officeart/2005/8/layout/vProcess5"/>
    <dgm:cxn modelId="{658047EC-35B0-E547-835E-76BB665D5AD5}" type="presParOf" srcId="{CF1253C6-E3C1-9049-878F-9BB58FE32327}" destId="{7DD54278-69D7-D14F-B8BE-1E8D1A397A84}" srcOrd="4" destOrd="0" presId="urn:microsoft.com/office/officeart/2005/8/layout/vProcess5"/>
    <dgm:cxn modelId="{C5392DEF-C95F-2149-BED0-45C7DA880674}" type="presParOf" srcId="{CF1253C6-E3C1-9049-878F-9BB58FE32327}" destId="{8B18D077-3055-3F41-B669-CA3C306861A5}" srcOrd="5" destOrd="0" presId="urn:microsoft.com/office/officeart/2005/8/layout/vProcess5"/>
    <dgm:cxn modelId="{4C5A6249-571D-EC41-950F-D5D4AE32ED56}" type="presParOf" srcId="{CF1253C6-E3C1-9049-878F-9BB58FE32327}" destId="{8C219F15-49D3-AC4C-8D5F-6F85BD341C8A}" srcOrd="6" destOrd="0" presId="urn:microsoft.com/office/officeart/2005/8/layout/vProcess5"/>
    <dgm:cxn modelId="{B36C8079-F6AD-1149-826A-7E709E1553FE}" type="presParOf" srcId="{CF1253C6-E3C1-9049-878F-9BB58FE32327}" destId="{22ACC9CA-0EC1-0B4C-A284-702E535356B0}" srcOrd="7" destOrd="0" presId="urn:microsoft.com/office/officeart/2005/8/layout/vProcess5"/>
    <dgm:cxn modelId="{B9A86A40-0EF8-714E-B878-E00C9BBB532E}" type="presParOf" srcId="{CF1253C6-E3C1-9049-878F-9BB58FE32327}" destId="{C5E26FE5-CA64-694F-B7A8-21D0F952821B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77A699-190A-2547-BF63-3DE7D4B8D5CA}">
      <dsp:nvSpPr>
        <dsp:cNvPr id="0" name=""/>
        <dsp:cNvSpPr/>
      </dsp:nvSpPr>
      <dsp:spPr>
        <a:xfrm>
          <a:off x="525401" y="5162634"/>
          <a:ext cx="3495047" cy="2263998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  <a:alpha val="9000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endParaRPr lang="en-US" sz="5100" kern="1200" dirty="0"/>
        </a:p>
      </dsp:txBody>
      <dsp:txXfrm>
        <a:off x="1623648" y="5778367"/>
        <a:ext cx="2347067" cy="1598532"/>
      </dsp:txXfrm>
    </dsp:sp>
    <dsp:sp modelId="{9FD4B342-B81F-814F-8552-F3A35CB1C426}">
      <dsp:nvSpPr>
        <dsp:cNvPr id="0" name=""/>
        <dsp:cNvSpPr/>
      </dsp:nvSpPr>
      <dsp:spPr>
        <a:xfrm>
          <a:off x="568988" y="55756"/>
          <a:ext cx="3495047" cy="3337359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19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1"/>
              </a:solidFill>
            </a:rPr>
            <a:t>Project Name (Title)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1"/>
              </a:solidFill>
            </a:rPr>
            <a:t>Solid Project idea (Questions we would like to answer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1"/>
              </a:solidFill>
            </a:rPr>
            <a:t>Data Source (Employee Attrition, world happiness report on Kaggle,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1"/>
              </a:solidFill>
            </a:rPr>
            <a:t>Data Clean up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1"/>
              </a:solidFill>
            </a:rPr>
            <a:t>Store the Data into a DB (Mongo DB , or </a:t>
          </a:r>
          <a:r>
            <a:rPr lang="en-US" sz="1600" kern="1200" dirty="0" err="1">
              <a:solidFill>
                <a:schemeClr val="bg1"/>
              </a:solidFill>
            </a:rPr>
            <a:t>mySQL</a:t>
          </a:r>
          <a:r>
            <a:rPr lang="en-US" sz="1600" kern="1200" dirty="0">
              <a:solidFill>
                <a:schemeClr val="bg1"/>
              </a:solidFill>
            </a:rPr>
            <a:t> DB)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>
            <a:solidFill>
              <a:schemeClr val="bg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/>
        </a:p>
      </dsp:txBody>
      <dsp:txXfrm>
        <a:off x="640645" y="127413"/>
        <a:ext cx="2303219" cy="2359705"/>
      </dsp:txXfrm>
    </dsp:sp>
    <dsp:sp modelId="{12CC6EA4-D4B1-1246-86FF-EF733367C3AB}">
      <dsp:nvSpPr>
        <dsp:cNvPr id="0" name=""/>
        <dsp:cNvSpPr/>
      </dsp:nvSpPr>
      <dsp:spPr>
        <a:xfrm>
          <a:off x="2865648" y="537444"/>
          <a:ext cx="3063472" cy="3063472"/>
        </a:xfrm>
        <a:prstGeom prst="pieWedg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 </a:t>
          </a:r>
        </a:p>
      </dsp:txBody>
      <dsp:txXfrm>
        <a:off x="3762918" y="1434714"/>
        <a:ext cx="2166202" cy="2166202"/>
      </dsp:txXfrm>
    </dsp:sp>
    <dsp:sp modelId="{E19B24A2-9334-824F-A38B-69BC266F6C8D}">
      <dsp:nvSpPr>
        <dsp:cNvPr id="0" name=""/>
        <dsp:cNvSpPr/>
      </dsp:nvSpPr>
      <dsp:spPr>
        <a:xfrm rot="5400000">
          <a:off x="6036126" y="482333"/>
          <a:ext cx="3063472" cy="3063472"/>
        </a:xfrm>
        <a:prstGeom prst="pieWedg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 dirty="0"/>
        </a:p>
      </dsp:txBody>
      <dsp:txXfrm rot="-5400000">
        <a:off x="6036126" y="1379603"/>
        <a:ext cx="2166202" cy="2166202"/>
      </dsp:txXfrm>
    </dsp:sp>
    <dsp:sp modelId="{827BB520-4EAB-214B-9435-8A6949CB91FF}">
      <dsp:nvSpPr>
        <dsp:cNvPr id="0" name=""/>
        <dsp:cNvSpPr/>
      </dsp:nvSpPr>
      <dsp:spPr>
        <a:xfrm rot="10800000">
          <a:off x="6092494" y="3777065"/>
          <a:ext cx="3063472" cy="3063472"/>
        </a:xfrm>
        <a:prstGeom prst="pieWedge">
          <a:avLst/>
        </a:prstGeom>
        <a:gradFill rotWithShape="0">
          <a:gsLst>
            <a:gs pos="0">
              <a:srgbClr val="00B0F0"/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 dirty="0"/>
        </a:p>
      </dsp:txBody>
      <dsp:txXfrm rot="10800000">
        <a:off x="6092494" y="3777065"/>
        <a:ext cx="2166202" cy="2166202"/>
      </dsp:txXfrm>
    </dsp:sp>
    <dsp:sp modelId="{6E78CD74-DF90-874C-9DA7-61479CDFFCF0}">
      <dsp:nvSpPr>
        <dsp:cNvPr id="0" name=""/>
        <dsp:cNvSpPr/>
      </dsp:nvSpPr>
      <dsp:spPr>
        <a:xfrm rot="16200000">
          <a:off x="2865648" y="3742417"/>
          <a:ext cx="3063472" cy="3063472"/>
        </a:xfrm>
        <a:prstGeom prst="pieWedg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 dirty="0">
            <a:solidFill>
              <a:schemeClr val="bg1"/>
            </a:solidFill>
          </a:endParaRPr>
        </a:p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HEROKU</a:t>
          </a:r>
        </a:p>
      </dsp:txBody>
      <dsp:txXfrm rot="5400000">
        <a:off x="3762918" y="3742417"/>
        <a:ext cx="2166202" cy="2166202"/>
      </dsp:txXfrm>
    </dsp:sp>
    <dsp:sp modelId="{E99121E2-503A-3745-91AC-54A45FAA3ED6}">
      <dsp:nvSpPr>
        <dsp:cNvPr id="0" name=""/>
        <dsp:cNvSpPr/>
      </dsp:nvSpPr>
      <dsp:spPr>
        <a:xfrm>
          <a:off x="5071448" y="2281183"/>
          <a:ext cx="1856844" cy="2427218"/>
        </a:xfrm>
        <a:prstGeom prst="circularArrow">
          <a:avLst/>
        </a:prstGeom>
        <a:gradFill rotWithShape="0">
          <a:gsLst>
            <a:gs pos="0">
              <a:schemeClr val="bg1"/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876EE97B-E669-9B44-9887-F2586C60A121}">
      <dsp:nvSpPr>
        <dsp:cNvPr id="0" name=""/>
        <dsp:cNvSpPr/>
      </dsp:nvSpPr>
      <dsp:spPr>
        <a:xfrm rot="10800000">
          <a:off x="5166325" y="2927574"/>
          <a:ext cx="1667091" cy="1841935"/>
        </a:xfrm>
        <a:prstGeom prst="circularArrow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100000">
              <a:schemeClr val="bg1"/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C5EC0B-5F20-B74E-AC1B-035A68BF8839}">
      <dsp:nvSpPr>
        <dsp:cNvPr id="0" name=""/>
        <dsp:cNvSpPr/>
      </dsp:nvSpPr>
      <dsp:spPr>
        <a:xfrm>
          <a:off x="0" y="0"/>
          <a:ext cx="9104813" cy="9918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What is our project name?</a:t>
          </a:r>
        </a:p>
      </dsp:txBody>
      <dsp:txXfrm>
        <a:off x="29049" y="29049"/>
        <a:ext cx="8034562" cy="933722"/>
      </dsp:txXfrm>
    </dsp:sp>
    <dsp:sp modelId="{EE9150FE-A0F1-824A-9D64-6B5B461B6832}">
      <dsp:nvSpPr>
        <dsp:cNvPr id="0" name=""/>
        <dsp:cNvSpPr/>
      </dsp:nvSpPr>
      <dsp:spPr>
        <a:xfrm>
          <a:off x="803365" y="1157124"/>
          <a:ext cx="9104813" cy="9918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DATA SRC: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hlinkClick xmlns:r="http://schemas.openxmlformats.org/officeDocument/2006/relationships" r:id="rId1"/>
            </a:rPr>
            <a:t>https://www.kaggle.com/unsdsn/world-happiness/discussion/32449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hlinkClick xmlns:r="http://schemas.openxmlformats.org/officeDocument/2006/relationships" r:id="rId2"/>
            </a:rPr>
            <a:t>https://www.employeeconnect.com/blog/hr-dashboards-strategic-decisions/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hlinkClick xmlns:r="http://schemas.openxmlformats.org/officeDocument/2006/relationships" r:id="rId3"/>
            </a:rPr>
            <a:t>https://www.kaggle.com/levyedgar44/income-and-happiness-correction?select=happyscore_income.csv</a:t>
          </a:r>
          <a:endParaRPr lang="en-US" sz="1200" kern="1200"/>
        </a:p>
      </dsp:txBody>
      <dsp:txXfrm>
        <a:off x="832414" y="1186173"/>
        <a:ext cx="7598665" cy="933722"/>
      </dsp:txXfrm>
    </dsp:sp>
    <dsp:sp modelId="{3A0F9712-BF10-B54A-AEFD-94275E80A7C5}">
      <dsp:nvSpPr>
        <dsp:cNvPr id="0" name=""/>
        <dsp:cNvSpPr/>
      </dsp:nvSpPr>
      <dsp:spPr>
        <a:xfrm>
          <a:off x="1606731" y="2314248"/>
          <a:ext cx="9104813" cy="9918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CLEANUP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	</a:t>
          </a:r>
        </a:p>
      </dsp:txBody>
      <dsp:txXfrm>
        <a:off x="1635780" y="2343297"/>
        <a:ext cx="7598665" cy="933722"/>
      </dsp:txXfrm>
    </dsp:sp>
    <dsp:sp modelId="{7DD54278-69D7-D14F-B8BE-1E8D1A397A84}">
      <dsp:nvSpPr>
        <dsp:cNvPr id="0" name=""/>
        <dsp:cNvSpPr/>
      </dsp:nvSpPr>
      <dsp:spPr>
        <a:xfrm>
          <a:off x="8460129" y="752130"/>
          <a:ext cx="644683" cy="64468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8605183" y="752130"/>
        <a:ext cx="354575" cy="485124"/>
      </dsp:txXfrm>
    </dsp:sp>
    <dsp:sp modelId="{8B18D077-3055-3F41-B669-CA3C306861A5}">
      <dsp:nvSpPr>
        <dsp:cNvPr id="0" name=""/>
        <dsp:cNvSpPr/>
      </dsp:nvSpPr>
      <dsp:spPr>
        <a:xfrm>
          <a:off x="9263495" y="1902642"/>
          <a:ext cx="644683" cy="64468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9408549" y="1902642"/>
        <a:ext cx="354575" cy="4851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D0CCEB-DFF8-417B-A87A-90F3D79059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FFE758-9C44-40AF-9D52-A7EF39200D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ADB54-F1AF-44F8-8ED0-867524639FE1}" type="datetimeFigureOut">
              <a:rPr lang="en-US" smtClean="0"/>
              <a:t>2/4/21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224329-C497-4EFE-8EB2-F22CD57F39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C25EC-D008-42CF-845E-C895CC9B32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2E2A0-273F-4DCF-AF0B-3CFADE889C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7201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E5575-CAFE-4A42-A774-E4652BA723C1}" type="datetimeFigureOut">
              <a:rPr lang="en-US" smtClean="0"/>
              <a:t>2/4/21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DC9BE-8102-4ADA-9C69-422E236104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949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60639-BF2D-41F8-822B-DED03338D288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80354" y="197121"/>
            <a:ext cx="10711545" cy="1325563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Project Timeline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74091-9EA2-47C8-AAA9-6DFE207852E4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680354" y="1786436"/>
            <a:ext cx="10711545" cy="45229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3706AB-7768-4239-93C0-28F2AC35B71A}"/>
              </a:ext>
            </a:extLst>
          </p:cNvPr>
          <p:cNvCxnSpPr/>
          <p:nvPr userDrawn="1"/>
        </p:nvCxnSpPr>
        <p:spPr>
          <a:xfrm>
            <a:off x="787583" y="1181100"/>
            <a:ext cx="288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29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B8498729-8E0E-452C-9DE5-20C4280E680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8339" y="5310000"/>
            <a:ext cx="4536000" cy="1548000"/>
          </a:xfrm>
          <a:solidFill>
            <a:schemeClr val="bg1">
              <a:lumMod val="85000"/>
              <a:alpha val="80000"/>
            </a:schemeClr>
          </a:solidFill>
        </p:spPr>
        <p:txBody>
          <a:bodyPr lIns="288000" tIns="252000"/>
          <a:lstStyle>
            <a:lvl1pPr marL="0" indent="0">
              <a:spcBef>
                <a:spcPts val="500"/>
              </a:spcBef>
              <a:buNone/>
              <a:defRPr sz="13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500"/>
              </a:spcBef>
              <a:buNone/>
              <a:defRPr sz="10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Additional Stage Title 02</a:t>
            </a:r>
          </a:p>
          <a:p>
            <a:pPr lvl="1"/>
            <a:r>
              <a:rPr lang="en-US" noProof="0"/>
              <a:t>Lorem ipsum dolor sit amet, consectetuer adipiscing elit, sed diam nonummy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F6ED01E-03BA-4CB7-BDDB-4A7F0B0DA4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7583" y="5310000"/>
            <a:ext cx="2778470" cy="1548000"/>
          </a:xfrm>
          <a:solidFill>
            <a:schemeClr val="bg1">
              <a:lumMod val="95000"/>
            </a:schemeClr>
          </a:solidFill>
        </p:spPr>
        <p:txBody>
          <a:bodyPr lIns="288000" tIns="252000"/>
          <a:lstStyle>
            <a:lvl1pPr marL="0" indent="0">
              <a:spcBef>
                <a:spcPts val="500"/>
              </a:spcBef>
              <a:buNone/>
              <a:defRPr sz="13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500"/>
              </a:spcBef>
              <a:buNone/>
              <a:defRPr sz="10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Additional Stage Title 01</a:t>
            </a:r>
          </a:p>
          <a:p>
            <a:pPr lvl="1"/>
            <a:r>
              <a:rPr lang="en-US" noProof="0"/>
              <a:t>Lorem ipsum dolor sit amet, consectetuer adipiscing elit, sed diam nonummy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060639-BF2D-41F8-822B-DED03338D288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80354" y="197121"/>
            <a:ext cx="10711545" cy="1325563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Project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74091-9EA2-47C8-AAA9-6DFE207852E4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680354" y="1786436"/>
            <a:ext cx="10711545" cy="330606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1C51713D-9A60-48EF-A25A-764AEDE9E6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6626" y="5310000"/>
            <a:ext cx="3103200" cy="1548000"/>
          </a:xfrm>
          <a:solidFill>
            <a:schemeClr val="bg1">
              <a:lumMod val="95000"/>
            </a:schemeClr>
          </a:solidFill>
        </p:spPr>
        <p:txBody>
          <a:bodyPr lIns="288000" tIns="252000"/>
          <a:lstStyle>
            <a:lvl1pPr marL="0" indent="0">
              <a:spcBef>
                <a:spcPts val="500"/>
              </a:spcBef>
              <a:buNone/>
              <a:defRPr sz="13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500"/>
              </a:spcBef>
              <a:buNone/>
              <a:defRPr sz="10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Additional Stage Title 3</a:t>
            </a:r>
          </a:p>
          <a:p>
            <a:pPr lvl="1"/>
            <a:r>
              <a:rPr lang="en-US" noProof="0"/>
              <a:t>Lorem ipsum dolor sit amet, consectetuer adipiscing elit, sed diam nonummy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3706AB-7768-4239-93C0-28F2AC35B71A}"/>
              </a:ext>
            </a:extLst>
          </p:cNvPr>
          <p:cNvCxnSpPr/>
          <p:nvPr userDrawn="1"/>
        </p:nvCxnSpPr>
        <p:spPr>
          <a:xfrm>
            <a:off x="787583" y="1181100"/>
            <a:ext cx="288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55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94C4A8-C2EB-4D2A-A43E-BE19EA9AE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742BD-2E9C-46B7-AFF7-A440C094D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3F001-24C4-4191-A568-B1096B9ABF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9F280-24DB-415F-8DF8-72D7FF3C4BF0}" type="datetimeFigureOut">
              <a:rPr lang="en-US" noProof="0" smtClean="0"/>
              <a:t>2/4/21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E5E6E-ED1A-4700-A7E8-68DEBCDD6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E6C46-B63C-4A83-8155-0AE7FABAD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1011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1">
            <a:extLst>
              <a:ext uri="{FF2B5EF4-FFF2-40B4-BE49-F238E27FC236}">
                <a16:creationId xmlns:a16="http://schemas.microsoft.com/office/drawing/2014/main" id="{81784215-40D7-4AD7-9DBF-ACB2E374E8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38339" y="5310000"/>
            <a:ext cx="4536000" cy="1548000"/>
          </a:xfrm>
        </p:spPr>
        <p:txBody>
          <a:bodyPr/>
          <a:lstStyle/>
          <a:p>
            <a:endParaRPr lang="en-US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A34ED8FD-F3DD-43E8-ACE9-F8E4054A80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7583" y="5310000"/>
            <a:ext cx="2778470" cy="1548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0A5AC-B286-4927-A556-E62F15F97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54" y="197121"/>
            <a:ext cx="1071154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Project </a:t>
            </a:r>
            <a:r>
              <a:rPr lang="en-US"/>
              <a:t>Timeline </a:t>
            </a:r>
            <a:r>
              <a:rPr lang="en-US" b="0"/>
              <a:t>Template</a:t>
            </a:r>
            <a:endParaRPr lang="ru-RU" dirty="0"/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04A29FEE-4458-4EA6-A9AA-A72BA48F58E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46626" y="5310000"/>
            <a:ext cx="3103200" cy="1548000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02FED8B-CC20-6242-917E-26FC788148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3356493"/>
              </p:ext>
            </p:extLst>
          </p:nvPr>
        </p:nvGraphicFramePr>
        <p:xfrm>
          <a:off x="0" y="0"/>
          <a:ext cx="11999742" cy="7343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92B7852-0899-3D4E-902D-91A284CE9717}"/>
              </a:ext>
            </a:extLst>
          </p:cNvPr>
          <p:cNvSpPr txBox="1"/>
          <p:nvPr/>
        </p:nvSpPr>
        <p:spPr>
          <a:xfrm>
            <a:off x="8370354" y="197121"/>
            <a:ext cx="3179299" cy="203132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HTML, JS (starter script)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How many pages?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What are we displaying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formats of the page should be created on this stage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879F9C-DE55-D04C-A6D1-586C2553EEDA}"/>
              </a:ext>
            </a:extLst>
          </p:cNvPr>
          <p:cNvSpPr txBox="1"/>
          <p:nvPr/>
        </p:nvSpPr>
        <p:spPr>
          <a:xfrm>
            <a:off x="8046798" y="5431806"/>
            <a:ext cx="3502855" cy="1477328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Interactive visuals with </a:t>
            </a:r>
            <a:r>
              <a:rPr lang="en-US" dirty="0" err="1"/>
              <a:t>Plotly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leaflet, create maps to show which country or state happy score in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00DF3E-5F94-7449-9ED3-18C04A0D8D75}"/>
              </a:ext>
            </a:extLst>
          </p:cNvPr>
          <p:cNvSpPr txBox="1"/>
          <p:nvPr/>
        </p:nvSpPr>
        <p:spPr>
          <a:xfrm>
            <a:off x="3566053" y="1568434"/>
            <a:ext cx="22017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START OF THE PROJECT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EB7B63-C55D-8F4B-8122-1BC9A7D6FD67}"/>
              </a:ext>
            </a:extLst>
          </p:cNvPr>
          <p:cNvSpPr txBox="1"/>
          <p:nvPr/>
        </p:nvSpPr>
        <p:spPr>
          <a:xfrm>
            <a:off x="5999871" y="1168921"/>
            <a:ext cx="22017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CREATING WEB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PAGE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&amp; CONNETING TO FLASK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8DC0C0-0929-2C41-ACA4-62568E50770B}"/>
              </a:ext>
            </a:extLst>
          </p:cNvPr>
          <p:cNvSpPr txBox="1"/>
          <p:nvPr/>
        </p:nvSpPr>
        <p:spPr>
          <a:xfrm>
            <a:off x="535139" y="5431806"/>
            <a:ext cx="3103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STEPS OF DEPLOYING THE PROJECT INTO HEROKU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3C2DDA-70CB-8943-BD8B-4A868D25443C}"/>
              </a:ext>
            </a:extLst>
          </p:cNvPr>
          <p:cNvSpPr txBox="1"/>
          <p:nvPr/>
        </p:nvSpPr>
        <p:spPr>
          <a:xfrm>
            <a:off x="6168653" y="4461674"/>
            <a:ext cx="25111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CREATING INTERACTIVE</a:t>
            </a:r>
          </a:p>
          <a:p>
            <a:pPr lvl="0"/>
            <a:r>
              <a:rPr lang="en-US" dirty="0"/>
              <a:t>VIZUALS 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164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">
            <a:extLst>
              <a:ext uri="{FF2B5EF4-FFF2-40B4-BE49-F238E27FC236}">
                <a16:creationId xmlns:a16="http://schemas.microsoft.com/office/drawing/2014/main" id="{9963E42F-638D-4F2A-9BE0-22A97FF432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38339" y="5310000"/>
            <a:ext cx="4536000" cy="1548000"/>
          </a:xfrm>
        </p:spPr>
        <p:txBody>
          <a:bodyPr/>
          <a:lstStyle/>
          <a:p>
            <a:endParaRPr lang="en-US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A9FE6CF-CC03-4D6F-9F82-D9B64F3120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7583" y="5310000"/>
            <a:ext cx="2778470" cy="1548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387A3A-6668-7A49-A46B-FB3EA0CB5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54" y="197121"/>
            <a:ext cx="1071154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STEP ONE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AE82CE77-2288-4A5C-B940-3A8112D6EE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46626" y="5310000"/>
            <a:ext cx="3103200" cy="1548000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5510DA20-AAAF-43AA-A824-17FC7D1CCF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8745101"/>
              </p:ext>
            </p:extLst>
          </p:nvPr>
        </p:nvGraphicFramePr>
        <p:xfrm>
          <a:off x="680354" y="1786436"/>
          <a:ext cx="10711545" cy="3306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6362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B75443-653C-2D4A-9081-6AB2CEC55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to answer?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82A562-54C1-7C44-A2EC-B9EB5F8C1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How do employers retain their top talent?</a:t>
            </a:r>
          </a:p>
          <a:p>
            <a:r>
              <a:rPr lang="en-US" dirty="0"/>
              <a:t>What factors play in keeping employees longer?</a:t>
            </a:r>
          </a:p>
          <a:p>
            <a:r>
              <a:rPr lang="en-US" dirty="0"/>
              <a:t>What is the relationship between age group and employee leaving a company?</a:t>
            </a:r>
          </a:p>
          <a:p>
            <a:r>
              <a:rPr lang="en-US" dirty="0"/>
              <a:t>Does martial status have an impact? Salary growth? (we can create a filtering table that will interact with visuals to see different factors that impact attrition)</a:t>
            </a:r>
          </a:p>
          <a:p>
            <a:r>
              <a:rPr lang="en-US" dirty="0"/>
              <a:t>What about the salary level?</a:t>
            </a:r>
          </a:p>
          <a:p>
            <a:r>
              <a:rPr lang="en-US" dirty="0"/>
              <a:t>Are countries with less income disparity tend to have happier employees? This is for the map portion (we can try this if s we can do with dataset we have)</a:t>
            </a:r>
          </a:p>
          <a:p>
            <a:pPr lvl="1"/>
            <a:r>
              <a:rPr lang="en-US" dirty="0"/>
              <a:t>I would also like to see countries GDP </a:t>
            </a:r>
          </a:p>
          <a:p>
            <a:r>
              <a:rPr lang="en-US" dirty="0"/>
              <a:t>  what is the effect of </a:t>
            </a:r>
          </a:p>
        </p:txBody>
      </p:sp>
    </p:spTree>
    <p:extLst>
      <p:ext uri="{BB962C8B-B14F-4D97-AF65-F5344CB8AC3E}">
        <p14:creationId xmlns:p14="http://schemas.microsoft.com/office/powerpoint/2010/main" val="392129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3">
      <a:dk1>
        <a:sysClr val="windowText" lastClr="000000"/>
      </a:dk1>
      <a:lt1>
        <a:sysClr val="window" lastClr="FFFFFF"/>
      </a:lt1>
      <a:dk2>
        <a:srgbClr val="666666"/>
      </a:dk2>
      <a:lt2>
        <a:srgbClr val="808080"/>
      </a:lt2>
      <a:accent1>
        <a:srgbClr val="ED1C24"/>
      </a:accent1>
      <a:accent2>
        <a:srgbClr val="F15A24"/>
      </a:accent2>
      <a:accent3>
        <a:srgbClr val="F7931E"/>
      </a:accent3>
      <a:accent4>
        <a:srgbClr val="FBB03B"/>
      </a:accent4>
      <a:accent5>
        <a:srgbClr val="FCCB00"/>
      </a:accent5>
      <a:accent6>
        <a:srgbClr val="70AD47"/>
      </a:accent6>
      <a:hlink>
        <a:srgbClr val="666666"/>
      </a:hlink>
      <a:folHlink>
        <a:srgbClr val="666666"/>
      </a:folHlink>
    </a:clrScheme>
    <a:fontScheme name="Custom 38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imeline from SmartArt_01_MO - v4" id="{E57269B8-54F0-49BD-A8EA-8A70876CC409}" vid="{E9570212-5BEE-4588-9CB3-61D60C5AAA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A6599C0-B0B6-415D-9B63-E273EEA0EBF7}">
  <ds:schemaRefs>
    <ds:schemaRef ds:uri="http://purl.org/dc/elements/1.1/"/>
    <ds:schemaRef ds:uri="http://schemas.microsoft.com/office/infopath/2007/PartnerControls"/>
    <ds:schemaRef ds:uri="http://purl.org/dc/dcmitype/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16c05727-aa75-4e4a-9b5f-8a80a1165891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5E0056C-22F7-43F0-A6CE-AE8B59378E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3B6EBAF-D3F1-4C38-B9E9-9D4DBDA1397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291</Words>
  <Application>Microsoft Macintosh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Century Gothic</vt:lpstr>
      <vt:lpstr>Office Theme</vt:lpstr>
      <vt:lpstr>Project Timeline Template</vt:lpstr>
      <vt:lpstr>STEP ONE</vt:lpstr>
      <vt:lpstr>Questions to answer?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Timeline Template</dc:title>
  <dc:creator>fabebe3</dc:creator>
  <cp:lastModifiedBy>fabebe3</cp:lastModifiedBy>
  <cp:revision>2</cp:revision>
  <dcterms:created xsi:type="dcterms:W3CDTF">2021-02-04T23:20:29Z</dcterms:created>
  <dcterms:modified xsi:type="dcterms:W3CDTF">2021-02-04T23:25:16Z</dcterms:modified>
</cp:coreProperties>
</file>