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7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48" d="100"/>
          <a:sy n="4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4132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916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811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7729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934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7394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78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620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990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76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56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20179F-2D66-4F73-9EB9-BA7D98901D6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7FE55F-821F-4448-B8A5-12D045EF39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3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4878-E395-4FEA-8706-CCB02132F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28801"/>
            <a:ext cx="10058400" cy="2487168"/>
          </a:xfrm>
        </p:spPr>
        <p:txBody>
          <a:bodyPr>
            <a:noAutofit/>
          </a:bodyPr>
          <a:lstStyle/>
          <a:p>
            <a:r>
              <a:rPr lang="en-CA" sz="3200" b="0" i="0" dirty="0">
                <a:solidFill>
                  <a:srgbClr val="212529"/>
                </a:solidFill>
                <a:effectLst/>
                <a:latin typeface="-apple-system"/>
              </a:rPr>
              <a:t>EECS6322 - Neural Networks and Deep Learning </a:t>
            </a:r>
            <a:br>
              <a:rPr lang="en-CA" sz="4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CA" sz="2800" b="0" i="0" dirty="0">
                <a:solidFill>
                  <a:srgbClr val="212529"/>
                </a:solidFill>
                <a:effectLst/>
                <a:latin typeface="-apple-system"/>
              </a:rPr>
              <a:t>(Winter 2020-2021)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EDCB51-97BF-4F72-9512-36CE3D5D99D2}"/>
              </a:ext>
            </a:extLst>
          </p:cNvPr>
          <p:cNvSpPr txBox="1">
            <a:spLocks/>
          </p:cNvSpPr>
          <p:nvPr/>
        </p:nvSpPr>
        <p:spPr>
          <a:xfrm>
            <a:off x="1036320" y="4466403"/>
            <a:ext cx="5268227" cy="1389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>
                <a:solidFill>
                  <a:srgbClr val="FF0000"/>
                </a:solidFill>
                <a:latin typeface="-apple-system"/>
              </a:rPr>
              <a:t>Stock Movement Prediction</a:t>
            </a:r>
          </a:p>
          <a:p>
            <a:endParaRPr lang="en-CA" sz="3600" dirty="0">
              <a:latin typeface="-apple-system"/>
            </a:endParaRPr>
          </a:p>
          <a:p>
            <a:r>
              <a:rPr lang="en-CA" sz="3200" dirty="0">
                <a:latin typeface="-apple-system"/>
              </a:rPr>
              <a:t>Sahand Saniee Monfared</a:t>
            </a:r>
            <a:endParaRPr lang="en-US" sz="3200" dirty="0">
              <a:latin typeface="-apple-system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8781BA-BF7D-478A-8C21-DF7176A0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01" y="4707477"/>
            <a:ext cx="4335379" cy="13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013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FDD0-29A3-4824-B290-DD92FEF1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5761-728F-4A3F-A230-91DC1686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  </a:t>
            </a:r>
            <a:r>
              <a:rPr lang="en-CA" sz="2400" dirty="0">
                <a:latin typeface="Arial" panose="020B0604020202020204" pitchFamily="34" charset="0"/>
              </a:rPr>
              <a:t>Introduction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  </a:t>
            </a:r>
            <a:r>
              <a:rPr lang="en-US" sz="2400" dirty="0">
                <a:latin typeface="Arial" panose="020B0604020202020204" pitchFamily="34" charset="0"/>
              </a:rPr>
              <a:t>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cope of reproducibility goals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  </a:t>
            </a:r>
            <a:r>
              <a:rPr lang="en-US" sz="2400" dirty="0">
                <a:latin typeface="Arial" panose="020B0604020202020204" pitchFamily="34" charset="0"/>
              </a:rPr>
              <a:t>M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ethodology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  </a:t>
            </a:r>
            <a:r>
              <a:rPr lang="en-US" sz="2400" dirty="0">
                <a:latin typeface="Arial" panose="020B0604020202020204" pitchFamily="34" charset="0"/>
              </a:rPr>
              <a:t>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 Stretch goals</a:t>
            </a:r>
            <a:endParaRPr lang="en-US" sz="24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 Discussion</a:t>
            </a:r>
            <a:endParaRPr lang="en-CA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6942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458C-25D4-4258-857F-F9E20DE6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Arial" panose="020B0604020202020204" pitchFamily="34" charset="0"/>
              </a:rPr>
              <a:t>Introduction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4C76-99C9-43BF-A5B3-AC224440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Stock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600" dirty="0"/>
              <a:t> Financial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600" dirty="0"/>
              <a:t> Social media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600" dirty="0"/>
              <a:t> Inter-stock relationships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428660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5F05-93B9-4BE6-A8B5-79F5D882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</a:rPr>
              <a:t>S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cope of reproducibility goals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809F-B337-4F60-8973-3382491F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guess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Arial" panose="020B0604020202020204" pitchFamily="34" charset="0"/>
              </a:rPr>
              <a:t>Accuracy = 50 %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600" dirty="0"/>
              <a:t>The price rise or fall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Acceptable accuracy for stock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 = 56 %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Claim of the paper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 = 60 % </a:t>
            </a:r>
          </a:p>
          <a:p>
            <a:pPr marL="201168" lvl="1" indent="0">
              <a:buNone/>
            </a:pPr>
            <a:endParaRPr lang="en-CA" sz="2600" dirty="0"/>
          </a:p>
          <a:p>
            <a:pPr marL="201168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12833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6581-06F6-47D1-A5A5-BBEB44BA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</a:rPr>
              <a:t>M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ethodology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8CBD-C11E-431A-A9FE-12650359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No access to the source code of the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Implementation of project using historical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Stock forecasting using tweets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Using inter-stock dependencies in stock forecasting</a:t>
            </a:r>
          </a:p>
        </p:txBody>
      </p:sp>
    </p:spTree>
    <p:extLst>
      <p:ext uri="{BB962C8B-B14F-4D97-AF65-F5344CB8AC3E}">
        <p14:creationId xmlns:p14="http://schemas.microsoft.com/office/powerpoint/2010/main" val="23375600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7C25-F20C-4A59-8959-3FE1D43F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</a:rPr>
              <a:t>R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esults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F897-4445-44D8-81D2-0F07DB81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41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Papers claims: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 We can achieve better accuracy by adding </a:t>
            </a:r>
            <a:r>
              <a:rPr lang="en-US" sz="2600" b="1" dirty="0"/>
              <a:t>social media data </a:t>
            </a:r>
            <a:r>
              <a:rPr lang="en-US" sz="2600" dirty="0"/>
              <a:t>and </a:t>
            </a:r>
            <a:r>
              <a:rPr lang="en-US" sz="2600" b="1" dirty="0"/>
              <a:t>inter-stock relations </a:t>
            </a:r>
            <a:r>
              <a:rPr lang="en-US" sz="2600" dirty="0"/>
              <a:t>to the conventional </a:t>
            </a:r>
            <a:r>
              <a:rPr lang="en-US" sz="2600" b="1" dirty="0"/>
              <a:t>historical prices.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Accuracy of 60 % for stock prediction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CB3938-CEE6-44FC-B842-454D1104A1C3}"/>
              </a:ext>
            </a:extLst>
          </p:cNvPr>
          <p:cNvSpPr txBox="1">
            <a:spLocks/>
          </p:cNvSpPr>
          <p:nvPr/>
        </p:nvSpPr>
        <p:spPr>
          <a:xfrm>
            <a:off x="5885849" y="1845734"/>
            <a:ext cx="477413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My results: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 </a:t>
            </a:r>
            <a:r>
              <a:rPr lang="en-US" sz="2600" b="1" dirty="0"/>
              <a:t>Correlation among stocks </a:t>
            </a:r>
            <a:r>
              <a:rPr lang="en-US" sz="2600" dirty="0"/>
              <a:t>and </a:t>
            </a:r>
            <a:r>
              <a:rPr lang="en-US" sz="2600" b="1" dirty="0"/>
              <a:t>text data from Twitter</a:t>
            </a:r>
            <a:r>
              <a:rPr lang="en-US" sz="2600" dirty="0"/>
              <a:t>, helped me to increase my accuracy in stock prediction.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Accuracy of 57 % for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56381904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5A10-DA03-4AF1-93B9-B29203DC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Stretch goals</a:t>
            </a:r>
            <a:endParaRPr lang="en-US" sz="4000" dirty="0"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ACC0C-4A05-4B47-97AD-37F50482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Categories of data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Services: Amazon, Alibaba, Walmart,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Technology: Google, Microsoft, Facebook,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Healthcare: Johnson &amp; Johnson, Pfizer, Amgen, …</a:t>
            </a:r>
          </a:p>
        </p:txBody>
      </p:sp>
    </p:spTree>
    <p:extLst>
      <p:ext uri="{BB962C8B-B14F-4D97-AF65-F5344CB8AC3E}">
        <p14:creationId xmlns:p14="http://schemas.microsoft.com/office/powerpoint/2010/main" val="85441117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9E8E-2328-499C-B00A-982D8B9E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Discussion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05E10-B20B-47CA-8BEF-77438182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My </a:t>
            </a:r>
            <a:r>
              <a:rPr lang="en-CA" sz="2600" dirty="0"/>
              <a:t>evidence supports the claims of the paper.</a:t>
            </a:r>
            <a:r>
              <a:rPr lang="en-US" sz="2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Strength: using categories of stocks as an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Weakness: Having limited hardware</a:t>
            </a:r>
          </a:p>
        </p:txBody>
      </p:sp>
    </p:spTree>
    <p:extLst>
      <p:ext uri="{BB962C8B-B14F-4D97-AF65-F5344CB8AC3E}">
        <p14:creationId xmlns:p14="http://schemas.microsoft.com/office/powerpoint/2010/main" val="4227880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101A6-41FD-4BE2-84B1-BEFA30B8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499872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88289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1918</TotalTime>
  <Words>247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Wingdings</vt:lpstr>
      <vt:lpstr>Retrospect</vt:lpstr>
      <vt:lpstr>EECS6322 - Neural Networks and Deep Learning  (Winter 2020-2021)</vt:lpstr>
      <vt:lpstr>Outline</vt:lpstr>
      <vt:lpstr>Introduction</vt:lpstr>
      <vt:lpstr>Scope of reproducibility goals</vt:lpstr>
      <vt:lpstr>Methodology</vt:lpstr>
      <vt:lpstr>Results</vt:lpstr>
      <vt:lpstr>Stretch goals</vt:lpstr>
      <vt:lpstr>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EECS6322 - Neural Networks and Deep Learning  (Winter 2020-2021)</dc:title>
  <dc:creator>Sahand Saniee Monfared</dc:creator>
  <cp:lastModifiedBy>Sahand Saniee Monfared</cp:lastModifiedBy>
  <cp:revision>58</cp:revision>
  <dcterms:created xsi:type="dcterms:W3CDTF">2021-03-09T02:20:19Z</dcterms:created>
  <dcterms:modified xsi:type="dcterms:W3CDTF">2021-04-29T01:42:22Z</dcterms:modified>
</cp:coreProperties>
</file>