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Lst>
  <p:sldSz cx="12801600" cy="16459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447F"/>
    <a:srgbClr val="03A3DF"/>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B90D7E-CFF3-4164-BA84-B4ED3180EA1C}" v="8" dt="2022-03-06T05:09:21.0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49" d="100"/>
          <a:sy n="49" d="100"/>
        </p:scale>
        <p:origin x="285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le Jorgensen" userId="c0c540b420fd80d8" providerId="LiveId" clId="{D8B90D7E-CFF3-4164-BA84-B4ED3180EA1C}"/>
    <pc:docChg chg="undo custSel modSld modMainMaster">
      <pc:chgData name="Danielle Jorgensen" userId="c0c540b420fd80d8" providerId="LiveId" clId="{D8B90D7E-CFF3-4164-BA84-B4ED3180EA1C}" dt="2022-03-06T05:09:58.621" v="192" actId="1076"/>
      <pc:docMkLst>
        <pc:docMk/>
      </pc:docMkLst>
      <pc:sldChg chg="modSp mod">
        <pc:chgData name="Danielle Jorgensen" userId="c0c540b420fd80d8" providerId="LiveId" clId="{D8B90D7E-CFF3-4164-BA84-B4ED3180EA1C}" dt="2022-03-06T05:09:58.621" v="192" actId="1076"/>
        <pc:sldMkLst>
          <pc:docMk/>
          <pc:sldMk cId="118883713" sldId="256"/>
        </pc:sldMkLst>
        <pc:spChg chg="mod">
          <ac:chgData name="Danielle Jorgensen" userId="c0c540b420fd80d8" providerId="LiveId" clId="{D8B90D7E-CFF3-4164-BA84-B4ED3180EA1C}" dt="2022-03-06T05:09:33.352" v="188" actId="1076"/>
          <ac:spMkLst>
            <pc:docMk/>
            <pc:sldMk cId="118883713" sldId="256"/>
            <ac:spMk id="6" creationId="{C5687456-A3AF-453D-9111-86CCF61B7DB3}"/>
          </ac:spMkLst>
        </pc:spChg>
        <pc:spChg chg="mod">
          <ac:chgData name="Danielle Jorgensen" userId="c0c540b420fd80d8" providerId="LiveId" clId="{D8B90D7E-CFF3-4164-BA84-B4ED3180EA1C}" dt="2022-03-06T05:01:14.644" v="115"/>
          <ac:spMkLst>
            <pc:docMk/>
            <pc:sldMk cId="118883713" sldId="256"/>
            <ac:spMk id="7" creationId="{8B7BD8D1-BD34-400C-BD22-2014C0291089}"/>
          </ac:spMkLst>
        </pc:spChg>
        <pc:spChg chg="mod">
          <ac:chgData name="Danielle Jorgensen" userId="c0c540b420fd80d8" providerId="LiveId" clId="{D8B90D7E-CFF3-4164-BA84-B4ED3180EA1C}" dt="2022-03-06T05:01:37.264" v="123" actId="6549"/>
          <ac:spMkLst>
            <pc:docMk/>
            <pc:sldMk cId="118883713" sldId="256"/>
            <ac:spMk id="8" creationId="{ACCE772A-FC21-402F-A736-C5A5172CC4C9}"/>
          </ac:spMkLst>
        </pc:spChg>
        <pc:spChg chg="mod">
          <ac:chgData name="Danielle Jorgensen" userId="c0c540b420fd80d8" providerId="LiveId" clId="{D8B90D7E-CFF3-4164-BA84-B4ED3180EA1C}" dt="2022-03-06T05:01:14.644" v="115"/>
          <ac:spMkLst>
            <pc:docMk/>
            <pc:sldMk cId="118883713" sldId="256"/>
            <ac:spMk id="13" creationId="{A5C85215-B0FF-4C7F-8CEB-91765BA50E22}"/>
          </ac:spMkLst>
        </pc:spChg>
        <pc:spChg chg="mod">
          <ac:chgData name="Danielle Jorgensen" userId="c0c540b420fd80d8" providerId="LiveId" clId="{D8B90D7E-CFF3-4164-BA84-B4ED3180EA1C}" dt="2022-03-06T05:09:58.621" v="192" actId="1076"/>
          <ac:spMkLst>
            <pc:docMk/>
            <pc:sldMk cId="118883713" sldId="256"/>
            <ac:spMk id="16" creationId="{DD9B50A1-B8EE-4D42-8344-253A9172F165}"/>
          </ac:spMkLst>
        </pc:spChg>
        <pc:spChg chg="mod">
          <ac:chgData name="Danielle Jorgensen" userId="c0c540b420fd80d8" providerId="LiveId" clId="{D8B90D7E-CFF3-4164-BA84-B4ED3180EA1C}" dt="2022-03-06T05:09:54.020" v="191" actId="1076"/>
          <ac:spMkLst>
            <pc:docMk/>
            <pc:sldMk cId="118883713" sldId="256"/>
            <ac:spMk id="17" creationId="{4563E2D2-1B69-44C2-84BB-E971C7D282C8}"/>
          </ac:spMkLst>
        </pc:spChg>
        <pc:picChg chg="mod">
          <ac:chgData name="Danielle Jorgensen" userId="c0c540b420fd80d8" providerId="LiveId" clId="{D8B90D7E-CFF3-4164-BA84-B4ED3180EA1C}" dt="2022-03-06T05:01:14.644" v="115"/>
          <ac:picMkLst>
            <pc:docMk/>
            <pc:sldMk cId="118883713" sldId="256"/>
            <ac:picMk id="10" creationId="{D8CEE4AF-BE1F-4C32-B2EF-8F0F603592A0}"/>
          </ac:picMkLst>
        </pc:picChg>
        <pc:picChg chg="mod">
          <ac:chgData name="Danielle Jorgensen" userId="c0c540b420fd80d8" providerId="LiveId" clId="{D8B90D7E-CFF3-4164-BA84-B4ED3180EA1C}" dt="2022-03-06T05:01:14.644" v="115"/>
          <ac:picMkLst>
            <pc:docMk/>
            <pc:sldMk cId="118883713" sldId="256"/>
            <ac:picMk id="12" creationId="{FF42EF91-9F98-4BEB-9F9F-4D75FA64FA84}"/>
          </ac:picMkLst>
        </pc:picChg>
      </pc:sldChg>
      <pc:sldChg chg="addSp modSp mod">
        <pc:chgData name="Danielle Jorgensen" userId="c0c540b420fd80d8" providerId="LiveId" clId="{D8B90D7E-CFF3-4164-BA84-B4ED3180EA1C}" dt="2022-03-06T05:09:38.960" v="189" actId="1076"/>
        <pc:sldMkLst>
          <pc:docMk/>
          <pc:sldMk cId="1924833247" sldId="257"/>
        </pc:sldMkLst>
        <pc:spChg chg="add mod">
          <ac:chgData name="Danielle Jorgensen" userId="c0c540b420fd80d8" providerId="LiveId" clId="{D8B90D7E-CFF3-4164-BA84-B4ED3180EA1C}" dt="2022-03-06T05:01:14.644" v="115"/>
          <ac:spMkLst>
            <pc:docMk/>
            <pc:sldMk cId="1924833247" sldId="257"/>
            <ac:spMk id="2" creationId="{5824D8EC-1DB1-48BE-9FAF-38859149250B}"/>
          </ac:spMkLst>
        </pc:spChg>
        <pc:spChg chg="mod">
          <ac:chgData name="Danielle Jorgensen" userId="c0c540b420fd80d8" providerId="LiveId" clId="{D8B90D7E-CFF3-4164-BA84-B4ED3180EA1C}" dt="2022-03-06T05:09:38.960" v="189" actId="1076"/>
          <ac:spMkLst>
            <pc:docMk/>
            <pc:sldMk cId="1924833247" sldId="257"/>
            <ac:spMk id="6" creationId="{C5687456-A3AF-453D-9111-86CCF61B7DB3}"/>
          </ac:spMkLst>
        </pc:spChg>
        <pc:spChg chg="mod">
          <ac:chgData name="Danielle Jorgensen" userId="c0c540b420fd80d8" providerId="LiveId" clId="{D8B90D7E-CFF3-4164-BA84-B4ED3180EA1C}" dt="2022-03-06T05:01:14.644" v="115"/>
          <ac:spMkLst>
            <pc:docMk/>
            <pc:sldMk cId="1924833247" sldId="257"/>
            <ac:spMk id="7" creationId="{8B7BD8D1-BD34-400C-BD22-2014C0291089}"/>
          </ac:spMkLst>
        </pc:spChg>
        <pc:spChg chg="mod">
          <ac:chgData name="Danielle Jorgensen" userId="c0c540b420fd80d8" providerId="LiveId" clId="{D8B90D7E-CFF3-4164-BA84-B4ED3180EA1C}" dt="2022-03-06T05:01:14.644" v="115"/>
          <ac:spMkLst>
            <pc:docMk/>
            <pc:sldMk cId="1924833247" sldId="257"/>
            <ac:spMk id="8" creationId="{ACCE772A-FC21-402F-A736-C5A5172CC4C9}"/>
          </ac:spMkLst>
        </pc:spChg>
        <pc:spChg chg="mod">
          <ac:chgData name="Danielle Jorgensen" userId="c0c540b420fd80d8" providerId="LiveId" clId="{D8B90D7E-CFF3-4164-BA84-B4ED3180EA1C}" dt="2022-03-06T05:01:14.644" v="115"/>
          <ac:spMkLst>
            <pc:docMk/>
            <pc:sldMk cId="1924833247" sldId="257"/>
            <ac:spMk id="13" creationId="{A5C85215-B0FF-4C7F-8CEB-91765BA50E22}"/>
          </ac:spMkLst>
        </pc:spChg>
        <pc:spChg chg="mod">
          <ac:chgData name="Danielle Jorgensen" userId="c0c540b420fd80d8" providerId="LiveId" clId="{D8B90D7E-CFF3-4164-BA84-B4ED3180EA1C}" dt="2022-03-06T05:01:14.644" v="115"/>
          <ac:spMkLst>
            <pc:docMk/>
            <pc:sldMk cId="1924833247" sldId="257"/>
            <ac:spMk id="15" creationId="{6A890D96-C445-4D52-B9D8-328F18AC8CDF}"/>
          </ac:spMkLst>
        </pc:spChg>
        <pc:spChg chg="mod">
          <ac:chgData name="Danielle Jorgensen" userId="c0c540b420fd80d8" providerId="LiveId" clId="{D8B90D7E-CFF3-4164-BA84-B4ED3180EA1C}" dt="2022-03-06T05:01:14.644" v="115"/>
          <ac:spMkLst>
            <pc:docMk/>
            <pc:sldMk cId="1924833247" sldId="257"/>
            <ac:spMk id="19" creationId="{555D41A4-B28B-42D6-85FE-6CA682EB6235}"/>
          </ac:spMkLst>
        </pc:spChg>
        <pc:spChg chg="mod">
          <ac:chgData name="Danielle Jorgensen" userId="c0c540b420fd80d8" providerId="LiveId" clId="{D8B90D7E-CFF3-4164-BA84-B4ED3180EA1C}" dt="2022-03-06T05:01:14.644" v="115"/>
          <ac:spMkLst>
            <pc:docMk/>
            <pc:sldMk cId="1924833247" sldId="257"/>
            <ac:spMk id="20" creationId="{770788F8-C2C5-490C-8FAF-85B25953FE09}"/>
          </ac:spMkLst>
        </pc:spChg>
        <pc:spChg chg="mod">
          <ac:chgData name="Danielle Jorgensen" userId="c0c540b420fd80d8" providerId="LiveId" clId="{D8B90D7E-CFF3-4164-BA84-B4ED3180EA1C}" dt="2022-03-06T05:01:14.644" v="115"/>
          <ac:spMkLst>
            <pc:docMk/>
            <pc:sldMk cId="1924833247" sldId="257"/>
            <ac:spMk id="21" creationId="{B4F2FAA2-E202-417C-A7AC-2D5ECF1904DE}"/>
          </ac:spMkLst>
        </pc:spChg>
        <pc:picChg chg="mod">
          <ac:chgData name="Danielle Jorgensen" userId="c0c540b420fd80d8" providerId="LiveId" clId="{D8B90D7E-CFF3-4164-BA84-B4ED3180EA1C}" dt="2022-03-06T05:01:14.644" v="115"/>
          <ac:picMkLst>
            <pc:docMk/>
            <pc:sldMk cId="1924833247" sldId="257"/>
            <ac:picMk id="3" creationId="{73B114CA-F095-42AA-8624-FE398340BDF3}"/>
          </ac:picMkLst>
        </pc:picChg>
        <pc:picChg chg="mod">
          <ac:chgData name="Danielle Jorgensen" userId="c0c540b420fd80d8" providerId="LiveId" clId="{D8B90D7E-CFF3-4164-BA84-B4ED3180EA1C}" dt="2022-03-06T05:01:14.644" v="115"/>
          <ac:picMkLst>
            <pc:docMk/>
            <pc:sldMk cId="1924833247" sldId="257"/>
            <ac:picMk id="5" creationId="{8206FFDD-6F25-4A4F-9752-78A51DEBC50E}"/>
          </ac:picMkLst>
        </pc:picChg>
        <pc:picChg chg="mod">
          <ac:chgData name="Danielle Jorgensen" userId="c0c540b420fd80d8" providerId="LiveId" clId="{D8B90D7E-CFF3-4164-BA84-B4ED3180EA1C}" dt="2022-03-06T05:01:14.644" v="115"/>
          <ac:picMkLst>
            <pc:docMk/>
            <pc:sldMk cId="1924833247" sldId="257"/>
            <ac:picMk id="10" creationId="{D8CEE4AF-BE1F-4C32-B2EF-8F0F603592A0}"/>
          </ac:picMkLst>
        </pc:picChg>
        <pc:picChg chg="mod">
          <ac:chgData name="Danielle Jorgensen" userId="c0c540b420fd80d8" providerId="LiveId" clId="{D8B90D7E-CFF3-4164-BA84-B4ED3180EA1C}" dt="2022-03-06T05:01:14.644" v="115"/>
          <ac:picMkLst>
            <pc:docMk/>
            <pc:sldMk cId="1924833247" sldId="257"/>
            <ac:picMk id="11" creationId="{1A81DD11-EB16-4727-AF95-FDB32A0F4896}"/>
          </ac:picMkLst>
        </pc:picChg>
        <pc:picChg chg="mod">
          <ac:chgData name="Danielle Jorgensen" userId="c0c540b420fd80d8" providerId="LiveId" clId="{D8B90D7E-CFF3-4164-BA84-B4ED3180EA1C}" dt="2022-03-06T05:01:14.644" v="115"/>
          <ac:picMkLst>
            <pc:docMk/>
            <pc:sldMk cId="1924833247" sldId="257"/>
            <ac:picMk id="12" creationId="{FF42EF91-9F98-4BEB-9F9F-4D75FA64FA84}"/>
          </ac:picMkLst>
        </pc:picChg>
      </pc:sldChg>
      <pc:sldMasterChg chg="modSp modSldLayout">
        <pc:chgData name="Danielle Jorgensen" userId="c0c540b420fd80d8" providerId="LiveId" clId="{D8B90D7E-CFF3-4164-BA84-B4ED3180EA1C}" dt="2022-03-06T05:01:14.644" v="115"/>
        <pc:sldMasterMkLst>
          <pc:docMk/>
          <pc:sldMasterMk cId="4064225616" sldId="2147483684"/>
        </pc:sldMasterMkLst>
        <pc:spChg chg="mod">
          <ac:chgData name="Danielle Jorgensen" userId="c0c540b420fd80d8" providerId="LiveId" clId="{D8B90D7E-CFF3-4164-BA84-B4ED3180EA1C}" dt="2022-03-06T05:01:14.644" v="115"/>
          <ac:spMkLst>
            <pc:docMk/>
            <pc:sldMasterMk cId="4064225616" sldId="2147483684"/>
            <ac:spMk id="2" creationId="{00000000-0000-0000-0000-000000000000}"/>
          </ac:spMkLst>
        </pc:spChg>
        <pc:spChg chg="mod">
          <ac:chgData name="Danielle Jorgensen" userId="c0c540b420fd80d8" providerId="LiveId" clId="{D8B90D7E-CFF3-4164-BA84-B4ED3180EA1C}" dt="2022-03-06T05:01:14.644" v="115"/>
          <ac:spMkLst>
            <pc:docMk/>
            <pc:sldMasterMk cId="4064225616" sldId="2147483684"/>
            <ac:spMk id="3" creationId="{00000000-0000-0000-0000-000000000000}"/>
          </ac:spMkLst>
        </pc:spChg>
        <pc:spChg chg="mod">
          <ac:chgData name="Danielle Jorgensen" userId="c0c540b420fd80d8" providerId="LiveId" clId="{D8B90D7E-CFF3-4164-BA84-B4ED3180EA1C}" dt="2022-03-06T05:01:14.644" v="115"/>
          <ac:spMkLst>
            <pc:docMk/>
            <pc:sldMasterMk cId="4064225616" sldId="2147483684"/>
            <ac:spMk id="4" creationId="{00000000-0000-0000-0000-000000000000}"/>
          </ac:spMkLst>
        </pc:spChg>
        <pc:spChg chg="mod">
          <ac:chgData name="Danielle Jorgensen" userId="c0c540b420fd80d8" providerId="LiveId" clId="{D8B90D7E-CFF3-4164-BA84-B4ED3180EA1C}" dt="2022-03-06T05:01:14.644" v="115"/>
          <ac:spMkLst>
            <pc:docMk/>
            <pc:sldMasterMk cId="4064225616" sldId="2147483684"/>
            <ac:spMk id="5" creationId="{00000000-0000-0000-0000-000000000000}"/>
          </ac:spMkLst>
        </pc:spChg>
        <pc:spChg chg="mod">
          <ac:chgData name="Danielle Jorgensen" userId="c0c540b420fd80d8" providerId="LiveId" clId="{D8B90D7E-CFF3-4164-BA84-B4ED3180EA1C}" dt="2022-03-06T05:01:14.644" v="115"/>
          <ac:spMkLst>
            <pc:docMk/>
            <pc:sldMasterMk cId="4064225616" sldId="2147483684"/>
            <ac:spMk id="6" creationId="{00000000-0000-0000-0000-000000000000}"/>
          </ac:spMkLst>
        </pc:spChg>
        <pc:sldLayoutChg chg="modSp">
          <pc:chgData name="Danielle Jorgensen" userId="c0c540b420fd80d8" providerId="LiveId" clId="{D8B90D7E-CFF3-4164-BA84-B4ED3180EA1C}" dt="2022-03-06T05:01:14.644" v="115"/>
          <pc:sldLayoutMkLst>
            <pc:docMk/>
            <pc:sldMasterMk cId="4064225616" sldId="2147483684"/>
            <pc:sldLayoutMk cId="3651979417" sldId="2147483685"/>
          </pc:sldLayoutMkLst>
          <pc:spChg chg="mod">
            <ac:chgData name="Danielle Jorgensen" userId="c0c540b420fd80d8" providerId="LiveId" clId="{D8B90D7E-CFF3-4164-BA84-B4ED3180EA1C}" dt="2022-03-06T05:01:14.644" v="115"/>
            <ac:spMkLst>
              <pc:docMk/>
              <pc:sldMasterMk cId="4064225616" sldId="2147483684"/>
              <pc:sldLayoutMk cId="3651979417" sldId="2147483685"/>
              <ac:spMk id="2" creationId="{00000000-0000-0000-0000-000000000000}"/>
            </ac:spMkLst>
          </pc:spChg>
          <pc:spChg chg="mod">
            <ac:chgData name="Danielle Jorgensen" userId="c0c540b420fd80d8" providerId="LiveId" clId="{D8B90D7E-CFF3-4164-BA84-B4ED3180EA1C}" dt="2022-03-06T05:01:14.644" v="115"/>
            <ac:spMkLst>
              <pc:docMk/>
              <pc:sldMasterMk cId="4064225616" sldId="2147483684"/>
              <pc:sldLayoutMk cId="3651979417" sldId="2147483685"/>
              <ac:spMk id="3" creationId="{00000000-0000-0000-0000-000000000000}"/>
            </ac:spMkLst>
          </pc:spChg>
        </pc:sldLayoutChg>
        <pc:sldLayoutChg chg="modSp">
          <pc:chgData name="Danielle Jorgensen" userId="c0c540b420fd80d8" providerId="LiveId" clId="{D8B90D7E-CFF3-4164-BA84-B4ED3180EA1C}" dt="2022-03-06T05:01:14.644" v="115"/>
          <pc:sldLayoutMkLst>
            <pc:docMk/>
            <pc:sldMasterMk cId="4064225616" sldId="2147483684"/>
            <pc:sldLayoutMk cId="1332422429" sldId="2147483687"/>
          </pc:sldLayoutMkLst>
          <pc:spChg chg="mod">
            <ac:chgData name="Danielle Jorgensen" userId="c0c540b420fd80d8" providerId="LiveId" clId="{D8B90D7E-CFF3-4164-BA84-B4ED3180EA1C}" dt="2022-03-06T05:01:14.644" v="115"/>
            <ac:spMkLst>
              <pc:docMk/>
              <pc:sldMasterMk cId="4064225616" sldId="2147483684"/>
              <pc:sldLayoutMk cId="1332422429" sldId="2147483687"/>
              <ac:spMk id="2" creationId="{00000000-0000-0000-0000-000000000000}"/>
            </ac:spMkLst>
          </pc:spChg>
          <pc:spChg chg="mod">
            <ac:chgData name="Danielle Jorgensen" userId="c0c540b420fd80d8" providerId="LiveId" clId="{D8B90D7E-CFF3-4164-BA84-B4ED3180EA1C}" dt="2022-03-06T05:01:14.644" v="115"/>
            <ac:spMkLst>
              <pc:docMk/>
              <pc:sldMasterMk cId="4064225616" sldId="2147483684"/>
              <pc:sldLayoutMk cId="1332422429" sldId="2147483687"/>
              <ac:spMk id="3" creationId="{00000000-0000-0000-0000-000000000000}"/>
            </ac:spMkLst>
          </pc:spChg>
        </pc:sldLayoutChg>
        <pc:sldLayoutChg chg="modSp">
          <pc:chgData name="Danielle Jorgensen" userId="c0c540b420fd80d8" providerId="LiveId" clId="{D8B90D7E-CFF3-4164-BA84-B4ED3180EA1C}" dt="2022-03-06T05:01:14.644" v="115"/>
          <pc:sldLayoutMkLst>
            <pc:docMk/>
            <pc:sldMasterMk cId="4064225616" sldId="2147483684"/>
            <pc:sldLayoutMk cId="2449643609" sldId="2147483688"/>
          </pc:sldLayoutMkLst>
          <pc:spChg chg="mod">
            <ac:chgData name="Danielle Jorgensen" userId="c0c540b420fd80d8" providerId="LiveId" clId="{D8B90D7E-CFF3-4164-BA84-B4ED3180EA1C}" dt="2022-03-06T05:01:14.644" v="115"/>
            <ac:spMkLst>
              <pc:docMk/>
              <pc:sldMasterMk cId="4064225616" sldId="2147483684"/>
              <pc:sldLayoutMk cId="2449643609" sldId="2147483688"/>
              <ac:spMk id="3" creationId="{00000000-0000-0000-0000-000000000000}"/>
            </ac:spMkLst>
          </pc:spChg>
          <pc:spChg chg="mod">
            <ac:chgData name="Danielle Jorgensen" userId="c0c540b420fd80d8" providerId="LiveId" clId="{D8B90D7E-CFF3-4164-BA84-B4ED3180EA1C}" dt="2022-03-06T05:01:14.644" v="115"/>
            <ac:spMkLst>
              <pc:docMk/>
              <pc:sldMasterMk cId="4064225616" sldId="2147483684"/>
              <pc:sldLayoutMk cId="2449643609" sldId="2147483688"/>
              <ac:spMk id="4" creationId="{00000000-0000-0000-0000-000000000000}"/>
            </ac:spMkLst>
          </pc:spChg>
        </pc:sldLayoutChg>
        <pc:sldLayoutChg chg="modSp">
          <pc:chgData name="Danielle Jorgensen" userId="c0c540b420fd80d8" providerId="LiveId" clId="{D8B90D7E-CFF3-4164-BA84-B4ED3180EA1C}" dt="2022-03-06T05:01:14.644" v="115"/>
          <pc:sldLayoutMkLst>
            <pc:docMk/>
            <pc:sldMasterMk cId="4064225616" sldId="2147483684"/>
            <pc:sldLayoutMk cId="210778340" sldId="2147483689"/>
          </pc:sldLayoutMkLst>
          <pc:spChg chg="mod">
            <ac:chgData name="Danielle Jorgensen" userId="c0c540b420fd80d8" providerId="LiveId" clId="{D8B90D7E-CFF3-4164-BA84-B4ED3180EA1C}" dt="2022-03-06T05:01:14.644" v="115"/>
            <ac:spMkLst>
              <pc:docMk/>
              <pc:sldMasterMk cId="4064225616" sldId="2147483684"/>
              <pc:sldLayoutMk cId="210778340" sldId="2147483689"/>
              <ac:spMk id="2" creationId="{00000000-0000-0000-0000-000000000000}"/>
            </ac:spMkLst>
          </pc:spChg>
          <pc:spChg chg="mod">
            <ac:chgData name="Danielle Jorgensen" userId="c0c540b420fd80d8" providerId="LiveId" clId="{D8B90D7E-CFF3-4164-BA84-B4ED3180EA1C}" dt="2022-03-06T05:01:14.644" v="115"/>
            <ac:spMkLst>
              <pc:docMk/>
              <pc:sldMasterMk cId="4064225616" sldId="2147483684"/>
              <pc:sldLayoutMk cId="210778340" sldId="2147483689"/>
              <ac:spMk id="3" creationId="{00000000-0000-0000-0000-000000000000}"/>
            </ac:spMkLst>
          </pc:spChg>
          <pc:spChg chg="mod">
            <ac:chgData name="Danielle Jorgensen" userId="c0c540b420fd80d8" providerId="LiveId" clId="{D8B90D7E-CFF3-4164-BA84-B4ED3180EA1C}" dt="2022-03-06T05:01:14.644" v="115"/>
            <ac:spMkLst>
              <pc:docMk/>
              <pc:sldMasterMk cId="4064225616" sldId="2147483684"/>
              <pc:sldLayoutMk cId="210778340" sldId="2147483689"/>
              <ac:spMk id="4" creationId="{00000000-0000-0000-0000-000000000000}"/>
            </ac:spMkLst>
          </pc:spChg>
          <pc:spChg chg="mod">
            <ac:chgData name="Danielle Jorgensen" userId="c0c540b420fd80d8" providerId="LiveId" clId="{D8B90D7E-CFF3-4164-BA84-B4ED3180EA1C}" dt="2022-03-06T05:01:14.644" v="115"/>
            <ac:spMkLst>
              <pc:docMk/>
              <pc:sldMasterMk cId="4064225616" sldId="2147483684"/>
              <pc:sldLayoutMk cId="210778340" sldId="2147483689"/>
              <ac:spMk id="5" creationId="{00000000-0000-0000-0000-000000000000}"/>
            </ac:spMkLst>
          </pc:spChg>
          <pc:spChg chg="mod">
            <ac:chgData name="Danielle Jorgensen" userId="c0c540b420fd80d8" providerId="LiveId" clId="{D8B90D7E-CFF3-4164-BA84-B4ED3180EA1C}" dt="2022-03-06T05:01:14.644" v="115"/>
            <ac:spMkLst>
              <pc:docMk/>
              <pc:sldMasterMk cId="4064225616" sldId="2147483684"/>
              <pc:sldLayoutMk cId="210778340" sldId="2147483689"/>
              <ac:spMk id="6" creationId="{00000000-0000-0000-0000-000000000000}"/>
            </ac:spMkLst>
          </pc:spChg>
        </pc:sldLayoutChg>
        <pc:sldLayoutChg chg="modSp">
          <pc:chgData name="Danielle Jorgensen" userId="c0c540b420fd80d8" providerId="LiveId" clId="{D8B90D7E-CFF3-4164-BA84-B4ED3180EA1C}" dt="2022-03-06T05:01:14.644" v="115"/>
          <pc:sldLayoutMkLst>
            <pc:docMk/>
            <pc:sldMasterMk cId="4064225616" sldId="2147483684"/>
            <pc:sldLayoutMk cId="359585578" sldId="2147483692"/>
          </pc:sldLayoutMkLst>
          <pc:spChg chg="mod">
            <ac:chgData name="Danielle Jorgensen" userId="c0c540b420fd80d8" providerId="LiveId" clId="{D8B90D7E-CFF3-4164-BA84-B4ED3180EA1C}" dt="2022-03-06T05:01:14.644" v="115"/>
            <ac:spMkLst>
              <pc:docMk/>
              <pc:sldMasterMk cId="4064225616" sldId="2147483684"/>
              <pc:sldLayoutMk cId="359585578" sldId="2147483692"/>
              <ac:spMk id="2" creationId="{00000000-0000-0000-0000-000000000000}"/>
            </ac:spMkLst>
          </pc:spChg>
          <pc:spChg chg="mod">
            <ac:chgData name="Danielle Jorgensen" userId="c0c540b420fd80d8" providerId="LiveId" clId="{D8B90D7E-CFF3-4164-BA84-B4ED3180EA1C}" dt="2022-03-06T05:01:14.644" v="115"/>
            <ac:spMkLst>
              <pc:docMk/>
              <pc:sldMasterMk cId="4064225616" sldId="2147483684"/>
              <pc:sldLayoutMk cId="359585578" sldId="2147483692"/>
              <ac:spMk id="3" creationId="{00000000-0000-0000-0000-000000000000}"/>
            </ac:spMkLst>
          </pc:spChg>
          <pc:spChg chg="mod">
            <ac:chgData name="Danielle Jorgensen" userId="c0c540b420fd80d8" providerId="LiveId" clId="{D8B90D7E-CFF3-4164-BA84-B4ED3180EA1C}" dt="2022-03-06T05:01:14.644" v="115"/>
            <ac:spMkLst>
              <pc:docMk/>
              <pc:sldMasterMk cId="4064225616" sldId="2147483684"/>
              <pc:sldLayoutMk cId="359585578" sldId="2147483692"/>
              <ac:spMk id="4" creationId="{00000000-0000-0000-0000-000000000000}"/>
            </ac:spMkLst>
          </pc:spChg>
        </pc:sldLayoutChg>
        <pc:sldLayoutChg chg="modSp">
          <pc:chgData name="Danielle Jorgensen" userId="c0c540b420fd80d8" providerId="LiveId" clId="{D8B90D7E-CFF3-4164-BA84-B4ED3180EA1C}" dt="2022-03-06T05:01:14.644" v="115"/>
          <pc:sldLayoutMkLst>
            <pc:docMk/>
            <pc:sldMasterMk cId="4064225616" sldId="2147483684"/>
            <pc:sldLayoutMk cId="2120214263" sldId="2147483693"/>
          </pc:sldLayoutMkLst>
          <pc:spChg chg="mod">
            <ac:chgData name="Danielle Jorgensen" userId="c0c540b420fd80d8" providerId="LiveId" clId="{D8B90D7E-CFF3-4164-BA84-B4ED3180EA1C}" dt="2022-03-06T05:01:14.644" v="115"/>
            <ac:spMkLst>
              <pc:docMk/>
              <pc:sldMasterMk cId="4064225616" sldId="2147483684"/>
              <pc:sldLayoutMk cId="2120214263" sldId="2147483693"/>
              <ac:spMk id="2" creationId="{00000000-0000-0000-0000-000000000000}"/>
            </ac:spMkLst>
          </pc:spChg>
          <pc:spChg chg="mod">
            <ac:chgData name="Danielle Jorgensen" userId="c0c540b420fd80d8" providerId="LiveId" clId="{D8B90D7E-CFF3-4164-BA84-B4ED3180EA1C}" dt="2022-03-06T05:01:14.644" v="115"/>
            <ac:spMkLst>
              <pc:docMk/>
              <pc:sldMasterMk cId="4064225616" sldId="2147483684"/>
              <pc:sldLayoutMk cId="2120214263" sldId="2147483693"/>
              <ac:spMk id="3" creationId="{00000000-0000-0000-0000-000000000000}"/>
            </ac:spMkLst>
          </pc:spChg>
          <pc:spChg chg="mod">
            <ac:chgData name="Danielle Jorgensen" userId="c0c540b420fd80d8" providerId="LiveId" clId="{D8B90D7E-CFF3-4164-BA84-B4ED3180EA1C}" dt="2022-03-06T05:01:14.644" v="115"/>
            <ac:spMkLst>
              <pc:docMk/>
              <pc:sldMasterMk cId="4064225616" sldId="2147483684"/>
              <pc:sldLayoutMk cId="2120214263" sldId="2147483693"/>
              <ac:spMk id="4" creationId="{00000000-0000-0000-0000-000000000000}"/>
            </ac:spMkLst>
          </pc:spChg>
        </pc:sldLayoutChg>
        <pc:sldLayoutChg chg="modSp">
          <pc:chgData name="Danielle Jorgensen" userId="c0c540b420fd80d8" providerId="LiveId" clId="{D8B90D7E-CFF3-4164-BA84-B4ED3180EA1C}" dt="2022-03-06T05:01:14.644" v="115"/>
          <pc:sldLayoutMkLst>
            <pc:docMk/>
            <pc:sldMasterMk cId="4064225616" sldId="2147483684"/>
            <pc:sldLayoutMk cId="527673977" sldId="2147483695"/>
          </pc:sldLayoutMkLst>
          <pc:spChg chg="mod">
            <ac:chgData name="Danielle Jorgensen" userId="c0c540b420fd80d8" providerId="LiveId" clId="{D8B90D7E-CFF3-4164-BA84-B4ED3180EA1C}" dt="2022-03-06T05:01:14.644" v="115"/>
            <ac:spMkLst>
              <pc:docMk/>
              <pc:sldMasterMk cId="4064225616" sldId="2147483684"/>
              <pc:sldLayoutMk cId="527673977" sldId="2147483695"/>
              <ac:spMk id="2" creationId="{00000000-0000-0000-0000-000000000000}"/>
            </ac:spMkLst>
          </pc:spChg>
          <pc:spChg chg="mod">
            <ac:chgData name="Danielle Jorgensen" userId="c0c540b420fd80d8" providerId="LiveId" clId="{D8B90D7E-CFF3-4164-BA84-B4ED3180EA1C}" dt="2022-03-06T05:01:14.644" v="115"/>
            <ac:spMkLst>
              <pc:docMk/>
              <pc:sldMasterMk cId="4064225616" sldId="2147483684"/>
              <pc:sldLayoutMk cId="527673977" sldId="2147483695"/>
              <ac:spMk id="3"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2693671"/>
            <a:ext cx="10881360" cy="5730240"/>
          </a:xfrm>
        </p:spPr>
        <p:txBody>
          <a:bodyPr anchor="b"/>
          <a:lstStyle>
            <a:lvl1pPr algn="ctr">
              <a:defRPr sz="8400"/>
            </a:lvl1pPr>
          </a:lstStyle>
          <a:p>
            <a:r>
              <a:rPr lang="en-US"/>
              <a:t>Click to edit Master title style</a:t>
            </a:r>
            <a:endParaRPr lang="en-US" dirty="0"/>
          </a:p>
        </p:txBody>
      </p:sp>
      <p:sp>
        <p:nvSpPr>
          <p:cNvPr id="3" name="Subtitle 2"/>
          <p:cNvSpPr>
            <a:spLocks noGrp="1"/>
          </p:cNvSpPr>
          <p:nvPr>
            <p:ph type="subTitle" idx="1"/>
          </p:nvPr>
        </p:nvSpPr>
        <p:spPr>
          <a:xfrm>
            <a:off x="1600200" y="8644891"/>
            <a:ext cx="9601200" cy="3973829"/>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6BD90A-88EB-4516-B3EE-FCBB32D31494}" type="datetimeFigureOut">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2AC90-EF7C-4E37-AD2E-7681933F7E6E}" type="slidenum">
              <a:rPr lang="en-US" smtClean="0"/>
              <a:t>‹#›</a:t>
            </a:fld>
            <a:endParaRPr lang="en-US"/>
          </a:p>
        </p:txBody>
      </p:sp>
    </p:spTree>
    <p:extLst>
      <p:ext uri="{BB962C8B-B14F-4D97-AF65-F5344CB8AC3E}">
        <p14:creationId xmlns:p14="http://schemas.microsoft.com/office/powerpoint/2010/main" val="2275200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6BD90A-88EB-4516-B3EE-FCBB32D31494}" type="datetimeFigureOut">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2AC90-EF7C-4E37-AD2E-7681933F7E6E}" type="slidenum">
              <a:rPr lang="en-US" smtClean="0"/>
              <a:t>‹#›</a:t>
            </a:fld>
            <a:endParaRPr lang="en-US"/>
          </a:p>
        </p:txBody>
      </p:sp>
    </p:spTree>
    <p:extLst>
      <p:ext uri="{BB962C8B-B14F-4D97-AF65-F5344CB8AC3E}">
        <p14:creationId xmlns:p14="http://schemas.microsoft.com/office/powerpoint/2010/main" val="1552280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876300"/>
            <a:ext cx="2760345" cy="139484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1" y="876300"/>
            <a:ext cx="8121015" cy="139484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6BD90A-88EB-4516-B3EE-FCBB32D31494}" type="datetimeFigureOut">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2AC90-EF7C-4E37-AD2E-7681933F7E6E}" type="slidenum">
              <a:rPr lang="en-US" smtClean="0"/>
              <a:t>‹#›</a:t>
            </a:fld>
            <a:endParaRPr lang="en-US"/>
          </a:p>
        </p:txBody>
      </p:sp>
    </p:spTree>
    <p:extLst>
      <p:ext uri="{BB962C8B-B14F-4D97-AF65-F5344CB8AC3E}">
        <p14:creationId xmlns:p14="http://schemas.microsoft.com/office/powerpoint/2010/main" val="1169224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6BD90A-88EB-4516-B3EE-FCBB32D31494}" type="datetimeFigureOut">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2AC90-EF7C-4E37-AD2E-7681933F7E6E}" type="slidenum">
              <a:rPr lang="en-US" smtClean="0"/>
              <a:t>‹#›</a:t>
            </a:fld>
            <a:endParaRPr lang="en-US"/>
          </a:p>
        </p:txBody>
      </p:sp>
    </p:spTree>
    <p:extLst>
      <p:ext uri="{BB962C8B-B14F-4D97-AF65-F5344CB8AC3E}">
        <p14:creationId xmlns:p14="http://schemas.microsoft.com/office/powerpoint/2010/main" val="597981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4103375"/>
            <a:ext cx="11041380" cy="6846569"/>
          </a:xfrm>
        </p:spPr>
        <p:txBody>
          <a:bodyPr anchor="b"/>
          <a:lstStyle>
            <a:lvl1pPr>
              <a:defRPr sz="8400"/>
            </a:lvl1pPr>
          </a:lstStyle>
          <a:p>
            <a:r>
              <a:rPr lang="en-US"/>
              <a:t>Click to edit Master title style</a:t>
            </a:r>
            <a:endParaRPr lang="en-US" dirty="0"/>
          </a:p>
        </p:txBody>
      </p:sp>
      <p:sp>
        <p:nvSpPr>
          <p:cNvPr id="3" name="Text Placeholder 2"/>
          <p:cNvSpPr>
            <a:spLocks noGrp="1"/>
          </p:cNvSpPr>
          <p:nvPr>
            <p:ph type="body" idx="1"/>
          </p:nvPr>
        </p:nvSpPr>
        <p:spPr>
          <a:xfrm>
            <a:off x="873443" y="11014715"/>
            <a:ext cx="11041380" cy="3600449"/>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6BD90A-88EB-4516-B3EE-FCBB32D31494}" type="datetimeFigureOut">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2AC90-EF7C-4E37-AD2E-7681933F7E6E}" type="slidenum">
              <a:rPr lang="en-US" smtClean="0"/>
              <a:t>‹#›</a:t>
            </a:fld>
            <a:endParaRPr lang="en-US"/>
          </a:p>
        </p:txBody>
      </p:sp>
    </p:spTree>
    <p:extLst>
      <p:ext uri="{BB962C8B-B14F-4D97-AF65-F5344CB8AC3E}">
        <p14:creationId xmlns:p14="http://schemas.microsoft.com/office/powerpoint/2010/main" val="1389790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4381500"/>
            <a:ext cx="5440680" cy="104432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0810" y="4381500"/>
            <a:ext cx="5440680" cy="104432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6BD90A-88EB-4516-B3EE-FCBB32D31494}" type="datetimeFigureOut">
              <a:rPr lang="en-US" smtClean="0"/>
              <a:t>3/5/2022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2AC90-EF7C-4E37-AD2E-7681933F7E6E}" type="slidenum">
              <a:rPr lang="en-US" smtClean="0"/>
              <a:t>‹#›</a:t>
            </a:fld>
            <a:endParaRPr lang="en-US"/>
          </a:p>
        </p:txBody>
      </p:sp>
    </p:spTree>
    <p:extLst>
      <p:ext uri="{BB962C8B-B14F-4D97-AF65-F5344CB8AC3E}">
        <p14:creationId xmlns:p14="http://schemas.microsoft.com/office/powerpoint/2010/main" val="59471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876304"/>
            <a:ext cx="11041380" cy="3181351"/>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79" y="4034791"/>
            <a:ext cx="5415676" cy="1977389"/>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4" name="Content Placeholder 3"/>
          <p:cNvSpPr>
            <a:spLocks noGrp="1"/>
          </p:cNvSpPr>
          <p:nvPr>
            <p:ph sz="half" idx="2"/>
          </p:nvPr>
        </p:nvSpPr>
        <p:spPr>
          <a:xfrm>
            <a:off x="881779" y="6012180"/>
            <a:ext cx="5415676" cy="88430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1" y="4034791"/>
            <a:ext cx="5442347" cy="1977389"/>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6" name="Content Placeholder 5"/>
          <p:cNvSpPr>
            <a:spLocks noGrp="1"/>
          </p:cNvSpPr>
          <p:nvPr>
            <p:ph sz="quarter" idx="4"/>
          </p:nvPr>
        </p:nvSpPr>
        <p:spPr>
          <a:xfrm>
            <a:off x="6480811" y="6012180"/>
            <a:ext cx="5442347" cy="88430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6BD90A-88EB-4516-B3EE-FCBB32D31494}" type="datetimeFigureOut">
              <a:rPr lang="en-US" smtClean="0"/>
              <a:t>3/5/2022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2AC90-EF7C-4E37-AD2E-7681933F7E6E}" type="slidenum">
              <a:rPr lang="en-US" smtClean="0"/>
              <a:t>‹#›</a:t>
            </a:fld>
            <a:endParaRPr lang="en-US"/>
          </a:p>
        </p:txBody>
      </p:sp>
    </p:spTree>
    <p:extLst>
      <p:ext uri="{BB962C8B-B14F-4D97-AF65-F5344CB8AC3E}">
        <p14:creationId xmlns:p14="http://schemas.microsoft.com/office/powerpoint/2010/main" val="1076952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6BD90A-88EB-4516-B3EE-FCBB32D31494}" type="datetimeFigureOut">
              <a:rPr lang="en-US" smtClean="0"/>
              <a:t>3/5/2022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2AC90-EF7C-4E37-AD2E-7681933F7E6E}" type="slidenum">
              <a:rPr lang="en-US" smtClean="0"/>
              <a:t>‹#›</a:t>
            </a:fld>
            <a:endParaRPr lang="en-US"/>
          </a:p>
        </p:txBody>
      </p:sp>
    </p:spTree>
    <p:extLst>
      <p:ext uri="{BB962C8B-B14F-4D97-AF65-F5344CB8AC3E}">
        <p14:creationId xmlns:p14="http://schemas.microsoft.com/office/powerpoint/2010/main" val="4184230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6BD90A-88EB-4516-B3EE-FCBB32D31494}" type="datetimeFigureOut">
              <a:rPr lang="en-US" smtClean="0"/>
              <a:t>3/5/2022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2AC90-EF7C-4E37-AD2E-7681933F7E6E}" type="slidenum">
              <a:rPr lang="en-US" smtClean="0"/>
              <a:t>‹#›</a:t>
            </a:fld>
            <a:endParaRPr lang="en-US"/>
          </a:p>
        </p:txBody>
      </p:sp>
    </p:spTree>
    <p:extLst>
      <p:ext uri="{BB962C8B-B14F-4D97-AF65-F5344CB8AC3E}">
        <p14:creationId xmlns:p14="http://schemas.microsoft.com/office/powerpoint/2010/main" val="2605333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1097280"/>
            <a:ext cx="4128849" cy="3840480"/>
          </a:xfrm>
        </p:spPr>
        <p:txBody>
          <a:bodyPr anchor="b"/>
          <a:lstStyle>
            <a:lvl1pPr>
              <a:defRPr sz="4480"/>
            </a:lvl1pPr>
          </a:lstStyle>
          <a:p>
            <a:r>
              <a:rPr lang="en-US"/>
              <a:t>Click to edit Master title style</a:t>
            </a:r>
            <a:endParaRPr lang="en-US" dirty="0"/>
          </a:p>
        </p:txBody>
      </p:sp>
      <p:sp>
        <p:nvSpPr>
          <p:cNvPr id="3" name="Content Placeholder 2"/>
          <p:cNvSpPr>
            <a:spLocks noGrp="1"/>
          </p:cNvSpPr>
          <p:nvPr>
            <p:ph idx="1"/>
          </p:nvPr>
        </p:nvSpPr>
        <p:spPr>
          <a:xfrm>
            <a:off x="5442347" y="2369824"/>
            <a:ext cx="6480810" cy="11696700"/>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8" y="4937760"/>
            <a:ext cx="4128849" cy="9147811"/>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166BD90A-88EB-4516-B3EE-FCBB32D31494}" type="datetimeFigureOut">
              <a:rPr lang="en-US" smtClean="0"/>
              <a:t>3/5/2022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2AC90-EF7C-4E37-AD2E-7681933F7E6E}" type="slidenum">
              <a:rPr lang="en-US" smtClean="0"/>
              <a:t>‹#›</a:t>
            </a:fld>
            <a:endParaRPr lang="en-US"/>
          </a:p>
        </p:txBody>
      </p:sp>
    </p:spTree>
    <p:extLst>
      <p:ext uri="{BB962C8B-B14F-4D97-AF65-F5344CB8AC3E}">
        <p14:creationId xmlns:p14="http://schemas.microsoft.com/office/powerpoint/2010/main" val="2528943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1097280"/>
            <a:ext cx="4128849" cy="3840480"/>
          </a:xfrm>
        </p:spPr>
        <p:txBody>
          <a:bodyPr anchor="b"/>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2369824"/>
            <a:ext cx="6480810" cy="11696700"/>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a:t>Click icon to add picture</a:t>
            </a:r>
            <a:endParaRPr lang="en-US" dirty="0"/>
          </a:p>
        </p:txBody>
      </p:sp>
      <p:sp>
        <p:nvSpPr>
          <p:cNvPr id="4" name="Text Placeholder 3"/>
          <p:cNvSpPr>
            <a:spLocks noGrp="1"/>
          </p:cNvSpPr>
          <p:nvPr>
            <p:ph type="body" sz="half" idx="2"/>
          </p:nvPr>
        </p:nvSpPr>
        <p:spPr>
          <a:xfrm>
            <a:off x="881778" y="4937760"/>
            <a:ext cx="4128849" cy="9147811"/>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166BD90A-88EB-4516-B3EE-FCBB32D31494}" type="datetimeFigureOut">
              <a:rPr lang="en-US" smtClean="0"/>
              <a:t>3/5/2022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2AC90-EF7C-4E37-AD2E-7681933F7E6E}" type="slidenum">
              <a:rPr lang="en-US" smtClean="0"/>
              <a:t>‹#›</a:t>
            </a:fld>
            <a:endParaRPr lang="en-US"/>
          </a:p>
        </p:txBody>
      </p:sp>
    </p:spTree>
    <p:extLst>
      <p:ext uri="{BB962C8B-B14F-4D97-AF65-F5344CB8AC3E}">
        <p14:creationId xmlns:p14="http://schemas.microsoft.com/office/powerpoint/2010/main" val="4117565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876304"/>
            <a:ext cx="11041380" cy="318135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80110" y="4381500"/>
            <a:ext cx="11041380" cy="104432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0110" y="15255244"/>
            <a:ext cx="2880360" cy="876300"/>
          </a:xfrm>
          <a:prstGeom prst="rect">
            <a:avLst/>
          </a:prstGeom>
        </p:spPr>
        <p:txBody>
          <a:bodyPr vert="horz" lIns="91440" tIns="45720" rIns="91440" bIns="45720" rtlCol="0" anchor="ctr"/>
          <a:lstStyle>
            <a:lvl1pPr algn="l">
              <a:defRPr sz="1680">
                <a:solidFill>
                  <a:schemeClr val="tx1">
                    <a:tint val="75000"/>
                  </a:schemeClr>
                </a:solidFill>
              </a:defRPr>
            </a:lvl1pPr>
          </a:lstStyle>
          <a:p>
            <a:fld id="{166BD90A-88EB-4516-B3EE-FCBB32D31494}" type="datetimeFigureOut">
              <a:rPr lang="en-US" smtClean="0"/>
              <a:t>3/5/2022</a:t>
            </a:fld>
            <a:endParaRPr lang="en-US"/>
          </a:p>
        </p:txBody>
      </p:sp>
      <p:sp>
        <p:nvSpPr>
          <p:cNvPr id="5" name="Footer Placeholder 4"/>
          <p:cNvSpPr>
            <a:spLocks noGrp="1"/>
          </p:cNvSpPr>
          <p:nvPr>
            <p:ph type="ftr" sz="quarter" idx="3"/>
          </p:nvPr>
        </p:nvSpPr>
        <p:spPr>
          <a:xfrm>
            <a:off x="4240530" y="15255244"/>
            <a:ext cx="4320540" cy="876300"/>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041130" y="15255244"/>
            <a:ext cx="2880360" cy="876300"/>
          </a:xfrm>
          <a:prstGeom prst="rect">
            <a:avLst/>
          </a:prstGeom>
        </p:spPr>
        <p:txBody>
          <a:bodyPr vert="horz" lIns="91440" tIns="45720" rIns="91440" bIns="45720" rtlCol="0" anchor="ctr"/>
          <a:lstStyle>
            <a:lvl1pPr algn="r">
              <a:defRPr sz="1680">
                <a:solidFill>
                  <a:schemeClr val="tx1">
                    <a:tint val="75000"/>
                  </a:schemeClr>
                </a:solidFill>
              </a:defRPr>
            </a:lvl1pPr>
          </a:lstStyle>
          <a:p>
            <a:fld id="{F1B2AC90-EF7C-4E37-AD2E-7681933F7E6E}" type="slidenum">
              <a:rPr lang="en-US" smtClean="0"/>
              <a:t>‹#›</a:t>
            </a:fld>
            <a:endParaRPr lang="en-US"/>
          </a:p>
        </p:txBody>
      </p:sp>
    </p:spTree>
    <p:extLst>
      <p:ext uri="{BB962C8B-B14F-4D97-AF65-F5344CB8AC3E}">
        <p14:creationId xmlns:p14="http://schemas.microsoft.com/office/powerpoint/2010/main" val="104288254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B7BD8D1-BD34-400C-BD22-2014C0291089}"/>
              </a:ext>
            </a:extLst>
          </p:cNvPr>
          <p:cNvSpPr/>
          <p:nvPr/>
        </p:nvSpPr>
        <p:spPr>
          <a:xfrm>
            <a:off x="0" y="-14509"/>
            <a:ext cx="12801600" cy="2121225"/>
          </a:xfrm>
          <a:prstGeom prst="rect">
            <a:avLst/>
          </a:prstGeom>
          <a:solidFill>
            <a:srgbClr val="03A3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964" dirty="0">
              <a:solidFill>
                <a:schemeClr val="bg1"/>
              </a:solidFill>
            </a:endParaRPr>
          </a:p>
        </p:txBody>
      </p:sp>
      <p:sp>
        <p:nvSpPr>
          <p:cNvPr id="6" name="TextBox 5">
            <a:extLst>
              <a:ext uri="{FF2B5EF4-FFF2-40B4-BE49-F238E27FC236}">
                <a16:creationId xmlns:a16="http://schemas.microsoft.com/office/drawing/2014/main" id="{C5687456-A3AF-453D-9111-86CCF61B7DB3}"/>
              </a:ext>
            </a:extLst>
          </p:cNvPr>
          <p:cNvSpPr txBox="1"/>
          <p:nvPr/>
        </p:nvSpPr>
        <p:spPr>
          <a:xfrm>
            <a:off x="8240901" y="449869"/>
            <a:ext cx="4069218" cy="1004634"/>
          </a:xfrm>
          <a:prstGeom prst="rect">
            <a:avLst/>
          </a:prstGeom>
          <a:noFill/>
        </p:spPr>
        <p:txBody>
          <a:bodyPr wrap="square" rtlCol="0">
            <a:spAutoFit/>
          </a:bodyPr>
          <a:lstStyle/>
          <a:p>
            <a:pPr algn="ctr"/>
            <a:r>
              <a:rPr lang="en-US" sz="2964" dirty="0">
                <a:solidFill>
                  <a:schemeClr val="bg1"/>
                </a:solidFill>
              </a:rPr>
              <a:t>Straight to the Point Archery</a:t>
            </a:r>
          </a:p>
        </p:txBody>
      </p:sp>
      <p:sp>
        <p:nvSpPr>
          <p:cNvPr id="8" name="TextBox 7">
            <a:extLst>
              <a:ext uri="{FF2B5EF4-FFF2-40B4-BE49-F238E27FC236}">
                <a16:creationId xmlns:a16="http://schemas.microsoft.com/office/drawing/2014/main" id="{ACCE772A-FC21-402F-A736-C5A5172CC4C9}"/>
              </a:ext>
            </a:extLst>
          </p:cNvPr>
          <p:cNvSpPr txBox="1"/>
          <p:nvPr/>
        </p:nvSpPr>
        <p:spPr>
          <a:xfrm>
            <a:off x="0" y="2067438"/>
            <a:ext cx="12801600" cy="447174"/>
          </a:xfrm>
          <a:prstGeom prst="rect">
            <a:avLst/>
          </a:prstGeom>
          <a:solidFill>
            <a:srgbClr val="1B447F"/>
          </a:solidFill>
        </p:spPr>
        <p:txBody>
          <a:bodyPr wrap="square" rtlCol="0">
            <a:spAutoFit/>
          </a:bodyPr>
          <a:lstStyle/>
          <a:p>
            <a:r>
              <a:rPr lang="en-US" sz="2306" dirty="0">
                <a:solidFill>
                  <a:schemeClr val="bg1"/>
                </a:solidFill>
              </a:rPr>
              <a:t>About Us                                                                       Instructors	                                      Our Facilities</a:t>
            </a:r>
          </a:p>
        </p:txBody>
      </p:sp>
      <p:pic>
        <p:nvPicPr>
          <p:cNvPr id="10" name="Picture 9" descr="A picture containing text, clipart&#10;&#10;Description automatically generated">
            <a:extLst>
              <a:ext uri="{FF2B5EF4-FFF2-40B4-BE49-F238E27FC236}">
                <a16:creationId xmlns:a16="http://schemas.microsoft.com/office/drawing/2014/main" id="{D8CEE4AF-BE1F-4C32-B2EF-8F0F60359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527" y="151875"/>
            <a:ext cx="4314264" cy="1788459"/>
          </a:xfrm>
          <a:prstGeom prst="rect">
            <a:avLst/>
          </a:prstGeom>
        </p:spPr>
      </p:pic>
      <p:pic>
        <p:nvPicPr>
          <p:cNvPr id="12" name="Picture 11">
            <a:extLst>
              <a:ext uri="{FF2B5EF4-FFF2-40B4-BE49-F238E27FC236}">
                <a16:creationId xmlns:a16="http://schemas.microsoft.com/office/drawing/2014/main" id="{FF42EF91-9F98-4BEB-9F9F-4D75FA64FA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072889"/>
            <a:ext cx="12801600" cy="3931696"/>
          </a:xfrm>
          <a:prstGeom prst="rect">
            <a:avLst/>
          </a:prstGeom>
        </p:spPr>
      </p:pic>
      <p:sp>
        <p:nvSpPr>
          <p:cNvPr id="13" name="TextBox 12">
            <a:extLst>
              <a:ext uri="{FF2B5EF4-FFF2-40B4-BE49-F238E27FC236}">
                <a16:creationId xmlns:a16="http://schemas.microsoft.com/office/drawing/2014/main" id="{A5C85215-B0FF-4C7F-8CEB-91765BA50E22}"/>
              </a:ext>
            </a:extLst>
          </p:cNvPr>
          <p:cNvSpPr txBox="1"/>
          <p:nvPr/>
        </p:nvSpPr>
        <p:spPr>
          <a:xfrm>
            <a:off x="215661" y="13205832"/>
            <a:ext cx="6869236" cy="2829236"/>
          </a:xfrm>
          <a:prstGeom prst="rect">
            <a:avLst/>
          </a:prstGeom>
          <a:noFill/>
        </p:spPr>
        <p:txBody>
          <a:bodyPr wrap="square" rtlCol="0">
            <a:spAutoFit/>
          </a:bodyPr>
          <a:lstStyle/>
          <a:p>
            <a:r>
              <a:rPr lang="en-US" sz="2964" dirty="0">
                <a:solidFill>
                  <a:schemeClr val="bg1"/>
                </a:solidFill>
              </a:rPr>
              <a:t>Straight to the Point Archery</a:t>
            </a:r>
          </a:p>
          <a:p>
            <a:r>
              <a:rPr lang="en-US" sz="2964" dirty="0">
                <a:solidFill>
                  <a:schemeClr val="bg1"/>
                </a:solidFill>
              </a:rPr>
              <a:t>528 Nock Point Ln</a:t>
            </a:r>
          </a:p>
          <a:p>
            <a:r>
              <a:rPr lang="en-US" sz="2964" dirty="0">
                <a:solidFill>
                  <a:schemeClr val="bg1"/>
                </a:solidFill>
              </a:rPr>
              <a:t>Tacoma, WA 98412</a:t>
            </a:r>
          </a:p>
          <a:p>
            <a:r>
              <a:rPr lang="en-US" sz="2964" dirty="0">
                <a:solidFill>
                  <a:schemeClr val="bg1"/>
                </a:solidFill>
              </a:rPr>
              <a:t>Email Us</a:t>
            </a:r>
          </a:p>
          <a:p>
            <a:r>
              <a:rPr lang="en-US" sz="2964" dirty="0">
                <a:solidFill>
                  <a:schemeClr val="bg1"/>
                </a:solidFill>
              </a:rPr>
              <a:t>(253)555-1010</a:t>
            </a:r>
          </a:p>
          <a:p>
            <a:endParaRPr lang="en-US" sz="2964" dirty="0">
              <a:solidFill>
                <a:schemeClr val="bg1"/>
              </a:solidFill>
            </a:endParaRPr>
          </a:p>
        </p:txBody>
      </p:sp>
      <p:sp>
        <p:nvSpPr>
          <p:cNvPr id="16" name="TextBox 15">
            <a:extLst>
              <a:ext uri="{FF2B5EF4-FFF2-40B4-BE49-F238E27FC236}">
                <a16:creationId xmlns:a16="http://schemas.microsoft.com/office/drawing/2014/main" id="{DD9B50A1-B8EE-4D42-8344-253A9172F165}"/>
              </a:ext>
            </a:extLst>
          </p:cNvPr>
          <p:cNvSpPr txBox="1"/>
          <p:nvPr/>
        </p:nvSpPr>
        <p:spPr>
          <a:xfrm>
            <a:off x="1617434" y="2514612"/>
            <a:ext cx="9566731" cy="447174"/>
          </a:xfrm>
          <a:prstGeom prst="rect">
            <a:avLst/>
          </a:prstGeom>
          <a:noFill/>
        </p:spPr>
        <p:txBody>
          <a:bodyPr wrap="square" rtlCol="0">
            <a:spAutoFit/>
          </a:bodyPr>
          <a:lstStyle/>
          <a:p>
            <a:pPr algn="ctr"/>
            <a:r>
              <a:rPr lang="en-US" sz="2306" dirty="0"/>
              <a:t>Services</a:t>
            </a:r>
          </a:p>
        </p:txBody>
      </p:sp>
      <p:sp>
        <p:nvSpPr>
          <p:cNvPr id="17" name="TextBox 16">
            <a:extLst>
              <a:ext uri="{FF2B5EF4-FFF2-40B4-BE49-F238E27FC236}">
                <a16:creationId xmlns:a16="http://schemas.microsoft.com/office/drawing/2014/main" id="{4563E2D2-1B69-44C2-84BB-E971C7D282C8}"/>
              </a:ext>
            </a:extLst>
          </p:cNvPr>
          <p:cNvSpPr txBox="1"/>
          <p:nvPr/>
        </p:nvSpPr>
        <p:spPr>
          <a:xfrm>
            <a:off x="0" y="2928371"/>
            <a:ext cx="12801600" cy="10279737"/>
          </a:xfrm>
          <a:prstGeom prst="rect">
            <a:avLst/>
          </a:prstGeom>
          <a:noFill/>
        </p:spPr>
        <p:txBody>
          <a:bodyPr wrap="square" rtlCol="0">
            <a:spAutoFit/>
          </a:bodyPr>
          <a:lstStyle/>
          <a:p>
            <a:r>
              <a:rPr lang="en-US" sz="1400" b="1" dirty="0"/>
              <a:t>													   </a:t>
            </a:r>
            <a:r>
              <a:rPr lang="en-US" sz="1600" b="1" dirty="0"/>
              <a:t>Classes</a:t>
            </a:r>
          </a:p>
          <a:p>
            <a:r>
              <a:rPr lang="en-US" sz="1400" b="1" dirty="0"/>
              <a:t>A101 Basic Archery</a:t>
            </a:r>
          </a:p>
          <a:p>
            <a:endParaRPr lang="en-US" sz="1400" b="1" dirty="0"/>
          </a:p>
          <a:p>
            <a:r>
              <a:rPr lang="en-US" sz="1400" dirty="0"/>
              <a:t>A101 is a basic archery course that focuses on beginning archery safety, skills, and drills. Participants learn about archery form, range rules and etiquette. Form training and fun games are introduced in this class. Equipment will be provided with exception of safety kit.</a:t>
            </a:r>
          </a:p>
          <a:p>
            <a:r>
              <a:rPr lang="en-US" sz="1400" dirty="0"/>
              <a:t>		</a:t>
            </a:r>
          </a:p>
          <a:p>
            <a:r>
              <a:rPr lang="en-US" sz="1400" dirty="0"/>
              <a:t>Cost: $120/month</a:t>
            </a:r>
          </a:p>
          <a:p>
            <a:r>
              <a:rPr lang="en-US" sz="1400" dirty="0"/>
              <a:t>		</a:t>
            </a:r>
          </a:p>
          <a:p>
            <a:r>
              <a:rPr lang="en-US" sz="1400" dirty="0"/>
              <a:t>Schedule: Mondays and Wednesdays, 4-5pm</a:t>
            </a:r>
          </a:p>
          <a:p>
            <a:r>
              <a:rPr lang="en-US" sz="1400" dirty="0"/>
              <a:t>		</a:t>
            </a:r>
          </a:p>
          <a:p>
            <a:r>
              <a:rPr lang="en-US" sz="1400" dirty="0"/>
              <a:t>Prerequisite:   Interest in learning about the sport of archery. Minimum age  8 years old or 7 w/ pre-evaluation.</a:t>
            </a:r>
          </a:p>
          <a:p>
            <a:endParaRPr lang="en-US" sz="1400" dirty="0"/>
          </a:p>
          <a:p>
            <a:r>
              <a:rPr lang="en-US" sz="1400" b="1" dirty="0"/>
              <a:t>A102 Intermediate Archery</a:t>
            </a:r>
          </a:p>
          <a:p>
            <a:endParaRPr lang="en-US" sz="1400" b="1" dirty="0"/>
          </a:p>
          <a:p>
            <a:r>
              <a:rPr lang="en-US" sz="1400" dirty="0"/>
              <a:t>A102 is an intermediate archery course that focuses on intermediate archery safety, form, and introduces new equipment styles of shooting Recurve and Compound bows. Fun games and form reinforcement techniques are emphasized in this class. Equipment will be provided with exception of safety kit.</a:t>
            </a:r>
          </a:p>
          <a:p>
            <a:r>
              <a:rPr lang="en-US" sz="1400" dirty="0"/>
              <a:t>		</a:t>
            </a:r>
          </a:p>
          <a:p>
            <a:r>
              <a:rPr lang="en-US" sz="1400" dirty="0"/>
              <a:t>Cost: $120/month</a:t>
            </a:r>
          </a:p>
          <a:p>
            <a:r>
              <a:rPr lang="en-US" sz="1400" dirty="0"/>
              <a:t>		</a:t>
            </a:r>
          </a:p>
          <a:p>
            <a:r>
              <a:rPr lang="en-US" sz="1400" dirty="0"/>
              <a:t>Schedule: Tuesdays and Thursdays, 4-5pm</a:t>
            </a:r>
          </a:p>
          <a:p>
            <a:r>
              <a:rPr lang="en-US" sz="1400" dirty="0"/>
              <a:t>		</a:t>
            </a:r>
          </a:p>
          <a:p>
            <a:r>
              <a:rPr lang="en-US" sz="1400" dirty="0"/>
              <a:t>Prerequisite:A101 or recommendation from private lesson instructor. Minimum age  7 years old.</a:t>
            </a:r>
          </a:p>
          <a:p>
            <a:endParaRPr lang="en-US" sz="1400" b="1" dirty="0"/>
          </a:p>
          <a:p>
            <a:r>
              <a:rPr lang="en-US" sz="1400" b="1" dirty="0"/>
              <a:t>A103 Advanced Archery</a:t>
            </a:r>
          </a:p>
          <a:p>
            <a:r>
              <a:rPr lang="en-US" sz="1400" dirty="0"/>
              <a:t>		</a:t>
            </a:r>
          </a:p>
          <a:p>
            <a:r>
              <a:rPr lang="en-US" sz="1400" dirty="0"/>
              <a:t>After taking the A101, A102 classes, students are eligible to participate in the A103 class. This class focuses on a continued education towards tournament styles of shooting used by many archery tournament associations from around the world. Along with the tournament lesson, participants receive continued knowledge around their shooting form and advice on personal equipment selections. Equipment will be provided with exception of safety kit.</a:t>
            </a:r>
          </a:p>
          <a:p>
            <a:endParaRPr lang="en-US" sz="1400" dirty="0"/>
          </a:p>
          <a:p>
            <a:r>
              <a:rPr lang="en-US" sz="1400" dirty="0"/>
              <a:t>Cost: $120/month</a:t>
            </a:r>
          </a:p>
          <a:p>
            <a:endParaRPr lang="en-US" sz="1400" dirty="0"/>
          </a:p>
          <a:p>
            <a:r>
              <a:rPr lang="en-US" sz="1400" dirty="0"/>
              <a:t>Schedule: Tuesdays and Thursdays, 5-6pm</a:t>
            </a:r>
          </a:p>
          <a:p>
            <a:endParaRPr lang="en-US" sz="1400" dirty="0"/>
          </a:p>
          <a:p>
            <a:r>
              <a:rPr lang="en-US" sz="1400" dirty="0"/>
              <a:t>Prerequisite:  A101/A102 or equivalent. Minimum age  7 years old.</a:t>
            </a:r>
          </a:p>
          <a:p>
            <a:endParaRPr lang="en-US" sz="1400" dirty="0"/>
          </a:p>
          <a:p>
            <a:r>
              <a:rPr lang="en-US" sz="1600" b="1" dirty="0"/>
              <a:t>												Private Lessons</a:t>
            </a:r>
            <a:endParaRPr lang="en-US" sz="1600" dirty="0"/>
          </a:p>
          <a:p>
            <a:r>
              <a:rPr lang="en-US" sz="1400" b="1" dirty="0"/>
              <a:t>Single Lesson</a:t>
            </a:r>
          </a:p>
          <a:p>
            <a:r>
              <a:rPr lang="en-US" sz="1400" dirty="0"/>
              <a:t>1 hour of expert guidance by a USA Archery-certified coach</a:t>
            </a:r>
          </a:p>
          <a:p>
            <a:r>
              <a:rPr lang="en-US" sz="1400" dirty="0"/>
              <a:t>Price: $50</a:t>
            </a:r>
          </a:p>
          <a:p>
            <a:endParaRPr lang="en-US" sz="1400" dirty="0"/>
          </a:p>
          <a:p>
            <a:r>
              <a:rPr lang="en-US" sz="1400" b="1" dirty="0"/>
              <a:t>3 Lesson Package</a:t>
            </a:r>
          </a:p>
          <a:p>
            <a:r>
              <a:rPr lang="en-US" sz="1400" dirty="0"/>
              <a:t>3 lessons, 1 hour each of expert guidance by a USA Archery-certified coach</a:t>
            </a:r>
          </a:p>
          <a:p>
            <a:r>
              <a:rPr lang="en-US" sz="1400" dirty="0"/>
              <a:t>Price: $140</a:t>
            </a:r>
          </a:p>
          <a:p>
            <a:endParaRPr lang="en-US" sz="1400" dirty="0"/>
          </a:p>
          <a:p>
            <a:r>
              <a:rPr lang="en-US" sz="1400" b="1" dirty="0"/>
              <a:t>10 Lesson Package</a:t>
            </a:r>
          </a:p>
          <a:p>
            <a:r>
              <a:rPr lang="en-US" sz="1400" dirty="0"/>
              <a:t>10 lessons, 1 hour each of expert guidance by a USA Archery-certified coach</a:t>
            </a:r>
          </a:p>
          <a:p>
            <a:r>
              <a:rPr lang="en-US" sz="1400" dirty="0"/>
              <a:t>Price: $380</a:t>
            </a:r>
          </a:p>
        </p:txBody>
      </p:sp>
    </p:spTree>
    <p:extLst>
      <p:ext uri="{BB962C8B-B14F-4D97-AF65-F5344CB8AC3E}">
        <p14:creationId xmlns:p14="http://schemas.microsoft.com/office/powerpoint/2010/main" val="118883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B7BD8D1-BD34-400C-BD22-2014C0291089}"/>
              </a:ext>
            </a:extLst>
          </p:cNvPr>
          <p:cNvSpPr/>
          <p:nvPr/>
        </p:nvSpPr>
        <p:spPr>
          <a:xfrm>
            <a:off x="0" y="-14509"/>
            <a:ext cx="12801600" cy="2121225"/>
          </a:xfrm>
          <a:prstGeom prst="rect">
            <a:avLst/>
          </a:prstGeom>
          <a:solidFill>
            <a:srgbClr val="03A3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964" dirty="0">
              <a:solidFill>
                <a:schemeClr val="bg1"/>
              </a:solidFill>
            </a:endParaRPr>
          </a:p>
        </p:txBody>
      </p:sp>
      <p:sp>
        <p:nvSpPr>
          <p:cNvPr id="6" name="TextBox 5">
            <a:extLst>
              <a:ext uri="{FF2B5EF4-FFF2-40B4-BE49-F238E27FC236}">
                <a16:creationId xmlns:a16="http://schemas.microsoft.com/office/drawing/2014/main" id="{C5687456-A3AF-453D-9111-86CCF61B7DB3}"/>
              </a:ext>
            </a:extLst>
          </p:cNvPr>
          <p:cNvSpPr txBox="1"/>
          <p:nvPr/>
        </p:nvSpPr>
        <p:spPr>
          <a:xfrm>
            <a:off x="8490208" y="496935"/>
            <a:ext cx="4069218" cy="1004634"/>
          </a:xfrm>
          <a:prstGeom prst="rect">
            <a:avLst/>
          </a:prstGeom>
          <a:noFill/>
        </p:spPr>
        <p:txBody>
          <a:bodyPr wrap="square" rtlCol="0">
            <a:spAutoFit/>
          </a:bodyPr>
          <a:lstStyle/>
          <a:p>
            <a:pPr algn="ctr"/>
            <a:r>
              <a:rPr lang="en-US" sz="2964" dirty="0">
                <a:solidFill>
                  <a:schemeClr val="bg1"/>
                </a:solidFill>
              </a:rPr>
              <a:t>Straight to the Point Archery</a:t>
            </a:r>
          </a:p>
        </p:txBody>
      </p:sp>
      <p:sp>
        <p:nvSpPr>
          <p:cNvPr id="8" name="TextBox 7">
            <a:extLst>
              <a:ext uri="{FF2B5EF4-FFF2-40B4-BE49-F238E27FC236}">
                <a16:creationId xmlns:a16="http://schemas.microsoft.com/office/drawing/2014/main" id="{ACCE772A-FC21-402F-A736-C5A5172CC4C9}"/>
              </a:ext>
            </a:extLst>
          </p:cNvPr>
          <p:cNvSpPr txBox="1"/>
          <p:nvPr/>
        </p:nvSpPr>
        <p:spPr>
          <a:xfrm>
            <a:off x="0" y="2067438"/>
            <a:ext cx="12801600" cy="447174"/>
          </a:xfrm>
          <a:prstGeom prst="rect">
            <a:avLst/>
          </a:prstGeom>
          <a:solidFill>
            <a:srgbClr val="1B447F"/>
          </a:solidFill>
        </p:spPr>
        <p:txBody>
          <a:bodyPr wrap="square" rtlCol="0">
            <a:spAutoFit/>
          </a:bodyPr>
          <a:lstStyle/>
          <a:p>
            <a:r>
              <a:rPr lang="en-US" sz="2306" dirty="0">
                <a:solidFill>
                  <a:schemeClr val="bg1"/>
                </a:solidFill>
              </a:rPr>
              <a:t>About Us                                                                         Instructors	                                      Our Facilities</a:t>
            </a:r>
          </a:p>
        </p:txBody>
      </p:sp>
      <p:pic>
        <p:nvPicPr>
          <p:cNvPr id="10" name="Picture 9" descr="A picture containing text, clipart&#10;&#10;Description automatically generated">
            <a:extLst>
              <a:ext uri="{FF2B5EF4-FFF2-40B4-BE49-F238E27FC236}">
                <a16:creationId xmlns:a16="http://schemas.microsoft.com/office/drawing/2014/main" id="{D8CEE4AF-BE1F-4C32-B2EF-8F0F60359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527" y="151875"/>
            <a:ext cx="4314264" cy="1788459"/>
          </a:xfrm>
          <a:prstGeom prst="rect">
            <a:avLst/>
          </a:prstGeom>
        </p:spPr>
      </p:pic>
      <p:pic>
        <p:nvPicPr>
          <p:cNvPr id="12" name="Picture 11">
            <a:extLst>
              <a:ext uri="{FF2B5EF4-FFF2-40B4-BE49-F238E27FC236}">
                <a16:creationId xmlns:a16="http://schemas.microsoft.com/office/drawing/2014/main" id="{FF42EF91-9F98-4BEB-9F9F-4D75FA64FA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072889"/>
            <a:ext cx="12801600" cy="3931696"/>
          </a:xfrm>
          <a:prstGeom prst="rect">
            <a:avLst/>
          </a:prstGeom>
        </p:spPr>
      </p:pic>
      <p:sp>
        <p:nvSpPr>
          <p:cNvPr id="13" name="TextBox 12">
            <a:extLst>
              <a:ext uri="{FF2B5EF4-FFF2-40B4-BE49-F238E27FC236}">
                <a16:creationId xmlns:a16="http://schemas.microsoft.com/office/drawing/2014/main" id="{A5C85215-B0FF-4C7F-8CEB-91765BA50E22}"/>
              </a:ext>
            </a:extLst>
          </p:cNvPr>
          <p:cNvSpPr txBox="1"/>
          <p:nvPr/>
        </p:nvSpPr>
        <p:spPr>
          <a:xfrm>
            <a:off x="215661" y="13205832"/>
            <a:ext cx="6869236" cy="2829236"/>
          </a:xfrm>
          <a:prstGeom prst="rect">
            <a:avLst/>
          </a:prstGeom>
          <a:noFill/>
        </p:spPr>
        <p:txBody>
          <a:bodyPr wrap="square" rtlCol="0">
            <a:spAutoFit/>
          </a:bodyPr>
          <a:lstStyle/>
          <a:p>
            <a:r>
              <a:rPr lang="en-US" sz="2964" dirty="0">
                <a:solidFill>
                  <a:schemeClr val="bg1"/>
                </a:solidFill>
              </a:rPr>
              <a:t>Straight to the Point Archery</a:t>
            </a:r>
          </a:p>
          <a:p>
            <a:r>
              <a:rPr lang="en-US" sz="2964" dirty="0">
                <a:solidFill>
                  <a:schemeClr val="bg1"/>
                </a:solidFill>
              </a:rPr>
              <a:t>528 Nock Point Ln</a:t>
            </a:r>
          </a:p>
          <a:p>
            <a:r>
              <a:rPr lang="en-US" sz="2964" dirty="0">
                <a:solidFill>
                  <a:schemeClr val="bg1"/>
                </a:solidFill>
              </a:rPr>
              <a:t>Tacoma, WA 98412</a:t>
            </a:r>
          </a:p>
          <a:p>
            <a:r>
              <a:rPr lang="en-US" sz="2964" dirty="0">
                <a:solidFill>
                  <a:schemeClr val="bg1"/>
                </a:solidFill>
              </a:rPr>
              <a:t>Email Us</a:t>
            </a:r>
          </a:p>
          <a:p>
            <a:r>
              <a:rPr lang="en-US" sz="2964" dirty="0">
                <a:solidFill>
                  <a:schemeClr val="bg1"/>
                </a:solidFill>
              </a:rPr>
              <a:t>(253)555-1010</a:t>
            </a:r>
          </a:p>
          <a:p>
            <a:endParaRPr lang="en-US" sz="2964" dirty="0">
              <a:solidFill>
                <a:schemeClr val="bg1"/>
              </a:solidFill>
            </a:endParaRPr>
          </a:p>
        </p:txBody>
      </p:sp>
      <p:pic>
        <p:nvPicPr>
          <p:cNvPr id="3" name="Picture 2" descr="A person wearing glasses&#10;&#10;Description automatically generated with low confidence">
            <a:extLst>
              <a:ext uri="{FF2B5EF4-FFF2-40B4-BE49-F238E27FC236}">
                <a16:creationId xmlns:a16="http://schemas.microsoft.com/office/drawing/2014/main" id="{73B114CA-F095-42AA-8624-FE398340BD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169" y="3734215"/>
            <a:ext cx="3137647" cy="3137647"/>
          </a:xfrm>
          <a:prstGeom prst="rect">
            <a:avLst/>
          </a:prstGeom>
        </p:spPr>
      </p:pic>
      <p:pic>
        <p:nvPicPr>
          <p:cNvPr id="5" name="Picture 4" descr="A person smiling for the camera&#10;&#10;Description automatically generated with medium confidence">
            <a:extLst>
              <a:ext uri="{FF2B5EF4-FFF2-40B4-BE49-F238E27FC236}">
                <a16:creationId xmlns:a16="http://schemas.microsoft.com/office/drawing/2014/main" id="{8206FFDD-6F25-4A4F-9752-78A51DEBC5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3498" y="3623285"/>
            <a:ext cx="3137647" cy="3137647"/>
          </a:xfrm>
          <a:prstGeom prst="rect">
            <a:avLst/>
          </a:prstGeom>
        </p:spPr>
      </p:pic>
      <p:pic>
        <p:nvPicPr>
          <p:cNvPr id="11" name="Picture 10" descr="A person wearing a hat&#10;&#10;Description automatically generated with low confidence">
            <a:extLst>
              <a:ext uri="{FF2B5EF4-FFF2-40B4-BE49-F238E27FC236}">
                <a16:creationId xmlns:a16="http://schemas.microsoft.com/office/drawing/2014/main" id="{1A81DD11-EB16-4727-AF95-FDB32A0F489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58904" y="3558006"/>
            <a:ext cx="3137647" cy="3137647"/>
          </a:xfrm>
          <a:prstGeom prst="rect">
            <a:avLst/>
          </a:prstGeom>
        </p:spPr>
      </p:pic>
      <p:sp>
        <p:nvSpPr>
          <p:cNvPr id="19" name="TextBox 18">
            <a:extLst>
              <a:ext uri="{FF2B5EF4-FFF2-40B4-BE49-F238E27FC236}">
                <a16:creationId xmlns:a16="http://schemas.microsoft.com/office/drawing/2014/main" id="{555D41A4-B28B-42D6-85FE-6CA682EB6235}"/>
              </a:ext>
            </a:extLst>
          </p:cNvPr>
          <p:cNvSpPr txBox="1"/>
          <p:nvPr/>
        </p:nvSpPr>
        <p:spPr>
          <a:xfrm>
            <a:off x="4714426" y="7487155"/>
            <a:ext cx="3775782" cy="5414944"/>
          </a:xfrm>
          <a:prstGeom prst="rect">
            <a:avLst/>
          </a:prstGeom>
          <a:noFill/>
        </p:spPr>
        <p:txBody>
          <a:bodyPr wrap="square" rtlCol="0">
            <a:spAutoFit/>
          </a:bodyPr>
          <a:lstStyle/>
          <a:p>
            <a:pPr algn="ctr"/>
            <a:r>
              <a:rPr lang="en-US" sz="2306" dirty="0">
                <a:solidFill>
                  <a:srgbClr val="24292F"/>
                </a:solidFill>
                <a:latin typeface="ui-monospace"/>
              </a:rPr>
              <a:t>Derek Jenkins: Derek is a Washington native and an experienced outdoorsman with many years hunting, fishing, skiing, canoeing, archery, shooting and minimalistic camping. His skillful mastery of bushcraft and wilderness survival knowledge helps define his character. He enjoys handcrafting his own long bows, flint knapped primitive arrows and making custom leather products.</a:t>
            </a:r>
            <a:endParaRPr lang="en-US" sz="2306" dirty="0"/>
          </a:p>
        </p:txBody>
      </p:sp>
      <p:sp>
        <p:nvSpPr>
          <p:cNvPr id="20" name="TextBox 19">
            <a:extLst>
              <a:ext uri="{FF2B5EF4-FFF2-40B4-BE49-F238E27FC236}">
                <a16:creationId xmlns:a16="http://schemas.microsoft.com/office/drawing/2014/main" id="{770788F8-C2C5-490C-8FAF-85B25953FE09}"/>
              </a:ext>
            </a:extLst>
          </p:cNvPr>
          <p:cNvSpPr txBox="1"/>
          <p:nvPr/>
        </p:nvSpPr>
        <p:spPr>
          <a:xfrm>
            <a:off x="468438" y="7382217"/>
            <a:ext cx="3775782" cy="4350422"/>
          </a:xfrm>
          <a:prstGeom prst="rect">
            <a:avLst/>
          </a:prstGeom>
          <a:noFill/>
        </p:spPr>
        <p:txBody>
          <a:bodyPr wrap="square" rtlCol="0">
            <a:spAutoFit/>
          </a:bodyPr>
          <a:lstStyle/>
          <a:p>
            <a:pPr algn="ctr"/>
            <a:r>
              <a:rPr lang="en-US" sz="2306" dirty="0">
                <a:solidFill>
                  <a:srgbClr val="24292F"/>
                </a:solidFill>
                <a:latin typeface="ui-monospace"/>
              </a:rPr>
              <a:t>Amy Smith: Amy truly has a passion for archery. She comes from a long line of hunters, fisherman, and trappers of Canada. Amy places a strong emphasis on safety and is enthusiastic about teaching. Amy also loves fitness, and has been a YMCA group exercise and personal trainer for over 18 years.</a:t>
            </a:r>
            <a:endParaRPr lang="en-US" sz="2306" dirty="0"/>
          </a:p>
        </p:txBody>
      </p:sp>
      <p:sp>
        <p:nvSpPr>
          <p:cNvPr id="21" name="TextBox 20">
            <a:extLst>
              <a:ext uri="{FF2B5EF4-FFF2-40B4-BE49-F238E27FC236}">
                <a16:creationId xmlns:a16="http://schemas.microsoft.com/office/drawing/2014/main" id="{B4F2FAA2-E202-417C-A7AC-2D5ECF1904DE}"/>
              </a:ext>
            </a:extLst>
          </p:cNvPr>
          <p:cNvSpPr txBox="1"/>
          <p:nvPr/>
        </p:nvSpPr>
        <p:spPr>
          <a:xfrm>
            <a:off x="8820766" y="7382216"/>
            <a:ext cx="3775782" cy="4705262"/>
          </a:xfrm>
          <a:prstGeom prst="rect">
            <a:avLst/>
          </a:prstGeom>
          <a:noFill/>
        </p:spPr>
        <p:txBody>
          <a:bodyPr wrap="square" rtlCol="0">
            <a:spAutoFit/>
          </a:bodyPr>
          <a:lstStyle/>
          <a:p>
            <a:pPr algn="ctr"/>
            <a:r>
              <a:rPr lang="en-US" sz="2306" dirty="0">
                <a:solidFill>
                  <a:srgbClr val="24292F"/>
                </a:solidFill>
                <a:latin typeface="ui-monospace"/>
              </a:rPr>
              <a:t>Nathan Lee: Nathan is an USA Archery Certified Level 3 NTS – Coach and has been teaching archery since 2009. He has been interested in archery since he nocked his first arrow while a Boy Scout at Scout camp. Nathan has many years of experience teaching people of all ages, experience gained as a Martial Arts Instructor and Studio Manager.</a:t>
            </a:r>
          </a:p>
        </p:txBody>
      </p:sp>
      <p:sp>
        <p:nvSpPr>
          <p:cNvPr id="15" name="Rectangle 1">
            <a:extLst>
              <a:ext uri="{FF2B5EF4-FFF2-40B4-BE49-F238E27FC236}">
                <a16:creationId xmlns:a16="http://schemas.microsoft.com/office/drawing/2014/main" id="{6A890D96-C445-4D52-B9D8-328F18AC8CDF}"/>
              </a:ext>
            </a:extLst>
          </p:cNvPr>
          <p:cNvSpPr>
            <a:spLocks noChangeArrowheads="1"/>
          </p:cNvSpPr>
          <p:nvPr/>
        </p:nvSpPr>
        <p:spPr bwMode="auto">
          <a:xfrm>
            <a:off x="6364195" y="3814575"/>
            <a:ext cx="304220" cy="1064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50607" tIns="75303" rIns="150607" bIns="75303" numCol="1" anchor="ctr" anchorCtr="0" compatLnSpc="1">
            <a:prstTxWarp prst="textNoShape">
              <a:avLst/>
            </a:prstTxWarp>
            <a:spAutoFit/>
          </a:bodyPr>
          <a:lstStyle/>
          <a:p>
            <a:pPr defTabSz="1505981" eaLnBrk="0" fontAlgn="base" hangingPunct="0">
              <a:spcBef>
                <a:spcPct val="0"/>
              </a:spcBef>
              <a:spcAft>
                <a:spcPct val="0"/>
              </a:spcAft>
            </a:pPr>
            <a:br>
              <a:rPr lang="en-US" altLang="en-US" sz="2964">
                <a:latin typeface="Arial" panose="020B0604020202020204" pitchFamily="34" charset="0"/>
              </a:rPr>
            </a:br>
            <a:endParaRPr lang="en-US" altLang="en-US" sz="2964">
              <a:latin typeface="Arial" panose="020B0604020202020204" pitchFamily="34" charset="0"/>
            </a:endParaRPr>
          </a:p>
        </p:txBody>
      </p:sp>
      <p:sp>
        <p:nvSpPr>
          <p:cNvPr id="2" name="TextBox 1">
            <a:extLst>
              <a:ext uri="{FF2B5EF4-FFF2-40B4-BE49-F238E27FC236}">
                <a16:creationId xmlns:a16="http://schemas.microsoft.com/office/drawing/2014/main" id="{5824D8EC-1DB1-48BE-9FAF-38859149250B}"/>
              </a:ext>
            </a:extLst>
          </p:cNvPr>
          <p:cNvSpPr txBox="1"/>
          <p:nvPr/>
        </p:nvSpPr>
        <p:spPr>
          <a:xfrm>
            <a:off x="5033497" y="2810623"/>
            <a:ext cx="3324137" cy="548483"/>
          </a:xfrm>
          <a:prstGeom prst="rect">
            <a:avLst/>
          </a:prstGeom>
          <a:noFill/>
        </p:spPr>
        <p:txBody>
          <a:bodyPr wrap="square" rtlCol="0">
            <a:spAutoFit/>
          </a:bodyPr>
          <a:lstStyle/>
          <a:p>
            <a:pPr algn="ctr"/>
            <a:r>
              <a:rPr lang="en-US" sz="2964" dirty="0"/>
              <a:t>Our Instructors</a:t>
            </a:r>
          </a:p>
        </p:txBody>
      </p:sp>
    </p:spTree>
    <p:extLst>
      <p:ext uri="{BB962C8B-B14F-4D97-AF65-F5344CB8AC3E}">
        <p14:creationId xmlns:p14="http://schemas.microsoft.com/office/powerpoint/2010/main" val="19248332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TotalTime>
  <Words>621</Words>
  <Application>Microsoft Office PowerPoint</Application>
  <PresentationFormat>Custom</PresentationFormat>
  <Paragraphs>63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ui-monospace</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Danielle Jorgensen</dc:creator>
  <cp:lastModifiedBy>Danielle Jorgensen</cp:lastModifiedBy>
  <cp:revision>1</cp:revision>
  <dcterms:created xsi:type="dcterms:W3CDTF">2022-03-04T03:26:38Z</dcterms:created>
  <dcterms:modified xsi:type="dcterms:W3CDTF">2022-03-06T05:11:27Z</dcterms:modified>
</cp:coreProperties>
</file>