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2522" autoAdjust="0"/>
  </p:normalViewPr>
  <p:slideViewPr>
    <p:cSldViewPr snapToGrid="0">
      <p:cViewPr varScale="1">
        <p:scale>
          <a:sx n="49" d="100"/>
          <a:sy n="49" d="100"/>
        </p:scale>
        <p:origin x="1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1704D-60E3-49A9-9D9C-E6DB3A52E1F9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9AF0-8405-4F8F-86AD-37921E4E1F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6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9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9188E-53B8-4603-8C04-FEA8F0E3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1DDC5D-B921-4475-9B3A-6A4AA4AC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32-58DE-43AF-98E2-C7AFC078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98487-3B12-45DB-B417-271C21E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DBB4C-3615-4235-ACE4-1D729A36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AF2D3-6EA1-4492-95D9-FB73570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3B9C1-297C-4CA2-9B99-D30EF8DC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4516F-0CFC-4806-81CE-C67189F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34247-029F-4CA1-BCD5-FB8FED9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D8CB4-3F8D-432E-A1C9-1414109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E65631-6F08-4B15-A6BF-1E528E40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7293E-A5A9-4574-92C3-B5A23014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46B3-F4F2-4230-B71F-C17309A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6173E-27A4-4A3A-9820-FB40B6F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66BA4-69E8-4607-8EB4-28E2EFF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FD81B-ED7A-4CD7-96AA-261B62C2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2937E-C739-41FA-8257-E657C514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764"/>
            <a:ext cx="7886700" cy="46621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63B51-72FB-4EE0-A751-B8F0A41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DD4C5-9B21-4842-8CB1-3E2E6F82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FA56E-8EBC-4F5D-9472-E34081A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0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82F5-F8CA-481D-B13A-EBF290E3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BB4CD-6DDD-4F77-969A-A2667FF0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A274-2A6C-4B3C-9E73-A7EE54B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AE922-D6AB-4484-8C37-58156BED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9CE9E-1B65-4C1A-A89D-0AB7CC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3012-858B-4E0B-AA41-FC737BB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FF208-BF45-48D1-9F54-15D5ED36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B0A4A-F5C1-4C77-941C-D57B4C03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ECC67-7E5A-4FEA-9596-F47B227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6AC13-DF87-451C-9332-9B4B493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9B4A1-28EF-455E-8C74-B763C5C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AD4B4-6A12-40E6-A7FE-52F2C30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F8FC0-E656-4EEA-9946-AAB94E59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079F2-346B-4B26-8C4A-BD606820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7A02C-7698-40F6-BA56-81489B7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D19C5-816D-4E97-B7B9-2AAF38BF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C4B1B-73C3-48F1-8CBE-3F1FF5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EE0250-6D8A-4717-9B48-C13E8CF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9735FE-E46B-443F-BCAB-B769F35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43D38-F4EF-44B7-9A28-8D7BBA4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ABD8D4-6409-46D7-9BAE-BB202EB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76DD51-6E12-41FC-8283-7EB7F2A2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1FE77D-016F-447B-B795-0D064B38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9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560A53-B636-4892-A714-D1F495B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00D68-5137-4471-A5FA-3F039A1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ED6AF1-6A9E-44C8-9807-0943001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6DF4-F391-44BA-9645-B651CA9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3F025-9F5B-4153-9547-C18CC93B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3EA8E-D892-4189-A22F-42012E59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6819F-186C-4FC3-8751-1FBF56AA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9C7A6-53A8-435F-9559-ED0DB49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F8A78-51DC-46EA-AB23-AA92AB6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7780-C4C8-4445-9684-F781CAF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CA529F-EFA2-44A3-AA52-EF787E43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F9E568-4AA3-4300-9B54-A3FE8F1A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7D7D2-2311-4D5B-A7D1-31066D9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6F401-17F6-414A-AC45-8924ABB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AB8C1E-B638-4415-96F0-6474CEB3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1A8F61-C693-4FFA-814A-0925F6C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24EB5-16DD-4E85-84F4-8C00492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525F6-B97D-458E-9F6E-5E17AEE0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5BA8-AD47-4543-8321-0F66C353ED98}" type="datetimeFigureOut">
              <a:rPr kumimoji="1" lang="ja-JP" altLang="en-US" smtClean="0"/>
              <a:t>2019/2/8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F0BCB-B5A6-44BA-9D63-692B7E40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1CE85-42E4-4282-AA7F-747643C2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平衡分離集合を近似する分散アルゴリズム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51334"/>
            <a:ext cx="6858000" cy="1655762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sz="2400" dirty="0"/>
              <a:t>泉研究室所属</a:t>
            </a:r>
            <a:endParaRPr lang="en-US" altLang="ja-JP" sz="2400" dirty="0"/>
          </a:p>
          <a:p>
            <a:pPr algn="r"/>
            <a:r>
              <a:rPr kumimoji="1" lang="en-US" altLang="ja-JP" sz="2400" dirty="0"/>
              <a:t>26115142</a:t>
            </a:r>
            <a:r>
              <a:rPr kumimoji="1" lang="ja-JP" altLang="en-US" sz="2400"/>
              <a:t>　</a:t>
            </a:r>
            <a:r>
              <a:rPr lang="ja-JP" altLang="en-US" sz="2400"/>
              <a:t>水谷 龍誠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867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13</Words>
  <Application>Microsoft Office PowerPoint</Application>
  <PresentationFormat>画面に合わせる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メイリオ</vt:lpstr>
      <vt:lpstr>游ゴシック</vt:lpstr>
      <vt:lpstr>Arial</vt:lpstr>
      <vt:lpstr>Office テーマ</vt:lpstr>
      <vt:lpstr>平衡分離集合を近似する分散アルゴリズム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岡村　空</dc:creator>
  <cp:lastModifiedBy>水谷龍誠</cp:lastModifiedBy>
  <cp:revision>158</cp:revision>
  <dcterms:created xsi:type="dcterms:W3CDTF">2017-04-07T05:02:19Z</dcterms:created>
  <dcterms:modified xsi:type="dcterms:W3CDTF">2019-02-08T07:09:15Z</dcterms:modified>
</cp:coreProperties>
</file>