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64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103EAA-2D99-46E3-BB94-6D976D0A739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001E43-6630-49B1-94C4-6970CAF85E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772816"/>
            <a:ext cx="6696744" cy="1470025"/>
          </a:xfrm>
        </p:spPr>
        <p:txBody>
          <a:bodyPr/>
          <a:lstStyle/>
          <a:p>
            <a:r>
              <a:rPr lang="ko-KR" altLang="en-US" sz="4800" dirty="0" smtClean="0">
                <a:latin typeface="Noto Sans KR Medium" pitchFamily="34" charset="-127"/>
                <a:ea typeface="Noto Sans KR Medium" pitchFamily="34" charset="-127"/>
              </a:rPr>
              <a:t>디자인 설계 및 조사분석</a:t>
            </a:r>
            <a:endParaRPr lang="ko-KR" altLang="en-US" sz="48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2360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Noto Sans KR Medium" pitchFamily="34" charset="-127"/>
                <a:ea typeface="Noto Sans KR Medium" pitchFamily="34" charset="-127"/>
              </a:rPr>
              <a:t>서수민</a:t>
            </a:r>
            <a:endParaRPr lang="ko-KR" altLang="en-US" dirty="0">
              <a:solidFill>
                <a:srgbClr val="000000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3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31840" y="1772816"/>
            <a:ext cx="3456384" cy="1470025"/>
          </a:xfrm>
        </p:spPr>
        <p:txBody>
          <a:bodyPr/>
          <a:lstStyle/>
          <a:p>
            <a:r>
              <a:rPr lang="ko-KR" altLang="en-US" sz="4800" smtClean="0">
                <a:latin typeface="Noto Sans KR Medium" pitchFamily="34" charset="-127"/>
                <a:ea typeface="Noto Sans KR Medium" pitchFamily="34" charset="-127"/>
              </a:rPr>
              <a:t>정보구조도</a:t>
            </a:r>
            <a:endParaRPr lang="ko-KR" altLang="en-US" sz="480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6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422176"/>
            <a:ext cx="2386608" cy="846584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latin typeface="Noto Sans KR Medium" pitchFamily="34" charset="-127"/>
                <a:ea typeface="Noto Sans KR Medium" pitchFamily="34" charset="-127"/>
              </a:rPr>
              <a:t>정보구조</a:t>
            </a:r>
            <a:r>
              <a:rPr lang="ko-KR" altLang="en-US" sz="3200" dirty="0" smtClean="0">
                <a:latin typeface="Noto Sans KR Medium" pitchFamily="34" charset="-127"/>
                <a:ea typeface="Noto Sans KR Medium" pitchFamily="34" charset="-127"/>
              </a:rPr>
              <a:t>도</a:t>
            </a:r>
            <a:endParaRPr lang="ko-KR" altLang="en-US" sz="32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 descr="C:\Users\7\Documents\KakaoTalk_20230220_12401696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68"/>
          <a:stretch/>
        </p:blipFill>
        <p:spPr bwMode="auto">
          <a:xfrm>
            <a:off x="2915816" y="404664"/>
            <a:ext cx="3672408" cy="63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13184" y="567465"/>
            <a:ext cx="0" cy="43077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31840" y="2204864"/>
            <a:ext cx="3456384" cy="1008112"/>
          </a:xfrm>
        </p:spPr>
        <p:txBody>
          <a:bodyPr/>
          <a:lstStyle/>
          <a:p>
            <a:r>
              <a:rPr lang="ko-KR" altLang="en-US" sz="4800" dirty="0" smtClean="0">
                <a:latin typeface="Noto Sans KR Medium" pitchFamily="34" charset="-127"/>
                <a:ea typeface="Noto Sans KR Medium" pitchFamily="34" charset="-127"/>
              </a:rPr>
              <a:t>스토리보드</a:t>
            </a:r>
            <a:endParaRPr lang="ko-KR" altLang="en-US" sz="480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3384376" cy="72008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Noto Sans KR Medium" pitchFamily="34" charset="-127"/>
                <a:ea typeface="Noto Sans KR Medium" pitchFamily="34" charset="-127"/>
              </a:rPr>
              <a:t>스토리보드  </a:t>
            </a:r>
            <a:r>
              <a:rPr lang="en-US" altLang="ko-KR" sz="2400" dirty="0" smtClean="0">
                <a:latin typeface="Noto Sans KR Medium" pitchFamily="34" charset="-127"/>
                <a:ea typeface="Noto Sans KR Medium" pitchFamily="34" charset="-127"/>
              </a:rPr>
              <a:t>[ </a:t>
            </a:r>
            <a:r>
              <a:rPr lang="ko-KR" altLang="en-US" sz="2400" dirty="0" err="1" smtClean="0">
                <a:latin typeface="Noto Sans KR Medium" pitchFamily="34" charset="-127"/>
                <a:ea typeface="Noto Sans KR Medium" pitchFamily="34" charset="-127"/>
              </a:rPr>
              <a:t>모바일</a:t>
            </a:r>
            <a:r>
              <a:rPr lang="ko-KR" altLang="en-US" sz="24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2400" dirty="0" smtClean="0">
                <a:latin typeface="Noto Sans KR Medium" pitchFamily="34" charset="-127"/>
                <a:ea typeface="Noto Sans KR Medium" pitchFamily="34" charset="-127"/>
              </a:rPr>
              <a:t>]</a:t>
            </a:r>
            <a:r>
              <a:rPr lang="ko-KR" altLang="en-US" sz="24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endParaRPr lang="ko-KR" altLang="en-US" sz="240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528" y="557256"/>
            <a:ext cx="0" cy="5040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7\Documents\KakaoTalk_20230220_124016960_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t="9397" r="4042" b="11320"/>
          <a:stretch/>
        </p:blipFill>
        <p:spPr bwMode="auto">
          <a:xfrm>
            <a:off x="323528" y="1484784"/>
            <a:ext cx="8539479" cy="498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557256"/>
            <a:ext cx="0" cy="5040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7\Documents\KakaoTalk_20230220_124016960_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t="9121" r="2954" b="11728"/>
          <a:stretch/>
        </p:blipFill>
        <p:spPr bwMode="auto">
          <a:xfrm>
            <a:off x="323528" y="1484784"/>
            <a:ext cx="855281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95536" y="476672"/>
            <a:ext cx="33843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latin typeface="Noto Sans KR Medium" pitchFamily="34" charset="-127"/>
                <a:ea typeface="Noto Sans KR Medium" pitchFamily="34" charset="-127"/>
              </a:rPr>
              <a:t>스토리보드  </a:t>
            </a:r>
            <a:r>
              <a:rPr lang="en-US" altLang="ko-KR" sz="2400" dirty="0" smtClean="0">
                <a:latin typeface="Noto Sans KR Medium" pitchFamily="34" charset="-127"/>
                <a:ea typeface="Noto Sans KR Medium" pitchFamily="34" charset="-127"/>
              </a:rPr>
              <a:t>[ </a:t>
            </a:r>
            <a:r>
              <a:rPr lang="ko-KR" altLang="en-US" sz="2400" dirty="0" err="1" smtClean="0">
                <a:latin typeface="Noto Sans KR Medium" pitchFamily="34" charset="-127"/>
                <a:ea typeface="Noto Sans KR Medium" pitchFamily="34" charset="-127"/>
              </a:rPr>
              <a:t>태블</a:t>
            </a:r>
            <a:r>
              <a:rPr lang="ko-KR" altLang="en-US" sz="2400" dirty="0" err="1">
                <a:latin typeface="Noto Sans KR Medium" pitchFamily="34" charset="-127"/>
                <a:ea typeface="Noto Sans KR Medium" pitchFamily="34" charset="-127"/>
              </a:rPr>
              <a:t>릿</a:t>
            </a:r>
            <a:r>
              <a:rPr lang="ko-KR" altLang="en-US" sz="24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2400" dirty="0" smtClean="0">
                <a:latin typeface="Noto Sans KR Medium" pitchFamily="34" charset="-127"/>
                <a:ea typeface="Noto Sans KR Medium" pitchFamily="34" charset="-127"/>
              </a:rPr>
              <a:t>]</a:t>
            </a:r>
            <a:r>
              <a:rPr lang="ko-KR" altLang="en-US" sz="24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endParaRPr lang="ko-KR" altLang="en-US" sz="240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0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557256"/>
            <a:ext cx="0" cy="5040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7\Documents\KakaoTalk_20230220_124016960_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t="9388" r="4012" b="11937"/>
          <a:stretch/>
        </p:blipFill>
        <p:spPr bwMode="auto">
          <a:xfrm>
            <a:off x="323528" y="1484784"/>
            <a:ext cx="852411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3384376" cy="720080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>
                <a:latin typeface="Noto Sans KR Medium" pitchFamily="34" charset="-127"/>
                <a:ea typeface="Noto Sans KR Medium" pitchFamily="34" charset="-127"/>
              </a:rPr>
              <a:t>스토리보드  </a:t>
            </a:r>
            <a:r>
              <a:rPr lang="en-US" altLang="ko-KR" sz="2400" dirty="0" smtClean="0">
                <a:latin typeface="Noto Sans KR Medium" pitchFamily="34" charset="-127"/>
                <a:ea typeface="Noto Sans KR Medium" pitchFamily="34" charset="-127"/>
              </a:rPr>
              <a:t>[ </a:t>
            </a:r>
            <a:r>
              <a:rPr lang="ko-KR" altLang="en-US" sz="2400" dirty="0" err="1" smtClean="0">
                <a:latin typeface="Noto Sans KR Medium" pitchFamily="34" charset="-127"/>
                <a:ea typeface="Noto Sans KR Medium" pitchFamily="34" charset="-127"/>
              </a:rPr>
              <a:t>데스크</a:t>
            </a:r>
            <a:r>
              <a:rPr lang="ko-KR" altLang="en-US" sz="2400" dirty="0" err="1">
                <a:latin typeface="Noto Sans KR Medium" pitchFamily="34" charset="-127"/>
                <a:ea typeface="Noto Sans KR Medium" pitchFamily="34" charset="-127"/>
              </a:rPr>
              <a:t>탑</a:t>
            </a:r>
            <a:r>
              <a:rPr lang="ko-KR" altLang="en-US" sz="24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2400" dirty="0" smtClean="0">
                <a:latin typeface="Noto Sans KR Medium" pitchFamily="34" charset="-127"/>
                <a:ea typeface="Noto Sans KR Medium" pitchFamily="34" charset="-127"/>
              </a:rPr>
              <a:t>]</a:t>
            </a:r>
            <a:r>
              <a:rPr lang="ko-KR" altLang="en-US" sz="24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endParaRPr lang="ko-KR" altLang="en-US" sz="240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9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</TotalTime>
  <Words>20</Words>
  <Application>Microsoft Office PowerPoint</Application>
  <PresentationFormat>화면 슬라이드 쇼(4:3)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투명도</vt:lpstr>
      <vt:lpstr>디자인 설계 및 조사분석</vt:lpstr>
      <vt:lpstr>정보구조도</vt:lpstr>
      <vt:lpstr>정보구조도</vt:lpstr>
      <vt:lpstr>스토리보드</vt:lpstr>
      <vt:lpstr>스토리보드  [ 모바일 ] </vt:lpstr>
      <vt:lpstr>PowerPoint 프레젠테이션</vt:lpstr>
      <vt:lpstr>스토리보드  [ 데스크탑 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</dc:creator>
  <cp:lastModifiedBy>7</cp:lastModifiedBy>
  <cp:revision>17</cp:revision>
  <dcterms:created xsi:type="dcterms:W3CDTF">2023-02-20T03:21:34Z</dcterms:created>
  <dcterms:modified xsi:type="dcterms:W3CDTF">2023-02-20T04:02:13Z</dcterms:modified>
</cp:coreProperties>
</file>