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ree nayak" userId="83d641a80d871f69" providerId="LiveId" clId="{7722CE44-5DF3-4566-87D0-9C4F28826563}"/>
    <pc:docChg chg="undo custSel delSld modSld">
      <pc:chgData name="sushree nayak" userId="83d641a80d871f69" providerId="LiveId" clId="{7722CE44-5DF3-4566-87D0-9C4F28826563}" dt="2021-11-29T00:28:28.563" v="2226" actId="47"/>
      <pc:docMkLst>
        <pc:docMk/>
      </pc:docMkLst>
      <pc:sldChg chg="modSp mod">
        <pc:chgData name="sushree nayak" userId="83d641a80d871f69" providerId="LiveId" clId="{7722CE44-5DF3-4566-87D0-9C4F28826563}" dt="2021-11-28T23:30:28.494" v="1017" actId="27636"/>
        <pc:sldMkLst>
          <pc:docMk/>
          <pc:sldMk cId="1479697744" sldId="265"/>
        </pc:sldMkLst>
        <pc:spChg chg="mod">
          <ac:chgData name="sushree nayak" userId="83d641a80d871f69" providerId="LiveId" clId="{7722CE44-5DF3-4566-87D0-9C4F28826563}" dt="2021-11-28T23:28:25.354" v="848" actId="20577"/>
          <ac:spMkLst>
            <pc:docMk/>
            <pc:sldMk cId="1479697744" sldId="265"/>
            <ac:spMk id="29" creationId="{30D4DB79-5B58-4558-A55C-8FB082E61B76}"/>
          </ac:spMkLst>
        </pc:spChg>
        <pc:spChg chg="mod">
          <ac:chgData name="sushree nayak" userId="83d641a80d871f69" providerId="LiveId" clId="{7722CE44-5DF3-4566-87D0-9C4F28826563}" dt="2021-11-28T23:29:06.361" v="919" actId="20577"/>
          <ac:spMkLst>
            <pc:docMk/>
            <pc:sldMk cId="1479697744" sldId="265"/>
            <ac:spMk id="30" creationId="{4735878A-1719-45C1-9F84-33D0A5FA30B0}"/>
          </ac:spMkLst>
        </pc:spChg>
        <pc:spChg chg="mod">
          <ac:chgData name="sushree nayak" userId="83d641a80d871f69" providerId="LiveId" clId="{7722CE44-5DF3-4566-87D0-9C4F28826563}" dt="2021-11-28T23:30:28.494" v="1017" actId="27636"/>
          <ac:spMkLst>
            <pc:docMk/>
            <pc:sldMk cId="1479697744" sldId="265"/>
            <ac:spMk id="31" creationId="{EA0EFCCE-265B-47D2-8C77-8DCFCF01E65A}"/>
          </ac:spMkLst>
        </pc:spChg>
      </pc:sldChg>
      <pc:sldChg chg="modSp mod">
        <pc:chgData name="sushree nayak" userId="83d641a80d871f69" providerId="LiveId" clId="{7722CE44-5DF3-4566-87D0-9C4F28826563}" dt="2021-11-28T23:32:21.445" v="1140" actId="404"/>
        <pc:sldMkLst>
          <pc:docMk/>
          <pc:sldMk cId="518103256" sldId="266"/>
        </pc:sldMkLst>
        <pc:spChg chg="mod">
          <ac:chgData name="sushree nayak" userId="83d641a80d871f69" providerId="LiveId" clId="{7722CE44-5DF3-4566-87D0-9C4F28826563}" dt="2021-11-28T23:32:21.445" v="1140" actId="404"/>
          <ac:spMkLst>
            <pc:docMk/>
            <pc:sldMk cId="518103256" sldId="266"/>
            <ac:spMk id="17" creationId="{412041B6-9143-460A-8465-687520E523AB}"/>
          </ac:spMkLst>
        </pc:spChg>
        <pc:spChg chg="mod">
          <ac:chgData name="sushree nayak" userId="83d641a80d871f69" providerId="LiveId" clId="{7722CE44-5DF3-4566-87D0-9C4F28826563}" dt="2021-11-28T23:32:08.897" v="1137" actId="14100"/>
          <ac:spMkLst>
            <pc:docMk/>
            <pc:sldMk cId="518103256" sldId="266"/>
            <ac:spMk id="29" creationId="{30D4DB79-5B58-4558-A55C-8FB082E61B76}"/>
          </ac:spMkLst>
        </pc:spChg>
      </pc:sldChg>
      <pc:sldChg chg="modSp mod">
        <pc:chgData name="sushree nayak" userId="83d641a80d871f69" providerId="LiveId" clId="{7722CE44-5DF3-4566-87D0-9C4F28826563}" dt="2021-11-28T23:36:13.976" v="1442" actId="27636"/>
        <pc:sldMkLst>
          <pc:docMk/>
          <pc:sldMk cId="3617991285" sldId="267"/>
        </pc:sldMkLst>
        <pc:spChg chg="mod">
          <ac:chgData name="sushree nayak" userId="83d641a80d871f69" providerId="LiveId" clId="{7722CE44-5DF3-4566-87D0-9C4F28826563}" dt="2021-11-28T23:34:40.798" v="1309" actId="1076"/>
          <ac:spMkLst>
            <pc:docMk/>
            <pc:sldMk cId="3617991285" sldId="267"/>
            <ac:spMk id="27" creationId="{020F4D09-C60F-4514-A5A9-3C97E97AE95A}"/>
          </ac:spMkLst>
        </pc:spChg>
        <pc:spChg chg="mod">
          <ac:chgData name="sushree nayak" userId="83d641a80d871f69" providerId="LiveId" clId="{7722CE44-5DF3-4566-87D0-9C4F28826563}" dt="2021-11-28T23:33:32.299" v="1211" actId="20577"/>
          <ac:spMkLst>
            <pc:docMk/>
            <pc:sldMk cId="3617991285" sldId="267"/>
            <ac:spMk id="29" creationId="{30D4DB79-5B58-4558-A55C-8FB082E61B76}"/>
          </ac:spMkLst>
        </pc:spChg>
        <pc:spChg chg="mod">
          <ac:chgData name="sushree nayak" userId="83d641a80d871f69" providerId="LiveId" clId="{7722CE44-5DF3-4566-87D0-9C4F28826563}" dt="2021-11-28T23:34:34.041" v="1308" actId="20577"/>
          <ac:spMkLst>
            <pc:docMk/>
            <pc:sldMk cId="3617991285" sldId="267"/>
            <ac:spMk id="30" creationId="{4735878A-1719-45C1-9F84-33D0A5FA30B0}"/>
          </ac:spMkLst>
        </pc:spChg>
        <pc:spChg chg="mod">
          <ac:chgData name="sushree nayak" userId="83d641a80d871f69" providerId="LiveId" clId="{7722CE44-5DF3-4566-87D0-9C4F28826563}" dt="2021-11-28T23:36:13.976" v="1442" actId="27636"/>
          <ac:spMkLst>
            <pc:docMk/>
            <pc:sldMk cId="3617991285" sldId="267"/>
            <ac:spMk id="31" creationId="{EA0EFCCE-265B-47D2-8C77-8DCFCF01E65A}"/>
          </ac:spMkLst>
        </pc:spChg>
      </pc:sldChg>
      <pc:sldChg chg="modSp mod">
        <pc:chgData name="sushree nayak" userId="83d641a80d871f69" providerId="LiveId" clId="{7722CE44-5DF3-4566-87D0-9C4F28826563}" dt="2021-11-29T00:19:56.190" v="1836" actId="27636"/>
        <pc:sldMkLst>
          <pc:docMk/>
          <pc:sldMk cId="3174322702" sldId="268"/>
        </pc:sldMkLst>
        <pc:spChg chg="mod">
          <ac:chgData name="sushree nayak" userId="83d641a80d871f69" providerId="LiveId" clId="{7722CE44-5DF3-4566-87D0-9C4F28826563}" dt="2021-11-29T00:17:51.257" v="1692" actId="1076"/>
          <ac:spMkLst>
            <pc:docMk/>
            <pc:sldMk cId="3174322702" sldId="268"/>
            <ac:spMk id="17" creationId="{412041B6-9143-460A-8465-687520E523AB}"/>
          </ac:spMkLst>
        </pc:spChg>
        <pc:spChg chg="mod">
          <ac:chgData name="sushree nayak" userId="83d641a80d871f69" providerId="LiveId" clId="{7722CE44-5DF3-4566-87D0-9C4F28826563}" dt="2021-11-29T00:17:44.739" v="1691" actId="14100"/>
          <ac:spMkLst>
            <pc:docMk/>
            <pc:sldMk cId="3174322702" sldId="268"/>
            <ac:spMk id="19" creationId="{5DFE20B1-66CE-4ABD-B19A-C9223A74C871}"/>
          </ac:spMkLst>
        </pc:spChg>
        <pc:spChg chg="mod">
          <ac:chgData name="sushree nayak" userId="83d641a80d871f69" providerId="LiveId" clId="{7722CE44-5DF3-4566-87D0-9C4F28826563}" dt="2021-11-29T00:18:47.807" v="1743" actId="20577"/>
          <ac:spMkLst>
            <pc:docMk/>
            <pc:sldMk cId="3174322702" sldId="268"/>
            <ac:spMk id="27" creationId="{020F4D09-C60F-4514-A5A9-3C97E97AE95A}"/>
          </ac:spMkLst>
        </pc:spChg>
        <pc:spChg chg="mod">
          <ac:chgData name="sushree nayak" userId="83d641a80d871f69" providerId="LiveId" clId="{7722CE44-5DF3-4566-87D0-9C4F28826563}" dt="2021-11-29T00:15:21.388" v="1527" actId="20577"/>
          <ac:spMkLst>
            <pc:docMk/>
            <pc:sldMk cId="3174322702" sldId="268"/>
            <ac:spMk id="29" creationId="{30D4DB79-5B58-4558-A55C-8FB082E61B76}"/>
          </ac:spMkLst>
        </pc:spChg>
        <pc:spChg chg="mod">
          <ac:chgData name="sushree nayak" userId="83d641a80d871f69" providerId="LiveId" clId="{7722CE44-5DF3-4566-87D0-9C4F28826563}" dt="2021-11-29T00:17:28.076" v="1688" actId="1076"/>
          <ac:spMkLst>
            <pc:docMk/>
            <pc:sldMk cId="3174322702" sldId="268"/>
            <ac:spMk id="30" creationId="{4735878A-1719-45C1-9F84-33D0A5FA30B0}"/>
          </ac:spMkLst>
        </pc:spChg>
        <pc:spChg chg="mod">
          <ac:chgData name="sushree nayak" userId="83d641a80d871f69" providerId="LiveId" clId="{7722CE44-5DF3-4566-87D0-9C4F28826563}" dt="2021-11-29T00:19:56.190" v="1836" actId="27636"/>
          <ac:spMkLst>
            <pc:docMk/>
            <pc:sldMk cId="3174322702" sldId="268"/>
            <ac:spMk id="31" creationId="{EA0EFCCE-265B-47D2-8C77-8DCFCF01E65A}"/>
          </ac:spMkLst>
        </pc:spChg>
      </pc:sldChg>
      <pc:sldChg chg="addSp delSp modSp mod">
        <pc:chgData name="sushree nayak" userId="83d641a80d871f69" providerId="LiveId" clId="{7722CE44-5DF3-4566-87D0-9C4F28826563}" dt="2021-11-29T00:20:44.837" v="1845" actId="20577"/>
        <pc:sldMkLst>
          <pc:docMk/>
          <pc:sldMk cId="1372404757" sldId="269"/>
        </pc:sldMkLst>
        <pc:spChg chg="add mod">
          <ac:chgData name="sushree nayak" userId="83d641a80d871f69" providerId="LiveId" clId="{7722CE44-5DF3-4566-87D0-9C4F28826563}" dt="2021-11-29T00:20:19.102" v="1839" actId="20577"/>
          <ac:spMkLst>
            <pc:docMk/>
            <pc:sldMk cId="1372404757" sldId="269"/>
            <ac:spMk id="14" creationId="{F71CAE97-BB90-411A-829F-42AB4C442EF7}"/>
          </ac:spMkLst>
        </pc:spChg>
        <pc:spChg chg="add mod">
          <ac:chgData name="sushree nayak" userId="83d641a80d871f69" providerId="LiveId" clId="{7722CE44-5DF3-4566-87D0-9C4F28826563}" dt="2021-11-29T00:20:28.690" v="1841" actId="20577"/>
          <ac:spMkLst>
            <pc:docMk/>
            <pc:sldMk cId="1372404757" sldId="269"/>
            <ac:spMk id="16" creationId="{0A4AB721-321F-4C98-B812-827E01E15984}"/>
          </ac:spMkLst>
        </pc:spChg>
        <pc:spChg chg="add del mod">
          <ac:chgData name="sushree nayak" userId="83d641a80d871f69" providerId="LiveId" clId="{7722CE44-5DF3-4566-87D0-9C4F28826563}" dt="2021-11-29T00:20:39.113" v="1843" actId="478"/>
          <ac:spMkLst>
            <pc:docMk/>
            <pc:sldMk cId="1372404757" sldId="269"/>
            <ac:spMk id="20" creationId="{66417CA5-54E1-4C65-88C9-A8244C1BBFF0}"/>
          </ac:spMkLst>
        </pc:spChg>
        <pc:spChg chg="add mod">
          <ac:chgData name="sushree nayak" userId="83d641a80d871f69" providerId="LiveId" clId="{7722CE44-5DF3-4566-87D0-9C4F28826563}" dt="2021-11-29T00:20:44.837" v="1845" actId="20577"/>
          <ac:spMkLst>
            <pc:docMk/>
            <pc:sldMk cId="1372404757" sldId="269"/>
            <ac:spMk id="22" creationId="{B9F2B3D4-4F36-4E65-B7E1-DE27A4AB96FB}"/>
          </ac:spMkLst>
        </pc:spChg>
        <pc:spChg chg="add del">
          <ac:chgData name="sushree nayak" userId="83d641a80d871f69" providerId="LiveId" clId="{7722CE44-5DF3-4566-87D0-9C4F28826563}" dt="2021-11-29T00:20:39.113" v="1843" actId="478"/>
          <ac:spMkLst>
            <pc:docMk/>
            <pc:sldMk cId="1372404757" sldId="269"/>
            <ac:spMk id="27" creationId="{020F4D09-C60F-4514-A5A9-3C97E97AE95A}"/>
          </ac:spMkLst>
        </pc:spChg>
        <pc:spChg chg="del mod">
          <ac:chgData name="sushree nayak" userId="83d641a80d871f69" providerId="LiveId" clId="{7722CE44-5DF3-4566-87D0-9C4F28826563}" dt="2021-11-29T00:20:16.614" v="1838" actId="478"/>
          <ac:spMkLst>
            <pc:docMk/>
            <pc:sldMk cId="1372404757" sldId="269"/>
            <ac:spMk id="29" creationId="{30D4DB79-5B58-4558-A55C-8FB082E61B76}"/>
          </ac:spMkLst>
        </pc:spChg>
        <pc:spChg chg="del">
          <ac:chgData name="sushree nayak" userId="83d641a80d871f69" providerId="LiveId" clId="{7722CE44-5DF3-4566-87D0-9C4F28826563}" dt="2021-11-29T00:20:26.615" v="1840" actId="478"/>
          <ac:spMkLst>
            <pc:docMk/>
            <pc:sldMk cId="1372404757" sldId="269"/>
            <ac:spMk id="30" creationId="{4735878A-1719-45C1-9F84-33D0A5FA30B0}"/>
          </ac:spMkLst>
        </pc:spChg>
        <pc:spChg chg="del">
          <ac:chgData name="sushree nayak" userId="83d641a80d871f69" providerId="LiveId" clId="{7722CE44-5DF3-4566-87D0-9C4F28826563}" dt="2021-11-29T00:20:42.820" v="1844" actId="478"/>
          <ac:spMkLst>
            <pc:docMk/>
            <pc:sldMk cId="1372404757" sldId="269"/>
            <ac:spMk id="31" creationId="{EA0EFCCE-265B-47D2-8C77-8DCFCF01E65A}"/>
          </ac:spMkLst>
        </pc:spChg>
      </pc:sldChg>
      <pc:sldChg chg="addSp delSp modSp mod">
        <pc:chgData name="sushree nayak" userId="83d641a80d871f69" providerId="LiveId" clId="{7722CE44-5DF3-4566-87D0-9C4F28826563}" dt="2021-11-29T00:21:58.314" v="1859" actId="1076"/>
        <pc:sldMkLst>
          <pc:docMk/>
          <pc:sldMk cId="2834361127" sldId="270"/>
        </pc:sldMkLst>
        <pc:spChg chg="add mod">
          <ac:chgData name="sushree nayak" userId="83d641a80d871f69" providerId="LiveId" clId="{7722CE44-5DF3-4566-87D0-9C4F28826563}" dt="2021-11-29T00:21:05.186" v="1847" actId="20577"/>
          <ac:spMkLst>
            <pc:docMk/>
            <pc:sldMk cId="2834361127" sldId="270"/>
            <ac:spMk id="7" creationId="{A6BED129-AD64-4B57-B0AF-49F4D95DF2F1}"/>
          </ac:spMkLst>
        </pc:spChg>
        <pc:spChg chg="add mod">
          <ac:chgData name="sushree nayak" userId="83d641a80d871f69" providerId="LiveId" clId="{7722CE44-5DF3-4566-87D0-9C4F28826563}" dt="2021-11-29T00:21:41.319" v="1857" actId="1076"/>
          <ac:spMkLst>
            <pc:docMk/>
            <pc:sldMk cId="2834361127" sldId="270"/>
            <ac:spMk id="10" creationId="{5EB6529C-AA82-42E5-BB83-04267637FB70}"/>
          </ac:spMkLst>
        </pc:spChg>
        <pc:spChg chg="add mod">
          <ac:chgData name="sushree nayak" userId="83d641a80d871f69" providerId="LiveId" clId="{7722CE44-5DF3-4566-87D0-9C4F28826563}" dt="2021-11-29T00:21:19.024" v="1851" actId="20577"/>
          <ac:spMkLst>
            <pc:docMk/>
            <pc:sldMk cId="2834361127" sldId="270"/>
            <ac:spMk id="12" creationId="{053EC05C-D640-4645-A92C-84A0B19A0E41}"/>
          </ac:spMkLst>
        </pc:spChg>
        <pc:spChg chg="mod">
          <ac:chgData name="sushree nayak" userId="83d641a80d871f69" providerId="LiveId" clId="{7722CE44-5DF3-4566-87D0-9C4F28826563}" dt="2021-11-29T00:21:49.327" v="1858" actId="1076"/>
          <ac:spMkLst>
            <pc:docMk/>
            <pc:sldMk cId="2834361127" sldId="270"/>
            <ac:spMk id="19" creationId="{5DFE20B1-66CE-4ABD-B19A-C9223A74C871}"/>
          </ac:spMkLst>
        </pc:spChg>
        <pc:spChg chg="mod">
          <ac:chgData name="sushree nayak" userId="83d641a80d871f69" providerId="LiveId" clId="{7722CE44-5DF3-4566-87D0-9C4F28826563}" dt="2021-11-29T00:21:58.314" v="1859" actId="1076"/>
          <ac:spMkLst>
            <pc:docMk/>
            <pc:sldMk cId="2834361127" sldId="270"/>
            <ac:spMk id="27" creationId="{020F4D09-C60F-4514-A5A9-3C97E97AE95A}"/>
          </ac:spMkLst>
        </pc:spChg>
        <pc:spChg chg="del">
          <ac:chgData name="sushree nayak" userId="83d641a80d871f69" providerId="LiveId" clId="{7722CE44-5DF3-4566-87D0-9C4F28826563}" dt="2021-11-29T00:21:03.251" v="1846" actId="478"/>
          <ac:spMkLst>
            <pc:docMk/>
            <pc:sldMk cId="2834361127" sldId="270"/>
            <ac:spMk id="29" creationId="{30D4DB79-5B58-4558-A55C-8FB082E61B76}"/>
          </ac:spMkLst>
        </pc:spChg>
        <pc:spChg chg="del">
          <ac:chgData name="sushree nayak" userId="83d641a80d871f69" providerId="LiveId" clId="{7722CE44-5DF3-4566-87D0-9C4F28826563}" dt="2021-11-29T00:21:09.238" v="1848" actId="478"/>
          <ac:spMkLst>
            <pc:docMk/>
            <pc:sldMk cId="2834361127" sldId="270"/>
            <ac:spMk id="30" creationId="{4735878A-1719-45C1-9F84-33D0A5FA30B0}"/>
          </ac:spMkLst>
        </pc:spChg>
        <pc:spChg chg="del">
          <ac:chgData name="sushree nayak" userId="83d641a80d871f69" providerId="LiveId" clId="{7722CE44-5DF3-4566-87D0-9C4F28826563}" dt="2021-11-29T00:21:17.054" v="1850" actId="478"/>
          <ac:spMkLst>
            <pc:docMk/>
            <pc:sldMk cId="2834361127" sldId="270"/>
            <ac:spMk id="31" creationId="{EA0EFCCE-265B-47D2-8C77-8DCFCF01E65A}"/>
          </ac:spMkLst>
        </pc:spChg>
      </pc:sldChg>
      <pc:sldChg chg="modSp mod">
        <pc:chgData name="sushree nayak" userId="83d641a80d871f69" providerId="LiveId" clId="{7722CE44-5DF3-4566-87D0-9C4F28826563}" dt="2021-11-29T00:22:17.763" v="1865" actId="20577"/>
        <pc:sldMkLst>
          <pc:docMk/>
          <pc:sldMk cId="3411974732" sldId="271"/>
        </pc:sldMkLst>
        <pc:spChg chg="mod">
          <ac:chgData name="sushree nayak" userId="83d641a80d871f69" providerId="LiveId" clId="{7722CE44-5DF3-4566-87D0-9C4F28826563}" dt="2021-11-29T00:22:12.205" v="1863" actId="20577"/>
          <ac:spMkLst>
            <pc:docMk/>
            <pc:sldMk cId="3411974732" sldId="271"/>
            <ac:spMk id="29" creationId="{30D4DB79-5B58-4558-A55C-8FB082E61B76}"/>
          </ac:spMkLst>
        </pc:spChg>
        <pc:spChg chg="mod">
          <ac:chgData name="sushree nayak" userId="83d641a80d871f69" providerId="LiveId" clId="{7722CE44-5DF3-4566-87D0-9C4F28826563}" dt="2021-11-29T00:22:10.875" v="1862" actId="20577"/>
          <ac:spMkLst>
            <pc:docMk/>
            <pc:sldMk cId="3411974732" sldId="271"/>
            <ac:spMk id="30" creationId="{4735878A-1719-45C1-9F84-33D0A5FA30B0}"/>
          </ac:spMkLst>
        </pc:spChg>
        <pc:spChg chg="mod">
          <ac:chgData name="sushree nayak" userId="83d641a80d871f69" providerId="LiveId" clId="{7722CE44-5DF3-4566-87D0-9C4F28826563}" dt="2021-11-29T00:22:17.763" v="1865" actId="20577"/>
          <ac:spMkLst>
            <pc:docMk/>
            <pc:sldMk cId="3411974732" sldId="271"/>
            <ac:spMk id="31" creationId="{EA0EFCCE-265B-47D2-8C77-8DCFCF01E65A}"/>
          </ac:spMkLst>
        </pc:spChg>
      </pc:sldChg>
      <pc:sldChg chg="modSp mod">
        <pc:chgData name="sushree nayak" userId="83d641a80d871f69" providerId="LiveId" clId="{7722CE44-5DF3-4566-87D0-9C4F28826563}" dt="2021-11-29T00:25:08.326" v="1978" actId="14100"/>
        <pc:sldMkLst>
          <pc:docMk/>
          <pc:sldMk cId="1618630329" sldId="272"/>
        </pc:sldMkLst>
        <pc:spChg chg="mod">
          <ac:chgData name="sushree nayak" userId="83d641a80d871f69" providerId="LiveId" clId="{7722CE44-5DF3-4566-87D0-9C4F28826563}" dt="2021-11-29T00:24:06.633" v="1934" actId="1076"/>
          <ac:spMkLst>
            <pc:docMk/>
            <pc:sldMk cId="1618630329" sldId="272"/>
            <ac:spMk id="27" creationId="{020F4D09-C60F-4514-A5A9-3C97E97AE95A}"/>
          </ac:spMkLst>
        </pc:spChg>
        <pc:spChg chg="mod">
          <ac:chgData name="sushree nayak" userId="83d641a80d871f69" providerId="LiveId" clId="{7722CE44-5DF3-4566-87D0-9C4F28826563}" dt="2021-11-29T00:25:08.326" v="1978" actId="14100"/>
          <ac:spMkLst>
            <pc:docMk/>
            <pc:sldMk cId="1618630329" sldId="272"/>
            <ac:spMk id="29" creationId="{30D4DB79-5B58-4558-A55C-8FB082E61B76}"/>
          </ac:spMkLst>
        </pc:spChg>
      </pc:sldChg>
      <pc:sldChg chg="modSp mod">
        <pc:chgData name="sushree nayak" userId="83d641a80d871f69" providerId="LiveId" clId="{7722CE44-5DF3-4566-87D0-9C4F28826563}" dt="2021-11-29T00:26:14.563" v="2068" actId="20577"/>
        <pc:sldMkLst>
          <pc:docMk/>
          <pc:sldMk cId="207344756" sldId="273"/>
        </pc:sldMkLst>
        <pc:spChg chg="mod">
          <ac:chgData name="sushree nayak" userId="83d641a80d871f69" providerId="LiveId" clId="{7722CE44-5DF3-4566-87D0-9C4F28826563}" dt="2021-11-29T00:25:53.164" v="2039" actId="20577"/>
          <ac:spMkLst>
            <pc:docMk/>
            <pc:sldMk cId="207344756" sldId="273"/>
            <ac:spMk id="27" creationId="{020F4D09-C60F-4514-A5A9-3C97E97AE95A}"/>
          </ac:spMkLst>
        </pc:spChg>
        <pc:spChg chg="mod">
          <ac:chgData name="sushree nayak" userId="83d641a80d871f69" providerId="LiveId" clId="{7722CE44-5DF3-4566-87D0-9C4F28826563}" dt="2021-11-29T00:26:14.563" v="2068" actId="20577"/>
          <ac:spMkLst>
            <pc:docMk/>
            <pc:sldMk cId="207344756" sldId="273"/>
            <ac:spMk id="29" creationId="{30D4DB79-5B58-4558-A55C-8FB082E61B76}"/>
          </ac:spMkLst>
        </pc:spChg>
      </pc:sldChg>
      <pc:sldChg chg="modSp mod">
        <pc:chgData name="sushree nayak" userId="83d641a80d871f69" providerId="LiveId" clId="{7722CE44-5DF3-4566-87D0-9C4F28826563}" dt="2021-11-28T23:26:22.450" v="767" actId="20577"/>
        <pc:sldMkLst>
          <pc:docMk/>
          <pc:sldMk cId="1524825999" sldId="274"/>
        </pc:sldMkLst>
        <pc:spChg chg="mod">
          <ac:chgData name="sushree nayak" userId="83d641a80d871f69" providerId="LiveId" clId="{7722CE44-5DF3-4566-87D0-9C4F28826563}" dt="2021-11-28T23:25:30.250" v="716" actId="1076"/>
          <ac:spMkLst>
            <pc:docMk/>
            <pc:sldMk cId="1524825999" sldId="274"/>
            <ac:spMk id="17" creationId="{412041B6-9143-460A-8465-687520E523AB}"/>
          </ac:spMkLst>
        </pc:spChg>
        <pc:spChg chg="mod">
          <ac:chgData name="sushree nayak" userId="83d641a80d871f69" providerId="LiveId" clId="{7722CE44-5DF3-4566-87D0-9C4F28826563}" dt="2021-11-28T23:25:37.017" v="717" actId="1076"/>
          <ac:spMkLst>
            <pc:docMk/>
            <pc:sldMk cId="1524825999" sldId="274"/>
            <ac:spMk id="27" creationId="{020F4D09-C60F-4514-A5A9-3C97E97AE95A}"/>
          </ac:spMkLst>
        </pc:spChg>
        <pc:spChg chg="mod">
          <ac:chgData name="sushree nayak" userId="83d641a80d871f69" providerId="LiveId" clId="{7722CE44-5DF3-4566-87D0-9C4F28826563}" dt="2021-11-28T23:26:22.450" v="767" actId="20577"/>
          <ac:spMkLst>
            <pc:docMk/>
            <pc:sldMk cId="1524825999" sldId="274"/>
            <ac:spMk id="29" creationId="{30D4DB79-5B58-4558-A55C-8FB082E61B76}"/>
          </ac:spMkLst>
        </pc:spChg>
        <pc:picChg chg="mod">
          <ac:chgData name="sushree nayak" userId="83d641a80d871f69" providerId="LiveId" clId="{7722CE44-5DF3-4566-87D0-9C4F28826563}" dt="2021-11-28T23:25:48.454" v="720" actId="14100"/>
          <ac:picMkLst>
            <pc:docMk/>
            <pc:sldMk cId="1524825999" sldId="274"/>
            <ac:picMk id="6" creationId="{814D33C7-5BA7-4469-9D7E-CE5A24214041}"/>
          </ac:picMkLst>
        </pc:picChg>
      </pc:sldChg>
      <pc:sldChg chg="modSp mod">
        <pc:chgData name="sushree nayak" userId="83d641a80d871f69" providerId="LiveId" clId="{7722CE44-5DF3-4566-87D0-9C4F28826563}" dt="2021-11-29T00:28:05.191" v="2225" actId="404"/>
        <pc:sldMkLst>
          <pc:docMk/>
          <pc:sldMk cId="2750707203" sldId="275"/>
        </pc:sldMkLst>
        <pc:spChg chg="mod">
          <ac:chgData name="sushree nayak" userId="83d641a80d871f69" providerId="LiveId" clId="{7722CE44-5DF3-4566-87D0-9C4F28826563}" dt="2021-11-28T23:26:48.492" v="770" actId="1076"/>
          <ac:spMkLst>
            <pc:docMk/>
            <pc:sldMk cId="2750707203" sldId="275"/>
            <ac:spMk id="17" creationId="{412041B6-9143-460A-8465-687520E523AB}"/>
          </ac:spMkLst>
        </pc:spChg>
        <pc:spChg chg="mod">
          <ac:chgData name="sushree nayak" userId="83d641a80d871f69" providerId="LiveId" clId="{7722CE44-5DF3-4566-87D0-9C4F28826563}" dt="2021-11-29T00:27:03.945" v="2133" actId="20577"/>
          <ac:spMkLst>
            <pc:docMk/>
            <pc:sldMk cId="2750707203" sldId="275"/>
            <ac:spMk id="19" creationId="{5DFE20B1-66CE-4ABD-B19A-C9223A74C871}"/>
          </ac:spMkLst>
        </pc:spChg>
        <pc:spChg chg="mod">
          <ac:chgData name="sushree nayak" userId="83d641a80d871f69" providerId="LiveId" clId="{7722CE44-5DF3-4566-87D0-9C4F28826563}" dt="2021-11-29T00:26:43.737" v="2125" actId="20577"/>
          <ac:spMkLst>
            <pc:docMk/>
            <pc:sldMk cId="2750707203" sldId="275"/>
            <ac:spMk id="27" creationId="{020F4D09-C60F-4514-A5A9-3C97E97AE95A}"/>
          </ac:spMkLst>
        </pc:spChg>
        <pc:spChg chg="mod">
          <ac:chgData name="sushree nayak" userId="83d641a80d871f69" providerId="LiveId" clId="{7722CE44-5DF3-4566-87D0-9C4F28826563}" dt="2021-11-29T00:28:05.191" v="2225" actId="404"/>
          <ac:spMkLst>
            <pc:docMk/>
            <pc:sldMk cId="2750707203" sldId="275"/>
            <ac:spMk id="29" creationId="{30D4DB79-5B58-4558-A55C-8FB082E61B76}"/>
          </ac:spMkLst>
        </pc:spChg>
      </pc:sldChg>
      <pc:sldChg chg="modSp mod">
        <pc:chgData name="sushree nayak" userId="83d641a80d871f69" providerId="LiveId" clId="{7722CE44-5DF3-4566-87D0-9C4F28826563}" dt="2021-11-28T23:23:58.498" v="627" actId="403"/>
        <pc:sldMkLst>
          <pc:docMk/>
          <pc:sldMk cId="2894791121" sldId="276"/>
        </pc:sldMkLst>
        <pc:spChg chg="mod">
          <ac:chgData name="sushree nayak" userId="83d641a80d871f69" providerId="LiveId" clId="{7722CE44-5DF3-4566-87D0-9C4F28826563}" dt="2021-11-28T23:23:58.498" v="627" actId="403"/>
          <ac:spMkLst>
            <pc:docMk/>
            <pc:sldMk cId="2894791121" sldId="276"/>
            <ac:spMk id="17" creationId="{412041B6-9143-460A-8465-687520E523AB}"/>
          </ac:spMkLst>
        </pc:spChg>
        <pc:spChg chg="mod">
          <ac:chgData name="sushree nayak" userId="83d641a80d871f69" providerId="LiveId" clId="{7722CE44-5DF3-4566-87D0-9C4F28826563}" dt="2021-11-28T23:23:49.204" v="626" actId="1076"/>
          <ac:spMkLst>
            <pc:docMk/>
            <pc:sldMk cId="2894791121" sldId="276"/>
            <ac:spMk id="27" creationId="{020F4D09-C60F-4514-A5A9-3C97E97AE95A}"/>
          </ac:spMkLst>
        </pc:spChg>
        <pc:spChg chg="mod">
          <ac:chgData name="sushree nayak" userId="83d641a80d871f69" providerId="LiveId" clId="{7722CE44-5DF3-4566-87D0-9C4F28826563}" dt="2021-11-28T23:22:36.998" v="569" actId="20577"/>
          <ac:spMkLst>
            <pc:docMk/>
            <pc:sldMk cId="2894791121" sldId="276"/>
            <ac:spMk id="29" creationId="{30D4DB79-5B58-4558-A55C-8FB082E61B76}"/>
          </ac:spMkLst>
        </pc:spChg>
      </pc:sldChg>
      <pc:sldChg chg="del">
        <pc:chgData name="sushree nayak" userId="83d641a80d871f69" providerId="LiveId" clId="{7722CE44-5DF3-4566-87D0-9C4F28826563}" dt="2021-11-28T23:37:02.372" v="1443" actId="47"/>
        <pc:sldMkLst>
          <pc:docMk/>
          <pc:sldMk cId="719895805" sldId="277"/>
        </pc:sldMkLst>
      </pc:sldChg>
      <pc:sldChg chg="modSp mod">
        <pc:chgData name="sushree nayak" userId="83d641a80d871f69" providerId="LiveId" clId="{7722CE44-5DF3-4566-87D0-9C4F28826563}" dt="2021-11-28T23:18:40.943" v="495" actId="20577"/>
        <pc:sldMkLst>
          <pc:docMk/>
          <pc:sldMk cId="692012709" sldId="279"/>
        </pc:sldMkLst>
        <pc:spChg chg="mod">
          <ac:chgData name="sushree nayak" userId="83d641a80d871f69" providerId="LiveId" clId="{7722CE44-5DF3-4566-87D0-9C4F28826563}" dt="2021-11-28T23:18:40.943" v="495" actId="20577"/>
          <ac:spMkLst>
            <pc:docMk/>
            <pc:sldMk cId="692012709" sldId="279"/>
            <ac:spMk id="7" creationId="{083FB7DC-AD5B-4F4E-BF8B-85DF8BB254B9}"/>
          </ac:spMkLst>
        </pc:spChg>
      </pc:sldChg>
      <pc:sldChg chg="modSp mod">
        <pc:chgData name="sushree nayak" userId="83d641a80d871f69" providerId="LiveId" clId="{7722CE44-5DF3-4566-87D0-9C4F28826563}" dt="2021-11-28T23:18:13.148" v="475" actId="20577"/>
        <pc:sldMkLst>
          <pc:docMk/>
          <pc:sldMk cId="746879783" sldId="280"/>
        </pc:sldMkLst>
        <pc:spChg chg="mod">
          <ac:chgData name="sushree nayak" userId="83d641a80d871f69" providerId="LiveId" clId="{7722CE44-5DF3-4566-87D0-9C4F28826563}" dt="2021-11-28T23:18:09.320" v="474" actId="20577"/>
          <ac:spMkLst>
            <pc:docMk/>
            <pc:sldMk cId="746879783" sldId="280"/>
            <ac:spMk id="2" creationId="{F3B4BFDE-ED89-4F5A-984D-42E6AD803FA7}"/>
          </ac:spMkLst>
        </pc:spChg>
        <pc:spChg chg="mod">
          <ac:chgData name="sushree nayak" userId="83d641a80d871f69" providerId="LiveId" clId="{7722CE44-5DF3-4566-87D0-9C4F28826563}" dt="2021-11-28T23:18:13.148" v="475" actId="20577"/>
          <ac:spMkLst>
            <pc:docMk/>
            <pc:sldMk cId="746879783" sldId="280"/>
            <ac:spMk id="3" creationId="{1AB62F2C-F461-419A-A9EC-5BC2073B26F9}"/>
          </ac:spMkLst>
        </pc:spChg>
        <pc:spChg chg="mod">
          <ac:chgData name="sushree nayak" userId="83d641a80d871f69" providerId="LiveId" clId="{7722CE44-5DF3-4566-87D0-9C4F28826563}" dt="2021-11-28T23:06:28.148" v="3" actId="20577"/>
          <ac:spMkLst>
            <pc:docMk/>
            <pc:sldMk cId="746879783" sldId="280"/>
            <ac:spMk id="6" creationId="{67E97C83-AC1D-4643-97CA-04FB73CE5D90}"/>
          </ac:spMkLst>
        </pc:spChg>
      </pc:sldChg>
      <pc:sldChg chg="addSp delSp modSp mod modClrScheme chgLayout">
        <pc:chgData name="sushree nayak" userId="83d641a80d871f69" providerId="LiveId" clId="{7722CE44-5DF3-4566-87D0-9C4F28826563}" dt="2021-11-28T23:17:33.027" v="416" actId="20577"/>
        <pc:sldMkLst>
          <pc:docMk/>
          <pc:sldMk cId="4227699505" sldId="281"/>
        </pc:sldMkLst>
        <pc:spChg chg="del mod ord">
          <ac:chgData name="sushree nayak" userId="83d641a80d871f69" providerId="LiveId" clId="{7722CE44-5DF3-4566-87D0-9C4F28826563}" dt="2021-11-28T23:06:54.040" v="7" actId="700"/>
          <ac:spMkLst>
            <pc:docMk/>
            <pc:sldMk cId="4227699505" sldId="281"/>
            <ac:spMk id="9" creationId="{7EFCD44E-698E-4958-A6B8-D8D536D9E376}"/>
          </ac:spMkLst>
        </pc:spChg>
        <pc:spChg chg="add mod ord">
          <ac:chgData name="sushree nayak" userId="83d641a80d871f69" providerId="LiveId" clId="{7722CE44-5DF3-4566-87D0-9C4F28826563}" dt="2021-11-28T23:17:33.027" v="416" actId="20577"/>
          <ac:spMkLst>
            <pc:docMk/>
            <pc:sldMk cId="4227699505" sldId="281"/>
            <ac:spMk id="10" creationId="{D67947CC-8ED5-4A32-A9DF-1FE58442D8C6}"/>
          </ac:spMkLst>
        </pc:spChg>
        <pc:spChg chg="add mod ord">
          <ac:chgData name="sushree nayak" userId="83d641a80d871f69" providerId="LiveId" clId="{7722CE44-5DF3-4566-87D0-9C4F28826563}" dt="2021-11-28T23:17:08.995" v="381" actId="20577"/>
          <ac:spMkLst>
            <pc:docMk/>
            <pc:sldMk cId="4227699505" sldId="281"/>
            <ac:spMk id="11" creationId="{DEF516F1-F905-45A6-95E7-6BB1A667412E}"/>
          </ac:spMkLst>
        </pc:spChg>
        <pc:spChg chg="add mod ord">
          <ac:chgData name="sushree nayak" userId="83d641a80d871f69" providerId="LiveId" clId="{7722CE44-5DF3-4566-87D0-9C4F28826563}" dt="2021-11-28T23:17:10.992" v="382" actId="20577"/>
          <ac:spMkLst>
            <pc:docMk/>
            <pc:sldMk cId="4227699505" sldId="281"/>
            <ac:spMk id="12" creationId="{F492EE01-7ADA-4877-8738-A719AC867E64}"/>
          </ac:spMkLst>
        </pc:spChg>
        <pc:spChg chg="add mod ord">
          <ac:chgData name="sushree nayak" userId="83d641a80d871f69" providerId="LiveId" clId="{7722CE44-5DF3-4566-87D0-9C4F28826563}" dt="2021-11-28T23:13:21.481" v="235" actId="20577"/>
          <ac:spMkLst>
            <pc:docMk/>
            <pc:sldMk cId="4227699505" sldId="281"/>
            <ac:spMk id="13" creationId="{9A494FA9-8A59-46B1-9D99-6104A342EA8D}"/>
          </ac:spMkLst>
        </pc:spChg>
        <pc:picChg chg="mod ord">
          <ac:chgData name="sushree nayak" userId="83d641a80d871f69" providerId="LiveId" clId="{7722CE44-5DF3-4566-87D0-9C4F28826563}" dt="2021-11-28T23:07:11.358" v="12" actId="14100"/>
          <ac:picMkLst>
            <pc:docMk/>
            <pc:sldMk cId="4227699505" sldId="281"/>
            <ac:picMk id="8" creationId="{20B2842F-2F36-4965-AECD-B6F9385C8BA8}"/>
          </ac:picMkLst>
        </pc:picChg>
      </pc:sldChg>
      <pc:sldChg chg="addSp delSp modSp mod modClrScheme chgLayout">
        <pc:chgData name="sushree nayak" userId="83d641a80d871f69" providerId="LiveId" clId="{7722CE44-5DF3-4566-87D0-9C4F28826563}" dt="2021-11-28T23:16:56.015" v="380" actId="20577"/>
        <pc:sldMkLst>
          <pc:docMk/>
          <pc:sldMk cId="3946913329" sldId="282"/>
        </pc:sldMkLst>
        <pc:spChg chg="del mod ord">
          <ac:chgData name="sushree nayak" userId="83d641a80d871f69" providerId="LiveId" clId="{7722CE44-5DF3-4566-87D0-9C4F28826563}" dt="2021-11-28T23:14:45.340" v="238" actId="700"/>
          <ac:spMkLst>
            <pc:docMk/>
            <pc:sldMk cId="3946913329" sldId="282"/>
            <ac:spMk id="2" creationId="{B800A98B-AD7E-4AAF-901D-A4181D5FBB43}"/>
          </ac:spMkLst>
        </pc:spChg>
        <pc:spChg chg="add mod ord">
          <ac:chgData name="sushree nayak" userId="83d641a80d871f69" providerId="LiveId" clId="{7722CE44-5DF3-4566-87D0-9C4F28826563}" dt="2021-11-28T23:16:17.217" v="347" actId="20577"/>
          <ac:spMkLst>
            <pc:docMk/>
            <pc:sldMk cId="3946913329" sldId="282"/>
            <ac:spMk id="6" creationId="{8BC54F3B-901F-4F45-96BF-5C046C1C6EB2}"/>
          </ac:spMkLst>
        </pc:spChg>
        <pc:spChg chg="add mod ord">
          <ac:chgData name="sushree nayak" userId="83d641a80d871f69" providerId="LiveId" clId="{7722CE44-5DF3-4566-87D0-9C4F28826563}" dt="2021-11-28T23:15:54.520" v="322" actId="20577"/>
          <ac:spMkLst>
            <pc:docMk/>
            <pc:sldMk cId="3946913329" sldId="282"/>
            <ac:spMk id="7" creationId="{AD17FBA2-D1A5-4EC1-80DA-209C34E66357}"/>
          </ac:spMkLst>
        </pc:spChg>
        <pc:spChg chg="add mod ord">
          <ac:chgData name="sushree nayak" userId="83d641a80d871f69" providerId="LiveId" clId="{7722CE44-5DF3-4566-87D0-9C4F28826563}" dt="2021-11-28T23:15:56.356" v="323" actId="20577"/>
          <ac:spMkLst>
            <pc:docMk/>
            <pc:sldMk cId="3946913329" sldId="282"/>
            <ac:spMk id="8" creationId="{4A8F1303-979A-4EBF-9134-44C8E0674BBE}"/>
          </ac:spMkLst>
        </pc:spChg>
        <pc:spChg chg="add mod ord">
          <ac:chgData name="sushree nayak" userId="83d641a80d871f69" providerId="LiveId" clId="{7722CE44-5DF3-4566-87D0-9C4F28826563}" dt="2021-11-28T23:16:56.015" v="380" actId="20577"/>
          <ac:spMkLst>
            <pc:docMk/>
            <pc:sldMk cId="3946913329" sldId="282"/>
            <ac:spMk id="9" creationId="{C6C29E7B-A1A4-4CD9-B112-C1C44FEDF828}"/>
          </ac:spMkLst>
        </pc:spChg>
        <pc:picChg chg="mod ord">
          <ac:chgData name="sushree nayak" userId="83d641a80d871f69" providerId="LiveId" clId="{7722CE44-5DF3-4566-87D0-9C4F28826563}" dt="2021-11-28T23:15:52.910" v="321" actId="1076"/>
          <ac:picMkLst>
            <pc:docMk/>
            <pc:sldMk cId="3946913329" sldId="282"/>
            <ac:picMk id="5" creationId="{EBDDC45A-71FE-4135-A219-AAD98E1D1DCB}"/>
          </ac:picMkLst>
        </pc:picChg>
      </pc:sldChg>
      <pc:sldChg chg="del">
        <pc:chgData name="sushree nayak" userId="83d641a80d871f69" providerId="LiveId" clId="{7722CE44-5DF3-4566-87D0-9C4F28826563}" dt="2021-11-29T00:28:28.563" v="2226" actId="47"/>
        <pc:sldMkLst>
          <pc:docMk/>
          <pc:sldMk cId="712681469" sldId="28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data set contains 71 features or factors. And data of  269 customers are recorded.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  <a:r>
            <a:rPr lang="en-IN" dirty="0"/>
            <a:t>The data is collected from the Indian online shoppers. Results indicate the e-retail success factors, which are very much critical for customer satisfaction</a:t>
          </a:r>
          <a:endParaRPr lang="en-US" dirty="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674B6911-E567-48A2-BF3E-3E7308261B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All the data are object datatypes  except </a:t>
          </a:r>
          <a:r>
            <a:rPr lang="en-US" dirty="0" err="1"/>
            <a:t>pincode</a:t>
          </a:r>
          <a:r>
            <a:rPr lang="en-US" dirty="0"/>
            <a:t> which is of integer data type</a:t>
          </a:r>
        </a:p>
      </dgm:t>
    </dgm:pt>
    <dgm:pt modelId="{D62FE639-6021-4060-A33D-298874444FBC}" type="parTrans" cxnId="{50036E31-38C5-4C7A-8C53-6421FC050B2C}">
      <dgm:prSet/>
      <dgm:spPr/>
      <dgm:t>
        <a:bodyPr/>
        <a:lstStyle/>
        <a:p>
          <a:endParaRPr lang="en-IN"/>
        </a:p>
      </dgm:t>
    </dgm:pt>
    <dgm:pt modelId="{2EE10930-4563-4D51-81D9-56CD6ABC1F7F}" type="sibTrans" cxnId="{50036E31-38C5-4C7A-8C53-6421FC050B2C}">
      <dgm:prSet/>
      <dgm:spPr/>
      <dgm:t>
        <a:bodyPr/>
        <a:lstStyle/>
        <a:p>
          <a:endParaRPr lang="en-IN"/>
        </a:p>
      </dgm:t>
    </dgm:pt>
    <dgm:pt modelId="{4A9388B4-CBD7-4087-91B7-375D72285C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There are no null values or missing values</a:t>
          </a:r>
        </a:p>
      </dgm:t>
    </dgm:pt>
    <dgm:pt modelId="{CA3A8DCD-0F6E-4A11-AE10-BE506C73A733}" type="parTrans" cxnId="{EC8A6217-A902-42BB-AE26-7B05D7E41F30}">
      <dgm:prSet/>
      <dgm:spPr/>
      <dgm:t>
        <a:bodyPr/>
        <a:lstStyle/>
        <a:p>
          <a:endParaRPr lang="en-IN"/>
        </a:p>
      </dgm:t>
    </dgm:pt>
    <dgm:pt modelId="{394BF98B-C23A-40A1-89E3-23332B346FB2}" type="sibTrans" cxnId="{EC8A6217-A902-42BB-AE26-7B05D7E41F30}">
      <dgm:prSet/>
      <dgm:spPr/>
      <dgm:t>
        <a:bodyPr/>
        <a:lstStyle/>
        <a:p>
          <a:endParaRPr lang="en-IN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ScaleX="9453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8EFB52C3-E0CD-4B7B-9F3F-84F8F2903509}" type="pres">
      <dgm:prSet presAssocID="{9646853A-8964-4519-A5B1-0B7D18B2983D}" presName="sibTrans" presStyleCnt="0"/>
      <dgm:spPr/>
    </dgm:pt>
    <dgm:pt modelId="{650BBC1D-E875-4227-AC05-26B705E2A119}" type="pres">
      <dgm:prSet presAssocID="{674B6911-E567-48A2-BF3E-3E7308261B0F}" presName="compNode" presStyleCnt="0"/>
      <dgm:spPr/>
    </dgm:pt>
    <dgm:pt modelId="{99E3832A-37FD-4209-81B1-BC0E0B6CDFFA}" type="pres">
      <dgm:prSet presAssocID="{674B6911-E567-48A2-BF3E-3E7308261B0F}" presName="iconBgRect" presStyleLbl="bgShp" presStyleIdx="2" presStyleCnt="4"/>
      <dgm:spPr/>
    </dgm:pt>
    <dgm:pt modelId="{2F2B81FF-FBDD-4CA0-8395-F62830B7BBF5}" type="pres">
      <dgm:prSet presAssocID="{674B6911-E567-48A2-BF3E-3E7308261B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378BB677-DB31-49EC-9B7E-4B1A70A89A15}" type="pres">
      <dgm:prSet presAssocID="{674B6911-E567-48A2-BF3E-3E7308261B0F}" presName="spaceRect" presStyleCnt="0"/>
      <dgm:spPr/>
    </dgm:pt>
    <dgm:pt modelId="{A40E63AF-9A86-47B8-8B48-160C08F0A47D}" type="pres">
      <dgm:prSet presAssocID="{674B6911-E567-48A2-BF3E-3E7308261B0F}" presName="textRect" presStyleLbl="revTx" presStyleIdx="2" presStyleCnt="4">
        <dgm:presLayoutVars>
          <dgm:chMax val="1"/>
          <dgm:chPref val="1"/>
        </dgm:presLayoutVars>
      </dgm:prSet>
      <dgm:spPr/>
    </dgm:pt>
    <dgm:pt modelId="{70C4E1CA-0876-4B32-BCA4-AF043D73693B}" type="pres">
      <dgm:prSet presAssocID="{2EE10930-4563-4D51-81D9-56CD6ABC1F7F}" presName="sibTrans" presStyleCnt="0"/>
      <dgm:spPr/>
    </dgm:pt>
    <dgm:pt modelId="{DE6B7887-A269-4B15-A185-8CADB95CBC8F}" type="pres">
      <dgm:prSet presAssocID="{4A9388B4-CBD7-4087-91B7-375D72285C46}" presName="compNode" presStyleCnt="0"/>
      <dgm:spPr/>
    </dgm:pt>
    <dgm:pt modelId="{4DEC7FF5-35CF-4291-84F3-8BCF7FCDCB8A}" type="pres">
      <dgm:prSet presAssocID="{4A9388B4-CBD7-4087-91B7-375D72285C46}" presName="iconBgRect" presStyleLbl="bgShp" presStyleIdx="3" presStyleCnt="4"/>
      <dgm:spPr/>
    </dgm:pt>
    <dgm:pt modelId="{A738960F-ECC2-46A1-8EA1-21E56C86E63D}" type="pres">
      <dgm:prSet presAssocID="{4A9388B4-CBD7-4087-91B7-375D72285C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F0E2EBD-1719-49A3-93D0-079A03019E45}" type="pres">
      <dgm:prSet presAssocID="{4A9388B4-CBD7-4087-91B7-375D72285C46}" presName="spaceRect" presStyleCnt="0"/>
      <dgm:spPr/>
    </dgm:pt>
    <dgm:pt modelId="{3952D4A3-FCF6-49A7-B5A5-51C7354B203E}" type="pres">
      <dgm:prSet presAssocID="{4A9388B4-CBD7-4087-91B7-375D72285C4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C8A6217-A902-42BB-AE26-7B05D7E41F30}" srcId="{01A66772-F185-4D58-B8BB-E9370D7A7A2B}" destId="{4A9388B4-CBD7-4087-91B7-375D72285C46}" srcOrd="3" destOrd="0" parTransId="{CA3A8DCD-0F6E-4A11-AE10-BE506C73A733}" sibTransId="{394BF98B-C23A-40A1-89E3-23332B346FB2}"/>
    <dgm:cxn modelId="{50036E31-38C5-4C7A-8C53-6421FC050B2C}" srcId="{01A66772-F185-4D58-B8BB-E9370D7A7A2B}" destId="{674B6911-E567-48A2-BF3E-3E7308261B0F}" srcOrd="2" destOrd="0" parTransId="{D62FE639-6021-4060-A33D-298874444FBC}" sibTransId="{2EE10930-4563-4D51-81D9-56CD6ABC1F7F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08F4AA55-36D0-4F7D-A499-1D8D40695BCF}" type="presOf" srcId="{674B6911-E567-48A2-BF3E-3E7308261B0F}" destId="{A40E63AF-9A86-47B8-8B48-160C08F0A47D}" srcOrd="0" destOrd="0" presId="urn:microsoft.com/office/officeart/2018/5/layout/IconCircleLabelList"/>
    <dgm:cxn modelId="{DD0645BF-7F68-4675-9F01-1A21BBA76384}" type="presOf" srcId="{4A9388B4-CBD7-4087-91B7-375D72285C46}" destId="{3952D4A3-FCF6-49A7-B5A5-51C7354B203E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B2832852-687E-4843-AB8C-93841E8DAF14}" type="presParOf" srcId="{50B3CE7C-E10B-4E23-BD93-03664997C932}" destId="{8EFB52C3-E0CD-4B7B-9F3F-84F8F2903509}" srcOrd="3" destOrd="0" presId="urn:microsoft.com/office/officeart/2018/5/layout/IconCircleLabelList"/>
    <dgm:cxn modelId="{B8E949F3-0FB0-4A1C-8062-6541AC53DFB3}" type="presParOf" srcId="{50B3CE7C-E10B-4E23-BD93-03664997C932}" destId="{650BBC1D-E875-4227-AC05-26B705E2A119}" srcOrd="4" destOrd="0" presId="urn:microsoft.com/office/officeart/2018/5/layout/IconCircleLabelList"/>
    <dgm:cxn modelId="{9464CF84-CBA1-4190-AEA9-FB71BDB25796}" type="presParOf" srcId="{650BBC1D-E875-4227-AC05-26B705E2A119}" destId="{99E3832A-37FD-4209-81B1-BC0E0B6CDFFA}" srcOrd="0" destOrd="0" presId="urn:microsoft.com/office/officeart/2018/5/layout/IconCircleLabelList"/>
    <dgm:cxn modelId="{8BCAF3E7-C01E-426E-88AE-8FACCB2FB5D0}" type="presParOf" srcId="{650BBC1D-E875-4227-AC05-26B705E2A119}" destId="{2F2B81FF-FBDD-4CA0-8395-F62830B7BBF5}" srcOrd="1" destOrd="0" presId="urn:microsoft.com/office/officeart/2018/5/layout/IconCircleLabelList"/>
    <dgm:cxn modelId="{7F071C5C-D197-49FE-856A-25AD6854F9BB}" type="presParOf" srcId="{650BBC1D-E875-4227-AC05-26B705E2A119}" destId="{378BB677-DB31-49EC-9B7E-4B1A70A89A15}" srcOrd="2" destOrd="0" presId="urn:microsoft.com/office/officeart/2018/5/layout/IconCircleLabelList"/>
    <dgm:cxn modelId="{4321A053-BA55-4D6E-AB3A-AB8284BF96C4}" type="presParOf" srcId="{650BBC1D-E875-4227-AC05-26B705E2A119}" destId="{A40E63AF-9A86-47B8-8B48-160C08F0A47D}" srcOrd="3" destOrd="0" presId="urn:microsoft.com/office/officeart/2018/5/layout/IconCircleLabelList"/>
    <dgm:cxn modelId="{454CE716-72C2-419E-ADC2-CC4377F0FCA5}" type="presParOf" srcId="{50B3CE7C-E10B-4E23-BD93-03664997C932}" destId="{70C4E1CA-0876-4B32-BCA4-AF043D73693B}" srcOrd="5" destOrd="0" presId="urn:microsoft.com/office/officeart/2018/5/layout/IconCircleLabelList"/>
    <dgm:cxn modelId="{28E66178-E379-4CAC-A79B-BDBB8BE227D8}" type="presParOf" srcId="{50B3CE7C-E10B-4E23-BD93-03664997C932}" destId="{DE6B7887-A269-4B15-A185-8CADB95CBC8F}" srcOrd="6" destOrd="0" presId="urn:microsoft.com/office/officeart/2018/5/layout/IconCircleLabelList"/>
    <dgm:cxn modelId="{A990B9DF-DC36-4271-85ED-7D0DB944B8A9}" type="presParOf" srcId="{DE6B7887-A269-4B15-A185-8CADB95CBC8F}" destId="{4DEC7FF5-35CF-4291-84F3-8BCF7FCDCB8A}" srcOrd="0" destOrd="0" presId="urn:microsoft.com/office/officeart/2018/5/layout/IconCircleLabelList"/>
    <dgm:cxn modelId="{04E5E7D1-9B91-4F72-B735-74909A43D5AC}" type="presParOf" srcId="{DE6B7887-A269-4B15-A185-8CADB95CBC8F}" destId="{A738960F-ECC2-46A1-8EA1-21E56C86E63D}" srcOrd="1" destOrd="0" presId="urn:microsoft.com/office/officeart/2018/5/layout/IconCircleLabelList"/>
    <dgm:cxn modelId="{D00E926B-1A8A-4B8D-ABB5-C360552BDF2B}" type="presParOf" srcId="{DE6B7887-A269-4B15-A185-8CADB95CBC8F}" destId="{AF0E2EBD-1719-49A3-93D0-079A03019E45}" srcOrd="2" destOrd="0" presId="urn:microsoft.com/office/officeart/2018/5/layout/IconCircleLabelList"/>
    <dgm:cxn modelId="{D4A9D021-39AF-4C54-B3C5-1D0C6851333D}" type="presParOf" srcId="{DE6B7887-A269-4B15-A185-8CADB95CBC8F}" destId="{3952D4A3-FCF6-49A7-B5A5-51C7354B20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82276" y="1332823"/>
          <a:ext cx="882474" cy="8824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70345" y="1520891"/>
          <a:ext cx="506337" cy="5063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557" y="2490167"/>
          <a:ext cx="1292823" cy="1265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 </a:t>
          </a:r>
          <a:r>
            <a:rPr lang="en-IN" sz="1100" kern="1200" dirty="0"/>
            <a:t>The data is collected from the Indian online shoppers. Results indicate the e-retail success factors, which are very much critical for customer satisfaction</a:t>
          </a:r>
          <a:endParaRPr lang="en-US" sz="1100" kern="1200" dirty="0"/>
        </a:p>
      </dsp:txBody>
      <dsp:txXfrm>
        <a:off x="37557" y="2490167"/>
        <a:ext cx="1292823" cy="1265844"/>
      </dsp:txXfrm>
    </dsp:sp>
    <dsp:sp modelId="{BCD8CDD9-0C56-4401-ADB1-8B48DAB2C96F}">
      <dsp:nvSpPr>
        <dsp:cNvPr id="0" name=""/>
        <dsp:cNvSpPr/>
      </dsp:nvSpPr>
      <dsp:spPr>
        <a:xfrm>
          <a:off x="1982125" y="1332823"/>
          <a:ext cx="882474" cy="8824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170193" y="1520891"/>
          <a:ext cx="506337" cy="5063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700022" y="2490167"/>
          <a:ext cx="1446679" cy="1265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data set contains 71 features or factors. And data of  269 customers are recorded.</a:t>
          </a:r>
        </a:p>
      </dsp:txBody>
      <dsp:txXfrm>
        <a:off x="1700022" y="2490167"/>
        <a:ext cx="1446679" cy="1265844"/>
      </dsp:txXfrm>
    </dsp:sp>
    <dsp:sp modelId="{99E3832A-37FD-4209-81B1-BC0E0B6CDFFA}">
      <dsp:nvSpPr>
        <dsp:cNvPr id="0" name=""/>
        <dsp:cNvSpPr/>
      </dsp:nvSpPr>
      <dsp:spPr>
        <a:xfrm>
          <a:off x="3681974" y="1332823"/>
          <a:ext cx="882474" cy="8824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B81FF-FBDD-4CA0-8395-F62830B7BBF5}">
      <dsp:nvSpPr>
        <dsp:cNvPr id="0" name=""/>
        <dsp:cNvSpPr/>
      </dsp:nvSpPr>
      <dsp:spPr>
        <a:xfrm>
          <a:off x="3870042" y="1520891"/>
          <a:ext cx="506337" cy="5063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E63AF-9A86-47B8-8B48-160C08F0A47D}">
      <dsp:nvSpPr>
        <dsp:cNvPr id="0" name=""/>
        <dsp:cNvSpPr/>
      </dsp:nvSpPr>
      <dsp:spPr>
        <a:xfrm>
          <a:off x="3399871" y="2490167"/>
          <a:ext cx="1446679" cy="1265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All the data are object datatypes  except </a:t>
          </a:r>
          <a:r>
            <a:rPr lang="en-US" sz="1100" kern="1200" dirty="0" err="1"/>
            <a:t>pincode</a:t>
          </a:r>
          <a:r>
            <a:rPr lang="en-US" sz="1100" kern="1200" dirty="0"/>
            <a:t> which is of integer data type</a:t>
          </a:r>
        </a:p>
      </dsp:txBody>
      <dsp:txXfrm>
        <a:off x="3399871" y="2490167"/>
        <a:ext cx="1446679" cy="1265844"/>
      </dsp:txXfrm>
    </dsp:sp>
    <dsp:sp modelId="{4DEC7FF5-35CF-4291-84F3-8BCF7FCDCB8A}">
      <dsp:nvSpPr>
        <dsp:cNvPr id="0" name=""/>
        <dsp:cNvSpPr/>
      </dsp:nvSpPr>
      <dsp:spPr>
        <a:xfrm>
          <a:off x="5381822" y="1332823"/>
          <a:ext cx="882474" cy="8824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8960F-ECC2-46A1-8EA1-21E56C86E63D}">
      <dsp:nvSpPr>
        <dsp:cNvPr id="0" name=""/>
        <dsp:cNvSpPr/>
      </dsp:nvSpPr>
      <dsp:spPr>
        <a:xfrm>
          <a:off x="5569891" y="1520891"/>
          <a:ext cx="506337" cy="5063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2D4A3-FCF6-49A7-B5A5-51C7354B203E}">
      <dsp:nvSpPr>
        <dsp:cNvPr id="0" name=""/>
        <dsp:cNvSpPr/>
      </dsp:nvSpPr>
      <dsp:spPr>
        <a:xfrm>
          <a:off x="5099720" y="2490167"/>
          <a:ext cx="1446679" cy="1265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There are no null values or missing values</a:t>
          </a:r>
        </a:p>
      </dsp:txBody>
      <dsp:txXfrm>
        <a:off x="5099720" y="2490167"/>
        <a:ext cx="1446679" cy="1265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0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80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121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7515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99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741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125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667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05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4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3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5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35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ANALYSIS OF CUSTOMER RETENTION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-BY SUSHREE SMITA NAYAK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C909D9-B1F5-4C94-A09B-0414AC1A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90515" cy="1400530"/>
          </a:xfrm>
        </p:spPr>
        <p:txBody>
          <a:bodyPr/>
          <a:lstStyle/>
          <a:p>
            <a:r>
              <a:rPr lang="en-US" dirty="0"/>
              <a:t>UNIVARIATE ANALYSIS: SHOPPERS EXPECTATION FROM WEBSITE INTERFACE 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041B6-9143-460A-8465-687520E5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58" y="4590375"/>
            <a:ext cx="3247955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18.USER FRIENDLY INTERFACE OF THE WEBSITE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0D4DB79-5B58-4558-A55C-8FB082E61B7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44558" y="5444933"/>
            <a:ext cx="3247955" cy="1141397"/>
          </a:xfrm>
        </p:spPr>
        <p:txBody>
          <a:bodyPr>
            <a:normAutofit/>
          </a:bodyPr>
          <a:lstStyle/>
          <a:p>
            <a:r>
              <a:rPr lang="en-US" dirty="0"/>
              <a:t>OBSERVATION: most of the shoppers strongly agree that a user friendly interface is necessary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FE20B1-66CE-4ABD-B19A-C9223A74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6600" y="4716622"/>
            <a:ext cx="3247955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19.OFFERING A WIDE VARIETY OF  LISTED PRODUCT IN SEVERAL CATAGORY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735878A-1719-45C1-9F84-33D0A5FA30B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892719" y="5444933"/>
            <a:ext cx="2934406" cy="11413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OBSERVATION: 41% majority strongly agree that wide variety of products availability will improve the chance of a customer visit to the website </a:t>
            </a: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20F4D09-C60F-4514-A5A9-3C97E97AE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1212" y="4716622"/>
            <a:ext cx="3619054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20.USER DERIVE SATISFACTION WHILE SHOPPING ON A GOOD QUALITY WEBSITE OR APPLICATION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A0EFCCE-265B-47D2-8C77-8DCFCF01E65A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323358" y="5486397"/>
            <a:ext cx="2935997" cy="9188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OBSERVATION: most shoppers strongly agree that user satisfaction gets affected while shopping on a good quality website or application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0851F-25B6-4923-BB36-CA077A41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0" y="1989329"/>
            <a:ext cx="3584438" cy="2074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18516-E277-4CE2-A22F-22389FEA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05" y="1986016"/>
            <a:ext cx="3180522" cy="2074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0751C5-7C2B-4C95-BD0F-D513BE93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573" y="1986016"/>
            <a:ext cx="4052991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2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C909D9-B1F5-4C94-A09B-0414AC1A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90515" cy="1400530"/>
          </a:xfrm>
        </p:spPr>
        <p:txBody>
          <a:bodyPr/>
          <a:lstStyle/>
          <a:p>
            <a:r>
              <a:rPr lang="en-US" dirty="0"/>
              <a:t>UNIVARIATE ANALYSIS: SHOPPERS EXPECTATION FROM WEBSITE INTERFACE 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041B6-9143-460A-8465-687520E5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58" y="4868671"/>
            <a:ext cx="3247955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21.LOADING &amp; PROCESSING SPEED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FE20B1-66CE-4ABD-B19A-C9223A74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64705" y="5122169"/>
            <a:ext cx="3498113" cy="57626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22.OFFERING A WIDE VARIETY OF  LISTED PRODUCT IN SEVERAL CATAGORY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20F4D09-C60F-4514-A5A9-3C97E97AE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9322" y="5016152"/>
            <a:ext cx="3619054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23.USER SATISFACTION WHILE SHOPPING ON A GOOD QUALITY WEBSITE OR APPLICATION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18516-E277-4CE2-A22F-22389FEA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705" y="1986016"/>
            <a:ext cx="3180522" cy="2074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0751C5-7C2B-4C95-BD0F-D513BE93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573" y="1986016"/>
            <a:ext cx="4052991" cy="1457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2AA032-F90C-49A4-BEE3-08FE16FCF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96" y="2027587"/>
            <a:ext cx="3247818" cy="226695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BED129-AD64-4B57-B0AF-49F4D95DF2F1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B6529C-AA82-42E5-BB83-04267637FB7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791209" y="4716622"/>
            <a:ext cx="2934406" cy="659189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EC05C-D640-4645-A92C-84A0B19A0E41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36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C909D9-B1F5-4C94-A09B-0414AC1A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90515" cy="1400530"/>
          </a:xfrm>
        </p:spPr>
        <p:txBody>
          <a:bodyPr/>
          <a:lstStyle/>
          <a:p>
            <a:r>
              <a:rPr lang="en-US" dirty="0"/>
              <a:t>UNIVARIATE ANALYSIS: IS ONLINE SHOPPING BENEFICIAL TO CUSTOMERS?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041B6-9143-460A-8465-687520E5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58" y="4868671"/>
            <a:ext cx="3247955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24.GETTING VALUE FOR MONEY SPENT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0D4DB79-5B58-4558-A55C-8FB082E61B7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44558" y="5444933"/>
            <a:ext cx="3247955" cy="114139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FE20B1-66CE-4ABD-B19A-C9223A74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6600" y="4602336"/>
            <a:ext cx="2930525" cy="57626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25. GAINING ACCESS TO LOYALTY PROGRAMS IS A BENEFIT OF SHOPPING ONLINE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735878A-1719-45C1-9F84-33D0A5FA30B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892719" y="5486397"/>
            <a:ext cx="2934406" cy="659189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20F4D09-C60F-4514-A5A9-3C97E97AE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1212" y="4716622"/>
            <a:ext cx="3619054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26.ONLINE SHOPPING GIVES MONETARY BENEFITS AND DISCOUNTS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A0EFCCE-265B-47D2-8C77-8DCFCF01E65A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323358" y="5486397"/>
            <a:ext cx="2935997" cy="659189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9F2DD-6175-41BE-8CEC-7AD16BD3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7" y="2043308"/>
            <a:ext cx="3614738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66340-0EB7-4563-963B-A088F231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04" y="1896913"/>
            <a:ext cx="3123470" cy="1816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1B6A57-232D-468E-9E31-CCE746EC3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572" y="1853248"/>
            <a:ext cx="3737693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7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C909D9-B1F5-4C94-A09B-0414AC1A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02822" cy="1400530"/>
          </a:xfrm>
        </p:spPr>
        <p:txBody>
          <a:bodyPr/>
          <a:lstStyle/>
          <a:p>
            <a:r>
              <a:rPr lang="en-US" dirty="0"/>
              <a:t>UNIVARIATE ANALYSIS: E-COMMERCE WEBSITE COMPARISON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041B6-9143-460A-8465-687520E5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974" y="2100189"/>
            <a:ext cx="4744099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27.FROM THE FOLLOWING TICK ANT (OR ALL) OF THE ONLINE RETAILERS  YOU HAVE SHOPPED FROM?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20F4D09-C60F-4514-A5A9-3C97E97AE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793" y="2605797"/>
            <a:ext cx="5859377" cy="3741738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800" dirty="0"/>
              <a:t>OBSERVATION: most shoppers have shopped from amazon, </a:t>
            </a:r>
            <a:r>
              <a:rPr lang="en-US" sz="1800" dirty="0" err="1"/>
              <a:t>flipkart</a:t>
            </a:r>
            <a:r>
              <a:rPr lang="en-US" sz="1800" dirty="0"/>
              <a:t> , </a:t>
            </a:r>
            <a:r>
              <a:rPr lang="en-US" sz="1800" dirty="0" err="1"/>
              <a:t>paytm</a:t>
            </a:r>
            <a:r>
              <a:rPr lang="en-US" sz="1800" dirty="0"/>
              <a:t>. </a:t>
            </a:r>
            <a:r>
              <a:rPr lang="en-US" sz="1800" dirty="0" err="1"/>
              <a:t>myntra</a:t>
            </a:r>
            <a:endParaRPr lang="en-IN" sz="1800" dirty="0"/>
          </a:p>
          <a:p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FE20B1-66CE-4ABD-B19A-C9223A74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28.EASY TO USE WEBSITE OR APPLICATION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0D4DB79-5B58-4558-A55C-8FB082E61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7410" y="2605797"/>
            <a:ext cx="6198815" cy="3741738"/>
          </a:xfrm>
        </p:spPr>
        <p:txBody>
          <a:bodyPr>
            <a:normAutofit/>
          </a:bodyPr>
          <a:lstStyle/>
          <a:p>
            <a:r>
              <a:rPr lang="en-US" dirty="0" err="1"/>
              <a:t>OBSERVATION:</a:t>
            </a:r>
            <a:r>
              <a:rPr lang="en-US" sz="1800" dirty="0" err="1"/>
              <a:t>most</a:t>
            </a:r>
            <a:r>
              <a:rPr lang="en-US" sz="1800" dirty="0"/>
              <a:t> shoppers have concluded that it is easiest to use amazon, </a:t>
            </a:r>
            <a:r>
              <a:rPr lang="en-US" sz="1800" dirty="0" err="1"/>
              <a:t>flipkart</a:t>
            </a:r>
            <a:r>
              <a:rPr lang="en-US" sz="1800" dirty="0"/>
              <a:t> , </a:t>
            </a:r>
            <a:r>
              <a:rPr lang="en-US" sz="1800" dirty="0" err="1"/>
              <a:t>paytm</a:t>
            </a:r>
            <a:r>
              <a:rPr lang="en-US" sz="1800" dirty="0"/>
              <a:t>. </a:t>
            </a:r>
            <a:r>
              <a:rPr lang="en-US" sz="1800" dirty="0" err="1"/>
              <a:t>myntra</a:t>
            </a:r>
            <a:endParaRPr lang="en-IN" sz="1800" dirty="0"/>
          </a:p>
          <a:p>
            <a:endParaRPr lang="en-IN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735878A-1719-45C1-9F84-33D0A5FA30B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45434" y="5770886"/>
            <a:ext cx="2935288" cy="65881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C4A36-5BCD-4E28-9825-94FF5273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93" y="3429000"/>
            <a:ext cx="5091858" cy="3186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69535-F160-4C55-ABB3-762E3DEC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411" y="3428999"/>
            <a:ext cx="5589038" cy="31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C909D9-B1F5-4C94-A09B-0414AC1A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02822" cy="1400530"/>
          </a:xfrm>
        </p:spPr>
        <p:txBody>
          <a:bodyPr/>
          <a:lstStyle/>
          <a:p>
            <a:r>
              <a:rPr lang="en-US" dirty="0"/>
              <a:t>UNIVARIATE ANALYSIS: E-COMMERCE WEBSITE COMPARISON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041B6-9143-460A-8465-687520E5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974" y="2100189"/>
            <a:ext cx="4744099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29. WIDE VARIETY OF PRODUCT ON OFFER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20F4D09-C60F-4514-A5A9-3C97E97AE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552" y="2605797"/>
            <a:ext cx="4396339" cy="3741738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800" dirty="0"/>
              <a:t>OBSERVATION: amazon &amp; </a:t>
            </a:r>
            <a:r>
              <a:rPr lang="en-US" sz="1800" dirty="0" err="1"/>
              <a:t>flipkart</a:t>
            </a:r>
            <a:r>
              <a:rPr lang="en-US" sz="1800" dirty="0"/>
              <a:t> has the widest range of products </a:t>
            </a:r>
            <a:endParaRPr lang="en-IN" sz="1800" dirty="0"/>
          </a:p>
          <a:p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FE20B1-66CE-4ABD-B19A-C9223A74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30.PERCIEVED TRUSTWORTHINESS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0D4DB79-5B58-4558-A55C-8FB082E61B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OBSERVATION: amazon is most trust worthy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0D835-9AF8-4F7F-9C46-B824ED11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52" y="3218648"/>
            <a:ext cx="4070530" cy="2516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A2253-BEAD-4C10-8B85-C709FF8B1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2" y="3218649"/>
            <a:ext cx="4727919" cy="25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C909D9-B1F5-4C94-A09B-0414AC1A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02822" cy="1400530"/>
          </a:xfrm>
        </p:spPr>
        <p:txBody>
          <a:bodyPr/>
          <a:lstStyle/>
          <a:p>
            <a:r>
              <a:rPr lang="en-US" dirty="0"/>
              <a:t>UNIVARIATE ANALYSIS: E-COMMERCE WEBSITE COMPARISON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041B6-9143-460A-8465-687520E5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552" y="1632427"/>
            <a:ext cx="4744099" cy="57626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31.SPEEDY DELIVERY ORDER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20F4D09-C60F-4514-A5A9-3C97E97AE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552" y="2514600"/>
            <a:ext cx="4396339" cy="3741738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800" dirty="0"/>
              <a:t>OBSERVATION: amazon has the fastest delivery followed by </a:t>
            </a:r>
            <a:r>
              <a:rPr lang="en-US" sz="1800" dirty="0" err="1"/>
              <a:t>flipkart</a:t>
            </a:r>
            <a:endParaRPr lang="en-IN" sz="1800" dirty="0"/>
          </a:p>
          <a:p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FE20B1-66CE-4ABD-B19A-C9223A74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32.PRESENCE OF ONLINE ASSISTANCE THROUGH MULTI-CHANNELS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0D4DB79-5B58-4558-A55C-8FB082E61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7001331" cy="3741738"/>
          </a:xfrm>
        </p:spPr>
        <p:txBody>
          <a:bodyPr>
            <a:normAutofit/>
          </a:bodyPr>
          <a:lstStyle/>
          <a:p>
            <a:r>
              <a:rPr lang="en-US" sz="1600" dirty="0"/>
              <a:t>OBSERVATION: amazon, </a:t>
            </a:r>
            <a:r>
              <a:rPr lang="en-US" sz="1600" dirty="0" err="1"/>
              <a:t>flipkart</a:t>
            </a:r>
            <a:r>
              <a:rPr lang="en-US" sz="1600" dirty="0"/>
              <a:t>, </a:t>
            </a:r>
            <a:r>
              <a:rPr lang="en-US" sz="1600" dirty="0" err="1"/>
              <a:t>myntra</a:t>
            </a:r>
            <a:r>
              <a:rPr lang="en-US" sz="1600" dirty="0"/>
              <a:t> and </a:t>
            </a:r>
            <a:r>
              <a:rPr lang="en-US" sz="1600" dirty="0" err="1"/>
              <a:t>snapdeal</a:t>
            </a:r>
            <a:r>
              <a:rPr lang="en-US" sz="1600" dirty="0"/>
              <a:t> have multiple assistance channels to help customers 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023A1-FF72-47E7-8DBE-E400A3CF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96" y="3140393"/>
            <a:ext cx="4428789" cy="2672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5F585-3174-43E4-8679-D5143D59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4" y="3140393"/>
            <a:ext cx="5126499" cy="26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0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C909D9-B1F5-4C94-A09B-0414AC1A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02822" cy="1400530"/>
          </a:xfrm>
        </p:spPr>
        <p:txBody>
          <a:bodyPr/>
          <a:lstStyle/>
          <a:p>
            <a:r>
              <a:rPr lang="en-US" dirty="0"/>
              <a:t>UNIVARIATE ANALYSIS: E-COMMERCE WEBSITE COMPARISON: TRUST FACTOR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041B6-9143-460A-8465-687520E5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951" y="1956510"/>
            <a:ext cx="4744099" cy="57626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33.RELIABILITY OF THE WEBSITE OR APPLICATION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20F4D09-C60F-4514-A5A9-3C97E97AE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9455" y="2571380"/>
            <a:ext cx="4396339" cy="3741738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800" dirty="0"/>
              <a:t>OBSERVATION: the votes are quite scattered but most of the rely on amazon among others</a:t>
            </a:r>
            <a:endParaRPr lang="en-IN" sz="1800" dirty="0"/>
          </a:p>
          <a:p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FE20B1-66CE-4ABD-B19A-C9223A74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34. SECURITY OF CUSTOMER FINANCIAL OPERATION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0D4DB79-5B58-4558-A55C-8FB082E61B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OBSERVATION: amazon has secured the data of customers most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CC6FB-6928-4979-B1D4-E2B8CD93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508569" cy="2605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4D33C7-5BA7-4469-9D7E-CE5A2421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97" y="3429001"/>
            <a:ext cx="4715040" cy="26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2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C909D9-B1F5-4C94-A09B-0414AC1A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02822" cy="1400530"/>
          </a:xfrm>
        </p:spPr>
        <p:txBody>
          <a:bodyPr/>
          <a:lstStyle/>
          <a:p>
            <a:r>
              <a:rPr lang="en-US" dirty="0"/>
              <a:t>UNIVARIATE ANALYSIS: E-COMMERCE WEBSITE COMPARISON:BRAND LOYALTY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041B6-9143-460A-8465-687520E5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396" y="1633538"/>
            <a:ext cx="4744099" cy="57626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35.WEBSITE IS AS EFFICIENT AS BEFORE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20F4D09-C60F-4514-A5A9-3C97E97AE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0396" y="2514600"/>
            <a:ext cx="4396339" cy="3741738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800" dirty="0"/>
              <a:t>OBSERVATION: as per max shoppers amazon is as efficient as before </a:t>
            </a:r>
            <a:endParaRPr lang="en-IN" sz="1800" dirty="0"/>
          </a:p>
          <a:p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FE20B1-66CE-4ABD-B19A-C9223A74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5704531" cy="57626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36.WHICH OF THE INDIAN RETAILER WOULD YOU RECOMMEND TO A FRIEND?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0D4DB79-5B58-4558-A55C-8FB082E61B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OBSERVATION: most of the shoppers prefer to recommend amazon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C2780-7F6E-4EF4-BDCE-56D90DA9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5" y="3429000"/>
            <a:ext cx="4744099" cy="2293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610D68-2E42-4B19-BF5C-4100CC5D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2" y="3429000"/>
            <a:ext cx="4864473" cy="23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79A3-4F40-44B9-85CE-FFADE0B9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4ED64-F28F-4AAB-8511-787E54066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685" y="5695123"/>
            <a:ext cx="4396338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of the male shoppers belong to Ghaziabad </a:t>
            </a:r>
            <a:r>
              <a:rPr lang="en-US" dirty="0" err="1"/>
              <a:t>bulandshahr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of the female shoppers belong to solan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3C9E33-F50E-4F39-A4D9-5E3CC6AAC2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2685" y="1790898"/>
            <a:ext cx="4395787" cy="21394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678DDA-814A-4678-8E79-0A1A24F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87016" y="5576358"/>
            <a:ext cx="4396339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Maximum female shoppers are between 21-30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Maximum male shoppers are aged 41- 50 years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C9F2BA6-636E-433B-9022-603E6E76C5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87016" y="1790898"/>
            <a:ext cx="4395788" cy="2139487"/>
          </a:xfrm>
        </p:spPr>
      </p:pic>
    </p:spTree>
    <p:extLst>
      <p:ext uri="{BB962C8B-B14F-4D97-AF65-F5344CB8AC3E}">
        <p14:creationId xmlns:p14="http://schemas.microsoft.com/office/powerpoint/2010/main" val="93492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3FB7DC-AD5B-4F4E-BF8B-85DF8BB2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B35645-FD9F-437B-AF10-D3D3E2B6D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157" y="4716622"/>
            <a:ext cx="4396338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Shoppers who shop 42 times and above in the past year shop max from amazon , </a:t>
            </a:r>
            <a:r>
              <a:rPr lang="en-US" sz="1600" dirty="0" err="1"/>
              <a:t>flipkart</a:t>
            </a:r>
            <a:r>
              <a:rPr lang="en-US" sz="1600" dirty="0"/>
              <a:t>, </a:t>
            </a:r>
            <a:r>
              <a:rPr lang="en-US" sz="1600" dirty="0" err="1"/>
              <a:t>myntra</a:t>
            </a:r>
            <a:r>
              <a:rPr lang="en-US" sz="1600" dirty="0"/>
              <a:t>, </a:t>
            </a:r>
            <a:r>
              <a:rPr lang="en-US" sz="1600" dirty="0" err="1"/>
              <a:t>snapdeal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All the shoppers shop from amazon </a:t>
            </a:r>
            <a:endParaRPr lang="en-IN" sz="16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E93C020-03E8-4548-A416-C3D16E533D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1853248"/>
            <a:ext cx="4395787" cy="1918241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E832C3-D198-4CBB-8546-EDB2F8FEB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5574373"/>
            <a:ext cx="4396339" cy="576262"/>
          </a:xfrm>
        </p:spPr>
        <p:txBody>
          <a:bodyPr/>
          <a:lstStyle/>
          <a:p>
            <a:r>
              <a:rPr lang="en-US" sz="1600" dirty="0"/>
              <a:t>Density of female shoppers is more.</a:t>
            </a:r>
          </a:p>
          <a:p>
            <a:r>
              <a:rPr lang="en-IN" sz="1600" dirty="0"/>
              <a:t>Female shoppers with age 51 and above have started shopping online from last 2-3 years.</a:t>
            </a:r>
          </a:p>
          <a:p>
            <a:r>
              <a:rPr lang="en-IN" sz="1600" dirty="0"/>
              <a:t>Max female shoppers who are less than 20 years have online shopping experience less that 2-3 years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CB3C1E2-2DD0-43EE-955A-EDC72591DD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54495" y="1853248"/>
            <a:ext cx="4395788" cy="2141077"/>
          </a:xfrm>
        </p:spPr>
      </p:pic>
    </p:spTree>
    <p:extLst>
      <p:ext uri="{BB962C8B-B14F-4D97-AF65-F5344CB8AC3E}">
        <p14:creationId xmlns:p14="http://schemas.microsoft.com/office/powerpoint/2010/main" val="69201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DATASET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345675"/>
              </p:ext>
            </p:extLst>
          </p:nvPr>
        </p:nvGraphicFramePr>
        <p:xfrm>
          <a:off x="265044" y="1152983"/>
          <a:ext cx="6546574" cy="5088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5B8A89A3-214F-447E-B4D1-97D7A8DF7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513" y="2474201"/>
            <a:ext cx="4989443" cy="31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BFDE-ED89-4F5A-984D-42E6AD80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 demography versus choice of website they use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62F2C-F461-419A-A9EC-5BC2073B2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A5E23E-AE54-444F-8D6C-84079D7528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1" y="2809461"/>
            <a:ext cx="4875770" cy="23628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B315A-F376-4661-A4AC-00CAD0A3F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INFERENCES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97C83-AC1D-4643-97CA-04FB73CE5D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density of female customers is more than male. </a:t>
            </a:r>
          </a:p>
          <a:p>
            <a:r>
              <a:rPr lang="en-US" b="0" i="0" dirty="0">
                <a:effectLst/>
                <a:latin typeface="Inter"/>
              </a:rPr>
              <a:t>Men living in </a:t>
            </a:r>
            <a:r>
              <a:rPr lang="en-US" b="0" i="0" dirty="0" err="1">
                <a:effectLst/>
                <a:latin typeface="Inter"/>
              </a:rPr>
              <a:t>banglore</a:t>
            </a:r>
            <a:r>
              <a:rPr lang="en-US" b="0" i="0" dirty="0">
                <a:effectLst/>
                <a:latin typeface="Inter"/>
              </a:rPr>
              <a:t> and </a:t>
            </a:r>
            <a:r>
              <a:rPr lang="en-US" b="0" i="0" dirty="0" err="1">
                <a:effectLst/>
                <a:latin typeface="Inter"/>
              </a:rPr>
              <a:t>ghaziabad</a:t>
            </a:r>
            <a:r>
              <a:rPr lang="en-US" b="0" i="0" dirty="0">
                <a:effectLst/>
                <a:latin typeface="Inter"/>
              </a:rPr>
              <a:t> shop have shopped online for less than 1 year. </a:t>
            </a:r>
          </a:p>
          <a:p>
            <a:r>
              <a:rPr lang="en-US" b="0" i="0" dirty="0">
                <a:effectLst/>
                <a:latin typeface="Inter"/>
              </a:rPr>
              <a:t>Highest number of men shopping online belong from </a:t>
            </a:r>
            <a:r>
              <a:rPr lang="en-US" b="0" i="0" dirty="0" err="1">
                <a:effectLst/>
                <a:latin typeface="Inter"/>
              </a:rPr>
              <a:t>delhi</a:t>
            </a:r>
            <a:r>
              <a:rPr lang="en-US" b="0" i="0" dirty="0">
                <a:effectLst/>
                <a:latin typeface="Inter"/>
              </a:rPr>
              <a:t> and </a:t>
            </a:r>
            <a:r>
              <a:rPr lang="en-US" b="0" i="0" dirty="0" err="1">
                <a:effectLst/>
                <a:latin typeface="Inter"/>
              </a:rPr>
              <a:t>noida</a:t>
            </a:r>
            <a:r>
              <a:rPr lang="en-US" b="0" i="0" dirty="0">
                <a:effectLst/>
                <a:latin typeface="Inter"/>
              </a:rPr>
              <a:t>, while men from </a:t>
            </a:r>
            <a:r>
              <a:rPr lang="en-US" b="0" i="0" dirty="0" err="1">
                <a:effectLst/>
                <a:latin typeface="Inter"/>
              </a:rPr>
              <a:t>moradabad</a:t>
            </a:r>
            <a:r>
              <a:rPr lang="en-US" b="0" i="0" dirty="0">
                <a:effectLst/>
                <a:latin typeface="Inter"/>
              </a:rPr>
              <a:t> have been shopping online for the longest. </a:t>
            </a:r>
          </a:p>
          <a:p>
            <a:r>
              <a:rPr lang="en-US" b="0" i="0" dirty="0">
                <a:effectLst/>
                <a:latin typeface="Inter"/>
              </a:rPr>
              <a:t>Women from </a:t>
            </a:r>
            <a:r>
              <a:rPr lang="en-US" b="0" i="0" dirty="0" err="1">
                <a:effectLst/>
                <a:latin typeface="Inter"/>
              </a:rPr>
              <a:t>meerut</a:t>
            </a:r>
            <a:r>
              <a:rPr lang="en-US" b="0" i="0" dirty="0">
                <a:effectLst/>
                <a:latin typeface="Inter"/>
              </a:rPr>
              <a:t> and </a:t>
            </a:r>
            <a:r>
              <a:rPr lang="en-US" b="0" i="0" dirty="0" err="1">
                <a:effectLst/>
                <a:latin typeface="Inter"/>
              </a:rPr>
              <a:t>noida</a:t>
            </a:r>
            <a:r>
              <a:rPr lang="en-US" b="0" i="0" dirty="0">
                <a:effectLst/>
                <a:latin typeface="Inter"/>
              </a:rPr>
              <a:t> have shopped the longest.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87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7947CC-8ED5-4A32-A9DF-1FE58442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different websites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F516F1-F905-45A6-95E7-6BB1A6674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B2842F-2F36-4965-AECD-B6F9385C8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4071" y="2796209"/>
            <a:ext cx="5075580" cy="3074504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92EE01-7ADA-4877-8738-A719AC867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A494FA9-8A59-46B1-9D99-6104A342E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796208"/>
            <a:ext cx="4396339" cy="3460129"/>
          </a:xfrm>
        </p:spPr>
        <p:txBody>
          <a:bodyPr/>
          <a:lstStyle/>
          <a:p>
            <a:r>
              <a:rPr lang="en-US" dirty="0"/>
              <a:t>Website performance of amazon is the steadiest and is improving</a:t>
            </a:r>
          </a:p>
          <a:p>
            <a:r>
              <a:rPr lang="en-US" dirty="0"/>
              <a:t>Myntra takes longer duration to load the website and graphics.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69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C54F3B-901F-4F45-96BF-5C046C1C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of websites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17FBA2-D1A5-4EC1-80DA-209C34E66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DC45A-71FE-4135-A219-AAD98E1D1D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864" y="2533014"/>
            <a:ext cx="4395787" cy="18763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1303-979A-4EBF-9134-44C8E0674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C29E7B-A1A4-4CD9-B112-C1C44FEDF8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Amazon, </a:t>
            </a:r>
            <a:r>
              <a:rPr lang="en-US" dirty="0" err="1"/>
              <a:t>flipkart</a:t>
            </a:r>
            <a:r>
              <a:rPr lang="en-US" dirty="0"/>
              <a:t> and </a:t>
            </a:r>
            <a:r>
              <a:rPr lang="en-US" dirty="0" err="1"/>
              <a:t>paytm</a:t>
            </a:r>
            <a:r>
              <a:rPr lang="en-US" dirty="0"/>
              <a:t> are the most reliable ones</a:t>
            </a:r>
          </a:p>
          <a:p>
            <a:r>
              <a:rPr lang="en-US" dirty="0" err="1"/>
              <a:t>Amzon</a:t>
            </a:r>
            <a:r>
              <a:rPr lang="en-US" dirty="0"/>
              <a:t> is least reliable.</a:t>
            </a:r>
          </a:p>
          <a:p>
            <a:r>
              <a:rPr lang="en-US" dirty="0"/>
              <a:t>Snapdeal is also not reliable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91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1E4E7B-86AB-4E4F-9DD8-91FA2FF0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3740"/>
            <a:ext cx="10008637" cy="1400530"/>
          </a:xfrm>
        </p:spPr>
        <p:txBody>
          <a:bodyPr/>
          <a:lstStyle/>
          <a:p>
            <a:r>
              <a:rPr lang="en-US" dirty="0"/>
              <a:t>UNIVARIATE ANALYSIS: DEMOGRAPHCS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1D1C9FD-13D1-4075-A5FD-73B0A69E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04" y="1456570"/>
            <a:ext cx="10929662" cy="5116508"/>
          </a:xfrm>
        </p:spPr>
        <p:txBody>
          <a:bodyPr/>
          <a:lstStyle/>
          <a:p>
            <a:r>
              <a:rPr lang="en-US" b="1" dirty="0"/>
              <a:t>GENDER OF CORRESPORNDENT: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1600" dirty="0"/>
              <a:t>OBSERVATION1: Females shop more online when compared to males.</a:t>
            </a:r>
          </a:p>
          <a:p>
            <a:r>
              <a:rPr lang="en-IN" b="1" dirty="0"/>
              <a:t>HOW OLD ARE YOU?:</a:t>
            </a:r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r>
              <a:rPr lang="en-IN" sz="1600" dirty="0"/>
              <a:t>OBSERVATION2: Maximum online shoppers belong to the 31-40 age group.</a:t>
            </a:r>
            <a:endParaRPr lang="en-IN" sz="1600" b="1" dirty="0"/>
          </a:p>
          <a:p>
            <a:endParaRPr lang="en-IN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E1934D-9297-4BAD-A379-AB4DCE9E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0" y="1853248"/>
            <a:ext cx="7448550" cy="1133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CD4391-43AC-4E73-BAC8-7EEF4736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90" y="4047941"/>
            <a:ext cx="7448550" cy="1913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53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CFE2EF3-82FA-4097-ACD4-BC814F65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 DEMOGRAPHCS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2F32ED1-64FA-45D0-9ECA-5E1ECAE3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2068227"/>
            <a:ext cx="4853540" cy="464788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3.WHICH CITY DO YOU SHOP ONLINE FROM?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6FC2699-3B32-45A4-9F47-F7B0C45470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F20B019-5A3C-4E10-A616-413AA583C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4.SINCE HOW LONG YOU ARE SHOPPING ONLINE?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C667E5EE-1458-4991-BB31-797293D0A9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495" y="2655774"/>
            <a:ext cx="4396338" cy="3085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D9C6E1-85A2-41C4-A7AA-95CC13B21966}"/>
              </a:ext>
            </a:extLst>
          </p:cNvPr>
          <p:cNvSpPr txBox="1"/>
          <p:nvPr/>
        </p:nvSpPr>
        <p:spPr>
          <a:xfrm>
            <a:off x="579850" y="5814144"/>
            <a:ext cx="4919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OBSERVATION3:Maximum shoppers belong to Delhi region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F06C05-76DC-47CC-A8EE-9C8976E1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5" y="2655773"/>
            <a:ext cx="4853540" cy="3085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0AC568-FA51-4022-88AE-A3004E831701}"/>
              </a:ext>
            </a:extLst>
          </p:cNvPr>
          <p:cNvSpPr txBox="1"/>
          <p:nvPr/>
        </p:nvSpPr>
        <p:spPr>
          <a:xfrm>
            <a:off x="5654495" y="5845974"/>
            <a:ext cx="4919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OBSERVATION4:Maximum shoppers have shopped online for more than 4 years </a:t>
            </a:r>
          </a:p>
        </p:txBody>
      </p:sp>
    </p:spTree>
    <p:extLst>
      <p:ext uri="{BB962C8B-B14F-4D97-AF65-F5344CB8AC3E}">
        <p14:creationId xmlns:p14="http://schemas.microsoft.com/office/powerpoint/2010/main" val="314715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C909D9-B1F5-4C94-A09B-0414AC1A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 PURCHASE ANALYSIS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041B6-9143-460A-8465-687520E5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58" y="4868671"/>
            <a:ext cx="3247955" cy="57626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5.HOW MANY TIMES HAVE YOU MADE AN ONLINE PURCHASE IN THE PAST YEAR?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AEC92CF-64D9-4BCC-A533-D41946708C5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0D4DB79-5B58-4558-A55C-8FB082E61B7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44558" y="5444933"/>
            <a:ext cx="3247955" cy="11413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OBSERVATION5: Most of the online shoppers have bought less than 10 times in the past year. Also only 2.2% (lowest)bought  maximum(42 and above) online.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FE20B1-66CE-4ABD-B19A-C9223A74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6600" y="4602336"/>
            <a:ext cx="2930525" cy="57626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6.HOW DO YOU ACCESS THE INTERNET WHILE SHOPPING ONLINE?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735878A-1719-45C1-9F84-33D0A5FA30B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892719" y="5486397"/>
            <a:ext cx="2934406" cy="659189"/>
          </a:xfrm>
        </p:spPr>
        <p:txBody>
          <a:bodyPr>
            <a:noAutofit/>
          </a:bodyPr>
          <a:lstStyle/>
          <a:p>
            <a:r>
              <a:rPr lang="en-US" dirty="0"/>
              <a:t>OBSERVATION6: maximum (52.8%) shoppers use mobile internet.</a:t>
            </a: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20F4D09-C60F-4514-A5A9-3C97E97AE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8459" y="4602336"/>
            <a:ext cx="2932113" cy="57626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7.WHICH DEVICE DO YOU USE TO ACCESS THE ONLINE SHOPPING?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A0EFCCE-265B-47D2-8C77-8DCFCF01E65A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124575" y="5486397"/>
            <a:ext cx="2935997" cy="6591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OBSERVATION7: most of the shoppers uses smart phone to purchase online.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5562D-AA16-4A68-88CE-D55F33356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8" y="1989329"/>
            <a:ext cx="3352800" cy="2053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8846B3-AD3C-44C1-ADF3-2DEBD1F21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575" y="2010060"/>
            <a:ext cx="3781964" cy="2012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796C84F-A979-4FC9-9142-936670483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576" y="1989328"/>
            <a:ext cx="3246781" cy="2053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22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C909D9-B1F5-4C94-A09B-0414AC1A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 PURCHASE ANALYSIS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041B6-9143-460A-8465-687520E5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58" y="4868671"/>
            <a:ext cx="3247955" cy="57626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8.HOW MUCH TIME DO YOU EXPLORE  THE E-RETAIL STORE BEFORE MAKING A PURCHASE DECISION?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0D4DB79-5B58-4558-A55C-8FB082E61B7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44558" y="5444933"/>
            <a:ext cx="3247955" cy="1141397"/>
          </a:xfrm>
        </p:spPr>
        <p:txBody>
          <a:bodyPr>
            <a:normAutofit/>
          </a:bodyPr>
          <a:lstStyle/>
          <a:p>
            <a:r>
              <a:rPr lang="en-US" dirty="0"/>
              <a:t>OBSERVATION: most of the shoppers spend more than 15 mins in the e-retail store before purchasing.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FE20B1-66CE-4ABD-B19A-C9223A74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6600" y="4602336"/>
            <a:ext cx="2930525" cy="57626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9. WHAT IS YOUR PREFERRED PAYMENT OPTION?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735878A-1719-45C1-9F84-33D0A5FA30B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892719" y="5486397"/>
            <a:ext cx="2934406" cy="6591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OBSERVATION: most of the customers prefer payment through debit credit cards</a:t>
            </a: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20F4D09-C60F-4514-A5A9-3C97E97AE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1212" y="4716622"/>
            <a:ext cx="3619054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10. HOW FREQUENTLY DO YOU ABANDON (SELECTING AN ITEMS AND LEAVING WITHOUT MAKING PAYMENT) YOUR SHOPPING CART?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A0EFCCE-265B-47D2-8C77-8DCFCF01E65A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323358" y="5486397"/>
            <a:ext cx="2935997" cy="6591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OBSERVATION: least no of shoppers very frequently abandon the shopping card without buying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5D00B-0704-4625-86E6-5099354A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1" y="2010060"/>
            <a:ext cx="3489187" cy="2053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A3D6DC-ED9D-4D64-8487-73686324E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619" y="2010059"/>
            <a:ext cx="3231856" cy="205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52418-42D0-4D0C-93BD-70BB6EF6B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736" y="2010059"/>
            <a:ext cx="3489187" cy="20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9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C909D9-B1F5-4C94-A09B-0414AC1A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 PURCHASE ANALYSIS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041B6-9143-460A-8465-687520E5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11.WHY DID YOU ABANDON THE SHOPPING CART OR BAG?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0D4DB79-5B58-4558-A55C-8FB082E61B7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103312" y="4848535"/>
            <a:ext cx="9127366" cy="1141413"/>
          </a:xfrm>
        </p:spPr>
        <p:txBody>
          <a:bodyPr>
            <a:normAutofit/>
          </a:bodyPr>
          <a:lstStyle/>
          <a:p>
            <a:r>
              <a:rPr lang="en-US" dirty="0"/>
              <a:t>OBSERVATION: in most of the cases, shoppers get a better alternative offer which enables them to abandon the shopping cart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7FF43-F6E7-4CE8-938F-DDC05F59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67" y="2594939"/>
            <a:ext cx="8946541" cy="20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C909D9-B1F5-4C94-A09B-0414AC1A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 SHOPPERS EXPECTATION FROM E-RETAILERS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041B6-9143-460A-8465-687520E5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58" y="4868671"/>
            <a:ext cx="3247955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12.COMPLETE INFORMATION ON LISTED SELLER AND PRODUCT BEING OFFERED IS IMPORTANT FOR PURCHASE DECISION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0D4DB79-5B58-4558-A55C-8FB082E61B7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44558" y="5444933"/>
            <a:ext cx="3247955" cy="1141397"/>
          </a:xfrm>
        </p:spPr>
        <p:txBody>
          <a:bodyPr>
            <a:normAutofit/>
          </a:bodyPr>
          <a:lstStyle/>
          <a:p>
            <a:r>
              <a:rPr lang="en-US" dirty="0"/>
              <a:t>OBSERVATION: most of the shoppers agree that complete information should be there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FE20B1-66CE-4ABD-B19A-C9223A74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6600" y="4602336"/>
            <a:ext cx="2930525" cy="57626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13. THE CONTENT ON THE WEBSITE MUST BE EASY TO READ &amp; UNDERSTAND 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735878A-1719-45C1-9F84-33D0A5FA30B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892719" y="5486397"/>
            <a:ext cx="2934406" cy="6591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OBSERVATION: most of the shoppers strongly agree that the content must be easy to read and understand</a:t>
            </a: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20F4D09-C60F-4514-A5A9-3C97E97AE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1212" y="4314205"/>
            <a:ext cx="3619054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14.EASE OF NAVIGATION OF WEBSITE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A0EFCCE-265B-47D2-8C77-8DCFCF01E65A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323358" y="5486397"/>
            <a:ext cx="2935997" cy="9188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OBSERVATION: most of the shoppers strongly agree that ease of navigation in a website is important to efficiently use the website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D3B3C-BAF5-4EB7-A9A1-38B5637E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2010059"/>
            <a:ext cx="3525080" cy="205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6DE3E-4E2F-467E-9866-44EFEA17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38" y="2010059"/>
            <a:ext cx="3129767" cy="2074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0CC980-8D88-4325-BD90-8830BCE7E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485" y="2010059"/>
            <a:ext cx="3430771" cy="20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9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C909D9-B1F5-4C94-A09B-0414AC1A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 SHOPPERS EXPECTATION FROM E-RETAILERS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2041B6-9143-460A-8465-687520E5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58" y="4868671"/>
            <a:ext cx="3247955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15.CONVENIENT PAYMENT METHODS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FE20B1-66CE-4ABD-B19A-C9223A74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6600" y="4602336"/>
            <a:ext cx="2930525" cy="57626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16.BEING ABLE TO GUARANTEE THE PRIVACY OF THE CUSTOMER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20F4D09-C60F-4514-A5A9-3C97E97AE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1212" y="4716622"/>
            <a:ext cx="3619054" cy="57626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17.RETURN AND REPLACEMENT POLICY OF THE E-RETAILER IS IMPORTANT  FOR PURCHASE DECISION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F2C1B-9ED1-4C2A-A162-F98D0979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42" y="2099629"/>
            <a:ext cx="3129767" cy="155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C408F-5955-4A09-A1CE-F594B3F4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588" y="2107722"/>
            <a:ext cx="3129767" cy="156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B8ABA8-7006-4F31-A0E8-F82DDC346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564" y="2064859"/>
            <a:ext cx="3735702" cy="1647825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1CAE97-BB90-411A-829F-42AB4C442EF7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4AB721-321F-4C98-B812-827E01E15984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9F2B3D4-4F36-4E65-B7E1-DE27A4AB96FB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404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1201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Inter</vt:lpstr>
      <vt:lpstr>Wingdings 3</vt:lpstr>
      <vt:lpstr>Ion</vt:lpstr>
      <vt:lpstr>ANALYSIS OF CUSTOMER RETENTION DATASET</vt:lpstr>
      <vt:lpstr>ABOUT THE DATASET</vt:lpstr>
      <vt:lpstr>UNIVARIATE ANALYSIS: DEMOGRAPHCS</vt:lpstr>
      <vt:lpstr>UNIVARIATE ANALYSIS: DEMOGRAPHCS</vt:lpstr>
      <vt:lpstr>UNIVARIATE ANALYSIS: PURCHASE ANALYSIS</vt:lpstr>
      <vt:lpstr>UNIVARIATE ANALYSIS: PURCHASE ANALYSIS</vt:lpstr>
      <vt:lpstr>UNIVARIATE ANALYSIS: PURCHASE ANALYSIS</vt:lpstr>
      <vt:lpstr>UNIVARIATE ANALYSIS: SHOPPERS EXPECTATION FROM E-RETAILERS</vt:lpstr>
      <vt:lpstr>UNIVARIATE ANALYSIS: SHOPPERS EXPECTATION FROM E-RETAILERS</vt:lpstr>
      <vt:lpstr>UNIVARIATE ANALYSIS: SHOPPERS EXPECTATION FROM WEBSITE INTERFACE </vt:lpstr>
      <vt:lpstr>UNIVARIATE ANALYSIS: SHOPPERS EXPECTATION FROM WEBSITE INTERFACE </vt:lpstr>
      <vt:lpstr>UNIVARIATE ANALYSIS: IS ONLINE SHOPPING BENEFICIAL TO CUSTOMERS?</vt:lpstr>
      <vt:lpstr>UNIVARIATE ANALYSIS: E-COMMERCE WEBSITE COMPARISON</vt:lpstr>
      <vt:lpstr>UNIVARIATE ANALYSIS: E-COMMERCE WEBSITE COMPARISON</vt:lpstr>
      <vt:lpstr>UNIVARIATE ANALYSIS: E-COMMERCE WEBSITE COMPARISON</vt:lpstr>
      <vt:lpstr>UNIVARIATE ANALYSIS: E-COMMERCE WEBSITE COMPARISON: TRUST FACTOR</vt:lpstr>
      <vt:lpstr>UNIVARIATE ANALYSIS: E-COMMERCE WEBSITE COMPARISON:BRAND LOYALTY</vt:lpstr>
      <vt:lpstr>BIVARIATE ANALYSIS</vt:lpstr>
      <vt:lpstr>BIVARIATE ANALYSIS</vt:lpstr>
      <vt:lpstr>Geographical demography versus choice of website they use</vt:lpstr>
      <vt:lpstr>Performance of different websites</vt:lpstr>
      <vt:lpstr>Reliability of websites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CUSTOMER RETENTION DATASET</dc:title>
  <dc:creator>sushree nayak</dc:creator>
  <cp:lastModifiedBy>sushree nayak</cp:lastModifiedBy>
  <cp:revision>5</cp:revision>
  <dcterms:created xsi:type="dcterms:W3CDTF">2021-11-28T17:59:56Z</dcterms:created>
  <dcterms:modified xsi:type="dcterms:W3CDTF">2021-11-29T00:28:31Z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