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4ed4fdef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4ed4fde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4ed4fde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4ed4fde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4ed4fde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4ed4fde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4ed4fdef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4ed4fdef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4ed4fdef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4ed4fdef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56539f0d3_4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56539f0d3_4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56539f0d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56539f0d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6539f0d3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56539f0d3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56539f0d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56539f0d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SLIDES_API131511386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SLIDES_API13151138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questions from your audience will appear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4ed4fd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4ed4fd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7d4fb6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7d4fb6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7d4fb6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57d4fb6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4ed4fde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4ed4fde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ed4fde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4ed4fde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4ed4fde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4ed4fde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ed4fde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ed4fde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javatpoint.com/git-log" TargetMode="External"/><Relationship Id="rId4" Type="http://schemas.openxmlformats.org/officeDocument/2006/relationships/hyperlink" Target="https://www.atlassian.com/git/tutorials/using-branches/git-merge" TargetMode="External"/><Relationship Id="rId5" Type="http://schemas.openxmlformats.org/officeDocument/2006/relationships/hyperlink" Target="https://www.atlassian.com/git/tutorials/rewriting-history/git-rebase" TargetMode="External"/><Relationship Id="rId6" Type="http://schemas.openxmlformats.org/officeDocument/2006/relationships/hyperlink" Target="https://stackoverflow.com/questions/35703556/what-does-it-mean-to-squash-commits-in-git" TargetMode="External"/><Relationship Id="rId7" Type="http://schemas.openxmlformats.org/officeDocument/2006/relationships/hyperlink" Target="https://www.freecodecamp.org/news/git-pull-explained/" TargetMode="External"/><Relationship Id="rId8" Type="http://schemas.openxmlformats.org/officeDocument/2006/relationships/hyperlink" Target="https://stackoverflow.com/questions/9257533/what-is-the-difference-between-origin-and-upstream-on-githu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vinitshahdeo/Hacktoberfest2021" TargetMode="External"/><Relationship Id="rId4" Type="http://schemas.openxmlformats.org/officeDocument/2006/relationships/hyperlink" Target="https://github.com/Sushreesatarupa/DSA-cpp-Hacktoberfest2021" TargetMode="External"/><Relationship Id="rId5" Type="http://schemas.openxmlformats.org/officeDocument/2006/relationships/hyperlink" Target="https://github.com/abhpd/hacktoberfest2021" TargetMode="External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RGOj5yH7evk" TargetMode="External"/><Relationship Id="rId4" Type="http://schemas.openxmlformats.org/officeDocument/2006/relationships/hyperlink" Target="https://lab.github.com/" TargetMode="External"/><Relationship Id="rId5" Type="http://schemas.openxmlformats.org/officeDocument/2006/relationships/hyperlink" Target="https://www.atlassian.com/git/tutorials/atlassian-git-cheatsheet" TargetMode="External"/><Relationship Id="rId6" Type="http://schemas.openxmlformats.org/officeDocument/2006/relationships/hyperlink" Target="https://www.dataschool.io/how-to-contribute-on-github/" TargetMode="External"/><Relationship Id="rId7" Type="http://schemas.openxmlformats.org/officeDocument/2006/relationships/hyperlink" Target="https://stackoverflow.com/questions/35942754/how-can-i-save-username-and-password-in-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.do/features-google-slides?interaction-type=UUE%3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E0b2RVYVZhbjVMak9Obk5FWFk2M01kdXQzWmJZQ0F0dnNuUVUxSVNDM3djIiwic2xpZGVJZCI6IlNMSURFU19BUEkxMzE1MTEzODYxXzAifQ%3D%3D" TargetMode="External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for Open Source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Development Team Session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your status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88" y="1447713"/>
            <a:ext cx="7860626" cy="22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and commit 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75" y="1481025"/>
            <a:ext cx="8104050" cy="50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75" y="2467175"/>
            <a:ext cx="8104050" cy="9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052550" y="42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00" y="1471726"/>
            <a:ext cx="7377775" cy="30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179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Request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00" y="777550"/>
            <a:ext cx="6600298" cy="399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for Conflicts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7524" r="4470" t="0"/>
          <a:stretch/>
        </p:blipFill>
        <p:spPr>
          <a:xfrm>
            <a:off x="1120075" y="1003113"/>
            <a:ext cx="7586651" cy="384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commands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Log - </a:t>
            </a:r>
            <a:r>
              <a:rPr lang="en-GB" sz="5600" u="sng">
                <a:solidFill>
                  <a:schemeClr val="hlink"/>
                </a:solidFill>
                <a:hlinkClick r:id="rId3"/>
              </a:rPr>
              <a:t>https://www.javatpoint.com/git-log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Merge - </a:t>
            </a:r>
            <a:r>
              <a:rPr lang="en-GB" sz="5600" u="sng">
                <a:solidFill>
                  <a:schemeClr val="hlink"/>
                </a:solidFill>
                <a:hlinkClick r:id="rId4"/>
              </a:rPr>
              <a:t>https://www.atlassian.com/git/tutorials/using-branches/git-merge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Rebase - </a:t>
            </a:r>
            <a:r>
              <a:rPr lang="en-GB" sz="5600" u="sng">
                <a:solidFill>
                  <a:schemeClr val="hlink"/>
                </a:solidFill>
                <a:hlinkClick r:id="rId5"/>
              </a:rPr>
              <a:t>https://www.atlassian.com/git/tutorials/rewriting-history/git-rebase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Squash - </a:t>
            </a:r>
            <a:r>
              <a:rPr lang="en-GB" sz="5600" u="sng">
                <a:solidFill>
                  <a:schemeClr val="hlink"/>
                </a:solidFill>
                <a:hlinkClick r:id="rId6"/>
              </a:rPr>
              <a:t>https://stackoverflow.com/questions/35703556/what-does-it-mean-to-squash-commits-in-git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Pull - </a:t>
            </a:r>
            <a:r>
              <a:rPr lang="en-GB" sz="5600" u="sng">
                <a:solidFill>
                  <a:schemeClr val="hlink"/>
                </a:solidFill>
                <a:hlinkClick r:id="rId7"/>
              </a:rPr>
              <a:t>https://www.freecodecamp.org/news/git-pull-explained/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Upstream vs Origin - </a:t>
            </a:r>
            <a:r>
              <a:rPr lang="en-GB" sz="5600" u="sng">
                <a:solidFill>
                  <a:schemeClr val="hlink"/>
                </a:solidFill>
                <a:hlinkClick r:id="rId8"/>
              </a:rPr>
              <a:t>https://stackoverflow.com/questions/9257533/what-is-the-difference-between-origin-and-upstream-on-github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General Open-Source Pipeline (used in companies as well)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38" y="1398587"/>
            <a:ext cx="7596124" cy="324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22475" y="1846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3"/>
              </a:rPr>
              <a:t>https://github.com/vinitshahdeo/Hacktoberfest2021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4"/>
              </a:rPr>
              <a:t>https://github.com/Sushreesatarupa/DSA-cpp-Hacktoberfest2021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5"/>
              </a:rPr>
              <a:t>https://github.com/abhpd/hacktoberfest2021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9012" y="261150"/>
            <a:ext cx="3165972" cy="12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83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Resources</a:t>
            </a:r>
            <a:endParaRPr sz="2900"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117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https://www.youtube.com/watch?v=RGOj5yH7evk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https://lab.github.com/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https://www.atlassian.com/git/tutorials/atlassian-git-cheatsheet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https://www.dataschool.io/how-to-contribute-on-github/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7"/>
              </a:rPr>
              <a:t>https://stackoverflow.com/questions/35942754/how-can-i-save-username-and-password-in-git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40" name="Google Shape;140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41" name="Google Shape;141;p1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42" name="Google Shape;142;p1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Audience Q&amp;A Session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43" name="Google Shape;143;p14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-GB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audience questions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Good first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Assignment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Switch to repo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Branch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Push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Other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Hacktoberfest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900" y="1238300"/>
            <a:ext cx="4362200" cy="26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900" y="1500295"/>
            <a:ext cx="4726201" cy="21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Forking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25" y="1075575"/>
            <a:ext cx="8147551" cy="126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8"/>
          <p:cNvCxnSpPr/>
          <p:nvPr/>
        </p:nvCxnSpPr>
        <p:spPr>
          <a:xfrm flipH="1" rot="10800000">
            <a:off x="7743700" y="1460625"/>
            <a:ext cx="256800" cy="6654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913" y="2571750"/>
            <a:ext cx="4414175" cy="20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Cloning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0" y="1398825"/>
            <a:ext cx="7960901" cy="20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50" y="1746700"/>
            <a:ext cx="7859751" cy="4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your work!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