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1"/>
  </p:sldMasterIdLst>
  <p:sldIdLst>
    <p:sldId id="256" r:id="rId2"/>
    <p:sldId id="259" r:id="rId3"/>
    <p:sldId id="257"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6" r:id="rId31"/>
    <p:sldId id="287" r:id="rId32"/>
    <p:sldId id="288" r:id="rId33"/>
    <p:sldId id="289" r:id="rId34"/>
    <p:sldId id="290"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F4B0EF-8668-44F3-92AD-421AAB25B742}" v="161" dt="2020-09-27T08:57:12.796"/>
    <p1510:client id="{289D5E06-C2FE-4EBD-8B1A-86CC0F68B313}" v="304" dt="2020-09-27T08:44:50.039"/>
    <p1510:client id="{3A7FC779-C012-439B-B33F-9F13094D75B2}" v="1765" dt="2020-09-26T19:31:54.164"/>
    <p1510:client id="{6286636F-06BF-4E5F-9896-15249ED48E3B}" v="20" dt="2020-09-27T09:06:06.047"/>
    <p1510:client id="{6D069978-9E9F-4D87-A609-407E24EB6F77}" v="617" dt="2020-09-27T08:26:19.2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331"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_rels/data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5287A0-604B-42A2-A133-1034AA83CAB2}"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5300F814-37B8-401C-82F9-83E83B1726CC}">
      <dgm:prSet/>
      <dgm:spPr/>
      <dgm:t>
        <a:bodyPr/>
        <a:lstStyle/>
        <a:p>
          <a:r>
            <a:rPr lang="en-US"/>
            <a:t>IN THIS PROJECT I HAVE MADE THIS PROJECT IN EXCEL BY USING DIFFERENT EXCEL PROPERTIES.</a:t>
          </a:r>
        </a:p>
      </dgm:t>
    </dgm:pt>
    <dgm:pt modelId="{C5823006-5696-4913-9B40-891DAFED32FD}" type="parTrans" cxnId="{3C198F61-50F0-46E7-8DEA-08B8A1CA18B5}">
      <dgm:prSet/>
      <dgm:spPr/>
      <dgm:t>
        <a:bodyPr/>
        <a:lstStyle/>
        <a:p>
          <a:endParaRPr lang="en-US"/>
        </a:p>
      </dgm:t>
    </dgm:pt>
    <dgm:pt modelId="{4616DF87-B911-477A-B072-B65F593BA59D}" type="sibTrans" cxnId="{3C198F61-50F0-46E7-8DEA-08B8A1CA18B5}">
      <dgm:prSet/>
      <dgm:spPr/>
      <dgm:t>
        <a:bodyPr/>
        <a:lstStyle/>
        <a:p>
          <a:endParaRPr lang="en-US"/>
        </a:p>
      </dgm:t>
    </dgm:pt>
    <dgm:pt modelId="{D8C05725-729C-4298-9C9D-1CE824C023F9}">
      <dgm:prSet/>
      <dgm:spPr/>
      <dgm:t>
        <a:bodyPr/>
        <a:lstStyle/>
        <a:p>
          <a:r>
            <a:rPr lang="en-US"/>
            <a:t>PIVOT TABELS</a:t>
          </a:r>
        </a:p>
      </dgm:t>
    </dgm:pt>
    <dgm:pt modelId="{3AFDBB15-5E03-4C98-B5B9-6AD593D0C419}" type="parTrans" cxnId="{178AEA4F-E7E4-45B9-9867-3D192D13368F}">
      <dgm:prSet/>
      <dgm:spPr/>
      <dgm:t>
        <a:bodyPr/>
        <a:lstStyle/>
        <a:p>
          <a:endParaRPr lang="en-US"/>
        </a:p>
      </dgm:t>
    </dgm:pt>
    <dgm:pt modelId="{C75D7B50-F9C8-48A7-8D9A-F62A42572E00}" type="sibTrans" cxnId="{178AEA4F-E7E4-45B9-9867-3D192D13368F}">
      <dgm:prSet/>
      <dgm:spPr/>
      <dgm:t>
        <a:bodyPr/>
        <a:lstStyle/>
        <a:p>
          <a:endParaRPr lang="en-US"/>
        </a:p>
      </dgm:t>
    </dgm:pt>
    <dgm:pt modelId="{DC525031-091E-465E-BFC1-B9BF712B62D9}">
      <dgm:prSet/>
      <dgm:spPr/>
      <dgm:t>
        <a:bodyPr/>
        <a:lstStyle/>
        <a:p>
          <a:r>
            <a:rPr lang="en-US"/>
            <a:t>SLICERS</a:t>
          </a:r>
        </a:p>
      </dgm:t>
    </dgm:pt>
    <dgm:pt modelId="{CAE023D8-DFCA-430B-AA46-AEBEFB261930}" type="parTrans" cxnId="{B5065454-E257-4B5D-8B67-BFC3B5CDBD10}">
      <dgm:prSet/>
      <dgm:spPr/>
      <dgm:t>
        <a:bodyPr/>
        <a:lstStyle/>
        <a:p>
          <a:endParaRPr lang="en-US"/>
        </a:p>
      </dgm:t>
    </dgm:pt>
    <dgm:pt modelId="{DE20B4BB-5CD7-4073-B80A-191398A03AE7}" type="sibTrans" cxnId="{B5065454-E257-4B5D-8B67-BFC3B5CDBD10}">
      <dgm:prSet/>
      <dgm:spPr/>
      <dgm:t>
        <a:bodyPr/>
        <a:lstStyle/>
        <a:p>
          <a:endParaRPr lang="en-US"/>
        </a:p>
      </dgm:t>
    </dgm:pt>
    <dgm:pt modelId="{0EC68D45-074F-4DD0-AA5A-BA660DDC5DCE}">
      <dgm:prSet/>
      <dgm:spPr/>
      <dgm:t>
        <a:bodyPr/>
        <a:lstStyle/>
        <a:p>
          <a:r>
            <a:rPr lang="en-US"/>
            <a:t>PIE CHART</a:t>
          </a:r>
        </a:p>
      </dgm:t>
    </dgm:pt>
    <dgm:pt modelId="{CD81C1CE-FB9C-40B2-8770-F436452432BC}" type="parTrans" cxnId="{5DEE24B7-C883-42B1-ADA2-7466EFB33113}">
      <dgm:prSet/>
      <dgm:spPr/>
      <dgm:t>
        <a:bodyPr/>
        <a:lstStyle/>
        <a:p>
          <a:endParaRPr lang="en-US"/>
        </a:p>
      </dgm:t>
    </dgm:pt>
    <dgm:pt modelId="{18EF8D2E-3FA9-4A13-A5AD-0D1E5A5E9601}" type="sibTrans" cxnId="{5DEE24B7-C883-42B1-ADA2-7466EFB33113}">
      <dgm:prSet/>
      <dgm:spPr/>
      <dgm:t>
        <a:bodyPr/>
        <a:lstStyle/>
        <a:p>
          <a:endParaRPr lang="en-US"/>
        </a:p>
      </dgm:t>
    </dgm:pt>
    <dgm:pt modelId="{53FB7EA0-5842-4CC6-BE25-42280A4D4570}">
      <dgm:prSet/>
      <dgm:spPr/>
      <dgm:t>
        <a:bodyPr/>
        <a:lstStyle/>
        <a:p>
          <a:r>
            <a:rPr lang="en-US"/>
            <a:t>BAR GRAPH</a:t>
          </a:r>
        </a:p>
      </dgm:t>
    </dgm:pt>
    <dgm:pt modelId="{CF152ADF-491B-43AF-A0D5-EB391426AC91}" type="parTrans" cxnId="{785E4660-BCC4-419E-82B9-129A31CC7F47}">
      <dgm:prSet/>
      <dgm:spPr/>
      <dgm:t>
        <a:bodyPr/>
        <a:lstStyle/>
        <a:p>
          <a:endParaRPr lang="en-US"/>
        </a:p>
      </dgm:t>
    </dgm:pt>
    <dgm:pt modelId="{AC9E8830-48E4-4B68-A3D1-351F5E33F37B}" type="sibTrans" cxnId="{785E4660-BCC4-419E-82B9-129A31CC7F47}">
      <dgm:prSet/>
      <dgm:spPr/>
      <dgm:t>
        <a:bodyPr/>
        <a:lstStyle/>
        <a:p>
          <a:endParaRPr lang="en-US"/>
        </a:p>
      </dgm:t>
    </dgm:pt>
    <dgm:pt modelId="{DA48DD6E-82FF-47C4-84BE-B490F137EB51}">
      <dgm:prSet/>
      <dgm:spPr/>
      <dgm:t>
        <a:bodyPr/>
        <a:lstStyle/>
        <a:p>
          <a:r>
            <a:rPr lang="en-US"/>
            <a:t>HISTOGRAM</a:t>
          </a:r>
        </a:p>
      </dgm:t>
    </dgm:pt>
    <dgm:pt modelId="{B9ABAE54-0045-4DE9-B8E7-3C8770B72E52}" type="parTrans" cxnId="{DA9BD8F6-C88F-426D-B0D9-05F24081033A}">
      <dgm:prSet/>
      <dgm:spPr/>
      <dgm:t>
        <a:bodyPr/>
        <a:lstStyle/>
        <a:p>
          <a:endParaRPr lang="en-US"/>
        </a:p>
      </dgm:t>
    </dgm:pt>
    <dgm:pt modelId="{4563628E-6CBC-4495-89D2-7EEF998C9F9F}" type="sibTrans" cxnId="{DA9BD8F6-C88F-426D-B0D9-05F24081033A}">
      <dgm:prSet/>
      <dgm:spPr/>
      <dgm:t>
        <a:bodyPr/>
        <a:lstStyle/>
        <a:p>
          <a:endParaRPr lang="en-US"/>
        </a:p>
      </dgm:t>
    </dgm:pt>
    <dgm:pt modelId="{33D3D16B-0E29-4054-AB73-1C86968FB623}">
      <dgm:prSet/>
      <dgm:spPr/>
      <dgm:t>
        <a:bodyPr/>
        <a:lstStyle/>
        <a:p>
          <a:r>
            <a:rPr lang="en-US"/>
            <a:t>REPORT CONNECTIONS</a:t>
          </a:r>
        </a:p>
      </dgm:t>
    </dgm:pt>
    <dgm:pt modelId="{8A448BEF-26AF-4724-8828-08459206E1C0}" type="parTrans" cxnId="{7BAF3F05-BFFB-46AC-A84C-A4A27B7DE02A}">
      <dgm:prSet/>
      <dgm:spPr/>
      <dgm:t>
        <a:bodyPr/>
        <a:lstStyle/>
        <a:p>
          <a:endParaRPr lang="en-US"/>
        </a:p>
      </dgm:t>
    </dgm:pt>
    <dgm:pt modelId="{B72B17AA-59A3-461C-BD52-CAEE5CB9539B}" type="sibTrans" cxnId="{7BAF3F05-BFFB-46AC-A84C-A4A27B7DE02A}">
      <dgm:prSet/>
      <dgm:spPr/>
      <dgm:t>
        <a:bodyPr/>
        <a:lstStyle/>
        <a:p>
          <a:endParaRPr lang="en-US"/>
        </a:p>
      </dgm:t>
    </dgm:pt>
    <dgm:pt modelId="{E11BC051-D7D9-482C-91E3-4A5D7F74FFC7}" type="pres">
      <dgm:prSet presAssocID="{E65287A0-604B-42A2-A133-1034AA83CAB2}" presName="linear" presStyleCnt="0">
        <dgm:presLayoutVars>
          <dgm:animLvl val="lvl"/>
          <dgm:resizeHandles val="exact"/>
        </dgm:presLayoutVars>
      </dgm:prSet>
      <dgm:spPr/>
    </dgm:pt>
    <dgm:pt modelId="{EE9D4C26-60AB-4F1A-A9CE-26BA4F9BECD2}" type="pres">
      <dgm:prSet presAssocID="{5300F814-37B8-401C-82F9-83E83B1726CC}" presName="parentText" presStyleLbl="node1" presStyleIdx="0" presStyleCnt="7">
        <dgm:presLayoutVars>
          <dgm:chMax val="0"/>
          <dgm:bulletEnabled val="1"/>
        </dgm:presLayoutVars>
      </dgm:prSet>
      <dgm:spPr/>
    </dgm:pt>
    <dgm:pt modelId="{B2770D8C-A8E4-4003-A4C7-0F05D9392EF0}" type="pres">
      <dgm:prSet presAssocID="{4616DF87-B911-477A-B072-B65F593BA59D}" presName="spacer" presStyleCnt="0"/>
      <dgm:spPr/>
    </dgm:pt>
    <dgm:pt modelId="{38FB117D-D198-4E2B-BAB8-0E264170BCEE}" type="pres">
      <dgm:prSet presAssocID="{D8C05725-729C-4298-9C9D-1CE824C023F9}" presName="parentText" presStyleLbl="node1" presStyleIdx="1" presStyleCnt="7">
        <dgm:presLayoutVars>
          <dgm:chMax val="0"/>
          <dgm:bulletEnabled val="1"/>
        </dgm:presLayoutVars>
      </dgm:prSet>
      <dgm:spPr/>
    </dgm:pt>
    <dgm:pt modelId="{0DEC5F43-4916-446B-9FAD-DD9CA131B88F}" type="pres">
      <dgm:prSet presAssocID="{C75D7B50-F9C8-48A7-8D9A-F62A42572E00}" presName="spacer" presStyleCnt="0"/>
      <dgm:spPr/>
    </dgm:pt>
    <dgm:pt modelId="{DC955187-709D-4C17-B480-079EB99B6412}" type="pres">
      <dgm:prSet presAssocID="{DC525031-091E-465E-BFC1-B9BF712B62D9}" presName="parentText" presStyleLbl="node1" presStyleIdx="2" presStyleCnt="7">
        <dgm:presLayoutVars>
          <dgm:chMax val="0"/>
          <dgm:bulletEnabled val="1"/>
        </dgm:presLayoutVars>
      </dgm:prSet>
      <dgm:spPr/>
    </dgm:pt>
    <dgm:pt modelId="{FD101FE1-E17F-48CA-A489-6872A003AFEC}" type="pres">
      <dgm:prSet presAssocID="{DE20B4BB-5CD7-4073-B80A-191398A03AE7}" presName="spacer" presStyleCnt="0"/>
      <dgm:spPr/>
    </dgm:pt>
    <dgm:pt modelId="{7AB1BB49-D2BF-44AE-B4EF-0D5E540F3BF1}" type="pres">
      <dgm:prSet presAssocID="{0EC68D45-074F-4DD0-AA5A-BA660DDC5DCE}" presName="parentText" presStyleLbl="node1" presStyleIdx="3" presStyleCnt="7">
        <dgm:presLayoutVars>
          <dgm:chMax val="0"/>
          <dgm:bulletEnabled val="1"/>
        </dgm:presLayoutVars>
      </dgm:prSet>
      <dgm:spPr/>
    </dgm:pt>
    <dgm:pt modelId="{1B3AB4A1-429B-4D5B-94C1-372710734BFC}" type="pres">
      <dgm:prSet presAssocID="{18EF8D2E-3FA9-4A13-A5AD-0D1E5A5E9601}" presName="spacer" presStyleCnt="0"/>
      <dgm:spPr/>
    </dgm:pt>
    <dgm:pt modelId="{877253CB-CC45-406D-82B5-D587820AB334}" type="pres">
      <dgm:prSet presAssocID="{53FB7EA0-5842-4CC6-BE25-42280A4D4570}" presName="parentText" presStyleLbl="node1" presStyleIdx="4" presStyleCnt="7">
        <dgm:presLayoutVars>
          <dgm:chMax val="0"/>
          <dgm:bulletEnabled val="1"/>
        </dgm:presLayoutVars>
      </dgm:prSet>
      <dgm:spPr/>
    </dgm:pt>
    <dgm:pt modelId="{79804102-EE66-46A0-8814-8ACCE48C8C9B}" type="pres">
      <dgm:prSet presAssocID="{AC9E8830-48E4-4B68-A3D1-351F5E33F37B}" presName="spacer" presStyleCnt="0"/>
      <dgm:spPr/>
    </dgm:pt>
    <dgm:pt modelId="{1F95EBE9-BCFD-43CE-A577-01FD37CA2002}" type="pres">
      <dgm:prSet presAssocID="{DA48DD6E-82FF-47C4-84BE-B490F137EB51}" presName="parentText" presStyleLbl="node1" presStyleIdx="5" presStyleCnt="7">
        <dgm:presLayoutVars>
          <dgm:chMax val="0"/>
          <dgm:bulletEnabled val="1"/>
        </dgm:presLayoutVars>
      </dgm:prSet>
      <dgm:spPr/>
    </dgm:pt>
    <dgm:pt modelId="{32672E79-2E61-4118-A54C-B2D4FDC43EF0}" type="pres">
      <dgm:prSet presAssocID="{4563628E-6CBC-4495-89D2-7EEF998C9F9F}" presName="spacer" presStyleCnt="0"/>
      <dgm:spPr/>
    </dgm:pt>
    <dgm:pt modelId="{27B04912-C41E-4E2A-ABC5-353AB3460318}" type="pres">
      <dgm:prSet presAssocID="{33D3D16B-0E29-4054-AB73-1C86968FB623}" presName="parentText" presStyleLbl="node1" presStyleIdx="6" presStyleCnt="7">
        <dgm:presLayoutVars>
          <dgm:chMax val="0"/>
          <dgm:bulletEnabled val="1"/>
        </dgm:presLayoutVars>
      </dgm:prSet>
      <dgm:spPr/>
    </dgm:pt>
  </dgm:ptLst>
  <dgm:cxnLst>
    <dgm:cxn modelId="{7BAF3F05-BFFB-46AC-A84C-A4A27B7DE02A}" srcId="{E65287A0-604B-42A2-A133-1034AA83CAB2}" destId="{33D3D16B-0E29-4054-AB73-1C86968FB623}" srcOrd="6" destOrd="0" parTransId="{8A448BEF-26AF-4724-8828-08459206E1C0}" sibTransId="{B72B17AA-59A3-461C-BD52-CAEE5CB9539B}"/>
    <dgm:cxn modelId="{39BAA21B-F527-4A3D-816E-765F962FC6ED}" type="presOf" srcId="{DC525031-091E-465E-BFC1-B9BF712B62D9}" destId="{DC955187-709D-4C17-B480-079EB99B6412}" srcOrd="0" destOrd="0" presId="urn:microsoft.com/office/officeart/2005/8/layout/vList2"/>
    <dgm:cxn modelId="{F484AC1E-D6A8-453A-9382-CA21F45BDCE0}" type="presOf" srcId="{53FB7EA0-5842-4CC6-BE25-42280A4D4570}" destId="{877253CB-CC45-406D-82B5-D587820AB334}" srcOrd="0" destOrd="0" presId="urn:microsoft.com/office/officeart/2005/8/layout/vList2"/>
    <dgm:cxn modelId="{785E4660-BCC4-419E-82B9-129A31CC7F47}" srcId="{E65287A0-604B-42A2-A133-1034AA83CAB2}" destId="{53FB7EA0-5842-4CC6-BE25-42280A4D4570}" srcOrd="4" destOrd="0" parTransId="{CF152ADF-491B-43AF-A0D5-EB391426AC91}" sibTransId="{AC9E8830-48E4-4B68-A3D1-351F5E33F37B}"/>
    <dgm:cxn modelId="{F1478B41-56A9-4D58-87DA-C23342BF9976}" type="presOf" srcId="{D8C05725-729C-4298-9C9D-1CE824C023F9}" destId="{38FB117D-D198-4E2B-BAB8-0E264170BCEE}" srcOrd="0" destOrd="0" presId="urn:microsoft.com/office/officeart/2005/8/layout/vList2"/>
    <dgm:cxn modelId="{3C198F61-50F0-46E7-8DEA-08B8A1CA18B5}" srcId="{E65287A0-604B-42A2-A133-1034AA83CAB2}" destId="{5300F814-37B8-401C-82F9-83E83B1726CC}" srcOrd="0" destOrd="0" parTransId="{C5823006-5696-4913-9B40-891DAFED32FD}" sibTransId="{4616DF87-B911-477A-B072-B65F593BA59D}"/>
    <dgm:cxn modelId="{B6209D4A-1846-43DC-B56D-827E31D11A07}" type="presOf" srcId="{33D3D16B-0E29-4054-AB73-1C86968FB623}" destId="{27B04912-C41E-4E2A-ABC5-353AB3460318}" srcOrd="0" destOrd="0" presId="urn:microsoft.com/office/officeart/2005/8/layout/vList2"/>
    <dgm:cxn modelId="{178AEA4F-E7E4-45B9-9867-3D192D13368F}" srcId="{E65287A0-604B-42A2-A133-1034AA83CAB2}" destId="{D8C05725-729C-4298-9C9D-1CE824C023F9}" srcOrd="1" destOrd="0" parTransId="{3AFDBB15-5E03-4C98-B5B9-6AD593D0C419}" sibTransId="{C75D7B50-F9C8-48A7-8D9A-F62A42572E00}"/>
    <dgm:cxn modelId="{B5065454-E257-4B5D-8B67-BFC3B5CDBD10}" srcId="{E65287A0-604B-42A2-A133-1034AA83CAB2}" destId="{DC525031-091E-465E-BFC1-B9BF712B62D9}" srcOrd="2" destOrd="0" parTransId="{CAE023D8-DFCA-430B-AA46-AEBEFB261930}" sibTransId="{DE20B4BB-5CD7-4073-B80A-191398A03AE7}"/>
    <dgm:cxn modelId="{45965290-CE6F-4E5D-BE1D-0FD63FA85E70}" type="presOf" srcId="{5300F814-37B8-401C-82F9-83E83B1726CC}" destId="{EE9D4C26-60AB-4F1A-A9CE-26BA4F9BECD2}" srcOrd="0" destOrd="0" presId="urn:microsoft.com/office/officeart/2005/8/layout/vList2"/>
    <dgm:cxn modelId="{16021B98-C5F1-42EF-A9F7-765B272E45B5}" type="presOf" srcId="{E65287A0-604B-42A2-A133-1034AA83CAB2}" destId="{E11BC051-D7D9-482C-91E3-4A5D7F74FFC7}" srcOrd="0" destOrd="0" presId="urn:microsoft.com/office/officeart/2005/8/layout/vList2"/>
    <dgm:cxn modelId="{AEB448AB-D77A-47B4-8107-CF3041219461}" type="presOf" srcId="{DA48DD6E-82FF-47C4-84BE-B490F137EB51}" destId="{1F95EBE9-BCFD-43CE-A577-01FD37CA2002}" srcOrd="0" destOrd="0" presId="urn:microsoft.com/office/officeart/2005/8/layout/vList2"/>
    <dgm:cxn modelId="{5DEE24B7-C883-42B1-ADA2-7466EFB33113}" srcId="{E65287A0-604B-42A2-A133-1034AA83CAB2}" destId="{0EC68D45-074F-4DD0-AA5A-BA660DDC5DCE}" srcOrd="3" destOrd="0" parTransId="{CD81C1CE-FB9C-40B2-8770-F436452432BC}" sibTransId="{18EF8D2E-3FA9-4A13-A5AD-0D1E5A5E9601}"/>
    <dgm:cxn modelId="{1A6851E9-469E-43E6-8866-732D8F4D1018}" type="presOf" srcId="{0EC68D45-074F-4DD0-AA5A-BA660DDC5DCE}" destId="{7AB1BB49-D2BF-44AE-B4EF-0D5E540F3BF1}" srcOrd="0" destOrd="0" presId="urn:microsoft.com/office/officeart/2005/8/layout/vList2"/>
    <dgm:cxn modelId="{DA9BD8F6-C88F-426D-B0D9-05F24081033A}" srcId="{E65287A0-604B-42A2-A133-1034AA83CAB2}" destId="{DA48DD6E-82FF-47C4-84BE-B490F137EB51}" srcOrd="5" destOrd="0" parTransId="{B9ABAE54-0045-4DE9-B8E7-3C8770B72E52}" sibTransId="{4563628E-6CBC-4495-89D2-7EEF998C9F9F}"/>
    <dgm:cxn modelId="{7A7B5F35-C8AF-4314-9EBB-DD15A8519E6A}" type="presParOf" srcId="{E11BC051-D7D9-482C-91E3-4A5D7F74FFC7}" destId="{EE9D4C26-60AB-4F1A-A9CE-26BA4F9BECD2}" srcOrd="0" destOrd="0" presId="urn:microsoft.com/office/officeart/2005/8/layout/vList2"/>
    <dgm:cxn modelId="{DF2C0FEC-DD5E-4672-A8B1-138D383BA132}" type="presParOf" srcId="{E11BC051-D7D9-482C-91E3-4A5D7F74FFC7}" destId="{B2770D8C-A8E4-4003-A4C7-0F05D9392EF0}" srcOrd="1" destOrd="0" presId="urn:microsoft.com/office/officeart/2005/8/layout/vList2"/>
    <dgm:cxn modelId="{E3FD5D25-3801-4E60-9132-D9E9F8FF4D66}" type="presParOf" srcId="{E11BC051-D7D9-482C-91E3-4A5D7F74FFC7}" destId="{38FB117D-D198-4E2B-BAB8-0E264170BCEE}" srcOrd="2" destOrd="0" presId="urn:microsoft.com/office/officeart/2005/8/layout/vList2"/>
    <dgm:cxn modelId="{CC842083-8770-4F74-A55C-867707422D26}" type="presParOf" srcId="{E11BC051-D7D9-482C-91E3-4A5D7F74FFC7}" destId="{0DEC5F43-4916-446B-9FAD-DD9CA131B88F}" srcOrd="3" destOrd="0" presId="urn:microsoft.com/office/officeart/2005/8/layout/vList2"/>
    <dgm:cxn modelId="{AFF93F02-DEF7-45B9-B27C-327465BFC33A}" type="presParOf" srcId="{E11BC051-D7D9-482C-91E3-4A5D7F74FFC7}" destId="{DC955187-709D-4C17-B480-079EB99B6412}" srcOrd="4" destOrd="0" presId="urn:microsoft.com/office/officeart/2005/8/layout/vList2"/>
    <dgm:cxn modelId="{AE7BB63E-720E-4009-864D-5F300A7F88AE}" type="presParOf" srcId="{E11BC051-D7D9-482C-91E3-4A5D7F74FFC7}" destId="{FD101FE1-E17F-48CA-A489-6872A003AFEC}" srcOrd="5" destOrd="0" presId="urn:microsoft.com/office/officeart/2005/8/layout/vList2"/>
    <dgm:cxn modelId="{45EE74F8-3ACB-40E9-BF54-9309FF10A2E2}" type="presParOf" srcId="{E11BC051-D7D9-482C-91E3-4A5D7F74FFC7}" destId="{7AB1BB49-D2BF-44AE-B4EF-0D5E540F3BF1}" srcOrd="6" destOrd="0" presId="urn:microsoft.com/office/officeart/2005/8/layout/vList2"/>
    <dgm:cxn modelId="{223A985E-0E09-4A81-B621-E2EA0C78FA24}" type="presParOf" srcId="{E11BC051-D7D9-482C-91E3-4A5D7F74FFC7}" destId="{1B3AB4A1-429B-4D5B-94C1-372710734BFC}" srcOrd="7" destOrd="0" presId="urn:microsoft.com/office/officeart/2005/8/layout/vList2"/>
    <dgm:cxn modelId="{56853AF5-2DD0-4D4E-8ED1-C9B41B5B8AFA}" type="presParOf" srcId="{E11BC051-D7D9-482C-91E3-4A5D7F74FFC7}" destId="{877253CB-CC45-406D-82B5-D587820AB334}" srcOrd="8" destOrd="0" presId="urn:microsoft.com/office/officeart/2005/8/layout/vList2"/>
    <dgm:cxn modelId="{CC1D8EE9-D631-4371-B8B4-7DC9A992BAF4}" type="presParOf" srcId="{E11BC051-D7D9-482C-91E3-4A5D7F74FFC7}" destId="{79804102-EE66-46A0-8814-8ACCE48C8C9B}" srcOrd="9" destOrd="0" presId="urn:microsoft.com/office/officeart/2005/8/layout/vList2"/>
    <dgm:cxn modelId="{79ABC722-50CA-4AD9-9843-2530B448F5EC}" type="presParOf" srcId="{E11BC051-D7D9-482C-91E3-4A5D7F74FFC7}" destId="{1F95EBE9-BCFD-43CE-A577-01FD37CA2002}" srcOrd="10" destOrd="0" presId="urn:microsoft.com/office/officeart/2005/8/layout/vList2"/>
    <dgm:cxn modelId="{23FF60B9-74E2-411A-A150-45984AC90DDA}" type="presParOf" srcId="{E11BC051-D7D9-482C-91E3-4A5D7F74FFC7}" destId="{32672E79-2E61-4118-A54C-B2D4FDC43EF0}" srcOrd="11" destOrd="0" presId="urn:microsoft.com/office/officeart/2005/8/layout/vList2"/>
    <dgm:cxn modelId="{CF0DBE1B-AB46-40CA-A5ED-D15B64ADD672}" type="presParOf" srcId="{E11BC051-D7D9-482C-91E3-4A5D7F74FFC7}" destId="{27B04912-C41E-4E2A-ABC5-353AB3460318}"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C0D382B-986E-4501-A784-CF162240FFE5}"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CAD92766-936C-4B24-97F1-4D094B36B72A}">
      <dgm:prSet/>
      <dgm:spPr/>
      <dgm:t>
        <a:bodyPr/>
        <a:lstStyle/>
        <a:p>
          <a:pPr>
            <a:defRPr cap="all"/>
          </a:pPr>
          <a:r>
            <a:rPr lang="en-US"/>
            <a:t>IN THIS PROJECT I HAVE MADE A DASHBOARD USING TABLEAU</a:t>
          </a:r>
        </a:p>
      </dgm:t>
    </dgm:pt>
    <dgm:pt modelId="{926620B0-6768-48AB-8D6D-0234CBBE1324}" type="parTrans" cxnId="{B2CD37A6-2935-430B-90F7-1E79D833F527}">
      <dgm:prSet/>
      <dgm:spPr/>
      <dgm:t>
        <a:bodyPr/>
        <a:lstStyle/>
        <a:p>
          <a:endParaRPr lang="en-US"/>
        </a:p>
      </dgm:t>
    </dgm:pt>
    <dgm:pt modelId="{5E020A9F-682F-45C0-8DB0-D5FD0DD453EE}" type="sibTrans" cxnId="{B2CD37A6-2935-430B-90F7-1E79D833F527}">
      <dgm:prSet/>
      <dgm:spPr/>
      <dgm:t>
        <a:bodyPr/>
        <a:lstStyle/>
        <a:p>
          <a:endParaRPr lang="en-US"/>
        </a:p>
      </dgm:t>
    </dgm:pt>
    <dgm:pt modelId="{FB82EEA8-5BD5-429E-9182-B116189FAFE5}">
      <dgm:prSet/>
      <dgm:spPr/>
      <dgm:t>
        <a:bodyPr/>
        <a:lstStyle/>
        <a:p>
          <a:pPr>
            <a:defRPr cap="all"/>
          </a:pPr>
          <a:r>
            <a:rPr lang="en-US"/>
            <a:t>DATA VISUALIZATION </a:t>
          </a:r>
        </a:p>
      </dgm:t>
    </dgm:pt>
    <dgm:pt modelId="{84ECE458-BDC8-47F9-A24F-F0ECC275BE2E}" type="parTrans" cxnId="{1A4329C0-DE7F-475A-BDC4-F84E38F746E0}">
      <dgm:prSet/>
      <dgm:spPr/>
      <dgm:t>
        <a:bodyPr/>
        <a:lstStyle/>
        <a:p>
          <a:endParaRPr lang="en-US"/>
        </a:p>
      </dgm:t>
    </dgm:pt>
    <dgm:pt modelId="{2C9ACD0A-E8CD-459A-80EF-EC5483D22666}" type="sibTrans" cxnId="{1A4329C0-DE7F-475A-BDC4-F84E38F746E0}">
      <dgm:prSet/>
      <dgm:spPr/>
      <dgm:t>
        <a:bodyPr/>
        <a:lstStyle/>
        <a:p>
          <a:endParaRPr lang="en-US"/>
        </a:p>
      </dgm:t>
    </dgm:pt>
    <dgm:pt modelId="{D0E540F6-857C-4104-BFEB-EE0D1D34B488}">
      <dgm:prSet/>
      <dgm:spPr/>
      <dgm:t>
        <a:bodyPr/>
        <a:lstStyle/>
        <a:p>
          <a:pPr>
            <a:defRPr cap="all"/>
          </a:pPr>
          <a:r>
            <a:rPr lang="en-US"/>
            <a:t>STORY TELLING</a:t>
          </a:r>
        </a:p>
      </dgm:t>
    </dgm:pt>
    <dgm:pt modelId="{6ABC067E-11A8-45E5-B8BD-58343215189D}" type="parTrans" cxnId="{3CD7F9F8-3368-479B-BDA7-8A346D5EB0E5}">
      <dgm:prSet/>
      <dgm:spPr/>
      <dgm:t>
        <a:bodyPr/>
        <a:lstStyle/>
        <a:p>
          <a:endParaRPr lang="en-US"/>
        </a:p>
      </dgm:t>
    </dgm:pt>
    <dgm:pt modelId="{0BDC2350-0C75-4FA1-A967-6D3CC6796C34}" type="sibTrans" cxnId="{3CD7F9F8-3368-479B-BDA7-8A346D5EB0E5}">
      <dgm:prSet/>
      <dgm:spPr/>
      <dgm:t>
        <a:bodyPr/>
        <a:lstStyle/>
        <a:p>
          <a:endParaRPr lang="en-US"/>
        </a:p>
      </dgm:t>
    </dgm:pt>
    <dgm:pt modelId="{D0C9B4EE-FACD-4D3A-9FD8-15EEB606403B}" type="pres">
      <dgm:prSet presAssocID="{8C0D382B-986E-4501-A784-CF162240FFE5}" presName="root" presStyleCnt="0">
        <dgm:presLayoutVars>
          <dgm:dir/>
          <dgm:resizeHandles val="exact"/>
        </dgm:presLayoutVars>
      </dgm:prSet>
      <dgm:spPr/>
    </dgm:pt>
    <dgm:pt modelId="{2CF2432F-64D1-4889-80D4-BB27C900BD46}" type="pres">
      <dgm:prSet presAssocID="{CAD92766-936C-4B24-97F1-4D094B36B72A}" presName="compNode" presStyleCnt="0"/>
      <dgm:spPr/>
    </dgm:pt>
    <dgm:pt modelId="{F0FC312D-840F-448E-BA39-C412EC11264D}" type="pres">
      <dgm:prSet presAssocID="{CAD92766-936C-4B24-97F1-4D094B36B72A}" presName="iconBgRect" presStyleLbl="bgShp" presStyleIdx="0" presStyleCnt="3"/>
      <dgm:spPr/>
    </dgm:pt>
    <dgm:pt modelId="{B5596AAC-E11B-4802-9404-CE2867433CF4}" type="pres">
      <dgm:prSet presAssocID="{CAD92766-936C-4B24-97F1-4D094B36B72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ight Pointing Backhand Index"/>
        </a:ext>
      </dgm:extLst>
    </dgm:pt>
    <dgm:pt modelId="{87FCBB7D-9110-4FC2-A4BE-DDB2C70BF688}" type="pres">
      <dgm:prSet presAssocID="{CAD92766-936C-4B24-97F1-4D094B36B72A}" presName="spaceRect" presStyleCnt="0"/>
      <dgm:spPr/>
    </dgm:pt>
    <dgm:pt modelId="{E03BF328-9890-407D-A61F-C43402DC0820}" type="pres">
      <dgm:prSet presAssocID="{CAD92766-936C-4B24-97F1-4D094B36B72A}" presName="textRect" presStyleLbl="revTx" presStyleIdx="0" presStyleCnt="3">
        <dgm:presLayoutVars>
          <dgm:chMax val="1"/>
          <dgm:chPref val="1"/>
        </dgm:presLayoutVars>
      </dgm:prSet>
      <dgm:spPr/>
    </dgm:pt>
    <dgm:pt modelId="{13D4CA61-8DD1-4F10-8E87-E7DD5BE6AB34}" type="pres">
      <dgm:prSet presAssocID="{5E020A9F-682F-45C0-8DB0-D5FD0DD453EE}" presName="sibTrans" presStyleCnt="0"/>
      <dgm:spPr/>
    </dgm:pt>
    <dgm:pt modelId="{9E93210A-BE2F-4242-B292-6E2BCB0F1D4C}" type="pres">
      <dgm:prSet presAssocID="{FB82EEA8-5BD5-429E-9182-B116189FAFE5}" presName="compNode" presStyleCnt="0"/>
      <dgm:spPr/>
    </dgm:pt>
    <dgm:pt modelId="{A10AFD24-033F-4B3C-8224-12B66E89BABD}" type="pres">
      <dgm:prSet presAssocID="{FB82EEA8-5BD5-429E-9182-B116189FAFE5}" presName="iconBgRect" presStyleLbl="bgShp" presStyleIdx="1" presStyleCnt="3"/>
      <dgm:spPr/>
    </dgm:pt>
    <dgm:pt modelId="{8C054C15-7A8B-4894-BC56-D21A863515F3}" type="pres">
      <dgm:prSet presAssocID="{FB82EEA8-5BD5-429E-9182-B116189FAFE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164F11C4-ED31-43E4-AC7D-59BE7BE87F8A}" type="pres">
      <dgm:prSet presAssocID="{FB82EEA8-5BD5-429E-9182-B116189FAFE5}" presName="spaceRect" presStyleCnt="0"/>
      <dgm:spPr/>
    </dgm:pt>
    <dgm:pt modelId="{AB5C6BFD-B4FC-4EFA-85FE-90C2A160333D}" type="pres">
      <dgm:prSet presAssocID="{FB82EEA8-5BD5-429E-9182-B116189FAFE5}" presName="textRect" presStyleLbl="revTx" presStyleIdx="1" presStyleCnt="3">
        <dgm:presLayoutVars>
          <dgm:chMax val="1"/>
          <dgm:chPref val="1"/>
        </dgm:presLayoutVars>
      </dgm:prSet>
      <dgm:spPr/>
    </dgm:pt>
    <dgm:pt modelId="{E4595340-9DF7-468C-9BE8-5D75D8875527}" type="pres">
      <dgm:prSet presAssocID="{2C9ACD0A-E8CD-459A-80EF-EC5483D22666}" presName="sibTrans" presStyleCnt="0"/>
      <dgm:spPr/>
    </dgm:pt>
    <dgm:pt modelId="{FF0AF375-5358-44B7-ABAE-301895B08C7D}" type="pres">
      <dgm:prSet presAssocID="{D0E540F6-857C-4104-BFEB-EE0D1D34B488}" presName="compNode" presStyleCnt="0"/>
      <dgm:spPr/>
    </dgm:pt>
    <dgm:pt modelId="{AE8D89D2-134C-4C86-BB46-283DD332B3D4}" type="pres">
      <dgm:prSet presAssocID="{D0E540F6-857C-4104-BFEB-EE0D1D34B488}" presName="iconBgRect" presStyleLbl="bgShp" presStyleIdx="2" presStyleCnt="3"/>
      <dgm:spPr/>
    </dgm:pt>
    <dgm:pt modelId="{D66E2D79-9D4C-477C-A229-C92335D87D20}" type="pres">
      <dgm:prSet presAssocID="{D0E540F6-857C-4104-BFEB-EE0D1D34B48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at"/>
        </a:ext>
      </dgm:extLst>
    </dgm:pt>
    <dgm:pt modelId="{4A03A773-2CF1-4EE4-ACE2-A69C1B778892}" type="pres">
      <dgm:prSet presAssocID="{D0E540F6-857C-4104-BFEB-EE0D1D34B488}" presName="spaceRect" presStyleCnt="0"/>
      <dgm:spPr/>
    </dgm:pt>
    <dgm:pt modelId="{A6510B99-338A-4CA6-99CF-46ADFAF49FD2}" type="pres">
      <dgm:prSet presAssocID="{D0E540F6-857C-4104-BFEB-EE0D1D34B488}" presName="textRect" presStyleLbl="revTx" presStyleIdx="2" presStyleCnt="3">
        <dgm:presLayoutVars>
          <dgm:chMax val="1"/>
          <dgm:chPref val="1"/>
        </dgm:presLayoutVars>
      </dgm:prSet>
      <dgm:spPr/>
    </dgm:pt>
  </dgm:ptLst>
  <dgm:cxnLst>
    <dgm:cxn modelId="{71966015-E409-4AAE-A48C-C4672BE2BEEF}" type="presOf" srcId="{D0E540F6-857C-4104-BFEB-EE0D1D34B488}" destId="{A6510B99-338A-4CA6-99CF-46ADFAF49FD2}" srcOrd="0" destOrd="0" presId="urn:microsoft.com/office/officeart/2018/5/layout/IconCircleLabelList"/>
    <dgm:cxn modelId="{F0712783-45A3-4467-B2E4-4DCBE8801D0A}" type="presOf" srcId="{CAD92766-936C-4B24-97F1-4D094B36B72A}" destId="{E03BF328-9890-407D-A61F-C43402DC0820}" srcOrd="0" destOrd="0" presId="urn:microsoft.com/office/officeart/2018/5/layout/IconCircleLabelList"/>
    <dgm:cxn modelId="{B2CD37A6-2935-430B-90F7-1E79D833F527}" srcId="{8C0D382B-986E-4501-A784-CF162240FFE5}" destId="{CAD92766-936C-4B24-97F1-4D094B36B72A}" srcOrd="0" destOrd="0" parTransId="{926620B0-6768-48AB-8D6D-0234CBBE1324}" sibTransId="{5E020A9F-682F-45C0-8DB0-D5FD0DD453EE}"/>
    <dgm:cxn modelId="{1A4329C0-DE7F-475A-BDC4-F84E38F746E0}" srcId="{8C0D382B-986E-4501-A784-CF162240FFE5}" destId="{FB82EEA8-5BD5-429E-9182-B116189FAFE5}" srcOrd="1" destOrd="0" parTransId="{84ECE458-BDC8-47F9-A24F-F0ECC275BE2E}" sibTransId="{2C9ACD0A-E8CD-459A-80EF-EC5483D22666}"/>
    <dgm:cxn modelId="{11E115EB-D29F-4A45-B5D5-62E410C7BA14}" type="presOf" srcId="{FB82EEA8-5BD5-429E-9182-B116189FAFE5}" destId="{AB5C6BFD-B4FC-4EFA-85FE-90C2A160333D}" srcOrd="0" destOrd="0" presId="urn:microsoft.com/office/officeart/2018/5/layout/IconCircleLabelList"/>
    <dgm:cxn modelId="{3CD7F9F8-3368-479B-BDA7-8A346D5EB0E5}" srcId="{8C0D382B-986E-4501-A784-CF162240FFE5}" destId="{D0E540F6-857C-4104-BFEB-EE0D1D34B488}" srcOrd="2" destOrd="0" parTransId="{6ABC067E-11A8-45E5-B8BD-58343215189D}" sibTransId="{0BDC2350-0C75-4FA1-A967-6D3CC6796C34}"/>
    <dgm:cxn modelId="{DB4F85FA-FECD-4F67-9F29-283C00B23304}" type="presOf" srcId="{8C0D382B-986E-4501-A784-CF162240FFE5}" destId="{D0C9B4EE-FACD-4D3A-9FD8-15EEB606403B}" srcOrd="0" destOrd="0" presId="urn:microsoft.com/office/officeart/2018/5/layout/IconCircleLabelList"/>
    <dgm:cxn modelId="{B870C306-560F-4BC4-90C3-476D2C9F8D78}" type="presParOf" srcId="{D0C9B4EE-FACD-4D3A-9FD8-15EEB606403B}" destId="{2CF2432F-64D1-4889-80D4-BB27C900BD46}" srcOrd="0" destOrd="0" presId="urn:microsoft.com/office/officeart/2018/5/layout/IconCircleLabelList"/>
    <dgm:cxn modelId="{6575E2B2-68A2-4F30-8A68-0500ECEEBDE0}" type="presParOf" srcId="{2CF2432F-64D1-4889-80D4-BB27C900BD46}" destId="{F0FC312D-840F-448E-BA39-C412EC11264D}" srcOrd="0" destOrd="0" presId="urn:microsoft.com/office/officeart/2018/5/layout/IconCircleLabelList"/>
    <dgm:cxn modelId="{92BD8A33-8896-4B60-AF90-D02D1700EF0B}" type="presParOf" srcId="{2CF2432F-64D1-4889-80D4-BB27C900BD46}" destId="{B5596AAC-E11B-4802-9404-CE2867433CF4}" srcOrd="1" destOrd="0" presId="urn:microsoft.com/office/officeart/2018/5/layout/IconCircleLabelList"/>
    <dgm:cxn modelId="{2199759E-4CD3-4665-915A-EBCEA4285775}" type="presParOf" srcId="{2CF2432F-64D1-4889-80D4-BB27C900BD46}" destId="{87FCBB7D-9110-4FC2-A4BE-DDB2C70BF688}" srcOrd="2" destOrd="0" presId="urn:microsoft.com/office/officeart/2018/5/layout/IconCircleLabelList"/>
    <dgm:cxn modelId="{E9CB1FF7-4CAE-4C6C-9C9B-A7BE02781F31}" type="presParOf" srcId="{2CF2432F-64D1-4889-80D4-BB27C900BD46}" destId="{E03BF328-9890-407D-A61F-C43402DC0820}" srcOrd="3" destOrd="0" presId="urn:microsoft.com/office/officeart/2018/5/layout/IconCircleLabelList"/>
    <dgm:cxn modelId="{7B834381-F920-43A2-86BE-6AFA5AAB7ED3}" type="presParOf" srcId="{D0C9B4EE-FACD-4D3A-9FD8-15EEB606403B}" destId="{13D4CA61-8DD1-4F10-8E87-E7DD5BE6AB34}" srcOrd="1" destOrd="0" presId="urn:microsoft.com/office/officeart/2018/5/layout/IconCircleLabelList"/>
    <dgm:cxn modelId="{86925B2C-1DA6-4D20-9D26-A04099C7FFA9}" type="presParOf" srcId="{D0C9B4EE-FACD-4D3A-9FD8-15EEB606403B}" destId="{9E93210A-BE2F-4242-B292-6E2BCB0F1D4C}" srcOrd="2" destOrd="0" presId="urn:microsoft.com/office/officeart/2018/5/layout/IconCircleLabelList"/>
    <dgm:cxn modelId="{717A8906-B727-48AA-93CC-7ADE25116479}" type="presParOf" srcId="{9E93210A-BE2F-4242-B292-6E2BCB0F1D4C}" destId="{A10AFD24-033F-4B3C-8224-12B66E89BABD}" srcOrd="0" destOrd="0" presId="urn:microsoft.com/office/officeart/2018/5/layout/IconCircleLabelList"/>
    <dgm:cxn modelId="{93FA68DD-0A6A-498E-A52C-FBE1DA093C8E}" type="presParOf" srcId="{9E93210A-BE2F-4242-B292-6E2BCB0F1D4C}" destId="{8C054C15-7A8B-4894-BC56-D21A863515F3}" srcOrd="1" destOrd="0" presId="urn:microsoft.com/office/officeart/2018/5/layout/IconCircleLabelList"/>
    <dgm:cxn modelId="{92B7AC0F-F85C-4F77-8F72-20171A817089}" type="presParOf" srcId="{9E93210A-BE2F-4242-B292-6E2BCB0F1D4C}" destId="{164F11C4-ED31-43E4-AC7D-59BE7BE87F8A}" srcOrd="2" destOrd="0" presId="urn:microsoft.com/office/officeart/2018/5/layout/IconCircleLabelList"/>
    <dgm:cxn modelId="{E1C0703E-9924-492C-AE1D-A6F4EF52D51A}" type="presParOf" srcId="{9E93210A-BE2F-4242-B292-6E2BCB0F1D4C}" destId="{AB5C6BFD-B4FC-4EFA-85FE-90C2A160333D}" srcOrd="3" destOrd="0" presId="urn:microsoft.com/office/officeart/2018/5/layout/IconCircleLabelList"/>
    <dgm:cxn modelId="{EA66696F-374D-4B6D-AA60-8780B65FECCC}" type="presParOf" srcId="{D0C9B4EE-FACD-4D3A-9FD8-15EEB606403B}" destId="{E4595340-9DF7-468C-9BE8-5D75D8875527}" srcOrd="3" destOrd="0" presId="urn:microsoft.com/office/officeart/2018/5/layout/IconCircleLabelList"/>
    <dgm:cxn modelId="{D6126F9C-E3CA-4693-9673-277B98C8DFEC}" type="presParOf" srcId="{D0C9B4EE-FACD-4D3A-9FD8-15EEB606403B}" destId="{FF0AF375-5358-44B7-ABAE-301895B08C7D}" srcOrd="4" destOrd="0" presId="urn:microsoft.com/office/officeart/2018/5/layout/IconCircleLabelList"/>
    <dgm:cxn modelId="{63E35919-5D7C-46B2-85DF-FCD937CA34C0}" type="presParOf" srcId="{FF0AF375-5358-44B7-ABAE-301895B08C7D}" destId="{AE8D89D2-134C-4C86-BB46-283DD332B3D4}" srcOrd="0" destOrd="0" presId="urn:microsoft.com/office/officeart/2018/5/layout/IconCircleLabelList"/>
    <dgm:cxn modelId="{FC3A747F-2C18-49E3-ADB8-67DB710E1F8A}" type="presParOf" srcId="{FF0AF375-5358-44B7-ABAE-301895B08C7D}" destId="{D66E2D79-9D4C-477C-A229-C92335D87D20}" srcOrd="1" destOrd="0" presId="urn:microsoft.com/office/officeart/2018/5/layout/IconCircleLabelList"/>
    <dgm:cxn modelId="{A3C7BCE5-78F7-422F-BEFF-37BC23998EF6}" type="presParOf" srcId="{FF0AF375-5358-44B7-ABAE-301895B08C7D}" destId="{4A03A773-2CF1-4EE4-ACE2-A69C1B778892}" srcOrd="2" destOrd="0" presId="urn:microsoft.com/office/officeart/2018/5/layout/IconCircleLabelList"/>
    <dgm:cxn modelId="{AD5099A4-C98E-438D-B4B8-4104F82F4FA1}" type="presParOf" srcId="{FF0AF375-5358-44B7-ABAE-301895B08C7D}" destId="{A6510B99-338A-4CA6-99CF-46ADFAF49FD2}"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E8A4B87-071A-486E-B0F3-5173DD524FBC}" type="doc">
      <dgm:prSet loTypeId="urn:microsoft.com/office/officeart/2005/8/layout/default" loCatId="list" qsTypeId="urn:microsoft.com/office/officeart/2005/8/quickstyle/simple1" qsCatId="simple" csTypeId="urn:microsoft.com/office/officeart/2005/8/colors/colorful2" csCatId="colorful"/>
      <dgm:spPr/>
      <dgm:t>
        <a:bodyPr/>
        <a:lstStyle/>
        <a:p>
          <a:endParaRPr lang="en-US"/>
        </a:p>
      </dgm:t>
    </dgm:pt>
    <dgm:pt modelId="{EFC2083C-C9FB-4592-AA99-9ABD3DBB234E}">
      <dgm:prSet/>
      <dgm:spPr/>
      <dgm:t>
        <a:bodyPr/>
        <a:lstStyle/>
        <a:p>
          <a:r>
            <a:rPr lang="en-US"/>
            <a:t>HEAT MAP</a:t>
          </a:r>
        </a:p>
      </dgm:t>
    </dgm:pt>
    <dgm:pt modelId="{A518BAB3-A61C-4467-B79D-FAC4E99B9E31}" type="parTrans" cxnId="{F27FFB29-DABC-4358-AC3A-EB0837B63B5F}">
      <dgm:prSet/>
      <dgm:spPr/>
      <dgm:t>
        <a:bodyPr/>
        <a:lstStyle/>
        <a:p>
          <a:endParaRPr lang="en-US"/>
        </a:p>
      </dgm:t>
    </dgm:pt>
    <dgm:pt modelId="{132198A0-AE99-4848-ADC3-793197B1FFA5}" type="sibTrans" cxnId="{F27FFB29-DABC-4358-AC3A-EB0837B63B5F}">
      <dgm:prSet/>
      <dgm:spPr/>
      <dgm:t>
        <a:bodyPr/>
        <a:lstStyle/>
        <a:p>
          <a:endParaRPr lang="en-US"/>
        </a:p>
      </dgm:t>
    </dgm:pt>
    <dgm:pt modelId="{A1945DB8-1235-4C2C-85CC-86047BECA4C6}">
      <dgm:prSet/>
      <dgm:spPr/>
      <dgm:t>
        <a:bodyPr/>
        <a:lstStyle/>
        <a:p>
          <a:r>
            <a:rPr lang="en-US"/>
            <a:t>MATPLOT</a:t>
          </a:r>
        </a:p>
      </dgm:t>
    </dgm:pt>
    <dgm:pt modelId="{1902E031-5928-4D87-9894-910FA4EEA4B0}" type="parTrans" cxnId="{8E50C6A2-B2AF-442A-9AC5-110C2EE063CA}">
      <dgm:prSet/>
      <dgm:spPr/>
      <dgm:t>
        <a:bodyPr/>
        <a:lstStyle/>
        <a:p>
          <a:endParaRPr lang="en-US"/>
        </a:p>
      </dgm:t>
    </dgm:pt>
    <dgm:pt modelId="{E499FA2B-4EB2-413F-9BCD-DA1DD5A8BCE9}" type="sibTrans" cxnId="{8E50C6A2-B2AF-442A-9AC5-110C2EE063CA}">
      <dgm:prSet/>
      <dgm:spPr/>
      <dgm:t>
        <a:bodyPr/>
        <a:lstStyle/>
        <a:p>
          <a:endParaRPr lang="en-US"/>
        </a:p>
      </dgm:t>
    </dgm:pt>
    <dgm:pt modelId="{4AC265F8-EEB7-48EA-83B3-0E369D864BD5}">
      <dgm:prSet/>
      <dgm:spPr/>
      <dgm:t>
        <a:bodyPr/>
        <a:lstStyle/>
        <a:p>
          <a:r>
            <a:rPr lang="en-US"/>
            <a:t>DISPLOT</a:t>
          </a:r>
        </a:p>
      </dgm:t>
    </dgm:pt>
    <dgm:pt modelId="{FAE945E4-BDFE-4334-A84A-2BC649766BC0}" type="parTrans" cxnId="{C53A45B7-A62D-412B-BFBD-48F1B14BBFE8}">
      <dgm:prSet/>
      <dgm:spPr/>
      <dgm:t>
        <a:bodyPr/>
        <a:lstStyle/>
        <a:p>
          <a:endParaRPr lang="en-US"/>
        </a:p>
      </dgm:t>
    </dgm:pt>
    <dgm:pt modelId="{BD180149-C390-47EF-83E3-68E6BD0F99DF}" type="sibTrans" cxnId="{C53A45B7-A62D-412B-BFBD-48F1B14BBFE8}">
      <dgm:prSet/>
      <dgm:spPr/>
      <dgm:t>
        <a:bodyPr/>
        <a:lstStyle/>
        <a:p>
          <a:endParaRPr lang="en-US"/>
        </a:p>
      </dgm:t>
    </dgm:pt>
    <dgm:pt modelId="{2596961D-0723-47B9-BB45-7915239D7D31}">
      <dgm:prSet/>
      <dgm:spPr/>
      <dgm:t>
        <a:bodyPr/>
        <a:lstStyle/>
        <a:p>
          <a:r>
            <a:rPr lang="en-US"/>
            <a:t>REGPLOT</a:t>
          </a:r>
        </a:p>
      </dgm:t>
    </dgm:pt>
    <dgm:pt modelId="{DD589E46-568C-41B7-8739-CB492217C52C}" type="parTrans" cxnId="{3316B080-67F5-4061-9831-3CF282D0158F}">
      <dgm:prSet/>
      <dgm:spPr/>
      <dgm:t>
        <a:bodyPr/>
        <a:lstStyle/>
        <a:p>
          <a:endParaRPr lang="en-US"/>
        </a:p>
      </dgm:t>
    </dgm:pt>
    <dgm:pt modelId="{5FAEA0D1-B1B4-4A9B-B6E3-AE2AE62B61E2}" type="sibTrans" cxnId="{3316B080-67F5-4061-9831-3CF282D0158F}">
      <dgm:prSet/>
      <dgm:spPr/>
      <dgm:t>
        <a:bodyPr/>
        <a:lstStyle/>
        <a:p>
          <a:endParaRPr lang="en-US"/>
        </a:p>
      </dgm:t>
    </dgm:pt>
    <dgm:pt modelId="{1C669CA4-6874-4172-A6A0-0EEB84ECA84D}" type="pres">
      <dgm:prSet presAssocID="{6E8A4B87-071A-486E-B0F3-5173DD524FBC}" presName="diagram" presStyleCnt="0">
        <dgm:presLayoutVars>
          <dgm:dir/>
          <dgm:resizeHandles val="exact"/>
        </dgm:presLayoutVars>
      </dgm:prSet>
      <dgm:spPr/>
    </dgm:pt>
    <dgm:pt modelId="{985964CF-8C5C-46C2-ABC4-A713F3E8320E}" type="pres">
      <dgm:prSet presAssocID="{EFC2083C-C9FB-4592-AA99-9ABD3DBB234E}" presName="node" presStyleLbl="node1" presStyleIdx="0" presStyleCnt="4">
        <dgm:presLayoutVars>
          <dgm:bulletEnabled val="1"/>
        </dgm:presLayoutVars>
      </dgm:prSet>
      <dgm:spPr/>
    </dgm:pt>
    <dgm:pt modelId="{7E6DD506-8819-4A66-A416-6C4C374DE316}" type="pres">
      <dgm:prSet presAssocID="{132198A0-AE99-4848-ADC3-793197B1FFA5}" presName="sibTrans" presStyleCnt="0"/>
      <dgm:spPr/>
    </dgm:pt>
    <dgm:pt modelId="{DA3F5E8C-3533-4A93-BDC2-C8464BCD4D45}" type="pres">
      <dgm:prSet presAssocID="{A1945DB8-1235-4C2C-85CC-86047BECA4C6}" presName="node" presStyleLbl="node1" presStyleIdx="1" presStyleCnt="4">
        <dgm:presLayoutVars>
          <dgm:bulletEnabled val="1"/>
        </dgm:presLayoutVars>
      </dgm:prSet>
      <dgm:spPr/>
    </dgm:pt>
    <dgm:pt modelId="{AB01A512-D9C1-466E-94C3-92F0F677C103}" type="pres">
      <dgm:prSet presAssocID="{E499FA2B-4EB2-413F-9BCD-DA1DD5A8BCE9}" presName="sibTrans" presStyleCnt="0"/>
      <dgm:spPr/>
    </dgm:pt>
    <dgm:pt modelId="{5363273E-A2A7-4369-AD00-D23D72D0B083}" type="pres">
      <dgm:prSet presAssocID="{4AC265F8-EEB7-48EA-83B3-0E369D864BD5}" presName="node" presStyleLbl="node1" presStyleIdx="2" presStyleCnt="4">
        <dgm:presLayoutVars>
          <dgm:bulletEnabled val="1"/>
        </dgm:presLayoutVars>
      </dgm:prSet>
      <dgm:spPr/>
    </dgm:pt>
    <dgm:pt modelId="{EAA86576-6A83-4CB8-8A4F-1DE2F58DEA2B}" type="pres">
      <dgm:prSet presAssocID="{BD180149-C390-47EF-83E3-68E6BD0F99DF}" presName="sibTrans" presStyleCnt="0"/>
      <dgm:spPr/>
    </dgm:pt>
    <dgm:pt modelId="{F7704B63-11AB-4F74-A8B0-5CD46343EB67}" type="pres">
      <dgm:prSet presAssocID="{2596961D-0723-47B9-BB45-7915239D7D31}" presName="node" presStyleLbl="node1" presStyleIdx="3" presStyleCnt="4">
        <dgm:presLayoutVars>
          <dgm:bulletEnabled val="1"/>
        </dgm:presLayoutVars>
      </dgm:prSet>
      <dgm:spPr/>
    </dgm:pt>
  </dgm:ptLst>
  <dgm:cxnLst>
    <dgm:cxn modelId="{D144C117-27E8-4C5B-96C3-0F96A70C8165}" type="presOf" srcId="{6E8A4B87-071A-486E-B0F3-5173DD524FBC}" destId="{1C669CA4-6874-4172-A6A0-0EEB84ECA84D}" srcOrd="0" destOrd="0" presId="urn:microsoft.com/office/officeart/2005/8/layout/default"/>
    <dgm:cxn modelId="{F27FFB29-DABC-4358-AC3A-EB0837B63B5F}" srcId="{6E8A4B87-071A-486E-B0F3-5173DD524FBC}" destId="{EFC2083C-C9FB-4592-AA99-9ABD3DBB234E}" srcOrd="0" destOrd="0" parTransId="{A518BAB3-A61C-4467-B79D-FAC4E99B9E31}" sibTransId="{132198A0-AE99-4848-ADC3-793197B1FFA5}"/>
    <dgm:cxn modelId="{89E2936D-A73D-42C3-838A-81666DA68E56}" type="presOf" srcId="{EFC2083C-C9FB-4592-AA99-9ABD3DBB234E}" destId="{985964CF-8C5C-46C2-ABC4-A713F3E8320E}" srcOrd="0" destOrd="0" presId="urn:microsoft.com/office/officeart/2005/8/layout/default"/>
    <dgm:cxn modelId="{3316B080-67F5-4061-9831-3CF282D0158F}" srcId="{6E8A4B87-071A-486E-B0F3-5173DD524FBC}" destId="{2596961D-0723-47B9-BB45-7915239D7D31}" srcOrd="3" destOrd="0" parTransId="{DD589E46-568C-41B7-8739-CB492217C52C}" sibTransId="{5FAEA0D1-B1B4-4A9B-B6E3-AE2AE62B61E2}"/>
    <dgm:cxn modelId="{8E50C6A2-B2AF-442A-9AC5-110C2EE063CA}" srcId="{6E8A4B87-071A-486E-B0F3-5173DD524FBC}" destId="{A1945DB8-1235-4C2C-85CC-86047BECA4C6}" srcOrd="1" destOrd="0" parTransId="{1902E031-5928-4D87-9894-910FA4EEA4B0}" sibTransId="{E499FA2B-4EB2-413F-9BCD-DA1DD5A8BCE9}"/>
    <dgm:cxn modelId="{DBAE7BAB-895E-40F5-8302-7F2B25E4590B}" type="presOf" srcId="{4AC265F8-EEB7-48EA-83B3-0E369D864BD5}" destId="{5363273E-A2A7-4369-AD00-D23D72D0B083}" srcOrd="0" destOrd="0" presId="urn:microsoft.com/office/officeart/2005/8/layout/default"/>
    <dgm:cxn modelId="{817492B4-5C65-420D-BCD3-BD58B21F1ED7}" type="presOf" srcId="{A1945DB8-1235-4C2C-85CC-86047BECA4C6}" destId="{DA3F5E8C-3533-4A93-BDC2-C8464BCD4D45}" srcOrd="0" destOrd="0" presId="urn:microsoft.com/office/officeart/2005/8/layout/default"/>
    <dgm:cxn modelId="{C53A45B7-A62D-412B-BFBD-48F1B14BBFE8}" srcId="{6E8A4B87-071A-486E-B0F3-5173DD524FBC}" destId="{4AC265F8-EEB7-48EA-83B3-0E369D864BD5}" srcOrd="2" destOrd="0" parTransId="{FAE945E4-BDFE-4334-A84A-2BC649766BC0}" sibTransId="{BD180149-C390-47EF-83E3-68E6BD0F99DF}"/>
    <dgm:cxn modelId="{CDC766D9-58C4-4635-AB37-3158F6C6C833}" type="presOf" srcId="{2596961D-0723-47B9-BB45-7915239D7D31}" destId="{F7704B63-11AB-4F74-A8B0-5CD46343EB67}" srcOrd="0" destOrd="0" presId="urn:microsoft.com/office/officeart/2005/8/layout/default"/>
    <dgm:cxn modelId="{73C8C683-4E31-4EB7-979D-618FCF7A3F41}" type="presParOf" srcId="{1C669CA4-6874-4172-A6A0-0EEB84ECA84D}" destId="{985964CF-8C5C-46C2-ABC4-A713F3E8320E}" srcOrd="0" destOrd="0" presId="urn:microsoft.com/office/officeart/2005/8/layout/default"/>
    <dgm:cxn modelId="{F38EB7F7-4ADF-49C9-81F3-7DB96E8FE0AF}" type="presParOf" srcId="{1C669CA4-6874-4172-A6A0-0EEB84ECA84D}" destId="{7E6DD506-8819-4A66-A416-6C4C374DE316}" srcOrd="1" destOrd="0" presId="urn:microsoft.com/office/officeart/2005/8/layout/default"/>
    <dgm:cxn modelId="{4C38AB4C-0721-4CEC-AA3A-7C8D145C2579}" type="presParOf" srcId="{1C669CA4-6874-4172-A6A0-0EEB84ECA84D}" destId="{DA3F5E8C-3533-4A93-BDC2-C8464BCD4D45}" srcOrd="2" destOrd="0" presId="urn:microsoft.com/office/officeart/2005/8/layout/default"/>
    <dgm:cxn modelId="{84985970-4A76-444C-ABA2-5F67C9360CD8}" type="presParOf" srcId="{1C669CA4-6874-4172-A6A0-0EEB84ECA84D}" destId="{AB01A512-D9C1-466E-94C3-92F0F677C103}" srcOrd="3" destOrd="0" presId="urn:microsoft.com/office/officeart/2005/8/layout/default"/>
    <dgm:cxn modelId="{DAA1EAC6-C092-4DA7-8FB8-8660C00E286A}" type="presParOf" srcId="{1C669CA4-6874-4172-A6A0-0EEB84ECA84D}" destId="{5363273E-A2A7-4369-AD00-D23D72D0B083}" srcOrd="4" destOrd="0" presId="urn:microsoft.com/office/officeart/2005/8/layout/default"/>
    <dgm:cxn modelId="{3EB629EB-B5F7-4395-B05F-660ED16F3125}" type="presParOf" srcId="{1C669CA4-6874-4172-A6A0-0EEB84ECA84D}" destId="{EAA86576-6A83-4CB8-8A4F-1DE2F58DEA2B}" srcOrd="5" destOrd="0" presId="urn:microsoft.com/office/officeart/2005/8/layout/default"/>
    <dgm:cxn modelId="{8B74F7B1-FF71-4E8C-938D-3950732F0783}" type="presParOf" srcId="{1C669CA4-6874-4172-A6A0-0EEB84ECA84D}" destId="{F7704B63-11AB-4F74-A8B0-5CD46343EB67}"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853842B-C2DE-4F1C-80DC-71421461FB53}"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FB36374C-4F4F-4CF6-A230-33F63C03C929}">
      <dgm:prSet/>
      <dgm:spPr/>
      <dgm:t>
        <a:bodyPr/>
        <a:lstStyle/>
        <a:p>
          <a:r>
            <a:rPr lang="en-US" b="1" dirty="0"/>
            <a:t>Virtual Reality will be friendlier</a:t>
          </a:r>
          <a:endParaRPr lang="en-US" dirty="0"/>
        </a:p>
      </dgm:t>
    </dgm:pt>
    <dgm:pt modelId="{AED27348-113B-437E-9E97-683DFA3C775B}" type="parTrans" cxnId="{FE61597A-E2FB-426D-BDBD-565E38A4E220}">
      <dgm:prSet/>
      <dgm:spPr/>
      <dgm:t>
        <a:bodyPr/>
        <a:lstStyle/>
        <a:p>
          <a:endParaRPr lang="en-US"/>
        </a:p>
      </dgm:t>
    </dgm:pt>
    <dgm:pt modelId="{0B773498-D32D-4E13-A3E8-817F9CAB48EC}" type="sibTrans" cxnId="{FE61597A-E2FB-426D-BDBD-565E38A4E220}">
      <dgm:prSet/>
      <dgm:spPr/>
      <dgm:t>
        <a:bodyPr/>
        <a:lstStyle/>
        <a:p>
          <a:endParaRPr lang="en-US"/>
        </a:p>
      </dgm:t>
    </dgm:pt>
    <dgm:pt modelId="{39F92CD9-B64A-4103-B82B-0947B6C57770}">
      <dgm:prSet/>
      <dgm:spPr/>
      <dgm:t>
        <a:bodyPr/>
        <a:lstStyle/>
        <a:p>
          <a:r>
            <a:rPr lang="en-US" b="1" dirty="0"/>
            <a:t>An astonishing incline in data growth</a:t>
          </a:r>
          <a:endParaRPr lang="en-US" dirty="0"/>
        </a:p>
      </dgm:t>
    </dgm:pt>
    <dgm:pt modelId="{301B2CD0-BE17-480B-99D8-01E7EE081BF4}" type="parTrans" cxnId="{C60E81E9-D88B-4DF1-BAA1-5A8A6EF2C841}">
      <dgm:prSet/>
      <dgm:spPr/>
      <dgm:t>
        <a:bodyPr/>
        <a:lstStyle/>
        <a:p>
          <a:endParaRPr lang="en-US"/>
        </a:p>
      </dgm:t>
    </dgm:pt>
    <dgm:pt modelId="{0B115F40-5481-4F3C-A94B-58C70E35A31A}" type="sibTrans" cxnId="{C60E81E9-D88B-4DF1-BAA1-5A8A6EF2C841}">
      <dgm:prSet/>
      <dgm:spPr/>
      <dgm:t>
        <a:bodyPr/>
        <a:lstStyle/>
        <a:p>
          <a:endParaRPr lang="en-US"/>
        </a:p>
      </dgm:t>
    </dgm:pt>
    <dgm:pt modelId="{10387274-E4E6-42AC-BB3A-89CD4F479A60}">
      <dgm:prSet/>
      <dgm:spPr/>
      <dgm:t>
        <a:bodyPr/>
        <a:lstStyle/>
        <a:p>
          <a:r>
            <a:rPr lang="en-US" b="1" dirty="0"/>
            <a:t>Companies’ Inability to handle data</a:t>
          </a:r>
          <a:endParaRPr lang="en-US" dirty="0"/>
        </a:p>
      </dgm:t>
    </dgm:pt>
    <dgm:pt modelId="{AE3FAB2B-D72E-41BD-8FD7-5B456D4EDC3A}" type="parTrans" cxnId="{EB267322-DAD5-4023-A3EA-6C84D6DE9824}">
      <dgm:prSet/>
      <dgm:spPr/>
      <dgm:t>
        <a:bodyPr/>
        <a:lstStyle/>
        <a:p>
          <a:endParaRPr lang="en-US"/>
        </a:p>
      </dgm:t>
    </dgm:pt>
    <dgm:pt modelId="{84DC6CDD-545F-4F0F-9FF3-A24A2ECE5FC4}" type="sibTrans" cxnId="{EB267322-DAD5-4023-A3EA-6C84D6DE9824}">
      <dgm:prSet/>
      <dgm:spPr/>
      <dgm:t>
        <a:bodyPr/>
        <a:lstStyle/>
        <a:p>
          <a:endParaRPr lang="en-US"/>
        </a:p>
      </dgm:t>
    </dgm:pt>
    <dgm:pt modelId="{3210B6FB-0564-445E-A301-10496B21068E}" type="pres">
      <dgm:prSet presAssocID="{C853842B-C2DE-4F1C-80DC-71421461FB53}" presName="hierChild1" presStyleCnt="0">
        <dgm:presLayoutVars>
          <dgm:chPref val="1"/>
          <dgm:dir/>
          <dgm:animOne val="branch"/>
          <dgm:animLvl val="lvl"/>
          <dgm:resizeHandles/>
        </dgm:presLayoutVars>
      </dgm:prSet>
      <dgm:spPr/>
    </dgm:pt>
    <dgm:pt modelId="{C3AE9A75-77FD-4F67-9050-31402EA9C571}" type="pres">
      <dgm:prSet presAssocID="{FB36374C-4F4F-4CF6-A230-33F63C03C929}" presName="hierRoot1" presStyleCnt="0"/>
      <dgm:spPr/>
    </dgm:pt>
    <dgm:pt modelId="{1975BD62-0461-4B8C-BD89-5B9FF50AF5B2}" type="pres">
      <dgm:prSet presAssocID="{FB36374C-4F4F-4CF6-A230-33F63C03C929}" presName="composite" presStyleCnt="0"/>
      <dgm:spPr/>
    </dgm:pt>
    <dgm:pt modelId="{0A4FD73B-0CD0-4D23-8206-6F3D5C5DC806}" type="pres">
      <dgm:prSet presAssocID="{FB36374C-4F4F-4CF6-A230-33F63C03C929}" presName="background" presStyleLbl="node0" presStyleIdx="0" presStyleCnt="3"/>
      <dgm:spPr/>
    </dgm:pt>
    <dgm:pt modelId="{D5A5BBC1-A043-4DBA-9F3D-972AD4845D08}" type="pres">
      <dgm:prSet presAssocID="{FB36374C-4F4F-4CF6-A230-33F63C03C929}" presName="text" presStyleLbl="fgAcc0" presStyleIdx="0" presStyleCnt="3">
        <dgm:presLayoutVars>
          <dgm:chPref val="3"/>
        </dgm:presLayoutVars>
      </dgm:prSet>
      <dgm:spPr/>
    </dgm:pt>
    <dgm:pt modelId="{DF349530-D7C7-4CF7-85CF-3F9998D8D97F}" type="pres">
      <dgm:prSet presAssocID="{FB36374C-4F4F-4CF6-A230-33F63C03C929}" presName="hierChild2" presStyleCnt="0"/>
      <dgm:spPr/>
    </dgm:pt>
    <dgm:pt modelId="{2F617CB6-DEF9-4019-ABD3-16F80EE5BFCB}" type="pres">
      <dgm:prSet presAssocID="{39F92CD9-B64A-4103-B82B-0947B6C57770}" presName="hierRoot1" presStyleCnt="0"/>
      <dgm:spPr/>
    </dgm:pt>
    <dgm:pt modelId="{A8B876C8-CD5F-4681-B0FD-AF1CFD6574C2}" type="pres">
      <dgm:prSet presAssocID="{39F92CD9-B64A-4103-B82B-0947B6C57770}" presName="composite" presStyleCnt="0"/>
      <dgm:spPr/>
    </dgm:pt>
    <dgm:pt modelId="{28352816-C4E7-4F36-8BA1-731CCDBB0F8C}" type="pres">
      <dgm:prSet presAssocID="{39F92CD9-B64A-4103-B82B-0947B6C57770}" presName="background" presStyleLbl="node0" presStyleIdx="1" presStyleCnt="3"/>
      <dgm:spPr/>
    </dgm:pt>
    <dgm:pt modelId="{28FB65DB-3BE3-423D-AEBB-24CA48F21ECC}" type="pres">
      <dgm:prSet presAssocID="{39F92CD9-B64A-4103-B82B-0947B6C57770}" presName="text" presStyleLbl="fgAcc0" presStyleIdx="1" presStyleCnt="3">
        <dgm:presLayoutVars>
          <dgm:chPref val="3"/>
        </dgm:presLayoutVars>
      </dgm:prSet>
      <dgm:spPr/>
    </dgm:pt>
    <dgm:pt modelId="{709ADA6B-70D2-4685-A6AE-0B6820C795D9}" type="pres">
      <dgm:prSet presAssocID="{39F92CD9-B64A-4103-B82B-0947B6C57770}" presName="hierChild2" presStyleCnt="0"/>
      <dgm:spPr/>
    </dgm:pt>
    <dgm:pt modelId="{8A37DC41-331C-4389-9349-A76C07803D82}" type="pres">
      <dgm:prSet presAssocID="{10387274-E4E6-42AC-BB3A-89CD4F479A60}" presName="hierRoot1" presStyleCnt="0"/>
      <dgm:spPr/>
    </dgm:pt>
    <dgm:pt modelId="{55BECED4-0639-4450-BFBC-BEC11E57FDCA}" type="pres">
      <dgm:prSet presAssocID="{10387274-E4E6-42AC-BB3A-89CD4F479A60}" presName="composite" presStyleCnt="0"/>
      <dgm:spPr/>
    </dgm:pt>
    <dgm:pt modelId="{7B79258D-32C9-4D4D-9F8D-CD3AC6DEEAEB}" type="pres">
      <dgm:prSet presAssocID="{10387274-E4E6-42AC-BB3A-89CD4F479A60}" presName="background" presStyleLbl="node0" presStyleIdx="2" presStyleCnt="3"/>
      <dgm:spPr/>
    </dgm:pt>
    <dgm:pt modelId="{94076A50-85B6-49E2-9B9D-90AE946DF0BE}" type="pres">
      <dgm:prSet presAssocID="{10387274-E4E6-42AC-BB3A-89CD4F479A60}" presName="text" presStyleLbl="fgAcc0" presStyleIdx="2" presStyleCnt="3">
        <dgm:presLayoutVars>
          <dgm:chPref val="3"/>
        </dgm:presLayoutVars>
      </dgm:prSet>
      <dgm:spPr/>
    </dgm:pt>
    <dgm:pt modelId="{6CD74B54-EE95-4301-A441-02396D68FA0F}" type="pres">
      <dgm:prSet presAssocID="{10387274-E4E6-42AC-BB3A-89CD4F479A60}" presName="hierChild2" presStyleCnt="0"/>
      <dgm:spPr/>
    </dgm:pt>
  </dgm:ptLst>
  <dgm:cxnLst>
    <dgm:cxn modelId="{D041E912-BB9E-4F57-BCDE-A2E07C071520}" type="presOf" srcId="{39F92CD9-B64A-4103-B82B-0947B6C57770}" destId="{28FB65DB-3BE3-423D-AEBB-24CA48F21ECC}" srcOrd="0" destOrd="0" presId="urn:microsoft.com/office/officeart/2005/8/layout/hierarchy1"/>
    <dgm:cxn modelId="{EB267322-DAD5-4023-A3EA-6C84D6DE9824}" srcId="{C853842B-C2DE-4F1C-80DC-71421461FB53}" destId="{10387274-E4E6-42AC-BB3A-89CD4F479A60}" srcOrd="2" destOrd="0" parTransId="{AE3FAB2B-D72E-41BD-8FD7-5B456D4EDC3A}" sibTransId="{84DC6CDD-545F-4F0F-9FF3-A24A2ECE5FC4}"/>
    <dgm:cxn modelId="{19476F36-B57E-4F91-AD66-895E3CB1803C}" type="presOf" srcId="{C853842B-C2DE-4F1C-80DC-71421461FB53}" destId="{3210B6FB-0564-445E-A301-10496B21068E}" srcOrd="0" destOrd="0" presId="urn:microsoft.com/office/officeart/2005/8/layout/hierarchy1"/>
    <dgm:cxn modelId="{D60E743C-D04F-48B1-9785-66A1755213BF}" type="presOf" srcId="{10387274-E4E6-42AC-BB3A-89CD4F479A60}" destId="{94076A50-85B6-49E2-9B9D-90AE946DF0BE}" srcOrd="0" destOrd="0" presId="urn:microsoft.com/office/officeart/2005/8/layout/hierarchy1"/>
    <dgm:cxn modelId="{FE61597A-E2FB-426D-BDBD-565E38A4E220}" srcId="{C853842B-C2DE-4F1C-80DC-71421461FB53}" destId="{FB36374C-4F4F-4CF6-A230-33F63C03C929}" srcOrd="0" destOrd="0" parTransId="{AED27348-113B-437E-9E97-683DFA3C775B}" sibTransId="{0B773498-D32D-4E13-A3E8-817F9CAB48EC}"/>
    <dgm:cxn modelId="{638263D5-48AD-4F38-A04A-E190FC626949}" type="presOf" srcId="{FB36374C-4F4F-4CF6-A230-33F63C03C929}" destId="{D5A5BBC1-A043-4DBA-9F3D-972AD4845D08}" srcOrd="0" destOrd="0" presId="urn:microsoft.com/office/officeart/2005/8/layout/hierarchy1"/>
    <dgm:cxn modelId="{C60E81E9-D88B-4DF1-BAA1-5A8A6EF2C841}" srcId="{C853842B-C2DE-4F1C-80DC-71421461FB53}" destId="{39F92CD9-B64A-4103-B82B-0947B6C57770}" srcOrd="1" destOrd="0" parTransId="{301B2CD0-BE17-480B-99D8-01E7EE081BF4}" sibTransId="{0B115F40-5481-4F3C-A94B-58C70E35A31A}"/>
    <dgm:cxn modelId="{A1A8078A-BE75-4819-AF18-65C893999CD7}" type="presParOf" srcId="{3210B6FB-0564-445E-A301-10496B21068E}" destId="{C3AE9A75-77FD-4F67-9050-31402EA9C571}" srcOrd="0" destOrd="0" presId="urn:microsoft.com/office/officeart/2005/8/layout/hierarchy1"/>
    <dgm:cxn modelId="{17141BA0-7B85-45D4-8FF2-4EEE58DB1639}" type="presParOf" srcId="{C3AE9A75-77FD-4F67-9050-31402EA9C571}" destId="{1975BD62-0461-4B8C-BD89-5B9FF50AF5B2}" srcOrd="0" destOrd="0" presId="urn:microsoft.com/office/officeart/2005/8/layout/hierarchy1"/>
    <dgm:cxn modelId="{EE23463D-3742-4F28-97CE-A3BB52BE0C1C}" type="presParOf" srcId="{1975BD62-0461-4B8C-BD89-5B9FF50AF5B2}" destId="{0A4FD73B-0CD0-4D23-8206-6F3D5C5DC806}" srcOrd="0" destOrd="0" presId="urn:microsoft.com/office/officeart/2005/8/layout/hierarchy1"/>
    <dgm:cxn modelId="{DD7D950F-698D-415A-AF9A-0C53345F3BF9}" type="presParOf" srcId="{1975BD62-0461-4B8C-BD89-5B9FF50AF5B2}" destId="{D5A5BBC1-A043-4DBA-9F3D-972AD4845D08}" srcOrd="1" destOrd="0" presId="urn:microsoft.com/office/officeart/2005/8/layout/hierarchy1"/>
    <dgm:cxn modelId="{F1EB9782-71E6-460F-A81D-7763CB73F10F}" type="presParOf" srcId="{C3AE9A75-77FD-4F67-9050-31402EA9C571}" destId="{DF349530-D7C7-4CF7-85CF-3F9998D8D97F}" srcOrd="1" destOrd="0" presId="urn:microsoft.com/office/officeart/2005/8/layout/hierarchy1"/>
    <dgm:cxn modelId="{CBC3A68F-0B68-4048-BB78-25C5F2E0D46A}" type="presParOf" srcId="{3210B6FB-0564-445E-A301-10496B21068E}" destId="{2F617CB6-DEF9-4019-ABD3-16F80EE5BFCB}" srcOrd="1" destOrd="0" presId="urn:microsoft.com/office/officeart/2005/8/layout/hierarchy1"/>
    <dgm:cxn modelId="{9EC630C7-B117-4452-AAC4-987A08C28843}" type="presParOf" srcId="{2F617CB6-DEF9-4019-ABD3-16F80EE5BFCB}" destId="{A8B876C8-CD5F-4681-B0FD-AF1CFD6574C2}" srcOrd="0" destOrd="0" presId="urn:microsoft.com/office/officeart/2005/8/layout/hierarchy1"/>
    <dgm:cxn modelId="{7534834A-3436-4F19-973C-42869E722FCE}" type="presParOf" srcId="{A8B876C8-CD5F-4681-B0FD-AF1CFD6574C2}" destId="{28352816-C4E7-4F36-8BA1-731CCDBB0F8C}" srcOrd="0" destOrd="0" presId="urn:microsoft.com/office/officeart/2005/8/layout/hierarchy1"/>
    <dgm:cxn modelId="{75BE8DFE-57A1-4896-80AE-8AB519F57CA5}" type="presParOf" srcId="{A8B876C8-CD5F-4681-B0FD-AF1CFD6574C2}" destId="{28FB65DB-3BE3-423D-AEBB-24CA48F21ECC}" srcOrd="1" destOrd="0" presId="urn:microsoft.com/office/officeart/2005/8/layout/hierarchy1"/>
    <dgm:cxn modelId="{5A346704-81D7-48CC-9536-C78D7BD06D82}" type="presParOf" srcId="{2F617CB6-DEF9-4019-ABD3-16F80EE5BFCB}" destId="{709ADA6B-70D2-4685-A6AE-0B6820C795D9}" srcOrd="1" destOrd="0" presId="urn:microsoft.com/office/officeart/2005/8/layout/hierarchy1"/>
    <dgm:cxn modelId="{CEA63BB0-126C-4851-B1F5-BF08935C2BA6}" type="presParOf" srcId="{3210B6FB-0564-445E-A301-10496B21068E}" destId="{8A37DC41-331C-4389-9349-A76C07803D82}" srcOrd="2" destOrd="0" presId="urn:microsoft.com/office/officeart/2005/8/layout/hierarchy1"/>
    <dgm:cxn modelId="{9580B5B8-3779-4D7E-ADBB-36D7F8ECD49A}" type="presParOf" srcId="{8A37DC41-331C-4389-9349-A76C07803D82}" destId="{55BECED4-0639-4450-BFBC-BEC11E57FDCA}" srcOrd="0" destOrd="0" presId="urn:microsoft.com/office/officeart/2005/8/layout/hierarchy1"/>
    <dgm:cxn modelId="{175EE63D-2D40-4FBD-8CBC-BBD2BDD1BCF3}" type="presParOf" srcId="{55BECED4-0639-4450-BFBC-BEC11E57FDCA}" destId="{7B79258D-32C9-4D4D-9F8D-CD3AC6DEEAEB}" srcOrd="0" destOrd="0" presId="urn:microsoft.com/office/officeart/2005/8/layout/hierarchy1"/>
    <dgm:cxn modelId="{0A557B4A-FA50-4062-99C4-B4E3190A89D6}" type="presParOf" srcId="{55BECED4-0639-4450-BFBC-BEC11E57FDCA}" destId="{94076A50-85B6-49E2-9B9D-90AE946DF0BE}" srcOrd="1" destOrd="0" presId="urn:microsoft.com/office/officeart/2005/8/layout/hierarchy1"/>
    <dgm:cxn modelId="{9667EBA4-1F3C-45FE-8543-A71B5EA3115B}" type="presParOf" srcId="{8A37DC41-331C-4389-9349-A76C07803D82}" destId="{6CD74B54-EE95-4301-A441-02396D68FA0F}"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8865691-21FB-4965-8362-75FD2B211CA7}" type="doc">
      <dgm:prSet loTypeId="urn:microsoft.com/office/officeart/2005/8/layout/default" loCatId="list" qsTypeId="urn:microsoft.com/office/officeart/2005/8/quickstyle/simple1" qsCatId="simple" csTypeId="urn:microsoft.com/office/officeart/2005/8/colors/colorful2" csCatId="colorful"/>
      <dgm:spPr/>
      <dgm:t>
        <a:bodyPr/>
        <a:lstStyle/>
        <a:p>
          <a:endParaRPr lang="en-US"/>
        </a:p>
      </dgm:t>
    </dgm:pt>
    <dgm:pt modelId="{EB34E59F-5C03-48BA-B14B-68F50629D60D}">
      <dgm:prSet/>
      <dgm:spPr/>
      <dgm:t>
        <a:bodyPr/>
        <a:lstStyle/>
        <a:p>
          <a:r>
            <a:rPr lang="en-US" dirty="0"/>
            <a:t>Business Intelligence Developer</a:t>
          </a:r>
        </a:p>
      </dgm:t>
    </dgm:pt>
    <dgm:pt modelId="{54019283-1373-4D73-918C-382EC2BB8F75}" type="parTrans" cxnId="{EAC015AE-4EAC-4E15-B745-457E31A9EC57}">
      <dgm:prSet/>
      <dgm:spPr/>
      <dgm:t>
        <a:bodyPr/>
        <a:lstStyle/>
        <a:p>
          <a:endParaRPr lang="en-US"/>
        </a:p>
      </dgm:t>
    </dgm:pt>
    <dgm:pt modelId="{3707C841-E19E-49E7-AED1-B52FF2CFE367}" type="sibTrans" cxnId="{EAC015AE-4EAC-4E15-B745-457E31A9EC57}">
      <dgm:prSet/>
      <dgm:spPr/>
      <dgm:t>
        <a:bodyPr/>
        <a:lstStyle/>
        <a:p>
          <a:endParaRPr lang="en-US"/>
        </a:p>
      </dgm:t>
    </dgm:pt>
    <dgm:pt modelId="{3A3A5884-7D08-4D6F-886C-AFF3445B33BE}">
      <dgm:prSet/>
      <dgm:spPr/>
      <dgm:t>
        <a:bodyPr/>
        <a:lstStyle/>
        <a:p>
          <a:r>
            <a:rPr lang="en-US" dirty="0"/>
            <a:t>Data Architect</a:t>
          </a:r>
        </a:p>
      </dgm:t>
    </dgm:pt>
    <dgm:pt modelId="{3F0430E3-A924-4C37-B4D1-EE920EB2979E}" type="parTrans" cxnId="{E7E5D466-FC38-490D-919B-A192DA41C1C9}">
      <dgm:prSet/>
      <dgm:spPr/>
      <dgm:t>
        <a:bodyPr/>
        <a:lstStyle/>
        <a:p>
          <a:endParaRPr lang="en-US"/>
        </a:p>
      </dgm:t>
    </dgm:pt>
    <dgm:pt modelId="{F3EDB63A-F9F6-4931-A30D-F9E1437AC0DF}" type="sibTrans" cxnId="{E7E5D466-FC38-490D-919B-A192DA41C1C9}">
      <dgm:prSet/>
      <dgm:spPr/>
      <dgm:t>
        <a:bodyPr/>
        <a:lstStyle/>
        <a:p>
          <a:endParaRPr lang="en-US"/>
        </a:p>
      </dgm:t>
    </dgm:pt>
    <dgm:pt modelId="{F3171179-23F6-4FBC-8314-6D71B126FED2}">
      <dgm:prSet/>
      <dgm:spPr/>
      <dgm:t>
        <a:bodyPr/>
        <a:lstStyle/>
        <a:p>
          <a:r>
            <a:rPr lang="en-US" dirty="0"/>
            <a:t>Applications Architect</a:t>
          </a:r>
        </a:p>
      </dgm:t>
    </dgm:pt>
    <dgm:pt modelId="{A261B10C-616A-439E-9D7B-319CCB48E4E5}" type="parTrans" cxnId="{60807A21-DC87-406F-9D81-1E5F9877EFB1}">
      <dgm:prSet/>
      <dgm:spPr/>
      <dgm:t>
        <a:bodyPr/>
        <a:lstStyle/>
        <a:p>
          <a:endParaRPr lang="en-US"/>
        </a:p>
      </dgm:t>
    </dgm:pt>
    <dgm:pt modelId="{BE7EE34B-69E1-45DE-908F-3847F45A6532}" type="sibTrans" cxnId="{60807A21-DC87-406F-9D81-1E5F9877EFB1}">
      <dgm:prSet/>
      <dgm:spPr/>
      <dgm:t>
        <a:bodyPr/>
        <a:lstStyle/>
        <a:p>
          <a:endParaRPr lang="en-US"/>
        </a:p>
      </dgm:t>
    </dgm:pt>
    <dgm:pt modelId="{21458888-526D-4EF6-ADBC-A5D86ED05C05}">
      <dgm:prSet/>
      <dgm:spPr/>
      <dgm:t>
        <a:bodyPr/>
        <a:lstStyle/>
        <a:p>
          <a:r>
            <a:rPr lang="en-US" dirty="0"/>
            <a:t>Infrastructure Architect</a:t>
          </a:r>
        </a:p>
      </dgm:t>
    </dgm:pt>
    <dgm:pt modelId="{09952EA5-626C-4AFC-8E90-E69B6B0B4826}" type="parTrans" cxnId="{646FE703-9F7C-49E9-89B7-CEC78A950719}">
      <dgm:prSet/>
      <dgm:spPr/>
      <dgm:t>
        <a:bodyPr/>
        <a:lstStyle/>
        <a:p>
          <a:endParaRPr lang="en-US"/>
        </a:p>
      </dgm:t>
    </dgm:pt>
    <dgm:pt modelId="{62E80100-2D3B-4AE3-B8E6-7BF598954DC5}" type="sibTrans" cxnId="{646FE703-9F7C-49E9-89B7-CEC78A950719}">
      <dgm:prSet/>
      <dgm:spPr/>
      <dgm:t>
        <a:bodyPr/>
        <a:lstStyle/>
        <a:p>
          <a:endParaRPr lang="en-US"/>
        </a:p>
      </dgm:t>
    </dgm:pt>
    <dgm:pt modelId="{79F87757-5A23-45B1-B10A-27BDF6643CC3}">
      <dgm:prSet/>
      <dgm:spPr/>
      <dgm:t>
        <a:bodyPr/>
        <a:lstStyle/>
        <a:p>
          <a:r>
            <a:rPr lang="en-US" dirty="0"/>
            <a:t>Enterprise Architect</a:t>
          </a:r>
        </a:p>
      </dgm:t>
    </dgm:pt>
    <dgm:pt modelId="{998E9BF1-F9B1-4CC9-B8C3-9814A8837C99}" type="parTrans" cxnId="{B4E4B914-6BD1-427E-8B80-3765E75094E1}">
      <dgm:prSet/>
      <dgm:spPr/>
      <dgm:t>
        <a:bodyPr/>
        <a:lstStyle/>
        <a:p>
          <a:endParaRPr lang="en-US"/>
        </a:p>
      </dgm:t>
    </dgm:pt>
    <dgm:pt modelId="{F0A442BD-22F9-4C58-98C6-427D2B85F507}" type="sibTrans" cxnId="{B4E4B914-6BD1-427E-8B80-3765E75094E1}">
      <dgm:prSet/>
      <dgm:spPr/>
      <dgm:t>
        <a:bodyPr/>
        <a:lstStyle/>
        <a:p>
          <a:endParaRPr lang="en-US"/>
        </a:p>
      </dgm:t>
    </dgm:pt>
    <dgm:pt modelId="{DB956C02-C2CB-4934-8BA0-F9464FA40B6B}">
      <dgm:prSet/>
      <dgm:spPr/>
      <dgm:t>
        <a:bodyPr/>
        <a:lstStyle/>
        <a:p>
          <a:r>
            <a:rPr lang="en-US" dirty="0"/>
            <a:t>Data Analyst</a:t>
          </a:r>
        </a:p>
      </dgm:t>
    </dgm:pt>
    <dgm:pt modelId="{7A0224D2-8C4D-45A3-B673-A1900C9F9817}" type="parTrans" cxnId="{1640A665-C3EE-46B8-AA42-AF58BDB6F4DB}">
      <dgm:prSet/>
      <dgm:spPr/>
      <dgm:t>
        <a:bodyPr/>
        <a:lstStyle/>
        <a:p>
          <a:endParaRPr lang="en-US"/>
        </a:p>
      </dgm:t>
    </dgm:pt>
    <dgm:pt modelId="{D2FA82A8-881E-4C27-9619-9DE8593EFF64}" type="sibTrans" cxnId="{1640A665-C3EE-46B8-AA42-AF58BDB6F4DB}">
      <dgm:prSet/>
      <dgm:spPr/>
      <dgm:t>
        <a:bodyPr/>
        <a:lstStyle/>
        <a:p>
          <a:endParaRPr lang="en-US"/>
        </a:p>
      </dgm:t>
    </dgm:pt>
    <dgm:pt modelId="{D4B59A10-C06F-4074-8FE1-7142346B14F6}">
      <dgm:prSet/>
      <dgm:spPr/>
      <dgm:t>
        <a:bodyPr/>
        <a:lstStyle/>
        <a:p>
          <a:r>
            <a:rPr lang="en-US" dirty="0"/>
            <a:t>Data Scientist</a:t>
          </a:r>
        </a:p>
      </dgm:t>
    </dgm:pt>
    <dgm:pt modelId="{2C3E3372-9A25-4AA1-B0BD-F7B09CA68902}" type="parTrans" cxnId="{70824CE1-D65F-45DE-AEC6-F96A65527E96}">
      <dgm:prSet/>
      <dgm:spPr/>
      <dgm:t>
        <a:bodyPr/>
        <a:lstStyle/>
        <a:p>
          <a:endParaRPr lang="en-US"/>
        </a:p>
      </dgm:t>
    </dgm:pt>
    <dgm:pt modelId="{229973F8-007A-43C0-AD36-1DDA5C5F88D1}" type="sibTrans" cxnId="{70824CE1-D65F-45DE-AEC6-F96A65527E96}">
      <dgm:prSet/>
      <dgm:spPr/>
      <dgm:t>
        <a:bodyPr/>
        <a:lstStyle/>
        <a:p>
          <a:endParaRPr lang="en-US"/>
        </a:p>
      </dgm:t>
    </dgm:pt>
    <dgm:pt modelId="{7E16DEEA-2E42-4F0E-AC1C-1786657FDE85}">
      <dgm:prSet/>
      <dgm:spPr/>
      <dgm:t>
        <a:bodyPr/>
        <a:lstStyle/>
        <a:p>
          <a:r>
            <a:rPr lang="en-US" dirty="0"/>
            <a:t>Data Engineer</a:t>
          </a:r>
        </a:p>
      </dgm:t>
    </dgm:pt>
    <dgm:pt modelId="{D9ECF1A2-E2C8-4462-9668-0900370588DF}" type="parTrans" cxnId="{36248B4B-7E5C-4460-8E97-2DB424FEA4B8}">
      <dgm:prSet/>
      <dgm:spPr/>
      <dgm:t>
        <a:bodyPr/>
        <a:lstStyle/>
        <a:p>
          <a:endParaRPr lang="en-US"/>
        </a:p>
      </dgm:t>
    </dgm:pt>
    <dgm:pt modelId="{2FFF101E-B55F-47EE-ABD4-5E9E1C2AF48C}" type="sibTrans" cxnId="{36248B4B-7E5C-4460-8E97-2DB424FEA4B8}">
      <dgm:prSet/>
      <dgm:spPr/>
      <dgm:t>
        <a:bodyPr/>
        <a:lstStyle/>
        <a:p>
          <a:endParaRPr lang="en-US"/>
        </a:p>
      </dgm:t>
    </dgm:pt>
    <dgm:pt modelId="{169D715D-8330-44B5-A51D-B990B1003C41}">
      <dgm:prSet/>
      <dgm:spPr/>
      <dgm:t>
        <a:bodyPr/>
        <a:lstStyle/>
        <a:p>
          <a:r>
            <a:rPr lang="en-US" dirty="0"/>
            <a:t>Machine Learning Scientist</a:t>
          </a:r>
        </a:p>
      </dgm:t>
    </dgm:pt>
    <dgm:pt modelId="{A085E4EA-51FA-4274-AB7D-4C43EFA4BE94}" type="parTrans" cxnId="{9C771DFC-79CE-42F5-9322-15BCE861F4CE}">
      <dgm:prSet/>
      <dgm:spPr/>
      <dgm:t>
        <a:bodyPr/>
        <a:lstStyle/>
        <a:p>
          <a:endParaRPr lang="en-US"/>
        </a:p>
      </dgm:t>
    </dgm:pt>
    <dgm:pt modelId="{F42216B2-93D5-4570-82C0-8CE0DF4EE344}" type="sibTrans" cxnId="{9C771DFC-79CE-42F5-9322-15BCE861F4CE}">
      <dgm:prSet/>
      <dgm:spPr/>
      <dgm:t>
        <a:bodyPr/>
        <a:lstStyle/>
        <a:p>
          <a:endParaRPr lang="en-US"/>
        </a:p>
      </dgm:t>
    </dgm:pt>
    <dgm:pt modelId="{8262434D-8B89-4D2A-8B62-E10927EC091A}">
      <dgm:prSet/>
      <dgm:spPr/>
      <dgm:t>
        <a:bodyPr/>
        <a:lstStyle/>
        <a:p>
          <a:r>
            <a:rPr lang="en-US" dirty="0"/>
            <a:t>Machine Learning Engineer</a:t>
          </a:r>
        </a:p>
      </dgm:t>
    </dgm:pt>
    <dgm:pt modelId="{7451999F-4414-4B9D-93A3-7EC6AC338A2B}" type="parTrans" cxnId="{47A893CF-C01F-41A1-A512-74AE7751DFBB}">
      <dgm:prSet/>
      <dgm:spPr/>
      <dgm:t>
        <a:bodyPr/>
        <a:lstStyle/>
        <a:p>
          <a:endParaRPr lang="en-US"/>
        </a:p>
      </dgm:t>
    </dgm:pt>
    <dgm:pt modelId="{665108C0-911E-434C-AD96-13B0ABDDAC4C}" type="sibTrans" cxnId="{47A893CF-C01F-41A1-A512-74AE7751DFBB}">
      <dgm:prSet/>
      <dgm:spPr/>
      <dgm:t>
        <a:bodyPr/>
        <a:lstStyle/>
        <a:p>
          <a:endParaRPr lang="en-US"/>
        </a:p>
      </dgm:t>
    </dgm:pt>
    <dgm:pt modelId="{6D6CF293-E2E5-4097-B2D9-FA9A46F18BFA}">
      <dgm:prSet/>
      <dgm:spPr/>
      <dgm:t>
        <a:bodyPr/>
        <a:lstStyle/>
        <a:p>
          <a:r>
            <a:rPr lang="en-US" dirty="0"/>
            <a:t>Statistician</a:t>
          </a:r>
        </a:p>
      </dgm:t>
    </dgm:pt>
    <dgm:pt modelId="{7D1E991C-1EB0-496E-8F81-4391218B43DE}" type="parTrans" cxnId="{3F15ECF7-906E-4C5C-814E-2F171AEBE0E2}">
      <dgm:prSet/>
      <dgm:spPr/>
      <dgm:t>
        <a:bodyPr/>
        <a:lstStyle/>
        <a:p>
          <a:endParaRPr lang="en-US"/>
        </a:p>
      </dgm:t>
    </dgm:pt>
    <dgm:pt modelId="{85D83ED0-DC67-4B93-90C3-FE3357DC870D}" type="sibTrans" cxnId="{3F15ECF7-906E-4C5C-814E-2F171AEBE0E2}">
      <dgm:prSet/>
      <dgm:spPr/>
      <dgm:t>
        <a:bodyPr/>
        <a:lstStyle/>
        <a:p>
          <a:endParaRPr lang="en-US"/>
        </a:p>
      </dgm:t>
    </dgm:pt>
    <dgm:pt modelId="{42FB1BC8-181C-48FC-879A-1FE32EC4F434}" type="pres">
      <dgm:prSet presAssocID="{98865691-21FB-4965-8362-75FD2B211CA7}" presName="diagram" presStyleCnt="0">
        <dgm:presLayoutVars>
          <dgm:dir/>
          <dgm:resizeHandles val="exact"/>
        </dgm:presLayoutVars>
      </dgm:prSet>
      <dgm:spPr/>
    </dgm:pt>
    <dgm:pt modelId="{4E71683D-440D-4014-AF41-72B29EBB2C28}" type="pres">
      <dgm:prSet presAssocID="{EB34E59F-5C03-48BA-B14B-68F50629D60D}" presName="node" presStyleLbl="node1" presStyleIdx="0" presStyleCnt="11">
        <dgm:presLayoutVars>
          <dgm:bulletEnabled val="1"/>
        </dgm:presLayoutVars>
      </dgm:prSet>
      <dgm:spPr/>
    </dgm:pt>
    <dgm:pt modelId="{37936664-B0D6-4C77-8DAF-8006E129870F}" type="pres">
      <dgm:prSet presAssocID="{3707C841-E19E-49E7-AED1-B52FF2CFE367}" presName="sibTrans" presStyleCnt="0"/>
      <dgm:spPr/>
    </dgm:pt>
    <dgm:pt modelId="{A208A453-BAF7-4A16-B77C-4C0B292209E4}" type="pres">
      <dgm:prSet presAssocID="{3A3A5884-7D08-4D6F-886C-AFF3445B33BE}" presName="node" presStyleLbl="node1" presStyleIdx="1" presStyleCnt="11">
        <dgm:presLayoutVars>
          <dgm:bulletEnabled val="1"/>
        </dgm:presLayoutVars>
      </dgm:prSet>
      <dgm:spPr/>
    </dgm:pt>
    <dgm:pt modelId="{EA424FBE-A83D-403A-8106-CA13B3FB6D04}" type="pres">
      <dgm:prSet presAssocID="{F3EDB63A-F9F6-4931-A30D-F9E1437AC0DF}" presName="sibTrans" presStyleCnt="0"/>
      <dgm:spPr/>
    </dgm:pt>
    <dgm:pt modelId="{8F5C54EC-4F04-4EE0-AA04-C96FC465E574}" type="pres">
      <dgm:prSet presAssocID="{F3171179-23F6-4FBC-8314-6D71B126FED2}" presName="node" presStyleLbl="node1" presStyleIdx="2" presStyleCnt="11">
        <dgm:presLayoutVars>
          <dgm:bulletEnabled val="1"/>
        </dgm:presLayoutVars>
      </dgm:prSet>
      <dgm:spPr/>
    </dgm:pt>
    <dgm:pt modelId="{CD086AC8-13BF-4FBB-BB52-ACCA636AE8C2}" type="pres">
      <dgm:prSet presAssocID="{BE7EE34B-69E1-45DE-908F-3847F45A6532}" presName="sibTrans" presStyleCnt="0"/>
      <dgm:spPr/>
    </dgm:pt>
    <dgm:pt modelId="{9A03CCB5-7FBD-44F5-97D0-8212EE43B729}" type="pres">
      <dgm:prSet presAssocID="{21458888-526D-4EF6-ADBC-A5D86ED05C05}" presName="node" presStyleLbl="node1" presStyleIdx="3" presStyleCnt="11">
        <dgm:presLayoutVars>
          <dgm:bulletEnabled val="1"/>
        </dgm:presLayoutVars>
      </dgm:prSet>
      <dgm:spPr/>
    </dgm:pt>
    <dgm:pt modelId="{6C8580E3-4746-4533-961D-15485077274A}" type="pres">
      <dgm:prSet presAssocID="{62E80100-2D3B-4AE3-B8E6-7BF598954DC5}" presName="sibTrans" presStyleCnt="0"/>
      <dgm:spPr/>
    </dgm:pt>
    <dgm:pt modelId="{FECADB40-3404-4DED-B8C8-CF720ED2AA4B}" type="pres">
      <dgm:prSet presAssocID="{79F87757-5A23-45B1-B10A-27BDF6643CC3}" presName="node" presStyleLbl="node1" presStyleIdx="4" presStyleCnt="11">
        <dgm:presLayoutVars>
          <dgm:bulletEnabled val="1"/>
        </dgm:presLayoutVars>
      </dgm:prSet>
      <dgm:spPr/>
    </dgm:pt>
    <dgm:pt modelId="{B653CF96-8E96-4CA3-BF6B-B71E02AC3039}" type="pres">
      <dgm:prSet presAssocID="{F0A442BD-22F9-4C58-98C6-427D2B85F507}" presName="sibTrans" presStyleCnt="0"/>
      <dgm:spPr/>
    </dgm:pt>
    <dgm:pt modelId="{56C677E9-89F4-4CFC-A1A6-3972C5D35FAD}" type="pres">
      <dgm:prSet presAssocID="{DB956C02-C2CB-4934-8BA0-F9464FA40B6B}" presName="node" presStyleLbl="node1" presStyleIdx="5" presStyleCnt="11">
        <dgm:presLayoutVars>
          <dgm:bulletEnabled val="1"/>
        </dgm:presLayoutVars>
      </dgm:prSet>
      <dgm:spPr/>
    </dgm:pt>
    <dgm:pt modelId="{D4E6F3A5-308B-4317-A87C-078B13B0DCB1}" type="pres">
      <dgm:prSet presAssocID="{D2FA82A8-881E-4C27-9619-9DE8593EFF64}" presName="sibTrans" presStyleCnt="0"/>
      <dgm:spPr/>
    </dgm:pt>
    <dgm:pt modelId="{923FBB44-D7F9-462A-997C-6310C244D565}" type="pres">
      <dgm:prSet presAssocID="{D4B59A10-C06F-4074-8FE1-7142346B14F6}" presName="node" presStyleLbl="node1" presStyleIdx="6" presStyleCnt="11">
        <dgm:presLayoutVars>
          <dgm:bulletEnabled val="1"/>
        </dgm:presLayoutVars>
      </dgm:prSet>
      <dgm:spPr/>
    </dgm:pt>
    <dgm:pt modelId="{88E92579-7EB2-4579-A692-1A9316A1A6C3}" type="pres">
      <dgm:prSet presAssocID="{229973F8-007A-43C0-AD36-1DDA5C5F88D1}" presName="sibTrans" presStyleCnt="0"/>
      <dgm:spPr/>
    </dgm:pt>
    <dgm:pt modelId="{A9CBF038-8BE6-42D7-BED7-9DCB643BAF35}" type="pres">
      <dgm:prSet presAssocID="{7E16DEEA-2E42-4F0E-AC1C-1786657FDE85}" presName="node" presStyleLbl="node1" presStyleIdx="7" presStyleCnt="11">
        <dgm:presLayoutVars>
          <dgm:bulletEnabled val="1"/>
        </dgm:presLayoutVars>
      </dgm:prSet>
      <dgm:spPr/>
    </dgm:pt>
    <dgm:pt modelId="{6BA528A0-FCAF-49B3-AFB8-885DCC6D0B02}" type="pres">
      <dgm:prSet presAssocID="{2FFF101E-B55F-47EE-ABD4-5E9E1C2AF48C}" presName="sibTrans" presStyleCnt="0"/>
      <dgm:spPr/>
    </dgm:pt>
    <dgm:pt modelId="{56E06C03-F290-49B6-BBA1-AA533632DC1C}" type="pres">
      <dgm:prSet presAssocID="{169D715D-8330-44B5-A51D-B990B1003C41}" presName="node" presStyleLbl="node1" presStyleIdx="8" presStyleCnt="11">
        <dgm:presLayoutVars>
          <dgm:bulletEnabled val="1"/>
        </dgm:presLayoutVars>
      </dgm:prSet>
      <dgm:spPr/>
    </dgm:pt>
    <dgm:pt modelId="{1E746F7B-4C79-4734-BBA6-8DDF8D4D1D3A}" type="pres">
      <dgm:prSet presAssocID="{F42216B2-93D5-4570-82C0-8CE0DF4EE344}" presName="sibTrans" presStyleCnt="0"/>
      <dgm:spPr/>
    </dgm:pt>
    <dgm:pt modelId="{9FCA00C7-7B0F-4B3D-9F15-0C394206BCA8}" type="pres">
      <dgm:prSet presAssocID="{8262434D-8B89-4D2A-8B62-E10927EC091A}" presName="node" presStyleLbl="node1" presStyleIdx="9" presStyleCnt="11">
        <dgm:presLayoutVars>
          <dgm:bulletEnabled val="1"/>
        </dgm:presLayoutVars>
      </dgm:prSet>
      <dgm:spPr/>
    </dgm:pt>
    <dgm:pt modelId="{033EE6FE-49FE-4AC6-8D5A-E4943B88E6A3}" type="pres">
      <dgm:prSet presAssocID="{665108C0-911E-434C-AD96-13B0ABDDAC4C}" presName="sibTrans" presStyleCnt="0"/>
      <dgm:spPr/>
    </dgm:pt>
    <dgm:pt modelId="{7B2157B1-A46E-4332-87C4-C9CFDB34FDC8}" type="pres">
      <dgm:prSet presAssocID="{6D6CF293-E2E5-4097-B2D9-FA9A46F18BFA}" presName="node" presStyleLbl="node1" presStyleIdx="10" presStyleCnt="11" custLinFactNeighborX="-987" custLinFactNeighborY="822">
        <dgm:presLayoutVars>
          <dgm:bulletEnabled val="1"/>
        </dgm:presLayoutVars>
      </dgm:prSet>
      <dgm:spPr/>
    </dgm:pt>
  </dgm:ptLst>
  <dgm:cxnLst>
    <dgm:cxn modelId="{646FE703-9F7C-49E9-89B7-CEC78A950719}" srcId="{98865691-21FB-4965-8362-75FD2B211CA7}" destId="{21458888-526D-4EF6-ADBC-A5D86ED05C05}" srcOrd="3" destOrd="0" parTransId="{09952EA5-626C-4AFC-8E90-E69B6B0B4826}" sibTransId="{62E80100-2D3B-4AE3-B8E6-7BF598954DC5}"/>
    <dgm:cxn modelId="{1D8ECF10-8095-432F-84FD-AF7DEEA6FE55}" type="presOf" srcId="{D4B59A10-C06F-4074-8FE1-7142346B14F6}" destId="{923FBB44-D7F9-462A-997C-6310C244D565}" srcOrd="0" destOrd="0" presId="urn:microsoft.com/office/officeart/2005/8/layout/default"/>
    <dgm:cxn modelId="{B4E4B914-6BD1-427E-8B80-3765E75094E1}" srcId="{98865691-21FB-4965-8362-75FD2B211CA7}" destId="{79F87757-5A23-45B1-B10A-27BDF6643CC3}" srcOrd="4" destOrd="0" parTransId="{998E9BF1-F9B1-4CC9-B8C3-9814A8837C99}" sibTransId="{F0A442BD-22F9-4C58-98C6-427D2B85F507}"/>
    <dgm:cxn modelId="{60807A21-DC87-406F-9D81-1E5F9877EFB1}" srcId="{98865691-21FB-4965-8362-75FD2B211CA7}" destId="{F3171179-23F6-4FBC-8314-6D71B126FED2}" srcOrd="2" destOrd="0" parTransId="{A261B10C-616A-439E-9D7B-319CCB48E4E5}" sibTransId="{BE7EE34B-69E1-45DE-908F-3847F45A6532}"/>
    <dgm:cxn modelId="{7B47C72C-D744-4689-9B75-27864B1BC3BC}" type="presOf" srcId="{EB34E59F-5C03-48BA-B14B-68F50629D60D}" destId="{4E71683D-440D-4014-AF41-72B29EBB2C28}" srcOrd="0" destOrd="0" presId="urn:microsoft.com/office/officeart/2005/8/layout/default"/>
    <dgm:cxn modelId="{6554955E-9C87-47DD-9458-93DF9CE02375}" type="presOf" srcId="{6D6CF293-E2E5-4097-B2D9-FA9A46F18BFA}" destId="{7B2157B1-A46E-4332-87C4-C9CFDB34FDC8}" srcOrd="0" destOrd="0" presId="urn:microsoft.com/office/officeart/2005/8/layout/default"/>
    <dgm:cxn modelId="{1640A665-C3EE-46B8-AA42-AF58BDB6F4DB}" srcId="{98865691-21FB-4965-8362-75FD2B211CA7}" destId="{DB956C02-C2CB-4934-8BA0-F9464FA40B6B}" srcOrd="5" destOrd="0" parTransId="{7A0224D2-8C4D-45A3-B673-A1900C9F9817}" sibTransId="{D2FA82A8-881E-4C27-9619-9DE8593EFF64}"/>
    <dgm:cxn modelId="{E7E5D466-FC38-490D-919B-A192DA41C1C9}" srcId="{98865691-21FB-4965-8362-75FD2B211CA7}" destId="{3A3A5884-7D08-4D6F-886C-AFF3445B33BE}" srcOrd="1" destOrd="0" parTransId="{3F0430E3-A924-4C37-B4D1-EE920EB2979E}" sibTransId="{F3EDB63A-F9F6-4931-A30D-F9E1437AC0DF}"/>
    <dgm:cxn modelId="{36248B4B-7E5C-4460-8E97-2DB424FEA4B8}" srcId="{98865691-21FB-4965-8362-75FD2B211CA7}" destId="{7E16DEEA-2E42-4F0E-AC1C-1786657FDE85}" srcOrd="7" destOrd="0" parTransId="{D9ECF1A2-E2C8-4462-9668-0900370588DF}" sibTransId="{2FFF101E-B55F-47EE-ABD4-5E9E1C2AF48C}"/>
    <dgm:cxn modelId="{7B22F36B-0723-40CF-97E8-743B65228BAA}" type="presOf" srcId="{DB956C02-C2CB-4934-8BA0-F9464FA40B6B}" destId="{56C677E9-89F4-4CFC-A1A6-3972C5D35FAD}" srcOrd="0" destOrd="0" presId="urn:microsoft.com/office/officeart/2005/8/layout/default"/>
    <dgm:cxn modelId="{15B50F75-1EDB-4A74-974E-CC2156BC4D1E}" type="presOf" srcId="{98865691-21FB-4965-8362-75FD2B211CA7}" destId="{42FB1BC8-181C-48FC-879A-1FE32EC4F434}" srcOrd="0" destOrd="0" presId="urn:microsoft.com/office/officeart/2005/8/layout/default"/>
    <dgm:cxn modelId="{75715195-A3AD-4F77-86BD-16DFB64D911B}" type="presOf" srcId="{7E16DEEA-2E42-4F0E-AC1C-1786657FDE85}" destId="{A9CBF038-8BE6-42D7-BED7-9DCB643BAF35}" srcOrd="0" destOrd="0" presId="urn:microsoft.com/office/officeart/2005/8/layout/default"/>
    <dgm:cxn modelId="{84EED0AB-AA3F-4693-8013-6119D4D85E94}" type="presOf" srcId="{8262434D-8B89-4D2A-8B62-E10927EC091A}" destId="{9FCA00C7-7B0F-4B3D-9F15-0C394206BCA8}" srcOrd="0" destOrd="0" presId="urn:microsoft.com/office/officeart/2005/8/layout/default"/>
    <dgm:cxn modelId="{EAC015AE-4EAC-4E15-B745-457E31A9EC57}" srcId="{98865691-21FB-4965-8362-75FD2B211CA7}" destId="{EB34E59F-5C03-48BA-B14B-68F50629D60D}" srcOrd="0" destOrd="0" parTransId="{54019283-1373-4D73-918C-382EC2BB8F75}" sibTransId="{3707C841-E19E-49E7-AED1-B52FF2CFE367}"/>
    <dgm:cxn modelId="{8CBF97C0-2866-421F-AF74-3CC3F629EC55}" type="presOf" srcId="{169D715D-8330-44B5-A51D-B990B1003C41}" destId="{56E06C03-F290-49B6-BBA1-AA533632DC1C}" srcOrd="0" destOrd="0" presId="urn:microsoft.com/office/officeart/2005/8/layout/default"/>
    <dgm:cxn modelId="{7F48C3C1-47B6-46BF-9760-EA544608F505}" type="presOf" srcId="{21458888-526D-4EF6-ADBC-A5D86ED05C05}" destId="{9A03CCB5-7FBD-44F5-97D0-8212EE43B729}" srcOrd="0" destOrd="0" presId="urn:microsoft.com/office/officeart/2005/8/layout/default"/>
    <dgm:cxn modelId="{EFCA42C7-C40D-4BE2-8353-1FEDD5D5A5C5}" type="presOf" srcId="{3A3A5884-7D08-4D6F-886C-AFF3445B33BE}" destId="{A208A453-BAF7-4A16-B77C-4C0B292209E4}" srcOrd="0" destOrd="0" presId="urn:microsoft.com/office/officeart/2005/8/layout/default"/>
    <dgm:cxn modelId="{EE7674CA-7AE8-496D-8BE4-6F1AF2B1A5F3}" type="presOf" srcId="{79F87757-5A23-45B1-B10A-27BDF6643CC3}" destId="{FECADB40-3404-4DED-B8C8-CF720ED2AA4B}" srcOrd="0" destOrd="0" presId="urn:microsoft.com/office/officeart/2005/8/layout/default"/>
    <dgm:cxn modelId="{47A893CF-C01F-41A1-A512-74AE7751DFBB}" srcId="{98865691-21FB-4965-8362-75FD2B211CA7}" destId="{8262434D-8B89-4D2A-8B62-E10927EC091A}" srcOrd="9" destOrd="0" parTransId="{7451999F-4414-4B9D-93A3-7EC6AC338A2B}" sibTransId="{665108C0-911E-434C-AD96-13B0ABDDAC4C}"/>
    <dgm:cxn modelId="{70824CE1-D65F-45DE-AEC6-F96A65527E96}" srcId="{98865691-21FB-4965-8362-75FD2B211CA7}" destId="{D4B59A10-C06F-4074-8FE1-7142346B14F6}" srcOrd="6" destOrd="0" parTransId="{2C3E3372-9A25-4AA1-B0BD-F7B09CA68902}" sibTransId="{229973F8-007A-43C0-AD36-1DDA5C5F88D1}"/>
    <dgm:cxn modelId="{4CAA2FED-AF7F-4E78-8709-EEDBF9C5D412}" type="presOf" srcId="{F3171179-23F6-4FBC-8314-6D71B126FED2}" destId="{8F5C54EC-4F04-4EE0-AA04-C96FC465E574}" srcOrd="0" destOrd="0" presId="urn:microsoft.com/office/officeart/2005/8/layout/default"/>
    <dgm:cxn modelId="{3F15ECF7-906E-4C5C-814E-2F171AEBE0E2}" srcId="{98865691-21FB-4965-8362-75FD2B211CA7}" destId="{6D6CF293-E2E5-4097-B2D9-FA9A46F18BFA}" srcOrd="10" destOrd="0" parTransId="{7D1E991C-1EB0-496E-8F81-4391218B43DE}" sibTransId="{85D83ED0-DC67-4B93-90C3-FE3357DC870D}"/>
    <dgm:cxn modelId="{9C771DFC-79CE-42F5-9322-15BCE861F4CE}" srcId="{98865691-21FB-4965-8362-75FD2B211CA7}" destId="{169D715D-8330-44B5-A51D-B990B1003C41}" srcOrd="8" destOrd="0" parTransId="{A085E4EA-51FA-4274-AB7D-4C43EFA4BE94}" sibTransId="{F42216B2-93D5-4570-82C0-8CE0DF4EE344}"/>
    <dgm:cxn modelId="{69BAFD46-CF8A-4491-883A-97556AD49196}" type="presParOf" srcId="{42FB1BC8-181C-48FC-879A-1FE32EC4F434}" destId="{4E71683D-440D-4014-AF41-72B29EBB2C28}" srcOrd="0" destOrd="0" presId="urn:microsoft.com/office/officeart/2005/8/layout/default"/>
    <dgm:cxn modelId="{DD8265ED-EAAF-4946-829F-D34B10CB4D11}" type="presParOf" srcId="{42FB1BC8-181C-48FC-879A-1FE32EC4F434}" destId="{37936664-B0D6-4C77-8DAF-8006E129870F}" srcOrd="1" destOrd="0" presId="urn:microsoft.com/office/officeart/2005/8/layout/default"/>
    <dgm:cxn modelId="{05A6407B-F93A-425F-B85B-3634CC719215}" type="presParOf" srcId="{42FB1BC8-181C-48FC-879A-1FE32EC4F434}" destId="{A208A453-BAF7-4A16-B77C-4C0B292209E4}" srcOrd="2" destOrd="0" presId="urn:microsoft.com/office/officeart/2005/8/layout/default"/>
    <dgm:cxn modelId="{091678ED-3442-4F53-9C7E-D5340C3C06BC}" type="presParOf" srcId="{42FB1BC8-181C-48FC-879A-1FE32EC4F434}" destId="{EA424FBE-A83D-403A-8106-CA13B3FB6D04}" srcOrd="3" destOrd="0" presId="urn:microsoft.com/office/officeart/2005/8/layout/default"/>
    <dgm:cxn modelId="{204CEE97-C6D6-4303-ACCF-EA308C05D9A8}" type="presParOf" srcId="{42FB1BC8-181C-48FC-879A-1FE32EC4F434}" destId="{8F5C54EC-4F04-4EE0-AA04-C96FC465E574}" srcOrd="4" destOrd="0" presId="urn:microsoft.com/office/officeart/2005/8/layout/default"/>
    <dgm:cxn modelId="{FCDC488F-D247-48DE-93F7-7CFC026802F2}" type="presParOf" srcId="{42FB1BC8-181C-48FC-879A-1FE32EC4F434}" destId="{CD086AC8-13BF-4FBB-BB52-ACCA636AE8C2}" srcOrd="5" destOrd="0" presId="urn:microsoft.com/office/officeart/2005/8/layout/default"/>
    <dgm:cxn modelId="{3703FD36-4537-4D53-AB6D-ED906A71258E}" type="presParOf" srcId="{42FB1BC8-181C-48FC-879A-1FE32EC4F434}" destId="{9A03CCB5-7FBD-44F5-97D0-8212EE43B729}" srcOrd="6" destOrd="0" presId="urn:microsoft.com/office/officeart/2005/8/layout/default"/>
    <dgm:cxn modelId="{5D73ADCB-4AA1-49D7-877C-624C28841711}" type="presParOf" srcId="{42FB1BC8-181C-48FC-879A-1FE32EC4F434}" destId="{6C8580E3-4746-4533-961D-15485077274A}" srcOrd="7" destOrd="0" presId="urn:microsoft.com/office/officeart/2005/8/layout/default"/>
    <dgm:cxn modelId="{733DCEAC-7BE1-4D9B-8386-668E29011D8F}" type="presParOf" srcId="{42FB1BC8-181C-48FC-879A-1FE32EC4F434}" destId="{FECADB40-3404-4DED-B8C8-CF720ED2AA4B}" srcOrd="8" destOrd="0" presId="urn:microsoft.com/office/officeart/2005/8/layout/default"/>
    <dgm:cxn modelId="{2308FC6D-697D-400B-AD4D-29A9840E0C95}" type="presParOf" srcId="{42FB1BC8-181C-48FC-879A-1FE32EC4F434}" destId="{B653CF96-8E96-4CA3-BF6B-B71E02AC3039}" srcOrd="9" destOrd="0" presId="urn:microsoft.com/office/officeart/2005/8/layout/default"/>
    <dgm:cxn modelId="{B97EE0B6-450E-4945-80D7-9685CEB1EFF3}" type="presParOf" srcId="{42FB1BC8-181C-48FC-879A-1FE32EC4F434}" destId="{56C677E9-89F4-4CFC-A1A6-3972C5D35FAD}" srcOrd="10" destOrd="0" presId="urn:microsoft.com/office/officeart/2005/8/layout/default"/>
    <dgm:cxn modelId="{115C682B-E8C6-41F8-9CA7-2B989FFE47E0}" type="presParOf" srcId="{42FB1BC8-181C-48FC-879A-1FE32EC4F434}" destId="{D4E6F3A5-308B-4317-A87C-078B13B0DCB1}" srcOrd="11" destOrd="0" presId="urn:microsoft.com/office/officeart/2005/8/layout/default"/>
    <dgm:cxn modelId="{4A987F49-AE08-4686-97D4-704854998194}" type="presParOf" srcId="{42FB1BC8-181C-48FC-879A-1FE32EC4F434}" destId="{923FBB44-D7F9-462A-997C-6310C244D565}" srcOrd="12" destOrd="0" presId="urn:microsoft.com/office/officeart/2005/8/layout/default"/>
    <dgm:cxn modelId="{9B8CF150-D0E9-48A4-A73D-B551A553AB50}" type="presParOf" srcId="{42FB1BC8-181C-48FC-879A-1FE32EC4F434}" destId="{88E92579-7EB2-4579-A692-1A9316A1A6C3}" srcOrd="13" destOrd="0" presId="urn:microsoft.com/office/officeart/2005/8/layout/default"/>
    <dgm:cxn modelId="{8D8B0E35-4FA6-4C04-BB7E-D31D779E93E4}" type="presParOf" srcId="{42FB1BC8-181C-48FC-879A-1FE32EC4F434}" destId="{A9CBF038-8BE6-42D7-BED7-9DCB643BAF35}" srcOrd="14" destOrd="0" presId="urn:microsoft.com/office/officeart/2005/8/layout/default"/>
    <dgm:cxn modelId="{62338E73-2C3E-4220-B7B8-851275927314}" type="presParOf" srcId="{42FB1BC8-181C-48FC-879A-1FE32EC4F434}" destId="{6BA528A0-FCAF-49B3-AFB8-885DCC6D0B02}" srcOrd="15" destOrd="0" presId="urn:microsoft.com/office/officeart/2005/8/layout/default"/>
    <dgm:cxn modelId="{AD5A0E52-1F5A-4ED8-B150-DAB8039F2A05}" type="presParOf" srcId="{42FB1BC8-181C-48FC-879A-1FE32EC4F434}" destId="{56E06C03-F290-49B6-BBA1-AA533632DC1C}" srcOrd="16" destOrd="0" presId="urn:microsoft.com/office/officeart/2005/8/layout/default"/>
    <dgm:cxn modelId="{EF4D284C-07FF-4C7C-8AB0-747B4C3DDFA7}" type="presParOf" srcId="{42FB1BC8-181C-48FC-879A-1FE32EC4F434}" destId="{1E746F7B-4C79-4734-BBA6-8DDF8D4D1D3A}" srcOrd="17" destOrd="0" presId="urn:microsoft.com/office/officeart/2005/8/layout/default"/>
    <dgm:cxn modelId="{64891DC1-E089-4D62-88BD-2F9C36F7C725}" type="presParOf" srcId="{42FB1BC8-181C-48FC-879A-1FE32EC4F434}" destId="{9FCA00C7-7B0F-4B3D-9F15-0C394206BCA8}" srcOrd="18" destOrd="0" presId="urn:microsoft.com/office/officeart/2005/8/layout/default"/>
    <dgm:cxn modelId="{67FB54A4-4AC8-4CED-98F8-655AF4867886}" type="presParOf" srcId="{42FB1BC8-181C-48FC-879A-1FE32EC4F434}" destId="{033EE6FE-49FE-4AC6-8D5A-E4943B88E6A3}" srcOrd="19" destOrd="0" presId="urn:microsoft.com/office/officeart/2005/8/layout/default"/>
    <dgm:cxn modelId="{5A2835C6-9080-45EA-B1E3-368663A8570D}" type="presParOf" srcId="{42FB1BC8-181C-48FC-879A-1FE32EC4F434}" destId="{7B2157B1-A46E-4332-87C4-C9CFDB34FDC8}" srcOrd="2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9D4C26-60AB-4F1A-A9CE-26BA4F9BECD2}">
      <dsp:nvSpPr>
        <dsp:cNvPr id="0" name=""/>
        <dsp:cNvSpPr/>
      </dsp:nvSpPr>
      <dsp:spPr>
        <a:xfrm>
          <a:off x="0" y="11922"/>
          <a:ext cx="6910387" cy="67626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IN THIS PROJECT I HAVE MADE THIS PROJECT IN EXCEL BY USING DIFFERENT EXCEL PROPERTIES.</a:t>
          </a:r>
        </a:p>
      </dsp:txBody>
      <dsp:txXfrm>
        <a:off x="33012" y="44934"/>
        <a:ext cx="6844363" cy="610236"/>
      </dsp:txXfrm>
    </dsp:sp>
    <dsp:sp modelId="{38FB117D-D198-4E2B-BAB8-0E264170BCEE}">
      <dsp:nvSpPr>
        <dsp:cNvPr id="0" name=""/>
        <dsp:cNvSpPr/>
      </dsp:nvSpPr>
      <dsp:spPr>
        <a:xfrm>
          <a:off x="0" y="737142"/>
          <a:ext cx="6910387" cy="676260"/>
        </a:xfrm>
        <a:prstGeom prst="roundRect">
          <a:avLst/>
        </a:prstGeom>
        <a:solidFill>
          <a:schemeClr val="accent2">
            <a:hueOff val="-3104133"/>
            <a:satOff val="22"/>
            <a:lumOff val="-29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PIVOT TABELS</a:t>
          </a:r>
        </a:p>
      </dsp:txBody>
      <dsp:txXfrm>
        <a:off x="33012" y="770154"/>
        <a:ext cx="6844363" cy="610236"/>
      </dsp:txXfrm>
    </dsp:sp>
    <dsp:sp modelId="{DC955187-709D-4C17-B480-079EB99B6412}">
      <dsp:nvSpPr>
        <dsp:cNvPr id="0" name=""/>
        <dsp:cNvSpPr/>
      </dsp:nvSpPr>
      <dsp:spPr>
        <a:xfrm>
          <a:off x="0" y="1462362"/>
          <a:ext cx="6910387" cy="676260"/>
        </a:xfrm>
        <a:prstGeom prst="roundRect">
          <a:avLst/>
        </a:prstGeom>
        <a:solidFill>
          <a:schemeClr val="accent2">
            <a:hueOff val="-6208266"/>
            <a:satOff val="43"/>
            <a:lumOff val="-58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SLICERS</a:t>
          </a:r>
        </a:p>
      </dsp:txBody>
      <dsp:txXfrm>
        <a:off x="33012" y="1495374"/>
        <a:ext cx="6844363" cy="610236"/>
      </dsp:txXfrm>
    </dsp:sp>
    <dsp:sp modelId="{7AB1BB49-D2BF-44AE-B4EF-0D5E540F3BF1}">
      <dsp:nvSpPr>
        <dsp:cNvPr id="0" name=""/>
        <dsp:cNvSpPr/>
      </dsp:nvSpPr>
      <dsp:spPr>
        <a:xfrm>
          <a:off x="0" y="2187582"/>
          <a:ext cx="6910387" cy="676260"/>
        </a:xfrm>
        <a:prstGeom prst="roundRect">
          <a:avLst/>
        </a:prstGeom>
        <a:solidFill>
          <a:schemeClr val="accent2">
            <a:hueOff val="-9312398"/>
            <a:satOff val="65"/>
            <a:lumOff val="-88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PIE CHART</a:t>
          </a:r>
        </a:p>
      </dsp:txBody>
      <dsp:txXfrm>
        <a:off x="33012" y="2220594"/>
        <a:ext cx="6844363" cy="610236"/>
      </dsp:txXfrm>
    </dsp:sp>
    <dsp:sp modelId="{877253CB-CC45-406D-82B5-D587820AB334}">
      <dsp:nvSpPr>
        <dsp:cNvPr id="0" name=""/>
        <dsp:cNvSpPr/>
      </dsp:nvSpPr>
      <dsp:spPr>
        <a:xfrm>
          <a:off x="0" y="2912802"/>
          <a:ext cx="6910387" cy="676260"/>
        </a:xfrm>
        <a:prstGeom prst="roundRect">
          <a:avLst/>
        </a:prstGeom>
        <a:solidFill>
          <a:schemeClr val="accent2">
            <a:hueOff val="-12416531"/>
            <a:satOff val="87"/>
            <a:lumOff val="-117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BAR GRAPH</a:t>
          </a:r>
        </a:p>
      </dsp:txBody>
      <dsp:txXfrm>
        <a:off x="33012" y="2945814"/>
        <a:ext cx="6844363" cy="610236"/>
      </dsp:txXfrm>
    </dsp:sp>
    <dsp:sp modelId="{1F95EBE9-BCFD-43CE-A577-01FD37CA2002}">
      <dsp:nvSpPr>
        <dsp:cNvPr id="0" name=""/>
        <dsp:cNvSpPr/>
      </dsp:nvSpPr>
      <dsp:spPr>
        <a:xfrm>
          <a:off x="0" y="3638022"/>
          <a:ext cx="6910387" cy="676260"/>
        </a:xfrm>
        <a:prstGeom prst="roundRect">
          <a:avLst/>
        </a:prstGeom>
        <a:solidFill>
          <a:schemeClr val="accent2">
            <a:hueOff val="-15520662"/>
            <a:satOff val="108"/>
            <a:lumOff val="-147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HISTOGRAM</a:t>
          </a:r>
        </a:p>
      </dsp:txBody>
      <dsp:txXfrm>
        <a:off x="33012" y="3671034"/>
        <a:ext cx="6844363" cy="610236"/>
      </dsp:txXfrm>
    </dsp:sp>
    <dsp:sp modelId="{27B04912-C41E-4E2A-ABC5-353AB3460318}">
      <dsp:nvSpPr>
        <dsp:cNvPr id="0" name=""/>
        <dsp:cNvSpPr/>
      </dsp:nvSpPr>
      <dsp:spPr>
        <a:xfrm>
          <a:off x="0" y="4363242"/>
          <a:ext cx="6910387" cy="676260"/>
        </a:xfrm>
        <a:prstGeom prst="roundRect">
          <a:avLst/>
        </a:prstGeom>
        <a:solidFill>
          <a:schemeClr val="accent2">
            <a:hueOff val="-18624796"/>
            <a:satOff val="130"/>
            <a:lumOff val="-176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REPORT CONNECTIONS</a:t>
          </a:r>
        </a:p>
      </dsp:txBody>
      <dsp:txXfrm>
        <a:off x="33012" y="4396254"/>
        <a:ext cx="6844363" cy="6102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FC312D-840F-448E-BA39-C412EC11264D}">
      <dsp:nvSpPr>
        <dsp:cNvPr id="0" name=""/>
        <dsp:cNvSpPr/>
      </dsp:nvSpPr>
      <dsp:spPr>
        <a:xfrm>
          <a:off x="616949" y="340539"/>
          <a:ext cx="1818562" cy="18185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596AAC-E11B-4802-9404-CE2867433CF4}">
      <dsp:nvSpPr>
        <dsp:cNvPr id="0" name=""/>
        <dsp:cNvSpPr/>
      </dsp:nvSpPr>
      <dsp:spPr>
        <a:xfrm>
          <a:off x="1004512" y="728102"/>
          <a:ext cx="1043437" cy="1043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03BF328-9890-407D-A61F-C43402DC0820}">
      <dsp:nvSpPr>
        <dsp:cNvPr id="0" name=""/>
        <dsp:cNvSpPr/>
      </dsp:nvSpPr>
      <dsp:spPr>
        <a:xfrm>
          <a:off x="35606" y="272554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IN THIS PROJECT I HAVE MADE A DASHBOARD USING TABLEAU</a:t>
          </a:r>
        </a:p>
      </dsp:txBody>
      <dsp:txXfrm>
        <a:off x="35606" y="2725540"/>
        <a:ext cx="2981250" cy="720000"/>
      </dsp:txXfrm>
    </dsp:sp>
    <dsp:sp modelId="{A10AFD24-033F-4B3C-8224-12B66E89BABD}">
      <dsp:nvSpPr>
        <dsp:cNvPr id="0" name=""/>
        <dsp:cNvSpPr/>
      </dsp:nvSpPr>
      <dsp:spPr>
        <a:xfrm>
          <a:off x="4119918" y="340539"/>
          <a:ext cx="1818562" cy="181856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054C15-7A8B-4894-BC56-D21A863515F3}">
      <dsp:nvSpPr>
        <dsp:cNvPr id="0" name=""/>
        <dsp:cNvSpPr/>
      </dsp:nvSpPr>
      <dsp:spPr>
        <a:xfrm>
          <a:off x="4507481" y="728102"/>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B5C6BFD-B4FC-4EFA-85FE-90C2A160333D}">
      <dsp:nvSpPr>
        <dsp:cNvPr id="0" name=""/>
        <dsp:cNvSpPr/>
      </dsp:nvSpPr>
      <dsp:spPr>
        <a:xfrm>
          <a:off x="3538574" y="272554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DATA VISUALIZATION </a:t>
          </a:r>
        </a:p>
      </dsp:txBody>
      <dsp:txXfrm>
        <a:off x="3538574" y="2725540"/>
        <a:ext cx="2981250" cy="720000"/>
      </dsp:txXfrm>
    </dsp:sp>
    <dsp:sp modelId="{AE8D89D2-134C-4C86-BB46-283DD332B3D4}">
      <dsp:nvSpPr>
        <dsp:cNvPr id="0" name=""/>
        <dsp:cNvSpPr/>
      </dsp:nvSpPr>
      <dsp:spPr>
        <a:xfrm>
          <a:off x="7622887" y="340539"/>
          <a:ext cx="1818562" cy="181856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6E2D79-9D4C-477C-A229-C92335D87D20}">
      <dsp:nvSpPr>
        <dsp:cNvPr id="0" name=""/>
        <dsp:cNvSpPr/>
      </dsp:nvSpPr>
      <dsp:spPr>
        <a:xfrm>
          <a:off x="8010450" y="728102"/>
          <a:ext cx="1043437" cy="1043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6510B99-338A-4CA6-99CF-46ADFAF49FD2}">
      <dsp:nvSpPr>
        <dsp:cNvPr id="0" name=""/>
        <dsp:cNvSpPr/>
      </dsp:nvSpPr>
      <dsp:spPr>
        <a:xfrm>
          <a:off x="7041543" y="272554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STORY TELLING</a:t>
          </a:r>
        </a:p>
      </dsp:txBody>
      <dsp:txXfrm>
        <a:off x="7041543" y="2725540"/>
        <a:ext cx="298125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5964CF-8C5C-46C2-ABC4-A713F3E8320E}">
      <dsp:nvSpPr>
        <dsp:cNvPr id="0" name=""/>
        <dsp:cNvSpPr/>
      </dsp:nvSpPr>
      <dsp:spPr>
        <a:xfrm>
          <a:off x="377190" y="3160"/>
          <a:ext cx="2907506" cy="1744503"/>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ctr" defTabSz="2000250">
            <a:lnSpc>
              <a:spcPct val="90000"/>
            </a:lnSpc>
            <a:spcBef>
              <a:spcPct val="0"/>
            </a:spcBef>
            <a:spcAft>
              <a:spcPct val="35000"/>
            </a:spcAft>
            <a:buNone/>
          </a:pPr>
          <a:r>
            <a:rPr lang="en-US" sz="4500" kern="1200"/>
            <a:t>HEAT MAP</a:t>
          </a:r>
        </a:p>
      </dsp:txBody>
      <dsp:txXfrm>
        <a:off x="377190" y="3160"/>
        <a:ext cx="2907506" cy="1744503"/>
      </dsp:txXfrm>
    </dsp:sp>
    <dsp:sp modelId="{DA3F5E8C-3533-4A93-BDC2-C8464BCD4D45}">
      <dsp:nvSpPr>
        <dsp:cNvPr id="0" name=""/>
        <dsp:cNvSpPr/>
      </dsp:nvSpPr>
      <dsp:spPr>
        <a:xfrm>
          <a:off x="3575446" y="3160"/>
          <a:ext cx="2907506" cy="1744503"/>
        </a:xfrm>
        <a:prstGeom prst="rect">
          <a:avLst/>
        </a:prstGeom>
        <a:solidFill>
          <a:schemeClr val="accent2">
            <a:hueOff val="-6208266"/>
            <a:satOff val="43"/>
            <a:lumOff val="-58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ctr" defTabSz="2000250">
            <a:lnSpc>
              <a:spcPct val="90000"/>
            </a:lnSpc>
            <a:spcBef>
              <a:spcPct val="0"/>
            </a:spcBef>
            <a:spcAft>
              <a:spcPct val="35000"/>
            </a:spcAft>
            <a:buNone/>
          </a:pPr>
          <a:r>
            <a:rPr lang="en-US" sz="4500" kern="1200"/>
            <a:t>MATPLOT</a:t>
          </a:r>
        </a:p>
      </dsp:txBody>
      <dsp:txXfrm>
        <a:off x="3575446" y="3160"/>
        <a:ext cx="2907506" cy="1744503"/>
      </dsp:txXfrm>
    </dsp:sp>
    <dsp:sp modelId="{5363273E-A2A7-4369-AD00-D23D72D0B083}">
      <dsp:nvSpPr>
        <dsp:cNvPr id="0" name=""/>
        <dsp:cNvSpPr/>
      </dsp:nvSpPr>
      <dsp:spPr>
        <a:xfrm>
          <a:off x="6773703" y="3160"/>
          <a:ext cx="2907506" cy="1744503"/>
        </a:xfrm>
        <a:prstGeom prst="rect">
          <a:avLst/>
        </a:prstGeom>
        <a:solidFill>
          <a:schemeClr val="accent2">
            <a:hueOff val="-12416531"/>
            <a:satOff val="87"/>
            <a:lumOff val="-117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ctr" defTabSz="2000250">
            <a:lnSpc>
              <a:spcPct val="90000"/>
            </a:lnSpc>
            <a:spcBef>
              <a:spcPct val="0"/>
            </a:spcBef>
            <a:spcAft>
              <a:spcPct val="35000"/>
            </a:spcAft>
            <a:buNone/>
          </a:pPr>
          <a:r>
            <a:rPr lang="en-US" sz="4500" kern="1200"/>
            <a:t>DISPLOT</a:t>
          </a:r>
        </a:p>
      </dsp:txBody>
      <dsp:txXfrm>
        <a:off x="6773703" y="3160"/>
        <a:ext cx="2907506" cy="1744503"/>
      </dsp:txXfrm>
    </dsp:sp>
    <dsp:sp modelId="{F7704B63-11AB-4F74-A8B0-5CD46343EB67}">
      <dsp:nvSpPr>
        <dsp:cNvPr id="0" name=""/>
        <dsp:cNvSpPr/>
      </dsp:nvSpPr>
      <dsp:spPr>
        <a:xfrm>
          <a:off x="3575446" y="2038415"/>
          <a:ext cx="2907506" cy="1744503"/>
        </a:xfrm>
        <a:prstGeom prst="rect">
          <a:avLst/>
        </a:prstGeom>
        <a:solidFill>
          <a:schemeClr val="accent2">
            <a:hueOff val="-18624796"/>
            <a:satOff val="130"/>
            <a:lumOff val="-176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ctr" defTabSz="2000250">
            <a:lnSpc>
              <a:spcPct val="90000"/>
            </a:lnSpc>
            <a:spcBef>
              <a:spcPct val="0"/>
            </a:spcBef>
            <a:spcAft>
              <a:spcPct val="35000"/>
            </a:spcAft>
            <a:buNone/>
          </a:pPr>
          <a:r>
            <a:rPr lang="en-US" sz="4500" kern="1200"/>
            <a:t>REGPLOT</a:t>
          </a:r>
        </a:p>
      </dsp:txBody>
      <dsp:txXfrm>
        <a:off x="3575446" y="2038415"/>
        <a:ext cx="2907506" cy="174450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4FD73B-0CD0-4D23-8206-6F3D5C5DC806}">
      <dsp:nvSpPr>
        <dsp:cNvPr id="0" name=""/>
        <dsp:cNvSpPr/>
      </dsp:nvSpPr>
      <dsp:spPr>
        <a:xfrm>
          <a:off x="0" y="845551"/>
          <a:ext cx="2828924" cy="179636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5A5BBC1-A043-4DBA-9F3D-972AD4845D08}">
      <dsp:nvSpPr>
        <dsp:cNvPr id="0" name=""/>
        <dsp:cNvSpPr/>
      </dsp:nvSpPr>
      <dsp:spPr>
        <a:xfrm>
          <a:off x="314325" y="1144160"/>
          <a:ext cx="2828924" cy="179636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a:t>Virtual Reality will be friendlier</a:t>
          </a:r>
          <a:endParaRPr lang="en-US" sz="2800" kern="1200" dirty="0"/>
        </a:p>
      </dsp:txBody>
      <dsp:txXfrm>
        <a:off x="366939" y="1196774"/>
        <a:ext cx="2723696" cy="1691139"/>
      </dsp:txXfrm>
    </dsp:sp>
    <dsp:sp modelId="{28352816-C4E7-4F36-8BA1-731CCDBB0F8C}">
      <dsp:nvSpPr>
        <dsp:cNvPr id="0" name=""/>
        <dsp:cNvSpPr/>
      </dsp:nvSpPr>
      <dsp:spPr>
        <a:xfrm>
          <a:off x="3457574" y="845551"/>
          <a:ext cx="2828924" cy="179636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8FB65DB-3BE3-423D-AEBB-24CA48F21ECC}">
      <dsp:nvSpPr>
        <dsp:cNvPr id="0" name=""/>
        <dsp:cNvSpPr/>
      </dsp:nvSpPr>
      <dsp:spPr>
        <a:xfrm>
          <a:off x="3771899" y="1144160"/>
          <a:ext cx="2828924" cy="179636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a:t>An astonishing incline in data growth</a:t>
          </a:r>
          <a:endParaRPr lang="en-US" sz="2800" kern="1200" dirty="0"/>
        </a:p>
      </dsp:txBody>
      <dsp:txXfrm>
        <a:off x="3824513" y="1196774"/>
        <a:ext cx="2723696" cy="1691139"/>
      </dsp:txXfrm>
    </dsp:sp>
    <dsp:sp modelId="{7B79258D-32C9-4D4D-9F8D-CD3AC6DEEAEB}">
      <dsp:nvSpPr>
        <dsp:cNvPr id="0" name=""/>
        <dsp:cNvSpPr/>
      </dsp:nvSpPr>
      <dsp:spPr>
        <a:xfrm>
          <a:off x="6915149" y="845551"/>
          <a:ext cx="2828924" cy="179636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4076A50-85B6-49E2-9B9D-90AE946DF0BE}">
      <dsp:nvSpPr>
        <dsp:cNvPr id="0" name=""/>
        <dsp:cNvSpPr/>
      </dsp:nvSpPr>
      <dsp:spPr>
        <a:xfrm>
          <a:off x="7229475" y="1144160"/>
          <a:ext cx="2828924" cy="179636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a:t>Companies’ Inability to handle data</a:t>
          </a:r>
          <a:endParaRPr lang="en-US" sz="2800" kern="1200" dirty="0"/>
        </a:p>
      </dsp:txBody>
      <dsp:txXfrm>
        <a:off x="7282089" y="1196774"/>
        <a:ext cx="2723696" cy="169113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71683D-440D-4014-AF41-72B29EBB2C28}">
      <dsp:nvSpPr>
        <dsp:cNvPr id="0" name=""/>
        <dsp:cNvSpPr/>
      </dsp:nvSpPr>
      <dsp:spPr>
        <a:xfrm>
          <a:off x="963848" y="2178"/>
          <a:ext cx="1890861" cy="1134516"/>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Business Intelligence Developer</a:t>
          </a:r>
        </a:p>
      </dsp:txBody>
      <dsp:txXfrm>
        <a:off x="963848" y="2178"/>
        <a:ext cx="1890861" cy="1134516"/>
      </dsp:txXfrm>
    </dsp:sp>
    <dsp:sp modelId="{A208A453-BAF7-4A16-B77C-4C0B292209E4}">
      <dsp:nvSpPr>
        <dsp:cNvPr id="0" name=""/>
        <dsp:cNvSpPr/>
      </dsp:nvSpPr>
      <dsp:spPr>
        <a:xfrm>
          <a:off x="3043795" y="2178"/>
          <a:ext cx="1890861" cy="1134516"/>
        </a:xfrm>
        <a:prstGeom prst="rect">
          <a:avLst/>
        </a:prstGeom>
        <a:solidFill>
          <a:schemeClr val="accent2">
            <a:hueOff val="-1862480"/>
            <a:satOff val="13"/>
            <a:lumOff val="-17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Data Architect</a:t>
          </a:r>
        </a:p>
      </dsp:txBody>
      <dsp:txXfrm>
        <a:off x="3043795" y="2178"/>
        <a:ext cx="1890861" cy="1134516"/>
      </dsp:txXfrm>
    </dsp:sp>
    <dsp:sp modelId="{8F5C54EC-4F04-4EE0-AA04-C96FC465E574}">
      <dsp:nvSpPr>
        <dsp:cNvPr id="0" name=""/>
        <dsp:cNvSpPr/>
      </dsp:nvSpPr>
      <dsp:spPr>
        <a:xfrm>
          <a:off x="5123743" y="2178"/>
          <a:ext cx="1890861" cy="1134516"/>
        </a:xfrm>
        <a:prstGeom prst="rect">
          <a:avLst/>
        </a:prstGeom>
        <a:solidFill>
          <a:schemeClr val="accent2">
            <a:hueOff val="-3724959"/>
            <a:satOff val="26"/>
            <a:lumOff val="-35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Applications Architect</a:t>
          </a:r>
        </a:p>
      </dsp:txBody>
      <dsp:txXfrm>
        <a:off x="5123743" y="2178"/>
        <a:ext cx="1890861" cy="1134516"/>
      </dsp:txXfrm>
    </dsp:sp>
    <dsp:sp modelId="{9A03CCB5-7FBD-44F5-97D0-8212EE43B729}">
      <dsp:nvSpPr>
        <dsp:cNvPr id="0" name=""/>
        <dsp:cNvSpPr/>
      </dsp:nvSpPr>
      <dsp:spPr>
        <a:xfrm>
          <a:off x="7203690" y="2178"/>
          <a:ext cx="1890861" cy="1134516"/>
        </a:xfrm>
        <a:prstGeom prst="rect">
          <a:avLst/>
        </a:prstGeom>
        <a:solidFill>
          <a:schemeClr val="accent2">
            <a:hueOff val="-5587439"/>
            <a:satOff val="39"/>
            <a:lumOff val="-52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Infrastructure Architect</a:t>
          </a:r>
        </a:p>
      </dsp:txBody>
      <dsp:txXfrm>
        <a:off x="7203690" y="2178"/>
        <a:ext cx="1890861" cy="1134516"/>
      </dsp:txXfrm>
    </dsp:sp>
    <dsp:sp modelId="{FECADB40-3404-4DED-B8C8-CF720ED2AA4B}">
      <dsp:nvSpPr>
        <dsp:cNvPr id="0" name=""/>
        <dsp:cNvSpPr/>
      </dsp:nvSpPr>
      <dsp:spPr>
        <a:xfrm>
          <a:off x="963848" y="1325781"/>
          <a:ext cx="1890861" cy="1134516"/>
        </a:xfrm>
        <a:prstGeom prst="rect">
          <a:avLst/>
        </a:prstGeom>
        <a:solidFill>
          <a:schemeClr val="accent2">
            <a:hueOff val="-7449918"/>
            <a:satOff val="52"/>
            <a:lumOff val="-70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Enterprise Architect</a:t>
          </a:r>
        </a:p>
      </dsp:txBody>
      <dsp:txXfrm>
        <a:off x="963848" y="1325781"/>
        <a:ext cx="1890861" cy="1134516"/>
      </dsp:txXfrm>
    </dsp:sp>
    <dsp:sp modelId="{56C677E9-89F4-4CFC-A1A6-3972C5D35FAD}">
      <dsp:nvSpPr>
        <dsp:cNvPr id="0" name=""/>
        <dsp:cNvSpPr/>
      </dsp:nvSpPr>
      <dsp:spPr>
        <a:xfrm>
          <a:off x="3043795" y="1325781"/>
          <a:ext cx="1890861" cy="1134516"/>
        </a:xfrm>
        <a:prstGeom prst="rect">
          <a:avLst/>
        </a:prstGeom>
        <a:solidFill>
          <a:schemeClr val="accent2">
            <a:hueOff val="-9312398"/>
            <a:satOff val="65"/>
            <a:lumOff val="-88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Data Analyst</a:t>
          </a:r>
        </a:p>
      </dsp:txBody>
      <dsp:txXfrm>
        <a:off x="3043795" y="1325781"/>
        <a:ext cx="1890861" cy="1134516"/>
      </dsp:txXfrm>
    </dsp:sp>
    <dsp:sp modelId="{923FBB44-D7F9-462A-997C-6310C244D565}">
      <dsp:nvSpPr>
        <dsp:cNvPr id="0" name=""/>
        <dsp:cNvSpPr/>
      </dsp:nvSpPr>
      <dsp:spPr>
        <a:xfrm>
          <a:off x="5123743" y="1325781"/>
          <a:ext cx="1890861" cy="1134516"/>
        </a:xfrm>
        <a:prstGeom prst="rect">
          <a:avLst/>
        </a:prstGeom>
        <a:solidFill>
          <a:schemeClr val="accent2">
            <a:hueOff val="-11174878"/>
            <a:satOff val="78"/>
            <a:lumOff val="-105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Data Scientist</a:t>
          </a:r>
        </a:p>
      </dsp:txBody>
      <dsp:txXfrm>
        <a:off x="5123743" y="1325781"/>
        <a:ext cx="1890861" cy="1134516"/>
      </dsp:txXfrm>
    </dsp:sp>
    <dsp:sp modelId="{A9CBF038-8BE6-42D7-BED7-9DCB643BAF35}">
      <dsp:nvSpPr>
        <dsp:cNvPr id="0" name=""/>
        <dsp:cNvSpPr/>
      </dsp:nvSpPr>
      <dsp:spPr>
        <a:xfrm>
          <a:off x="7203690" y="1325781"/>
          <a:ext cx="1890861" cy="1134516"/>
        </a:xfrm>
        <a:prstGeom prst="rect">
          <a:avLst/>
        </a:prstGeom>
        <a:solidFill>
          <a:schemeClr val="accent2">
            <a:hueOff val="-13037357"/>
            <a:satOff val="91"/>
            <a:lumOff val="-123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Data Engineer</a:t>
          </a:r>
        </a:p>
      </dsp:txBody>
      <dsp:txXfrm>
        <a:off x="7203690" y="1325781"/>
        <a:ext cx="1890861" cy="1134516"/>
      </dsp:txXfrm>
    </dsp:sp>
    <dsp:sp modelId="{56E06C03-F290-49B6-BBA1-AA533632DC1C}">
      <dsp:nvSpPr>
        <dsp:cNvPr id="0" name=""/>
        <dsp:cNvSpPr/>
      </dsp:nvSpPr>
      <dsp:spPr>
        <a:xfrm>
          <a:off x="2003821" y="2649384"/>
          <a:ext cx="1890861" cy="1134516"/>
        </a:xfrm>
        <a:prstGeom prst="rect">
          <a:avLst/>
        </a:prstGeom>
        <a:solidFill>
          <a:schemeClr val="accent2">
            <a:hueOff val="-14899837"/>
            <a:satOff val="104"/>
            <a:lumOff val="-141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Machine Learning Scientist</a:t>
          </a:r>
        </a:p>
      </dsp:txBody>
      <dsp:txXfrm>
        <a:off x="2003821" y="2649384"/>
        <a:ext cx="1890861" cy="1134516"/>
      </dsp:txXfrm>
    </dsp:sp>
    <dsp:sp modelId="{9FCA00C7-7B0F-4B3D-9F15-0C394206BCA8}">
      <dsp:nvSpPr>
        <dsp:cNvPr id="0" name=""/>
        <dsp:cNvSpPr/>
      </dsp:nvSpPr>
      <dsp:spPr>
        <a:xfrm>
          <a:off x="4083769" y="2649384"/>
          <a:ext cx="1890861" cy="1134516"/>
        </a:xfrm>
        <a:prstGeom prst="rect">
          <a:avLst/>
        </a:prstGeom>
        <a:solidFill>
          <a:schemeClr val="accent2">
            <a:hueOff val="-16762317"/>
            <a:satOff val="117"/>
            <a:lumOff val="-158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Machine Learning Engineer</a:t>
          </a:r>
        </a:p>
      </dsp:txBody>
      <dsp:txXfrm>
        <a:off x="4083769" y="2649384"/>
        <a:ext cx="1890861" cy="1134516"/>
      </dsp:txXfrm>
    </dsp:sp>
    <dsp:sp modelId="{7B2157B1-A46E-4332-87C4-C9CFDB34FDC8}">
      <dsp:nvSpPr>
        <dsp:cNvPr id="0" name=""/>
        <dsp:cNvSpPr/>
      </dsp:nvSpPr>
      <dsp:spPr>
        <a:xfrm>
          <a:off x="6145053" y="2651563"/>
          <a:ext cx="1890861" cy="1134516"/>
        </a:xfrm>
        <a:prstGeom prst="rect">
          <a:avLst/>
        </a:prstGeom>
        <a:solidFill>
          <a:schemeClr val="accent2">
            <a:hueOff val="-18624796"/>
            <a:satOff val="130"/>
            <a:lumOff val="-176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Statistician</a:t>
          </a:r>
        </a:p>
      </dsp:txBody>
      <dsp:txXfrm>
        <a:off x="6145053" y="2651563"/>
        <a:ext cx="1890861" cy="113451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9/28/2020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2031710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9/28/2020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5533646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9/28/2020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460176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9/28/2020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0267808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9/28/2020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3888727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9/28/2020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890981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9/28/2020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143348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9/28/2020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9885630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9/28/2020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8959625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9/28/2020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88429356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9/28/2020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3586273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9/28/2020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1819473"/>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0" r:id="rId6"/>
    <p:sldLayoutId id="2147483706" r:id="rId7"/>
    <p:sldLayoutId id="2147483707" r:id="rId8"/>
    <p:sldLayoutId id="2147483708" r:id="rId9"/>
    <p:sldLayoutId id="2147483709" r:id="rId10"/>
    <p:sldLayoutId id="2147483711" r:id="rId11"/>
  </p:sldLayoutIdLst>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hf sldNum="0" hdr="0" ftr="0" dt="0"/>
  <p:txStyles>
    <p:titleStyle>
      <a:lvl1pPr algn="l" defTabSz="914400" rtl="0" eaLnBrk="1" latinLnBrk="0" hangingPunct="1">
        <a:lnSpc>
          <a:spcPct val="90000"/>
        </a:lnSpc>
        <a:spcBef>
          <a:spcPct val="0"/>
        </a:spcBef>
        <a:buNone/>
        <a:defRPr sz="42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2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B7EFD0F-2995-424B-B724-367EDBDF00F1}"/>
              </a:ext>
            </a:extLst>
          </p:cNvPr>
          <p:cNvPicPr>
            <a:picLocks noChangeAspect="1"/>
          </p:cNvPicPr>
          <p:nvPr/>
        </p:nvPicPr>
        <p:blipFill rotWithShape="1">
          <a:blip r:embed="rId2"/>
          <a:srcRect t="15730"/>
          <a:stretch/>
        </p:blipFill>
        <p:spPr>
          <a:xfrm>
            <a:off x="-3047" y="10"/>
            <a:ext cx="12191999" cy="6857990"/>
          </a:xfrm>
          <a:prstGeom prst="rect">
            <a:avLst/>
          </a:prstGeom>
        </p:spPr>
      </p:pic>
      <p:sp>
        <p:nvSpPr>
          <p:cNvPr id="29" name="Rectangle 28">
            <a:extLst>
              <a:ext uri="{FF2B5EF4-FFF2-40B4-BE49-F238E27FC236}">
                <a16:creationId xmlns:a16="http://schemas.microsoft.com/office/drawing/2014/main" id="{5683D043-25BB-4AC9-8130-6411796726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3323345"/>
          </a:xfrm>
          <a:prstGeom prst="rect">
            <a:avLst/>
          </a:prstGeom>
          <a:gradFill flip="none" rotWithShape="1">
            <a:gsLst>
              <a:gs pos="57000">
                <a:schemeClr val="tx1">
                  <a:alpha val="30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15639" y="324805"/>
            <a:ext cx="11553273" cy="3526864"/>
          </a:xfrm>
        </p:spPr>
        <p:txBody>
          <a:bodyPr anchor="t">
            <a:normAutofit fontScale="90000"/>
          </a:bodyPr>
          <a:lstStyle/>
          <a:p>
            <a:r>
              <a:rPr lang="en-US" sz="5500" dirty="0">
                <a:solidFill>
                  <a:schemeClr val="bg1"/>
                </a:solidFill>
                <a:latin typeface="Contoso Global"/>
              </a:rPr>
              <a:t>LOVELY PROFESSIONAL UNIVERSITY</a:t>
            </a:r>
            <a:br>
              <a:rPr lang="en-US" sz="5500" dirty="0">
                <a:latin typeface="Contoso Global"/>
              </a:rPr>
            </a:br>
            <a:r>
              <a:rPr lang="en-US" sz="5500" dirty="0">
                <a:solidFill>
                  <a:schemeClr val="bg1"/>
                </a:solidFill>
                <a:latin typeface="Contoso Global"/>
              </a:rPr>
              <a:t>           JALANDHAR,PUNJAB</a:t>
            </a:r>
            <a:br>
              <a:rPr lang="en-US" sz="5500" dirty="0">
                <a:latin typeface="Contoso Global"/>
              </a:rPr>
            </a:br>
            <a:br>
              <a:rPr lang="en-US" sz="5500" dirty="0">
                <a:latin typeface="Contoso Global"/>
              </a:rPr>
            </a:br>
            <a:r>
              <a:rPr lang="en-US" sz="5500" dirty="0">
                <a:solidFill>
                  <a:schemeClr val="bg1"/>
                </a:solidFill>
                <a:latin typeface="Contoso Global"/>
              </a:rPr>
              <a:t>              </a:t>
            </a:r>
            <a:r>
              <a:rPr lang="en-US" sz="3600" dirty="0">
                <a:solidFill>
                  <a:schemeClr val="tx1"/>
                </a:solidFill>
                <a:latin typeface="Contoso Global"/>
              </a:rPr>
              <a:t>SIX WEEK TRAINING  ON</a:t>
            </a:r>
            <a:br>
              <a:rPr lang="en-US" sz="3600" dirty="0">
                <a:solidFill>
                  <a:schemeClr val="tx1"/>
                </a:solidFill>
                <a:latin typeface="Contoso Global"/>
              </a:rPr>
            </a:br>
            <a:r>
              <a:rPr lang="en-US" sz="3600" dirty="0">
                <a:solidFill>
                  <a:schemeClr val="tx1"/>
                </a:solidFill>
                <a:latin typeface="Contoso Global"/>
              </a:rPr>
              <a:t>               </a:t>
            </a:r>
            <a:r>
              <a:rPr lang="en-US" sz="3600" b="1" u="sng" dirty="0">
                <a:solidFill>
                  <a:schemeClr val="tx1"/>
                </a:solidFill>
                <a:latin typeface="Contoso Global"/>
              </a:rPr>
              <a:t>MICROLEARNING IN DATA SCIENCE</a:t>
            </a:r>
          </a:p>
        </p:txBody>
      </p:sp>
      <p:sp>
        <p:nvSpPr>
          <p:cNvPr id="31" name="Rectangle 30">
            <a:extLst>
              <a:ext uri="{FF2B5EF4-FFF2-40B4-BE49-F238E27FC236}">
                <a16:creationId xmlns:a16="http://schemas.microsoft.com/office/drawing/2014/main" id="{AA61CCAC-6875-474C-8E9E-F57ABF078C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47" y="4704862"/>
            <a:ext cx="12191999" cy="2155484"/>
          </a:xfrm>
          <a:prstGeom prst="rect">
            <a:avLst/>
          </a:prstGeom>
          <a:gradFill flip="none" rotWithShape="1">
            <a:gsLst>
              <a:gs pos="59000">
                <a:schemeClr val="tx1">
                  <a:alpha val="30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4914609" y="3715951"/>
            <a:ext cx="6041862" cy="2177121"/>
          </a:xfrm>
        </p:spPr>
        <p:txBody>
          <a:bodyPr anchor="b">
            <a:normAutofit/>
          </a:bodyPr>
          <a:lstStyle/>
          <a:p>
            <a:r>
              <a:rPr lang="en-US" dirty="0">
                <a:solidFill>
                  <a:schemeClr val="bg1"/>
                </a:solidFill>
              </a:rPr>
              <a:t>SUBMITTED BY:</a:t>
            </a:r>
          </a:p>
          <a:p>
            <a:r>
              <a:rPr lang="en-US" dirty="0">
                <a:solidFill>
                  <a:schemeClr val="bg1"/>
                </a:solidFill>
              </a:rPr>
              <a:t>NAME                    : SNEHA SINGH</a:t>
            </a:r>
          </a:p>
          <a:p>
            <a:r>
              <a:rPr lang="en-US" dirty="0">
                <a:solidFill>
                  <a:schemeClr val="bg1"/>
                </a:solidFill>
              </a:rPr>
              <a:t>REGISTRATION NO.:11808742</a:t>
            </a:r>
          </a:p>
        </p:txBody>
      </p:sp>
    </p:spTree>
    <p:extLst>
      <p:ext uri="{BB962C8B-B14F-4D97-AF65-F5344CB8AC3E}">
        <p14:creationId xmlns:p14="http://schemas.microsoft.com/office/powerpoint/2010/main" val="10985722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8E9C91B-7EAD-4562-AB0E-DFB9663AE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7" name="Rectangle 16">
            <a:extLst>
              <a:ext uri="{FF2B5EF4-FFF2-40B4-BE49-F238E27FC236}">
                <a16:creationId xmlns:a16="http://schemas.microsoft.com/office/drawing/2014/main" id="{652BD35A-BC99-4831-A358-06E2CEB96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noFill/>
          <a:ln w="69850">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10;&#10;Description automatically generated">
            <a:extLst>
              <a:ext uri="{FF2B5EF4-FFF2-40B4-BE49-F238E27FC236}">
                <a16:creationId xmlns:a16="http://schemas.microsoft.com/office/drawing/2014/main" id="{7889E53E-60CB-4BEC-8DC2-3D662CF7BC0E}"/>
              </a:ext>
            </a:extLst>
          </p:cNvPr>
          <p:cNvPicPr>
            <a:picLocks noGrp="1" noChangeAspect="1"/>
          </p:cNvPicPr>
          <p:nvPr>
            <p:ph idx="1"/>
          </p:nvPr>
        </p:nvPicPr>
        <p:blipFill>
          <a:blip r:embed="rId2"/>
          <a:stretch>
            <a:fillRect/>
          </a:stretch>
        </p:blipFill>
        <p:spPr>
          <a:xfrm>
            <a:off x="1289296" y="905933"/>
            <a:ext cx="9645412" cy="5039728"/>
          </a:xfrm>
          <a:prstGeom prst="rect">
            <a:avLst/>
          </a:prstGeom>
        </p:spPr>
      </p:pic>
    </p:spTree>
    <p:extLst>
      <p:ext uri="{BB962C8B-B14F-4D97-AF65-F5344CB8AC3E}">
        <p14:creationId xmlns:p14="http://schemas.microsoft.com/office/powerpoint/2010/main" val="3310672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6">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3" name="Rectangle 18">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7AA9B5"/>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3E05457-C00C-407F-AD3C-7D6EEFBF7D69}"/>
              </a:ext>
            </a:extLst>
          </p:cNvPr>
          <p:cNvSpPr>
            <a:spLocks noGrp="1"/>
          </p:cNvSpPr>
          <p:nvPr>
            <p:ph type="title"/>
          </p:nvPr>
        </p:nvSpPr>
        <p:spPr>
          <a:xfrm>
            <a:off x="492370" y="516836"/>
            <a:ext cx="3084844" cy="2248216"/>
          </a:xfrm>
        </p:spPr>
        <p:txBody>
          <a:bodyPr>
            <a:normAutofit/>
          </a:bodyPr>
          <a:lstStyle/>
          <a:p>
            <a:r>
              <a:rPr lang="en-US" sz="3600" dirty="0">
                <a:solidFill>
                  <a:srgbClr val="FFFFFF"/>
                </a:solidFill>
              </a:rPr>
              <a:t>MATHS FOR DATA SCIENCE</a:t>
            </a:r>
          </a:p>
        </p:txBody>
      </p:sp>
      <p:cxnSp>
        <p:nvCxnSpPr>
          <p:cNvPr id="15" name="Straight Connector 20">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Content Placeholder 13">
            <a:extLst>
              <a:ext uri="{FF2B5EF4-FFF2-40B4-BE49-F238E27FC236}">
                <a16:creationId xmlns:a16="http://schemas.microsoft.com/office/drawing/2014/main" id="{E20F6771-7BC0-49F1-8A48-C5924CB81161}"/>
              </a:ext>
            </a:extLst>
          </p:cNvPr>
          <p:cNvSpPr>
            <a:spLocks noGrp="1"/>
          </p:cNvSpPr>
          <p:nvPr>
            <p:ph idx="1"/>
          </p:nvPr>
        </p:nvSpPr>
        <p:spPr>
          <a:xfrm>
            <a:off x="571752" y="2799654"/>
            <a:ext cx="3005462" cy="3189665"/>
          </a:xfrm>
        </p:spPr>
        <p:txBody>
          <a:bodyPr vert="horz" lIns="0" tIns="45720" rIns="0" bIns="45720" rtlCol="0" anchor="t">
            <a:normAutofit/>
          </a:bodyPr>
          <a:lstStyle/>
          <a:p>
            <a:pPr>
              <a:buFont typeface="Wingdings" panose="020F0502020204030204" pitchFamily="34" charset="0"/>
              <a:buChar char="v"/>
            </a:pPr>
            <a:r>
              <a:rPr lang="en-US" dirty="0">
                <a:solidFill>
                  <a:srgbClr val="FFFFFF"/>
                </a:solidFill>
              </a:rPr>
              <a:t>PROBABILITY</a:t>
            </a:r>
          </a:p>
          <a:p>
            <a:pPr>
              <a:buFont typeface="Wingdings" panose="020F0502020204030204" pitchFamily="34" charset="0"/>
              <a:buChar char="v"/>
            </a:pPr>
            <a:r>
              <a:rPr lang="en-US" dirty="0">
                <a:solidFill>
                  <a:srgbClr val="FFFFFF"/>
                </a:solidFill>
              </a:rPr>
              <a:t>STATISTICS</a:t>
            </a:r>
          </a:p>
          <a:p>
            <a:pPr>
              <a:buFont typeface="Wingdings" panose="020F0502020204030204" pitchFamily="34" charset="0"/>
              <a:buChar char="v"/>
            </a:pPr>
            <a:r>
              <a:rPr lang="en-US" dirty="0">
                <a:solidFill>
                  <a:srgbClr val="FFFFFF"/>
                </a:solidFill>
              </a:rPr>
              <a:t>LINEAR ALGEBRA</a:t>
            </a:r>
          </a:p>
        </p:txBody>
      </p:sp>
      <p:pic>
        <p:nvPicPr>
          <p:cNvPr id="4" name="Picture 4" descr="A close up of a card&#10;&#10;Description automatically generated">
            <a:extLst>
              <a:ext uri="{FF2B5EF4-FFF2-40B4-BE49-F238E27FC236}">
                <a16:creationId xmlns:a16="http://schemas.microsoft.com/office/drawing/2014/main" id="{0D9B8355-57DA-4ABC-AFB7-D3D9C35D5DBD}"/>
              </a:ext>
            </a:extLst>
          </p:cNvPr>
          <p:cNvPicPr>
            <a:picLocks noChangeAspect="1"/>
          </p:cNvPicPr>
          <p:nvPr/>
        </p:nvPicPr>
        <p:blipFill>
          <a:blip r:embed="rId2"/>
          <a:stretch>
            <a:fillRect/>
          </a:stretch>
        </p:blipFill>
        <p:spPr>
          <a:xfrm>
            <a:off x="4742017" y="1653001"/>
            <a:ext cx="6798082" cy="3551997"/>
          </a:xfrm>
          <a:prstGeom prst="rect">
            <a:avLst/>
          </a:prstGeom>
        </p:spPr>
      </p:pic>
    </p:spTree>
    <p:extLst>
      <p:ext uri="{BB962C8B-B14F-4D97-AF65-F5344CB8AC3E}">
        <p14:creationId xmlns:p14="http://schemas.microsoft.com/office/powerpoint/2010/main" val="207969666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AE37B29-BC29-42FA-AC12-3B88E74BF7A1}"/>
              </a:ext>
            </a:extLst>
          </p:cNvPr>
          <p:cNvSpPr>
            <a:spLocks noGrp="1"/>
          </p:cNvSpPr>
          <p:nvPr>
            <p:ph type="title"/>
          </p:nvPr>
        </p:nvSpPr>
        <p:spPr>
          <a:xfrm>
            <a:off x="1097280" y="286603"/>
            <a:ext cx="10058400" cy="1450757"/>
          </a:xfrm>
        </p:spPr>
        <p:txBody>
          <a:bodyPr anchor="ctr">
            <a:normAutofit/>
          </a:bodyPr>
          <a:lstStyle/>
          <a:p>
            <a:endParaRPr lang="en-US">
              <a:solidFill>
                <a:srgbClr val="FFFFFF"/>
              </a:solidFill>
            </a:endParaRPr>
          </a:p>
        </p:txBody>
      </p:sp>
      <p:sp>
        <p:nvSpPr>
          <p:cNvPr id="3" name="Content Placeholder 2">
            <a:extLst>
              <a:ext uri="{FF2B5EF4-FFF2-40B4-BE49-F238E27FC236}">
                <a16:creationId xmlns:a16="http://schemas.microsoft.com/office/drawing/2014/main" id="{48D24A36-1ACC-4D82-9813-9722922E46FE}"/>
              </a:ext>
            </a:extLst>
          </p:cNvPr>
          <p:cNvSpPr>
            <a:spLocks noGrp="1"/>
          </p:cNvSpPr>
          <p:nvPr>
            <p:ph idx="1"/>
          </p:nvPr>
        </p:nvSpPr>
        <p:spPr>
          <a:xfrm>
            <a:off x="1096963" y="2675694"/>
            <a:ext cx="10058400" cy="3193294"/>
          </a:xfrm>
        </p:spPr>
        <p:txBody>
          <a:bodyPr vert="horz" lIns="0" tIns="45720" rIns="0" bIns="45720" rtlCol="0" anchor="t">
            <a:normAutofit/>
          </a:bodyPr>
          <a:lstStyle/>
          <a:p>
            <a:r>
              <a:rPr lang="en-US" sz="2000" b="1" dirty="0">
                <a:ea typeface="+mn-lt"/>
                <a:cs typeface="+mn-lt"/>
              </a:rPr>
              <a:t>Mathematics</a:t>
            </a:r>
            <a:r>
              <a:rPr lang="en-US" sz="2000" dirty="0">
                <a:ea typeface="+mn-lt"/>
                <a:cs typeface="+mn-lt"/>
              </a:rPr>
              <a:t> is very </a:t>
            </a:r>
            <a:r>
              <a:rPr lang="en-US" sz="2000" b="1" dirty="0">
                <a:ea typeface="+mn-lt"/>
                <a:cs typeface="+mn-lt"/>
              </a:rPr>
              <a:t>important</a:t>
            </a:r>
            <a:r>
              <a:rPr lang="en-US" sz="2000" dirty="0">
                <a:ea typeface="+mn-lt"/>
                <a:cs typeface="+mn-lt"/>
              </a:rPr>
              <a:t> in the field of </a:t>
            </a:r>
            <a:r>
              <a:rPr lang="en-US" sz="2000" b="1" dirty="0">
                <a:ea typeface="+mn-lt"/>
                <a:cs typeface="+mn-lt"/>
              </a:rPr>
              <a:t>data science</a:t>
            </a:r>
            <a:r>
              <a:rPr lang="en-US" sz="2000" dirty="0">
                <a:ea typeface="+mn-lt"/>
                <a:cs typeface="+mn-lt"/>
              </a:rPr>
              <a:t> as concepts within </a:t>
            </a:r>
            <a:r>
              <a:rPr lang="en-US" sz="2000" b="1" dirty="0">
                <a:ea typeface="+mn-lt"/>
                <a:cs typeface="+mn-lt"/>
              </a:rPr>
              <a:t>mathematics</a:t>
            </a:r>
            <a:r>
              <a:rPr lang="en-US" sz="2000" dirty="0">
                <a:ea typeface="+mn-lt"/>
                <a:cs typeface="+mn-lt"/>
              </a:rPr>
              <a:t> aid in identifying patterns and assist in creating algorithms. The understanding of various notions of Statistics and Probability Theory are key for the implementation of such algorithms in </a:t>
            </a:r>
            <a:r>
              <a:rPr lang="en-US" sz="2000" b="1" dirty="0">
                <a:ea typeface="+mn-lt"/>
                <a:cs typeface="+mn-lt"/>
              </a:rPr>
              <a:t>data science</a:t>
            </a:r>
            <a:r>
              <a:rPr lang="en-US" dirty="0">
                <a:ea typeface="+mn-lt"/>
                <a:cs typeface="+mn-lt"/>
              </a:rPr>
              <a:t>.</a:t>
            </a:r>
            <a:endParaRPr lang="en-US" dirty="0"/>
          </a:p>
        </p:txBody>
      </p:sp>
      <p:sp>
        <p:nvSpPr>
          <p:cNvPr id="12" name="Rectangle 11">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4804359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1363F89-A35E-47A9-8B44-544DB8EE7D86}"/>
              </a:ext>
            </a:extLst>
          </p:cNvPr>
          <p:cNvSpPr>
            <a:spLocks noGrp="1"/>
          </p:cNvSpPr>
          <p:nvPr>
            <p:ph type="title"/>
          </p:nvPr>
        </p:nvSpPr>
        <p:spPr>
          <a:xfrm>
            <a:off x="492369" y="605896"/>
            <a:ext cx="3642309" cy="5646208"/>
          </a:xfrm>
        </p:spPr>
        <p:txBody>
          <a:bodyPr anchor="ctr">
            <a:normAutofit/>
          </a:bodyPr>
          <a:lstStyle/>
          <a:p>
            <a:r>
              <a:rPr lang="en-US" sz="4400">
                <a:solidFill>
                  <a:srgbClr val="FFFFFF"/>
                </a:solidFill>
              </a:rPr>
              <a:t>MACHINE LEARNING IN DATA SCIENCE</a:t>
            </a:r>
          </a:p>
        </p:txBody>
      </p:sp>
      <p:sp>
        <p:nvSpPr>
          <p:cNvPr id="3" name="Content Placeholder 2">
            <a:extLst>
              <a:ext uri="{FF2B5EF4-FFF2-40B4-BE49-F238E27FC236}">
                <a16:creationId xmlns:a16="http://schemas.microsoft.com/office/drawing/2014/main" id="{CC4F6E6D-DCA6-49E7-A916-64371B53C79B}"/>
              </a:ext>
            </a:extLst>
          </p:cNvPr>
          <p:cNvSpPr>
            <a:spLocks noGrp="1"/>
          </p:cNvSpPr>
          <p:nvPr>
            <p:ph idx="1"/>
          </p:nvPr>
        </p:nvSpPr>
        <p:spPr>
          <a:xfrm>
            <a:off x="5231958" y="605896"/>
            <a:ext cx="5923721" cy="5646208"/>
          </a:xfrm>
        </p:spPr>
        <p:txBody>
          <a:bodyPr vert="horz" lIns="0" tIns="45720" rIns="0" bIns="45720" rtlCol="0" anchor="ctr">
            <a:normAutofit/>
          </a:bodyPr>
          <a:lstStyle/>
          <a:p>
            <a:endParaRPr lang="en-US" sz="2400"/>
          </a:p>
          <a:p>
            <a:r>
              <a:rPr lang="en-US" sz="2000" b="1" dirty="0">
                <a:ea typeface="+mn-lt"/>
                <a:cs typeface="+mn-lt"/>
              </a:rPr>
              <a:t>Machine learning</a:t>
            </a:r>
            <a:r>
              <a:rPr lang="en-US" sz="2000" dirty="0">
                <a:ea typeface="+mn-lt"/>
                <a:cs typeface="+mn-lt"/>
              </a:rPr>
              <a:t> is a method of </a:t>
            </a:r>
            <a:r>
              <a:rPr lang="en-US" sz="2000" b="1" dirty="0">
                <a:ea typeface="+mn-lt"/>
                <a:cs typeface="+mn-lt"/>
              </a:rPr>
              <a:t>data</a:t>
            </a:r>
            <a:r>
              <a:rPr lang="en-US" sz="2000" dirty="0">
                <a:ea typeface="+mn-lt"/>
                <a:cs typeface="+mn-lt"/>
              </a:rPr>
              <a:t> analysis that automates analytical model building. It is a branch of artificial intelligence based on the idea that systems can learn from </a:t>
            </a:r>
            <a:r>
              <a:rPr lang="en-US" sz="2000" b="1" dirty="0">
                <a:ea typeface="+mn-lt"/>
                <a:cs typeface="+mn-lt"/>
              </a:rPr>
              <a:t>data</a:t>
            </a:r>
            <a:r>
              <a:rPr lang="en-US" sz="2000" dirty="0">
                <a:ea typeface="+mn-lt"/>
                <a:cs typeface="+mn-lt"/>
              </a:rPr>
              <a:t>, identify patterns and make decisions with minimal human intervention</a:t>
            </a:r>
            <a:endParaRPr lang="en-US" sz="2000" dirty="0"/>
          </a:p>
        </p:txBody>
      </p:sp>
    </p:spTree>
    <p:extLst>
      <p:ext uri="{BB962C8B-B14F-4D97-AF65-F5344CB8AC3E}">
        <p14:creationId xmlns:p14="http://schemas.microsoft.com/office/powerpoint/2010/main" val="261508562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5">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4" name="Straight Connector 27">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5" name="Rectangle 29">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7AA9B5"/>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1E2D053-93D2-449A-9CFD-9CA87D75C27D}"/>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en-US" sz="3700">
                <a:solidFill>
                  <a:srgbClr val="FFFFFF"/>
                </a:solidFill>
              </a:rPr>
              <a:t>MACHINE LEARNING ALGORITHMS USED IN DATA SCIENCE</a:t>
            </a:r>
          </a:p>
        </p:txBody>
      </p:sp>
      <p:cxnSp>
        <p:nvCxnSpPr>
          <p:cNvPr id="34" name="Straight Connector 33">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4" name="Picture 4" descr="Diagram, schematic&#10;&#10;Description automatically generated">
            <a:extLst>
              <a:ext uri="{FF2B5EF4-FFF2-40B4-BE49-F238E27FC236}">
                <a16:creationId xmlns:a16="http://schemas.microsoft.com/office/drawing/2014/main" id="{9D9BBDFD-87B9-4B69-8404-756941DF3439}"/>
              </a:ext>
            </a:extLst>
          </p:cNvPr>
          <p:cNvPicPr>
            <a:picLocks noGrp="1" noChangeAspect="1"/>
          </p:cNvPicPr>
          <p:nvPr>
            <p:ph idx="1"/>
          </p:nvPr>
        </p:nvPicPr>
        <p:blipFill>
          <a:blip r:embed="rId2"/>
          <a:stretch>
            <a:fillRect/>
          </a:stretch>
        </p:blipFill>
        <p:spPr>
          <a:xfrm>
            <a:off x="5282335" y="1185449"/>
            <a:ext cx="6275667" cy="4487101"/>
          </a:xfrm>
          <a:prstGeom prst="rect">
            <a:avLst/>
          </a:prstGeom>
        </p:spPr>
      </p:pic>
    </p:spTree>
    <p:extLst>
      <p:ext uri="{BB962C8B-B14F-4D97-AF65-F5344CB8AC3E}">
        <p14:creationId xmlns:p14="http://schemas.microsoft.com/office/powerpoint/2010/main" val="280932082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 name="Straight Connector 9">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3100D2-EF6F-4A24-9310-D8E3DD100914}"/>
              </a:ext>
            </a:extLst>
          </p:cNvPr>
          <p:cNvSpPr>
            <a:spLocks noGrp="1"/>
          </p:cNvSpPr>
          <p:nvPr>
            <p:ph type="title"/>
          </p:nvPr>
        </p:nvSpPr>
        <p:spPr>
          <a:xfrm>
            <a:off x="965201" y="643467"/>
            <a:ext cx="6255026" cy="5054008"/>
          </a:xfrm>
        </p:spPr>
        <p:txBody>
          <a:bodyPr vert="horz" lIns="91440" tIns="45720" rIns="91440" bIns="45720" rtlCol="0" anchor="ctr">
            <a:normAutofit/>
          </a:bodyPr>
          <a:lstStyle/>
          <a:p>
            <a:pPr algn="r"/>
            <a:r>
              <a:rPr lang="en-US" sz="8000">
                <a:solidFill>
                  <a:schemeClr val="tx1">
                    <a:lumMod val="85000"/>
                    <a:lumOff val="15000"/>
                  </a:schemeClr>
                </a:solidFill>
              </a:rPr>
              <a:t>PROJECTS </a:t>
            </a:r>
          </a:p>
        </p:txBody>
      </p:sp>
      <p:cxnSp>
        <p:nvCxnSpPr>
          <p:cNvPr id="14" name="Straight Connector 13">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B624C8D3-B9AD-4F4F-8554-4EAF3724D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530633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103E59AE-44F8-4FB9-BF05-C888FE3E1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B23FBB3-018A-4AC9-BEFE-10817E76FEFB}"/>
              </a:ext>
            </a:extLst>
          </p:cNvPr>
          <p:cNvSpPr>
            <a:spLocks noGrp="1"/>
          </p:cNvSpPr>
          <p:nvPr>
            <p:ph type="title"/>
          </p:nvPr>
        </p:nvSpPr>
        <p:spPr>
          <a:xfrm>
            <a:off x="642259" y="634946"/>
            <a:ext cx="3372529" cy="5055904"/>
          </a:xfrm>
        </p:spPr>
        <p:txBody>
          <a:bodyPr anchor="ctr">
            <a:normAutofit/>
          </a:bodyPr>
          <a:lstStyle/>
          <a:p>
            <a:r>
              <a:rPr lang="en-US" dirty="0"/>
              <a:t>UNIVERSITY DASHBOARD</a:t>
            </a:r>
          </a:p>
        </p:txBody>
      </p:sp>
      <p:cxnSp>
        <p:nvCxnSpPr>
          <p:cNvPr id="7" name="Straight Connector 10">
            <a:extLst>
              <a:ext uri="{FF2B5EF4-FFF2-40B4-BE49-F238E27FC236}">
                <a16:creationId xmlns:a16="http://schemas.microsoft.com/office/drawing/2014/main" id="{2752F38C-F560-47AA-90AD-209F39C041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35022" y="1791298"/>
            <a:ext cx="0" cy="27432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Rectangle 12">
            <a:extLst>
              <a:ext uri="{FF2B5EF4-FFF2-40B4-BE49-F238E27FC236}">
                <a16:creationId xmlns:a16="http://schemas.microsoft.com/office/drawing/2014/main" id="{8B6B14AE-589A-45CC-A30D-41995FC1F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0" name="Content Placeholder 2">
            <a:extLst>
              <a:ext uri="{FF2B5EF4-FFF2-40B4-BE49-F238E27FC236}">
                <a16:creationId xmlns:a16="http://schemas.microsoft.com/office/drawing/2014/main" id="{A63F830A-5728-4AE2-B4D1-3EE4D8CE966E}"/>
              </a:ext>
            </a:extLst>
          </p:cNvPr>
          <p:cNvGraphicFramePr>
            <a:graphicFrameLocks noGrp="1"/>
          </p:cNvGraphicFramePr>
          <p:nvPr>
            <p:ph idx="1"/>
            <p:extLst>
              <p:ext uri="{D42A27DB-BD31-4B8C-83A1-F6EECF244321}">
                <p14:modId xmlns:p14="http://schemas.microsoft.com/office/powerpoint/2010/main" val="4212326622"/>
              </p:ext>
            </p:extLst>
          </p:nvPr>
        </p:nvGraphicFramePr>
        <p:xfrm>
          <a:off x="4648201" y="639763"/>
          <a:ext cx="6910387" cy="5051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97281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8E9C91B-7EAD-4562-AB0E-DFB9663AE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4" descr="Graphical user interface, chart, application&#10;&#10;Description automatically generated">
            <a:extLst>
              <a:ext uri="{FF2B5EF4-FFF2-40B4-BE49-F238E27FC236}">
                <a16:creationId xmlns:a16="http://schemas.microsoft.com/office/drawing/2014/main" id="{DACCE430-233E-4085-8EB7-27BD73A133BF}"/>
              </a:ext>
            </a:extLst>
          </p:cNvPr>
          <p:cNvPicPr>
            <a:picLocks noGrp="1" noChangeAspect="1"/>
          </p:cNvPicPr>
          <p:nvPr>
            <p:ph idx="1"/>
          </p:nvPr>
        </p:nvPicPr>
        <p:blipFill>
          <a:blip r:embed="rId2"/>
          <a:stretch>
            <a:fillRect/>
          </a:stretch>
        </p:blipFill>
        <p:spPr>
          <a:xfrm>
            <a:off x="643467" y="894237"/>
            <a:ext cx="10905066" cy="5060164"/>
          </a:xfrm>
          <a:prstGeom prst="rect">
            <a:avLst/>
          </a:prstGeom>
        </p:spPr>
      </p:pic>
    </p:spTree>
    <p:extLst>
      <p:ext uri="{BB962C8B-B14F-4D97-AF65-F5344CB8AC3E}">
        <p14:creationId xmlns:p14="http://schemas.microsoft.com/office/powerpoint/2010/main" val="21175318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DA2BA8A-5316-4BB5-8FF3-A846D7A13FB9}"/>
              </a:ext>
            </a:extLst>
          </p:cNvPr>
          <p:cNvSpPr>
            <a:spLocks noGrp="1"/>
          </p:cNvSpPr>
          <p:nvPr>
            <p:ph type="title"/>
          </p:nvPr>
        </p:nvSpPr>
        <p:spPr>
          <a:xfrm>
            <a:off x="643467" y="701971"/>
            <a:ext cx="2994815" cy="1666501"/>
          </a:xfrm>
        </p:spPr>
        <p:txBody>
          <a:bodyPr>
            <a:normAutofit/>
          </a:bodyPr>
          <a:lstStyle/>
          <a:p>
            <a:endParaRPr lang="en-US" sz="4000">
              <a:solidFill>
                <a:schemeClr val="tx1"/>
              </a:solidFill>
            </a:endParaRPr>
          </a:p>
        </p:txBody>
      </p:sp>
      <p:cxnSp>
        <p:nvCxnSpPr>
          <p:cNvPr id="15" name="Straight Connector 14">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538728"/>
            <a:ext cx="28346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Content Placeholder 9">
            <a:extLst>
              <a:ext uri="{FF2B5EF4-FFF2-40B4-BE49-F238E27FC236}">
                <a16:creationId xmlns:a16="http://schemas.microsoft.com/office/drawing/2014/main" id="{430358DC-8ADA-44B6-B398-66F417C4B2A2}"/>
              </a:ext>
            </a:extLst>
          </p:cNvPr>
          <p:cNvSpPr>
            <a:spLocks noGrp="1"/>
          </p:cNvSpPr>
          <p:nvPr>
            <p:ph idx="1"/>
          </p:nvPr>
        </p:nvSpPr>
        <p:spPr>
          <a:xfrm>
            <a:off x="643467" y="2731361"/>
            <a:ext cx="2994815" cy="3483172"/>
          </a:xfrm>
        </p:spPr>
        <p:txBody>
          <a:bodyPr>
            <a:normAutofit/>
          </a:bodyPr>
          <a:lstStyle/>
          <a:p>
            <a:endParaRPr lang="en-US">
              <a:solidFill>
                <a:schemeClr val="tx1"/>
              </a:solidFill>
            </a:endParaRPr>
          </a:p>
        </p:txBody>
      </p:sp>
      <p:pic>
        <p:nvPicPr>
          <p:cNvPr id="6" name="Picture 6" descr="Chart, bar chart&#10;&#10;Description automatically generated">
            <a:extLst>
              <a:ext uri="{FF2B5EF4-FFF2-40B4-BE49-F238E27FC236}">
                <a16:creationId xmlns:a16="http://schemas.microsoft.com/office/drawing/2014/main" id="{5D8397DB-809F-4002-96AF-A27B34C1E525}"/>
              </a:ext>
            </a:extLst>
          </p:cNvPr>
          <p:cNvPicPr>
            <a:picLocks noChangeAspect="1"/>
          </p:cNvPicPr>
          <p:nvPr/>
        </p:nvPicPr>
        <p:blipFill>
          <a:blip r:embed="rId2"/>
          <a:stretch>
            <a:fillRect/>
          </a:stretch>
        </p:blipFill>
        <p:spPr>
          <a:xfrm>
            <a:off x="646580" y="469229"/>
            <a:ext cx="5545849" cy="2667381"/>
          </a:xfrm>
          <a:prstGeom prst="rect">
            <a:avLst/>
          </a:prstGeom>
        </p:spPr>
      </p:pic>
      <p:pic>
        <p:nvPicPr>
          <p:cNvPr id="4" name="Picture 4" descr="A picture containing chart&#10;&#10;Description automatically generated">
            <a:extLst>
              <a:ext uri="{FF2B5EF4-FFF2-40B4-BE49-F238E27FC236}">
                <a16:creationId xmlns:a16="http://schemas.microsoft.com/office/drawing/2014/main" id="{143A9B8E-E326-49C6-BFCD-48D71955DF9C}"/>
              </a:ext>
            </a:extLst>
          </p:cNvPr>
          <p:cNvPicPr>
            <a:picLocks noChangeAspect="1"/>
          </p:cNvPicPr>
          <p:nvPr/>
        </p:nvPicPr>
        <p:blipFill>
          <a:blip r:embed="rId3"/>
          <a:stretch>
            <a:fillRect/>
          </a:stretch>
        </p:blipFill>
        <p:spPr>
          <a:xfrm>
            <a:off x="3642387" y="3980511"/>
            <a:ext cx="5966020" cy="2410091"/>
          </a:xfrm>
          <a:prstGeom prst="rect">
            <a:avLst/>
          </a:prstGeom>
        </p:spPr>
      </p:pic>
      <p:pic>
        <p:nvPicPr>
          <p:cNvPr id="5" name="Picture 5" descr="Chart, pie chart&#10;&#10;Description automatically generated">
            <a:extLst>
              <a:ext uri="{FF2B5EF4-FFF2-40B4-BE49-F238E27FC236}">
                <a16:creationId xmlns:a16="http://schemas.microsoft.com/office/drawing/2014/main" id="{F8B31E6D-EDB5-42F6-AD8D-A8EB5B8D4F6E}"/>
              </a:ext>
            </a:extLst>
          </p:cNvPr>
          <p:cNvPicPr>
            <a:picLocks noChangeAspect="1"/>
          </p:cNvPicPr>
          <p:nvPr/>
        </p:nvPicPr>
        <p:blipFill>
          <a:blip r:embed="rId4"/>
          <a:stretch>
            <a:fillRect/>
          </a:stretch>
        </p:blipFill>
        <p:spPr>
          <a:xfrm>
            <a:off x="6973450" y="518100"/>
            <a:ext cx="4491575" cy="2571117"/>
          </a:xfrm>
          <a:prstGeom prst="rect">
            <a:avLst/>
          </a:prstGeom>
        </p:spPr>
      </p:pic>
    </p:spTree>
    <p:extLst>
      <p:ext uri="{BB962C8B-B14F-4D97-AF65-F5344CB8AC3E}">
        <p14:creationId xmlns:p14="http://schemas.microsoft.com/office/powerpoint/2010/main" val="1907025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F6F1E82-F603-49E4-9641-09EEA984A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8F82D9-F2BC-47F4-AE79-D8EAF0439DA6}"/>
              </a:ext>
            </a:extLst>
          </p:cNvPr>
          <p:cNvSpPr>
            <a:spLocks noGrp="1"/>
          </p:cNvSpPr>
          <p:nvPr>
            <p:ph type="title"/>
          </p:nvPr>
        </p:nvSpPr>
        <p:spPr>
          <a:xfrm>
            <a:off x="1097280" y="286603"/>
            <a:ext cx="10058400" cy="1450757"/>
          </a:xfrm>
        </p:spPr>
        <p:txBody>
          <a:bodyPr>
            <a:normAutofit/>
          </a:bodyPr>
          <a:lstStyle/>
          <a:p>
            <a:r>
              <a:rPr lang="en-US" dirty="0"/>
              <a:t>UDEMY DASHBOARD</a:t>
            </a:r>
          </a:p>
        </p:txBody>
      </p:sp>
      <p:cxnSp>
        <p:nvCxnSpPr>
          <p:cNvPr id="11" name="Straight Connector 10">
            <a:extLst>
              <a:ext uri="{FF2B5EF4-FFF2-40B4-BE49-F238E27FC236}">
                <a16:creationId xmlns:a16="http://schemas.microsoft.com/office/drawing/2014/main" id="{C81CFD00-FC30-4AFB-A61F-3127B2C90F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9D1595AB-90F6-488F-B5E3-F8CFCC8FAA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698F09B6-8045-4EE0-AF09-8CFF88E4B1AD}"/>
              </a:ext>
            </a:extLst>
          </p:cNvPr>
          <p:cNvGraphicFramePr>
            <a:graphicFrameLocks noGrp="1"/>
          </p:cNvGraphicFramePr>
          <p:nvPr>
            <p:ph idx="1"/>
            <p:extLst>
              <p:ext uri="{D42A27DB-BD31-4B8C-83A1-F6EECF244321}">
                <p14:modId xmlns:p14="http://schemas.microsoft.com/office/powerpoint/2010/main" val="150298304"/>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4626664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0AF4F2BA-3C03-4E2C-8ABC-0949B61B3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DB7EFD0F-2995-424B-B724-367EDBDF00F1}"/>
              </a:ext>
            </a:extLst>
          </p:cNvPr>
          <p:cNvPicPr>
            <a:picLocks noChangeAspect="1"/>
          </p:cNvPicPr>
          <p:nvPr/>
        </p:nvPicPr>
        <p:blipFill rotWithShape="1">
          <a:blip r:embed="rId2">
            <a:alphaModFix amt="35000"/>
          </a:blip>
          <a:srcRect t="15730"/>
          <a:stretch/>
        </p:blipFill>
        <p:spPr>
          <a:xfrm>
            <a:off x="20" y="10"/>
            <a:ext cx="12191980" cy="6857990"/>
          </a:xfrm>
          <a:prstGeom prst="rect">
            <a:avLst/>
          </a:prstGeom>
        </p:spPr>
      </p:pic>
      <p:sp>
        <p:nvSpPr>
          <p:cNvPr id="2" name="Title 1"/>
          <p:cNvSpPr>
            <a:spLocks noGrp="1"/>
          </p:cNvSpPr>
          <p:nvPr>
            <p:ph type="ctrTitle"/>
          </p:nvPr>
        </p:nvSpPr>
        <p:spPr>
          <a:xfrm>
            <a:off x="1097280" y="758952"/>
            <a:ext cx="10047357" cy="1191813"/>
          </a:xfrm>
        </p:spPr>
        <p:txBody>
          <a:bodyPr>
            <a:normAutofit/>
          </a:bodyPr>
          <a:lstStyle/>
          <a:p>
            <a:r>
              <a:rPr lang="en-US" sz="4000" b="1" i="1" dirty="0">
                <a:solidFill>
                  <a:schemeClr val="tx2"/>
                </a:solidFill>
                <a:latin typeface="Contoso Global"/>
              </a:rPr>
              <a:t>               TOPICS COVERED</a:t>
            </a:r>
          </a:p>
        </p:txBody>
      </p:sp>
      <p:sp>
        <p:nvSpPr>
          <p:cNvPr id="3" name="Subtitle 2"/>
          <p:cNvSpPr>
            <a:spLocks noGrp="1"/>
          </p:cNvSpPr>
          <p:nvPr>
            <p:ph type="subTitle" idx="1"/>
          </p:nvPr>
        </p:nvSpPr>
        <p:spPr>
          <a:xfrm>
            <a:off x="1100051" y="1950545"/>
            <a:ext cx="10058400" cy="3837607"/>
          </a:xfrm>
        </p:spPr>
        <p:txBody>
          <a:bodyPr vert="horz" lIns="91440" tIns="45720" rIns="91440" bIns="45720" rtlCol="0" anchor="t">
            <a:normAutofit fontScale="92500" lnSpcReduction="10000"/>
          </a:bodyPr>
          <a:lstStyle/>
          <a:p>
            <a:pPr marL="342900" indent="-342900">
              <a:buFont typeface="Wingdings"/>
              <a:buChar char="v"/>
            </a:pPr>
            <a:r>
              <a:rPr lang="en-US" dirty="0">
                <a:solidFill>
                  <a:srgbClr val="FFFFFF"/>
                </a:solidFill>
              </a:rPr>
              <a:t>INTRODUCTION TO DATA SCIENCE</a:t>
            </a:r>
          </a:p>
          <a:p>
            <a:pPr marL="342900" indent="-342900">
              <a:buFont typeface="Wingdings"/>
              <a:buChar char="v"/>
            </a:pPr>
            <a:r>
              <a:rPr lang="en-US" dirty="0">
                <a:solidFill>
                  <a:srgbClr val="FFFFFF"/>
                </a:solidFill>
              </a:rPr>
              <a:t>BUSINESS ANALYTICS WITH EXCEL</a:t>
            </a:r>
          </a:p>
          <a:p>
            <a:pPr marL="342900" indent="-342900">
              <a:buFont typeface="Wingdings"/>
              <a:buChar char="v"/>
            </a:pPr>
            <a:r>
              <a:rPr lang="en-US" dirty="0">
                <a:solidFill>
                  <a:srgbClr val="FFFFFF"/>
                </a:solidFill>
              </a:rPr>
              <a:t>DATA VISUALIZATION WITH TABLEAU</a:t>
            </a:r>
          </a:p>
          <a:p>
            <a:pPr marL="342900" indent="-342900">
              <a:buFont typeface="Wingdings"/>
              <a:buChar char="v"/>
            </a:pPr>
            <a:r>
              <a:rPr lang="en-US" dirty="0">
                <a:solidFill>
                  <a:srgbClr val="FFFFFF"/>
                </a:solidFill>
              </a:rPr>
              <a:t>MATHS FOR DATA SCIENCE</a:t>
            </a:r>
          </a:p>
          <a:p>
            <a:pPr marL="342900" indent="-342900">
              <a:buFont typeface="Wingdings"/>
              <a:buChar char="v"/>
            </a:pPr>
            <a:r>
              <a:rPr lang="en-US" dirty="0">
                <a:solidFill>
                  <a:srgbClr val="FFFFFF"/>
                </a:solidFill>
              </a:rPr>
              <a:t>ADVANCED SQL</a:t>
            </a:r>
          </a:p>
          <a:p>
            <a:pPr marL="342900" indent="-342900">
              <a:buFont typeface="Wingdings"/>
              <a:buChar char="v"/>
            </a:pPr>
            <a:r>
              <a:rPr lang="en-US" dirty="0">
                <a:solidFill>
                  <a:srgbClr val="FFFFFF"/>
                </a:solidFill>
              </a:rPr>
              <a:t>PYTHON FOR DATA SCIENCE</a:t>
            </a:r>
          </a:p>
          <a:p>
            <a:pPr marL="342900" indent="-342900">
              <a:buFont typeface="Wingdings"/>
              <a:buChar char="v"/>
            </a:pPr>
            <a:r>
              <a:rPr lang="en-US" dirty="0">
                <a:solidFill>
                  <a:srgbClr val="FFFFFF"/>
                </a:solidFill>
              </a:rPr>
              <a:t>DEEP DRIVE INTO MACHINE LEARNING</a:t>
            </a:r>
          </a:p>
          <a:p>
            <a:pPr marL="342900" indent="-342900">
              <a:buFont typeface="Wingdings"/>
              <a:buChar char="v"/>
            </a:pPr>
            <a:endParaRPr lang="en-US" dirty="0">
              <a:solidFill>
                <a:srgbClr val="FFFFFF"/>
              </a:solidFill>
            </a:endParaRPr>
          </a:p>
        </p:txBody>
      </p:sp>
      <p:cxnSp>
        <p:nvCxnSpPr>
          <p:cNvPr id="38" name="Straight Connector 37">
            <a:extLst>
              <a:ext uri="{FF2B5EF4-FFF2-40B4-BE49-F238E27FC236}">
                <a16:creationId xmlns:a16="http://schemas.microsoft.com/office/drawing/2014/main" id="{A07787ED-5EDC-4C54-AD87-55B60D0FE3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B40A8CA7-7D5A-43B0-A1A0-B558ECA9E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377619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8E9C91B-7EAD-4562-AB0E-DFB9663AE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4" descr="Chart, bubble chart&#10;&#10;Description automatically generated">
            <a:extLst>
              <a:ext uri="{FF2B5EF4-FFF2-40B4-BE49-F238E27FC236}">
                <a16:creationId xmlns:a16="http://schemas.microsoft.com/office/drawing/2014/main" id="{7DAA3830-9CB9-495F-971A-7DA9552F8A20}"/>
              </a:ext>
            </a:extLst>
          </p:cNvPr>
          <p:cNvPicPr>
            <a:picLocks noGrp="1" noChangeAspect="1"/>
          </p:cNvPicPr>
          <p:nvPr>
            <p:ph idx="1"/>
          </p:nvPr>
        </p:nvPicPr>
        <p:blipFill>
          <a:blip r:embed="rId2"/>
          <a:stretch>
            <a:fillRect/>
          </a:stretch>
        </p:blipFill>
        <p:spPr>
          <a:xfrm>
            <a:off x="1398116" y="643467"/>
            <a:ext cx="9395767" cy="5050225"/>
          </a:xfrm>
          <a:prstGeom prst="rect">
            <a:avLst/>
          </a:prstGeom>
        </p:spPr>
      </p:pic>
    </p:spTree>
    <p:extLst>
      <p:ext uri="{BB962C8B-B14F-4D97-AF65-F5344CB8AC3E}">
        <p14:creationId xmlns:p14="http://schemas.microsoft.com/office/powerpoint/2010/main" val="31076938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4">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3E37C30-BC9B-4B60-87B1-403BB0971EB5}"/>
              </a:ext>
            </a:extLst>
          </p:cNvPr>
          <p:cNvSpPr>
            <a:spLocks noGrp="1"/>
          </p:cNvSpPr>
          <p:nvPr>
            <p:ph type="title"/>
          </p:nvPr>
        </p:nvSpPr>
        <p:spPr>
          <a:xfrm>
            <a:off x="643467" y="516835"/>
            <a:ext cx="2994815" cy="1666501"/>
          </a:xfrm>
        </p:spPr>
        <p:txBody>
          <a:bodyPr>
            <a:normAutofit/>
          </a:bodyPr>
          <a:lstStyle/>
          <a:p>
            <a:endParaRPr lang="en-US" sz="4000">
              <a:solidFill>
                <a:schemeClr val="tx1"/>
              </a:solidFill>
            </a:endParaRPr>
          </a:p>
        </p:txBody>
      </p:sp>
      <p:cxnSp>
        <p:nvCxnSpPr>
          <p:cNvPr id="23" name="Straight Connector 26">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28346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AD7F2B76-81DC-48FC-A677-AEBFE60C9560}"/>
              </a:ext>
            </a:extLst>
          </p:cNvPr>
          <p:cNvSpPr>
            <a:spLocks noGrp="1"/>
          </p:cNvSpPr>
          <p:nvPr>
            <p:ph idx="1"/>
          </p:nvPr>
        </p:nvSpPr>
        <p:spPr>
          <a:xfrm>
            <a:off x="643467" y="2546224"/>
            <a:ext cx="2994815" cy="3342747"/>
          </a:xfrm>
        </p:spPr>
        <p:txBody>
          <a:bodyPr>
            <a:normAutofit/>
          </a:bodyPr>
          <a:lstStyle/>
          <a:p>
            <a:endParaRPr lang="en-US">
              <a:solidFill>
                <a:schemeClr val="tx1"/>
              </a:solidFill>
            </a:endParaRPr>
          </a:p>
        </p:txBody>
      </p:sp>
      <p:pic>
        <p:nvPicPr>
          <p:cNvPr id="4" name="Picture 4" descr="Chart, scatter chart&#10;&#10;Description automatically generated">
            <a:extLst>
              <a:ext uri="{FF2B5EF4-FFF2-40B4-BE49-F238E27FC236}">
                <a16:creationId xmlns:a16="http://schemas.microsoft.com/office/drawing/2014/main" id="{07A3EBE2-A392-4A70-A4B9-9BFB3619E9D4}"/>
              </a:ext>
            </a:extLst>
          </p:cNvPr>
          <p:cNvPicPr>
            <a:picLocks noChangeAspect="1"/>
          </p:cNvPicPr>
          <p:nvPr/>
        </p:nvPicPr>
        <p:blipFill rotWithShape="1">
          <a:blip r:embed="rId2"/>
          <a:srcRect l="13870" r="26001" b="2"/>
          <a:stretch/>
        </p:blipFill>
        <p:spPr>
          <a:xfrm>
            <a:off x="719648" y="893827"/>
            <a:ext cx="6443548" cy="5446126"/>
          </a:xfrm>
          <a:prstGeom prst="rect">
            <a:avLst/>
          </a:prstGeom>
        </p:spPr>
      </p:pic>
      <p:pic>
        <p:nvPicPr>
          <p:cNvPr id="5" name="Picture 5" descr="Chart, treemap chart&#10;&#10;Description automatically generated">
            <a:extLst>
              <a:ext uri="{FF2B5EF4-FFF2-40B4-BE49-F238E27FC236}">
                <a16:creationId xmlns:a16="http://schemas.microsoft.com/office/drawing/2014/main" id="{6FB242F8-7E5F-4795-9914-D5FA215807B9}"/>
              </a:ext>
            </a:extLst>
          </p:cNvPr>
          <p:cNvPicPr>
            <a:picLocks noChangeAspect="1"/>
          </p:cNvPicPr>
          <p:nvPr/>
        </p:nvPicPr>
        <p:blipFill rotWithShape="1">
          <a:blip r:embed="rId3"/>
          <a:srcRect r="1116" b="-3"/>
          <a:stretch/>
        </p:blipFill>
        <p:spPr>
          <a:xfrm>
            <a:off x="7234409" y="895495"/>
            <a:ext cx="5347521" cy="5438438"/>
          </a:xfrm>
          <a:prstGeom prst="rect">
            <a:avLst/>
          </a:prstGeom>
        </p:spPr>
      </p:pic>
    </p:spTree>
    <p:extLst>
      <p:ext uri="{BB962C8B-B14F-4D97-AF65-F5344CB8AC3E}">
        <p14:creationId xmlns:p14="http://schemas.microsoft.com/office/powerpoint/2010/main" val="5284366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F6F1E82-F603-49E4-9641-09EEA984A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9667F3-AA01-4BA4-8FF1-E5AC9C624C9A}"/>
              </a:ext>
            </a:extLst>
          </p:cNvPr>
          <p:cNvSpPr>
            <a:spLocks noGrp="1"/>
          </p:cNvSpPr>
          <p:nvPr>
            <p:ph type="title"/>
          </p:nvPr>
        </p:nvSpPr>
        <p:spPr>
          <a:xfrm>
            <a:off x="1097280" y="286603"/>
            <a:ext cx="10058400" cy="1450757"/>
          </a:xfrm>
        </p:spPr>
        <p:txBody>
          <a:bodyPr>
            <a:normAutofit/>
          </a:bodyPr>
          <a:lstStyle/>
          <a:p>
            <a:r>
              <a:rPr lang="en-US" dirty="0"/>
              <a:t>PROJECT USING ML</a:t>
            </a:r>
          </a:p>
        </p:txBody>
      </p:sp>
      <p:cxnSp>
        <p:nvCxnSpPr>
          <p:cNvPr id="11" name="Straight Connector 10">
            <a:extLst>
              <a:ext uri="{FF2B5EF4-FFF2-40B4-BE49-F238E27FC236}">
                <a16:creationId xmlns:a16="http://schemas.microsoft.com/office/drawing/2014/main" id="{C81CFD00-FC30-4AFB-A61F-3127B2C90F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9D1595AB-90F6-488F-B5E3-F8CFCC8FAA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C04DFA07-B9A1-4E53-9CFD-72D8F9B8FF99}"/>
              </a:ext>
            </a:extLst>
          </p:cNvPr>
          <p:cNvGraphicFramePr>
            <a:graphicFrameLocks noGrp="1"/>
          </p:cNvGraphicFramePr>
          <p:nvPr>
            <p:ph idx="1"/>
            <p:extLst>
              <p:ext uri="{D42A27DB-BD31-4B8C-83A1-F6EECF244321}">
                <p14:modId xmlns:p14="http://schemas.microsoft.com/office/powerpoint/2010/main" val="780038825"/>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208016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8E9C91B-7EAD-4562-AB0E-DFB9663AE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1" name="Rectangle 10">
            <a:extLst>
              <a:ext uri="{FF2B5EF4-FFF2-40B4-BE49-F238E27FC236}">
                <a16:creationId xmlns:a16="http://schemas.microsoft.com/office/drawing/2014/main" id="{652BD35A-BC99-4831-A358-06E2CEB96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noFill/>
          <a:ln w="69850">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chart&#10;&#10;Description automatically generated">
            <a:extLst>
              <a:ext uri="{FF2B5EF4-FFF2-40B4-BE49-F238E27FC236}">
                <a16:creationId xmlns:a16="http://schemas.microsoft.com/office/drawing/2014/main" id="{EAF77EB3-D30D-4E8F-AA51-1D8BEC3AE2A9}"/>
              </a:ext>
            </a:extLst>
          </p:cNvPr>
          <p:cNvPicPr>
            <a:picLocks noGrp="1" noChangeAspect="1"/>
          </p:cNvPicPr>
          <p:nvPr>
            <p:ph idx="1"/>
          </p:nvPr>
        </p:nvPicPr>
        <p:blipFill>
          <a:blip r:embed="rId2"/>
          <a:stretch>
            <a:fillRect/>
          </a:stretch>
        </p:blipFill>
        <p:spPr>
          <a:xfrm>
            <a:off x="969423" y="905933"/>
            <a:ext cx="10285157" cy="5039728"/>
          </a:xfrm>
          <a:prstGeom prst="rect">
            <a:avLst/>
          </a:prstGeom>
        </p:spPr>
      </p:pic>
    </p:spTree>
    <p:extLst>
      <p:ext uri="{BB962C8B-B14F-4D97-AF65-F5344CB8AC3E}">
        <p14:creationId xmlns:p14="http://schemas.microsoft.com/office/powerpoint/2010/main" val="21584358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8E9C91B-7EAD-4562-AB0E-DFB9663AE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1" name="Rectangle 10">
            <a:extLst>
              <a:ext uri="{FF2B5EF4-FFF2-40B4-BE49-F238E27FC236}">
                <a16:creationId xmlns:a16="http://schemas.microsoft.com/office/drawing/2014/main" id="{652BD35A-BC99-4831-A358-06E2CEB96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noFill/>
          <a:ln w="69850">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art, scatter chart&#10;&#10;Description automatically generated">
            <a:extLst>
              <a:ext uri="{FF2B5EF4-FFF2-40B4-BE49-F238E27FC236}">
                <a16:creationId xmlns:a16="http://schemas.microsoft.com/office/drawing/2014/main" id="{34ED22F0-F532-48F3-BC91-D5DE19ADD0ED}"/>
              </a:ext>
            </a:extLst>
          </p:cNvPr>
          <p:cNvPicPr>
            <a:picLocks noGrp="1" noChangeAspect="1"/>
          </p:cNvPicPr>
          <p:nvPr>
            <p:ph idx="1"/>
          </p:nvPr>
        </p:nvPicPr>
        <p:blipFill>
          <a:blip r:embed="rId2"/>
          <a:stretch>
            <a:fillRect/>
          </a:stretch>
        </p:blipFill>
        <p:spPr>
          <a:xfrm>
            <a:off x="943356" y="931925"/>
            <a:ext cx="10337292" cy="4987744"/>
          </a:xfrm>
          <a:prstGeom prst="rect">
            <a:avLst/>
          </a:prstGeom>
        </p:spPr>
      </p:pic>
    </p:spTree>
    <p:extLst>
      <p:ext uri="{BB962C8B-B14F-4D97-AF65-F5344CB8AC3E}">
        <p14:creationId xmlns:p14="http://schemas.microsoft.com/office/powerpoint/2010/main" val="187214194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548B4202-DCD5-4F8C-B481-743A989A9D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13CEDB-2DF1-422D-B668-DE6FF60B0741}"/>
              </a:ext>
            </a:extLst>
          </p:cNvPr>
          <p:cNvSpPr>
            <a:spLocks noGrp="1"/>
          </p:cNvSpPr>
          <p:nvPr>
            <p:ph type="title"/>
          </p:nvPr>
        </p:nvSpPr>
        <p:spPr>
          <a:xfrm>
            <a:off x="633999" y="4550230"/>
            <a:ext cx="10909073" cy="957902"/>
          </a:xfrm>
        </p:spPr>
        <p:txBody>
          <a:bodyPr vert="horz" lIns="91440" tIns="45720" rIns="91440" bIns="45720" rtlCol="0" anchor="b">
            <a:normAutofit/>
          </a:bodyPr>
          <a:lstStyle/>
          <a:p>
            <a:endParaRPr lang="en-US" sz="6000">
              <a:solidFill>
                <a:schemeClr val="tx1">
                  <a:lumMod val="85000"/>
                  <a:lumOff val="15000"/>
                </a:schemeClr>
              </a:solidFill>
            </a:endParaRPr>
          </a:p>
        </p:txBody>
      </p:sp>
      <p:pic>
        <p:nvPicPr>
          <p:cNvPr id="5" name="Picture 5" descr="A picture containing graphical user interface&#10;&#10;Description automatically generated">
            <a:extLst>
              <a:ext uri="{FF2B5EF4-FFF2-40B4-BE49-F238E27FC236}">
                <a16:creationId xmlns:a16="http://schemas.microsoft.com/office/drawing/2014/main" id="{82784FC0-59D2-4944-902C-2EFC0D3D4E66}"/>
              </a:ext>
            </a:extLst>
          </p:cNvPr>
          <p:cNvPicPr>
            <a:picLocks noChangeAspect="1"/>
          </p:cNvPicPr>
          <p:nvPr/>
        </p:nvPicPr>
        <p:blipFill rotWithShape="1">
          <a:blip r:embed="rId2"/>
          <a:srcRect r="20342"/>
          <a:stretch/>
        </p:blipFill>
        <p:spPr>
          <a:xfrm>
            <a:off x="635459" y="640080"/>
            <a:ext cx="5414823" cy="3602736"/>
          </a:xfrm>
          <a:prstGeom prst="rect">
            <a:avLst/>
          </a:prstGeom>
        </p:spPr>
      </p:pic>
      <p:pic>
        <p:nvPicPr>
          <p:cNvPr id="4" name="Picture 4" descr="Chart, box and whisker chart&#10;&#10;Description automatically generated">
            <a:extLst>
              <a:ext uri="{FF2B5EF4-FFF2-40B4-BE49-F238E27FC236}">
                <a16:creationId xmlns:a16="http://schemas.microsoft.com/office/drawing/2014/main" id="{B5268B3B-57BF-4FA3-99F6-939162380935}"/>
              </a:ext>
            </a:extLst>
          </p:cNvPr>
          <p:cNvPicPr>
            <a:picLocks noGrp="1" noChangeAspect="1"/>
          </p:cNvPicPr>
          <p:nvPr>
            <p:ph idx="1"/>
          </p:nvPr>
        </p:nvPicPr>
        <p:blipFill rotWithShape="1">
          <a:blip r:embed="rId3"/>
          <a:srcRect r="36846" b="1"/>
          <a:stretch/>
        </p:blipFill>
        <p:spPr>
          <a:xfrm>
            <a:off x="6141719" y="640079"/>
            <a:ext cx="5417380" cy="3602736"/>
          </a:xfrm>
          <a:prstGeom prst="rect">
            <a:avLst/>
          </a:prstGeom>
        </p:spPr>
      </p:pic>
      <p:cxnSp>
        <p:nvCxnSpPr>
          <p:cNvPr id="16" name="Straight Connector 15">
            <a:extLst>
              <a:ext uri="{FF2B5EF4-FFF2-40B4-BE49-F238E27FC236}">
                <a16:creationId xmlns:a16="http://schemas.microsoft.com/office/drawing/2014/main" id="{F7F57F6B-E621-4E40-A34D-2FE12902AA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45296"/>
            <a:ext cx="10515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8EE702CF-91CE-4661-ACBF-3C8160D1B4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4937811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1"/>
            <a:ext cx="4648593"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60F33E1-A6A8-41CE-9F9E-28AF30AED423}"/>
              </a:ext>
            </a:extLst>
          </p:cNvPr>
          <p:cNvSpPr>
            <a:spLocks noGrp="1"/>
          </p:cNvSpPr>
          <p:nvPr>
            <p:ph type="title"/>
          </p:nvPr>
        </p:nvSpPr>
        <p:spPr>
          <a:xfrm>
            <a:off x="492369" y="605896"/>
            <a:ext cx="3642309" cy="5646208"/>
          </a:xfrm>
        </p:spPr>
        <p:txBody>
          <a:bodyPr anchor="ctr">
            <a:normAutofit/>
          </a:bodyPr>
          <a:lstStyle/>
          <a:p>
            <a:r>
              <a:rPr lang="en-US" sz="4400">
                <a:solidFill>
                  <a:srgbClr val="FFFFFF"/>
                </a:solidFill>
              </a:rPr>
              <a:t>PROJECT USING PYTHON</a:t>
            </a:r>
          </a:p>
        </p:txBody>
      </p:sp>
      <p:sp>
        <p:nvSpPr>
          <p:cNvPr id="3" name="Content Placeholder 2">
            <a:extLst>
              <a:ext uri="{FF2B5EF4-FFF2-40B4-BE49-F238E27FC236}">
                <a16:creationId xmlns:a16="http://schemas.microsoft.com/office/drawing/2014/main" id="{95D5A31D-28D9-4817-9C4B-DA1A73A4F8CF}"/>
              </a:ext>
            </a:extLst>
          </p:cNvPr>
          <p:cNvSpPr>
            <a:spLocks noGrp="1"/>
          </p:cNvSpPr>
          <p:nvPr>
            <p:ph idx="1"/>
          </p:nvPr>
        </p:nvSpPr>
        <p:spPr>
          <a:xfrm>
            <a:off x="5231958" y="605896"/>
            <a:ext cx="5923721" cy="5646208"/>
          </a:xfrm>
        </p:spPr>
        <p:txBody>
          <a:bodyPr vert="horz" lIns="0" tIns="45720" rIns="0" bIns="45720" rtlCol="0" anchor="ctr">
            <a:normAutofit/>
          </a:bodyPr>
          <a:lstStyle/>
          <a:p>
            <a:pPr>
              <a:buFont typeface="Wingdings" panose="020F0502020204030204" pitchFamily="34" charset="0"/>
              <a:buChar char="q"/>
            </a:pPr>
            <a:r>
              <a:rPr lang="en-US" sz="2400"/>
              <a:t>SEABORN</a:t>
            </a:r>
          </a:p>
          <a:p>
            <a:pPr>
              <a:buFont typeface="Wingdings" panose="020F0502020204030204" pitchFamily="34" charset="0"/>
              <a:buChar char="q"/>
            </a:pPr>
            <a:r>
              <a:rPr lang="en-US" sz="2400"/>
              <a:t>BAR GRAPH</a:t>
            </a:r>
          </a:p>
          <a:p>
            <a:pPr>
              <a:buFont typeface="Wingdings" panose="020F0502020204030204" pitchFamily="34" charset="0"/>
              <a:buChar char="q"/>
            </a:pPr>
            <a:r>
              <a:rPr lang="en-US" sz="2400"/>
              <a:t>HEAT MAP</a:t>
            </a:r>
          </a:p>
          <a:p>
            <a:pPr>
              <a:buFont typeface="Wingdings" panose="020F0502020204030204" pitchFamily="34" charset="0"/>
              <a:buChar char="q"/>
            </a:pPr>
            <a:r>
              <a:rPr lang="en-US" sz="2400"/>
              <a:t>BOX PLOT</a:t>
            </a:r>
          </a:p>
        </p:txBody>
      </p:sp>
      <p:sp>
        <p:nvSpPr>
          <p:cNvPr id="12" name="Rectangle 11">
            <a:extLst>
              <a:ext uri="{FF2B5EF4-FFF2-40B4-BE49-F238E27FC236}">
                <a16:creationId xmlns:a16="http://schemas.microsoft.com/office/drawing/2014/main" id="{FCAEED9E-BB91-43A0-911B-1ACD8803E3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8913346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8E9C91B-7EAD-4562-AB0E-DFB9663AE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BCD2D517-BC35-4439-AC31-06DF764F25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AA9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2DD3F846-0483-40F5-A881-0C1AD2A0C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art, waterfall chart&#10;&#10;Description automatically generated">
            <a:extLst>
              <a:ext uri="{FF2B5EF4-FFF2-40B4-BE49-F238E27FC236}">
                <a16:creationId xmlns:a16="http://schemas.microsoft.com/office/drawing/2014/main" id="{6A334ACA-6ED9-47E9-916D-A260C44F7088}"/>
              </a:ext>
            </a:extLst>
          </p:cNvPr>
          <p:cNvPicPr>
            <a:picLocks noGrp="1" noChangeAspect="1"/>
          </p:cNvPicPr>
          <p:nvPr>
            <p:ph idx="1"/>
          </p:nvPr>
        </p:nvPicPr>
        <p:blipFill>
          <a:blip r:embed="rId2"/>
          <a:stretch>
            <a:fillRect/>
          </a:stretch>
        </p:blipFill>
        <p:spPr>
          <a:xfrm>
            <a:off x="976528" y="801793"/>
            <a:ext cx="10238943" cy="5273056"/>
          </a:xfrm>
          <a:prstGeom prst="rect">
            <a:avLst/>
          </a:prstGeom>
        </p:spPr>
      </p:pic>
    </p:spTree>
    <p:extLst>
      <p:ext uri="{BB962C8B-B14F-4D97-AF65-F5344CB8AC3E}">
        <p14:creationId xmlns:p14="http://schemas.microsoft.com/office/powerpoint/2010/main" val="380137144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1">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0F254BC-D899-48D0-B52D-6712B9B26E5E}"/>
              </a:ext>
            </a:extLst>
          </p:cNvPr>
          <p:cNvSpPr>
            <a:spLocks noGrp="1"/>
          </p:cNvSpPr>
          <p:nvPr>
            <p:ph type="title"/>
          </p:nvPr>
        </p:nvSpPr>
        <p:spPr>
          <a:xfrm>
            <a:off x="643467" y="516835"/>
            <a:ext cx="2994815" cy="1666501"/>
          </a:xfrm>
        </p:spPr>
        <p:txBody>
          <a:bodyPr>
            <a:normAutofit/>
          </a:bodyPr>
          <a:lstStyle/>
          <a:p>
            <a:endParaRPr lang="en-US" sz="4000">
              <a:solidFill>
                <a:schemeClr val="tx1"/>
              </a:solidFill>
            </a:endParaRPr>
          </a:p>
        </p:txBody>
      </p:sp>
      <p:cxnSp>
        <p:nvCxnSpPr>
          <p:cNvPr id="15" name="Straight Connector 13">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28346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Content Placeholder 8">
            <a:extLst>
              <a:ext uri="{FF2B5EF4-FFF2-40B4-BE49-F238E27FC236}">
                <a16:creationId xmlns:a16="http://schemas.microsoft.com/office/drawing/2014/main" id="{53DE92FF-29F3-4436-89C0-216D13C359E0}"/>
              </a:ext>
            </a:extLst>
          </p:cNvPr>
          <p:cNvSpPr>
            <a:spLocks noGrp="1"/>
          </p:cNvSpPr>
          <p:nvPr>
            <p:ph idx="1"/>
          </p:nvPr>
        </p:nvSpPr>
        <p:spPr>
          <a:xfrm>
            <a:off x="643467" y="2546224"/>
            <a:ext cx="2994815" cy="3342747"/>
          </a:xfrm>
        </p:spPr>
        <p:txBody>
          <a:bodyPr>
            <a:normAutofit/>
          </a:bodyPr>
          <a:lstStyle/>
          <a:p>
            <a:endParaRPr lang="en-US">
              <a:solidFill>
                <a:schemeClr val="tx1"/>
              </a:solidFill>
            </a:endParaRPr>
          </a:p>
        </p:txBody>
      </p:sp>
      <p:pic>
        <p:nvPicPr>
          <p:cNvPr id="4" name="Picture 4" descr="Chart, histogram&#10;&#10;Description automatically generated">
            <a:extLst>
              <a:ext uri="{FF2B5EF4-FFF2-40B4-BE49-F238E27FC236}">
                <a16:creationId xmlns:a16="http://schemas.microsoft.com/office/drawing/2014/main" id="{D5B4B883-00D4-4A19-A947-0CC8B74A322F}"/>
              </a:ext>
            </a:extLst>
          </p:cNvPr>
          <p:cNvPicPr>
            <a:picLocks noChangeAspect="1"/>
          </p:cNvPicPr>
          <p:nvPr/>
        </p:nvPicPr>
        <p:blipFill>
          <a:blip r:embed="rId2"/>
          <a:stretch>
            <a:fillRect/>
          </a:stretch>
        </p:blipFill>
        <p:spPr>
          <a:xfrm>
            <a:off x="573511" y="1671476"/>
            <a:ext cx="6328725" cy="3598553"/>
          </a:xfrm>
          <a:prstGeom prst="rect">
            <a:avLst/>
          </a:prstGeom>
        </p:spPr>
      </p:pic>
      <p:pic>
        <p:nvPicPr>
          <p:cNvPr id="5" name="Picture 5" descr="Chart, scatter chart&#10;&#10;Description automatically generated">
            <a:extLst>
              <a:ext uri="{FF2B5EF4-FFF2-40B4-BE49-F238E27FC236}">
                <a16:creationId xmlns:a16="http://schemas.microsoft.com/office/drawing/2014/main" id="{45C26D2A-4C7F-481B-8C19-254E0D96E069}"/>
              </a:ext>
            </a:extLst>
          </p:cNvPr>
          <p:cNvPicPr>
            <a:picLocks noChangeAspect="1"/>
          </p:cNvPicPr>
          <p:nvPr/>
        </p:nvPicPr>
        <p:blipFill>
          <a:blip r:embed="rId3"/>
          <a:stretch>
            <a:fillRect/>
          </a:stretch>
        </p:blipFill>
        <p:spPr>
          <a:xfrm>
            <a:off x="7015204" y="1670959"/>
            <a:ext cx="4919548" cy="3543044"/>
          </a:xfrm>
          <a:prstGeom prst="rect">
            <a:avLst/>
          </a:prstGeom>
        </p:spPr>
      </p:pic>
    </p:spTree>
    <p:extLst>
      <p:ext uri="{BB962C8B-B14F-4D97-AF65-F5344CB8AC3E}">
        <p14:creationId xmlns:p14="http://schemas.microsoft.com/office/powerpoint/2010/main" val="40675073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8E9C91B-7EAD-4562-AB0E-DFB9663AE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graphical user interface&#10;&#10;Description automatically generated">
            <a:extLst>
              <a:ext uri="{FF2B5EF4-FFF2-40B4-BE49-F238E27FC236}">
                <a16:creationId xmlns:a16="http://schemas.microsoft.com/office/drawing/2014/main" id="{5709B2F7-017B-4D88-9551-71F59A75B4FA}"/>
              </a:ext>
            </a:extLst>
          </p:cNvPr>
          <p:cNvPicPr>
            <a:picLocks noGrp="1" noChangeAspect="1"/>
          </p:cNvPicPr>
          <p:nvPr>
            <p:ph idx="1"/>
          </p:nvPr>
        </p:nvPicPr>
        <p:blipFill>
          <a:blip r:embed="rId2"/>
          <a:stretch>
            <a:fillRect/>
          </a:stretch>
        </p:blipFill>
        <p:spPr>
          <a:xfrm>
            <a:off x="2031250" y="905933"/>
            <a:ext cx="8161504" cy="5039728"/>
          </a:xfrm>
          <a:prstGeom prst="rect">
            <a:avLst/>
          </a:prstGeom>
        </p:spPr>
      </p:pic>
    </p:spTree>
    <p:extLst>
      <p:ext uri="{BB962C8B-B14F-4D97-AF65-F5344CB8AC3E}">
        <p14:creationId xmlns:p14="http://schemas.microsoft.com/office/powerpoint/2010/main" val="331354130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2" name="Straight Connector 3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34" name="Rectangle 33">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26ED04-B010-432E-8323-DCE3DD834D28}"/>
              </a:ext>
            </a:extLst>
          </p:cNvPr>
          <p:cNvSpPr>
            <a:spLocks noGrp="1"/>
          </p:cNvSpPr>
          <p:nvPr>
            <p:ph type="title"/>
          </p:nvPr>
        </p:nvSpPr>
        <p:spPr>
          <a:xfrm>
            <a:off x="965201" y="643467"/>
            <a:ext cx="6255026" cy="5054008"/>
          </a:xfrm>
        </p:spPr>
        <p:txBody>
          <a:bodyPr vert="horz" lIns="91440" tIns="45720" rIns="91440" bIns="45720" rtlCol="0" anchor="ctr">
            <a:normAutofit/>
          </a:bodyPr>
          <a:lstStyle/>
          <a:p>
            <a:pPr algn="r"/>
            <a:r>
              <a:rPr lang="en-US" sz="6800" b="1" dirty="0">
                <a:solidFill>
                  <a:schemeClr val="tx1">
                    <a:lumMod val="85000"/>
                    <a:lumOff val="15000"/>
                  </a:schemeClr>
                </a:solidFill>
              </a:rPr>
              <a:t> WHAT IS DATA SCIENCE??        </a:t>
            </a:r>
          </a:p>
        </p:txBody>
      </p:sp>
      <p:cxnSp>
        <p:nvCxnSpPr>
          <p:cNvPr id="36" name="Straight Connector 35">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B624C8D3-B9AD-4F4F-8554-4EAF3724D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4" descr="Shape, circle&#10;&#10;Description automatically generated">
            <a:extLst>
              <a:ext uri="{FF2B5EF4-FFF2-40B4-BE49-F238E27FC236}">
                <a16:creationId xmlns:a16="http://schemas.microsoft.com/office/drawing/2014/main" id="{C7B525C7-D308-46D4-A52C-0244E21A13E1}"/>
              </a:ext>
            </a:extLst>
          </p:cNvPr>
          <p:cNvPicPr>
            <a:picLocks noChangeAspect="1"/>
          </p:cNvPicPr>
          <p:nvPr/>
        </p:nvPicPr>
        <p:blipFill>
          <a:blip r:embed="rId2"/>
          <a:stretch>
            <a:fillRect/>
          </a:stretch>
        </p:blipFill>
        <p:spPr>
          <a:xfrm>
            <a:off x="7584661" y="1775550"/>
            <a:ext cx="2743200" cy="2798899"/>
          </a:xfrm>
          <a:prstGeom prst="rect">
            <a:avLst/>
          </a:prstGeom>
        </p:spPr>
      </p:pic>
    </p:spTree>
    <p:extLst>
      <p:ext uri="{BB962C8B-B14F-4D97-AF65-F5344CB8AC3E}">
        <p14:creationId xmlns:p14="http://schemas.microsoft.com/office/powerpoint/2010/main" val="31479450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E872AFC-3BF9-4C70-8335-55FE1DBAF27F}"/>
              </a:ext>
            </a:extLst>
          </p:cNvPr>
          <p:cNvSpPr>
            <a:spLocks noGrp="1"/>
          </p:cNvSpPr>
          <p:nvPr>
            <p:ph type="title"/>
          </p:nvPr>
        </p:nvSpPr>
        <p:spPr>
          <a:xfrm>
            <a:off x="643467" y="516835"/>
            <a:ext cx="2994815" cy="1666501"/>
          </a:xfrm>
        </p:spPr>
        <p:txBody>
          <a:bodyPr>
            <a:normAutofit/>
          </a:bodyPr>
          <a:lstStyle/>
          <a:p>
            <a:endParaRPr lang="en-US" sz="4000">
              <a:solidFill>
                <a:schemeClr val="tx1"/>
              </a:solidFill>
            </a:endParaRPr>
          </a:p>
        </p:txBody>
      </p:sp>
      <p:cxnSp>
        <p:nvCxnSpPr>
          <p:cNvPr id="14" name="Straight Connector 13">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28346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0034A164-4CD1-4A69-9762-C122C3A324CA}"/>
              </a:ext>
            </a:extLst>
          </p:cNvPr>
          <p:cNvSpPr>
            <a:spLocks noGrp="1"/>
          </p:cNvSpPr>
          <p:nvPr>
            <p:ph idx="1"/>
          </p:nvPr>
        </p:nvSpPr>
        <p:spPr>
          <a:xfrm>
            <a:off x="643467" y="2546224"/>
            <a:ext cx="2994815" cy="3342747"/>
          </a:xfrm>
        </p:spPr>
        <p:txBody>
          <a:bodyPr>
            <a:normAutofit/>
          </a:bodyPr>
          <a:lstStyle/>
          <a:p>
            <a:endParaRPr lang="en-US">
              <a:solidFill>
                <a:schemeClr val="tx1"/>
              </a:solidFill>
            </a:endParaRPr>
          </a:p>
        </p:txBody>
      </p:sp>
      <p:pic>
        <p:nvPicPr>
          <p:cNvPr id="5" name="Picture 5" descr="Chart, table&#10;&#10;Description automatically generated">
            <a:extLst>
              <a:ext uri="{FF2B5EF4-FFF2-40B4-BE49-F238E27FC236}">
                <a16:creationId xmlns:a16="http://schemas.microsoft.com/office/drawing/2014/main" id="{7899A88E-609F-48B4-9E4C-3401EE133E90}"/>
              </a:ext>
            </a:extLst>
          </p:cNvPr>
          <p:cNvPicPr>
            <a:picLocks noChangeAspect="1"/>
          </p:cNvPicPr>
          <p:nvPr/>
        </p:nvPicPr>
        <p:blipFill>
          <a:blip r:embed="rId2"/>
          <a:stretch>
            <a:fillRect/>
          </a:stretch>
        </p:blipFill>
        <p:spPr>
          <a:xfrm>
            <a:off x="761401" y="1110324"/>
            <a:ext cx="5598041" cy="4334638"/>
          </a:xfrm>
          <a:prstGeom prst="rect">
            <a:avLst/>
          </a:prstGeom>
        </p:spPr>
      </p:pic>
      <p:pic>
        <p:nvPicPr>
          <p:cNvPr id="4" name="Picture 4" descr="Chart&#10;&#10;Description automatically generated">
            <a:extLst>
              <a:ext uri="{FF2B5EF4-FFF2-40B4-BE49-F238E27FC236}">
                <a16:creationId xmlns:a16="http://schemas.microsoft.com/office/drawing/2014/main" id="{246EBE77-FD36-424F-B257-4A1971F4C010}"/>
              </a:ext>
            </a:extLst>
          </p:cNvPr>
          <p:cNvPicPr>
            <a:picLocks noChangeAspect="1"/>
          </p:cNvPicPr>
          <p:nvPr/>
        </p:nvPicPr>
        <p:blipFill>
          <a:blip r:embed="rId3"/>
          <a:stretch>
            <a:fillRect/>
          </a:stretch>
        </p:blipFill>
        <p:spPr>
          <a:xfrm>
            <a:off x="6493286" y="1108808"/>
            <a:ext cx="4470699" cy="4291565"/>
          </a:xfrm>
          <a:prstGeom prst="rect">
            <a:avLst/>
          </a:prstGeom>
        </p:spPr>
      </p:pic>
    </p:spTree>
    <p:extLst>
      <p:ext uri="{BB962C8B-B14F-4D97-AF65-F5344CB8AC3E}">
        <p14:creationId xmlns:p14="http://schemas.microsoft.com/office/powerpoint/2010/main" val="36923000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88F0A37D-2337-4AAF-98B0-7E4E9B98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9CE4DD-86F0-43E1-8CAE-A310229BE596}"/>
              </a:ext>
            </a:extLst>
          </p:cNvPr>
          <p:cNvSpPr>
            <a:spLocks noGrp="1"/>
          </p:cNvSpPr>
          <p:nvPr>
            <p:ph type="title"/>
          </p:nvPr>
        </p:nvSpPr>
        <p:spPr>
          <a:xfrm>
            <a:off x="1097280" y="286603"/>
            <a:ext cx="10058400" cy="1450757"/>
          </a:xfrm>
        </p:spPr>
        <p:txBody>
          <a:bodyPr>
            <a:normAutofit/>
          </a:bodyPr>
          <a:lstStyle/>
          <a:p>
            <a:r>
              <a:rPr lang="en-US" dirty="0"/>
              <a:t>FUTURE SCOPE FOR DATA SCIENCE</a:t>
            </a:r>
          </a:p>
        </p:txBody>
      </p:sp>
      <p:cxnSp>
        <p:nvCxnSpPr>
          <p:cNvPr id="7" name="Straight Connector 10">
            <a:extLst>
              <a:ext uri="{FF2B5EF4-FFF2-40B4-BE49-F238E27FC236}">
                <a16:creationId xmlns:a16="http://schemas.microsoft.com/office/drawing/2014/main" id="{F15CCCF0-E573-463A-9760-1FDC0B2CFB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 name="Rectangle 12">
            <a:extLst>
              <a:ext uri="{FF2B5EF4-FFF2-40B4-BE49-F238E27FC236}">
                <a16:creationId xmlns:a16="http://schemas.microsoft.com/office/drawing/2014/main" id="{F7234D70-FB65-4E99-985E-64D219674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0" name="Content Placeholder 2">
            <a:extLst>
              <a:ext uri="{FF2B5EF4-FFF2-40B4-BE49-F238E27FC236}">
                <a16:creationId xmlns:a16="http://schemas.microsoft.com/office/drawing/2014/main" id="{A3AFBAA6-3F89-43CF-B943-26AAFE307D90}"/>
              </a:ext>
            </a:extLst>
          </p:cNvPr>
          <p:cNvGraphicFramePr>
            <a:graphicFrameLocks noGrp="1"/>
          </p:cNvGraphicFramePr>
          <p:nvPr>
            <p:ph idx="1"/>
            <p:extLst>
              <p:ext uri="{D42A27DB-BD31-4B8C-83A1-F6EECF244321}">
                <p14:modId xmlns:p14="http://schemas.microsoft.com/office/powerpoint/2010/main" val="4181440595"/>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7583519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F6F1E82-F603-49E4-9641-09EEA984A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D83F91-7D67-420F-9B4D-66D63FAA0A3F}"/>
              </a:ext>
            </a:extLst>
          </p:cNvPr>
          <p:cNvSpPr>
            <a:spLocks noGrp="1"/>
          </p:cNvSpPr>
          <p:nvPr>
            <p:ph type="title"/>
          </p:nvPr>
        </p:nvSpPr>
        <p:spPr>
          <a:xfrm>
            <a:off x="1097280" y="286603"/>
            <a:ext cx="10058400" cy="1450757"/>
          </a:xfrm>
        </p:spPr>
        <p:txBody>
          <a:bodyPr>
            <a:normAutofit/>
          </a:bodyPr>
          <a:lstStyle/>
          <a:p>
            <a:r>
              <a:rPr lang="en-US" dirty="0"/>
              <a:t>CAREER IN DATA SCIENCE</a:t>
            </a:r>
          </a:p>
        </p:txBody>
      </p:sp>
      <p:cxnSp>
        <p:nvCxnSpPr>
          <p:cNvPr id="11" name="Straight Connector 10">
            <a:extLst>
              <a:ext uri="{FF2B5EF4-FFF2-40B4-BE49-F238E27FC236}">
                <a16:creationId xmlns:a16="http://schemas.microsoft.com/office/drawing/2014/main" id="{C81CFD00-FC30-4AFB-A61F-3127B2C90F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9D1595AB-90F6-488F-B5E3-F8CFCC8FAA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98F4B1B5-CEBD-44A9-9930-95401E974D05}"/>
              </a:ext>
            </a:extLst>
          </p:cNvPr>
          <p:cNvGraphicFramePr>
            <a:graphicFrameLocks noGrp="1"/>
          </p:cNvGraphicFramePr>
          <p:nvPr>
            <p:ph idx="1"/>
            <p:extLst>
              <p:ext uri="{D42A27DB-BD31-4B8C-83A1-F6EECF244321}">
                <p14:modId xmlns:p14="http://schemas.microsoft.com/office/powerpoint/2010/main" val="3092865412"/>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9745453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D5BF0D9-0188-43C6-9502-C6D6F22C959A}"/>
              </a:ext>
            </a:extLst>
          </p:cNvPr>
          <p:cNvSpPr>
            <a:spLocks noGrp="1"/>
          </p:cNvSpPr>
          <p:nvPr>
            <p:ph type="title"/>
          </p:nvPr>
        </p:nvSpPr>
        <p:spPr>
          <a:xfrm>
            <a:off x="1097280" y="286603"/>
            <a:ext cx="10058400" cy="1450757"/>
          </a:xfrm>
        </p:spPr>
        <p:txBody>
          <a:bodyPr anchor="ctr">
            <a:normAutofit/>
          </a:bodyPr>
          <a:lstStyle/>
          <a:p>
            <a:r>
              <a:rPr lang="en-US">
                <a:solidFill>
                  <a:srgbClr val="FFFFFF"/>
                </a:solidFill>
              </a:rPr>
              <a:t>                  CONCLUSION</a:t>
            </a:r>
          </a:p>
        </p:txBody>
      </p:sp>
      <p:sp>
        <p:nvSpPr>
          <p:cNvPr id="3" name="Content Placeholder 2">
            <a:extLst>
              <a:ext uri="{FF2B5EF4-FFF2-40B4-BE49-F238E27FC236}">
                <a16:creationId xmlns:a16="http://schemas.microsoft.com/office/drawing/2014/main" id="{9757EF85-892F-4BB5-8069-F3BF240EA9FC}"/>
              </a:ext>
            </a:extLst>
          </p:cNvPr>
          <p:cNvSpPr>
            <a:spLocks noGrp="1"/>
          </p:cNvSpPr>
          <p:nvPr>
            <p:ph idx="1"/>
          </p:nvPr>
        </p:nvSpPr>
        <p:spPr>
          <a:xfrm>
            <a:off x="1096963" y="2675694"/>
            <a:ext cx="10058400" cy="3193294"/>
          </a:xfrm>
        </p:spPr>
        <p:txBody>
          <a:bodyPr vert="horz" lIns="0" tIns="45720" rIns="0" bIns="45720" rtlCol="0">
            <a:normAutofit/>
          </a:bodyPr>
          <a:lstStyle/>
          <a:p>
            <a:r>
              <a:rPr lang="en-US">
                <a:ea typeface="+mn-lt"/>
                <a:cs typeface="+mn-lt"/>
              </a:rPr>
              <a:t>Data science education is well into its formative stages of development; it is evolving into a self-supporting discipline and producing professionals with distinct and complementary skills relative to professionals in the computer, information, and statistical sciences. However, regardless of its potential eventual disciplinary status, the evidence points to robust growth of data science education that will indelibly shape the undergraduate students of the future. In fact, fueled by growing student interest and industry demand, data science education will likely become a staple of the undergraduate experience. There will be an increase in the number of students majoring, minoring, earning certificates, or just taking courses in data science as the value of data skills becomes even more widely recognized. </a:t>
            </a:r>
            <a:endParaRPr lang="en-US"/>
          </a:p>
        </p:txBody>
      </p:sp>
      <p:sp>
        <p:nvSpPr>
          <p:cNvPr id="7" name="Rectangle 11">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1851918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1551C5-3E32-45A4-9EBC-77F752603A42}"/>
              </a:ext>
            </a:extLst>
          </p:cNvPr>
          <p:cNvSpPr>
            <a:spLocks noGrp="1"/>
          </p:cNvSpPr>
          <p:nvPr>
            <p:ph type="title"/>
          </p:nvPr>
        </p:nvSpPr>
        <p:spPr>
          <a:xfrm>
            <a:off x="949047" y="643466"/>
            <a:ext cx="2771273" cy="5470463"/>
          </a:xfrm>
        </p:spPr>
        <p:txBody>
          <a:bodyPr anchor="ctr">
            <a:normAutofit/>
          </a:bodyPr>
          <a:lstStyle/>
          <a:p>
            <a:endParaRPr lang="en-US" sz="3600"/>
          </a:p>
        </p:txBody>
      </p:sp>
      <p:cxnSp>
        <p:nvCxnSpPr>
          <p:cNvPr id="10" name="Straight Connector 9">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3"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95382D0-F174-4C61-A37C-642AFE3036BD}"/>
              </a:ext>
            </a:extLst>
          </p:cNvPr>
          <p:cNvSpPr>
            <a:spLocks noGrp="1"/>
          </p:cNvSpPr>
          <p:nvPr>
            <p:ph idx="1"/>
          </p:nvPr>
        </p:nvSpPr>
        <p:spPr>
          <a:xfrm>
            <a:off x="4428565" y="643466"/>
            <a:ext cx="6818427" cy="5470462"/>
          </a:xfrm>
        </p:spPr>
        <p:txBody>
          <a:bodyPr vert="horz" lIns="0" tIns="45720" rIns="0" bIns="45720" rtlCol="0" anchor="ctr">
            <a:normAutofit/>
          </a:bodyPr>
          <a:lstStyle/>
          <a:p>
            <a:r>
              <a:rPr lang="en-US" sz="6000" dirty="0"/>
              <a:t>THANK YOU!!!</a:t>
            </a:r>
          </a:p>
        </p:txBody>
      </p:sp>
    </p:spTree>
    <p:extLst>
      <p:ext uri="{BB962C8B-B14F-4D97-AF65-F5344CB8AC3E}">
        <p14:creationId xmlns:p14="http://schemas.microsoft.com/office/powerpoint/2010/main" val="23637504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7" name="Straight Connector 46">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49" name="Rectangle 48">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7AA9B5"/>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572FBF0-E5B6-4FB1-9C29-C5A689370BE4}"/>
              </a:ext>
            </a:extLst>
          </p:cNvPr>
          <p:cNvSpPr>
            <a:spLocks noGrp="1"/>
          </p:cNvSpPr>
          <p:nvPr>
            <p:ph type="title"/>
          </p:nvPr>
        </p:nvSpPr>
        <p:spPr>
          <a:xfrm>
            <a:off x="435869" y="231472"/>
            <a:ext cx="4145159" cy="4784262"/>
          </a:xfrm>
        </p:spPr>
        <p:txBody>
          <a:bodyPr vert="horz" lIns="91440" tIns="45720" rIns="91440" bIns="45720" rtlCol="0" anchor="b">
            <a:noAutofit/>
          </a:bodyPr>
          <a:lstStyle/>
          <a:p>
            <a:endParaRPr lang="en-US" sz="1800">
              <a:solidFill>
                <a:srgbClr val="FFFFFF"/>
              </a:solidFill>
            </a:endParaRPr>
          </a:p>
          <a:p>
            <a:r>
              <a:rPr lang="en-US" sz="2400" b="1" dirty="0">
                <a:solidFill>
                  <a:srgbClr val="FFFFFF"/>
                </a:solidFill>
              </a:rPr>
              <a:t>Data science</a:t>
            </a:r>
            <a:r>
              <a:rPr lang="en-US" sz="2400" dirty="0">
                <a:solidFill>
                  <a:srgbClr val="FFFFFF"/>
                </a:solidFill>
              </a:rPr>
              <a:t> provides meaningful information based on large amounts of complex </a:t>
            </a:r>
            <a:r>
              <a:rPr lang="en-US" sz="2400" b="1" dirty="0">
                <a:solidFill>
                  <a:srgbClr val="FFFFFF"/>
                </a:solidFill>
              </a:rPr>
              <a:t>data</a:t>
            </a:r>
            <a:r>
              <a:rPr lang="en-US" sz="2400" dirty="0">
                <a:solidFill>
                  <a:srgbClr val="FFFFFF"/>
                </a:solidFill>
              </a:rPr>
              <a:t> or big </a:t>
            </a:r>
            <a:r>
              <a:rPr lang="en-US" sz="2400" b="1" dirty="0">
                <a:solidFill>
                  <a:srgbClr val="FFFFFF"/>
                </a:solidFill>
              </a:rPr>
              <a:t>data</a:t>
            </a:r>
            <a:r>
              <a:rPr lang="en-US" sz="2400" dirty="0">
                <a:solidFill>
                  <a:srgbClr val="FFFFFF"/>
                </a:solidFill>
              </a:rPr>
              <a:t>. </a:t>
            </a:r>
            <a:r>
              <a:rPr lang="en-US" sz="2400" b="1" dirty="0">
                <a:solidFill>
                  <a:srgbClr val="FFFFFF"/>
                </a:solidFill>
              </a:rPr>
              <a:t>Data science</a:t>
            </a:r>
            <a:r>
              <a:rPr lang="en-US" sz="2400" dirty="0">
                <a:solidFill>
                  <a:srgbClr val="FFFFFF"/>
                </a:solidFill>
              </a:rPr>
              <a:t>, or </a:t>
            </a:r>
            <a:r>
              <a:rPr lang="en-US" sz="2400" b="1" dirty="0">
                <a:solidFill>
                  <a:srgbClr val="FFFFFF"/>
                </a:solidFill>
              </a:rPr>
              <a:t>data</a:t>
            </a:r>
            <a:r>
              <a:rPr lang="en-US" sz="2400" dirty="0">
                <a:solidFill>
                  <a:srgbClr val="FFFFFF"/>
                </a:solidFill>
              </a:rPr>
              <a:t>-driven </a:t>
            </a:r>
            <a:r>
              <a:rPr lang="en-US" sz="2400" b="1" dirty="0">
                <a:solidFill>
                  <a:srgbClr val="FFFFFF"/>
                </a:solidFill>
              </a:rPr>
              <a:t>science</a:t>
            </a:r>
            <a:r>
              <a:rPr lang="en-US" sz="2400" dirty="0">
                <a:solidFill>
                  <a:srgbClr val="FFFFFF"/>
                </a:solidFill>
              </a:rPr>
              <a:t>, combines different fields of work in statistics and computation to interpret </a:t>
            </a:r>
            <a:r>
              <a:rPr lang="en-US" sz="2400" b="1" dirty="0">
                <a:solidFill>
                  <a:srgbClr val="FFFFFF"/>
                </a:solidFill>
              </a:rPr>
              <a:t>data</a:t>
            </a:r>
            <a:r>
              <a:rPr lang="en-US" sz="2400" dirty="0">
                <a:solidFill>
                  <a:srgbClr val="FFFFFF"/>
                </a:solidFill>
              </a:rPr>
              <a:t> for decision-making purposes.</a:t>
            </a:r>
          </a:p>
        </p:txBody>
      </p:sp>
      <p:cxnSp>
        <p:nvCxnSpPr>
          <p:cNvPr id="53" name="Straight Connector 52">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4" name="Picture 4" descr="Text&#10;&#10;Description automatically generated">
            <a:extLst>
              <a:ext uri="{FF2B5EF4-FFF2-40B4-BE49-F238E27FC236}">
                <a16:creationId xmlns:a16="http://schemas.microsoft.com/office/drawing/2014/main" id="{A67ABF75-8755-4954-AF90-EAD7B0E20247}"/>
              </a:ext>
            </a:extLst>
          </p:cNvPr>
          <p:cNvPicPr>
            <a:picLocks noChangeAspect="1"/>
          </p:cNvPicPr>
          <p:nvPr/>
        </p:nvPicPr>
        <p:blipFill>
          <a:blip r:embed="rId2"/>
          <a:stretch>
            <a:fillRect/>
          </a:stretch>
        </p:blipFill>
        <p:spPr>
          <a:xfrm>
            <a:off x="5282335" y="1530611"/>
            <a:ext cx="6275667" cy="3796778"/>
          </a:xfrm>
          <a:prstGeom prst="rect">
            <a:avLst/>
          </a:prstGeom>
        </p:spPr>
      </p:pic>
    </p:spTree>
    <p:extLst>
      <p:ext uri="{BB962C8B-B14F-4D97-AF65-F5344CB8AC3E}">
        <p14:creationId xmlns:p14="http://schemas.microsoft.com/office/powerpoint/2010/main" val="294436545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B64491A-293D-42B0-B103-687D3A1FBC1C}"/>
              </a:ext>
            </a:extLst>
          </p:cNvPr>
          <p:cNvSpPr>
            <a:spLocks noGrp="1"/>
          </p:cNvSpPr>
          <p:nvPr>
            <p:ph type="title"/>
          </p:nvPr>
        </p:nvSpPr>
        <p:spPr>
          <a:xfrm>
            <a:off x="1097280" y="286603"/>
            <a:ext cx="10058400" cy="1450757"/>
          </a:xfrm>
        </p:spPr>
        <p:txBody>
          <a:bodyPr anchor="ctr">
            <a:normAutofit/>
          </a:bodyPr>
          <a:lstStyle/>
          <a:p>
            <a:r>
              <a:rPr lang="en-US" dirty="0">
                <a:solidFill>
                  <a:srgbClr val="FFFFFF"/>
                </a:solidFill>
              </a:rPr>
              <a:t>ASPECTS OF DATA SCIENCE</a:t>
            </a:r>
          </a:p>
        </p:txBody>
      </p:sp>
      <p:sp>
        <p:nvSpPr>
          <p:cNvPr id="3" name="Content Placeholder 2">
            <a:extLst>
              <a:ext uri="{FF2B5EF4-FFF2-40B4-BE49-F238E27FC236}">
                <a16:creationId xmlns:a16="http://schemas.microsoft.com/office/drawing/2014/main" id="{142B09AD-3DC8-4681-A365-8F7E0A06B7B1}"/>
              </a:ext>
            </a:extLst>
          </p:cNvPr>
          <p:cNvSpPr>
            <a:spLocks noGrp="1"/>
          </p:cNvSpPr>
          <p:nvPr>
            <p:ph idx="1"/>
          </p:nvPr>
        </p:nvSpPr>
        <p:spPr>
          <a:xfrm>
            <a:off x="1085919" y="1913694"/>
            <a:ext cx="10058400" cy="4187207"/>
          </a:xfrm>
        </p:spPr>
        <p:txBody>
          <a:bodyPr vert="horz" lIns="0" tIns="45720" rIns="0" bIns="45720" rtlCol="0" anchor="t">
            <a:normAutofit/>
          </a:bodyPr>
          <a:lstStyle/>
          <a:p>
            <a:pPr>
              <a:buFont typeface="Wingdings"/>
              <a:buChar char="v"/>
            </a:pPr>
            <a:r>
              <a:rPr lang="en-US" dirty="0"/>
              <a:t>PREDICTIVE ENGINE</a:t>
            </a:r>
          </a:p>
          <a:p>
            <a:pPr>
              <a:buFont typeface="Wingdings"/>
              <a:buChar char="v"/>
            </a:pPr>
            <a:r>
              <a:rPr lang="en-US" dirty="0"/>
              <a:t>DATA VISUALIZATION</a:t>
            </a:r>
          </a:p>
          <a:p>
            <a:pPr>
              <a:buFont typeface="Wingdings"/>
              <a:buChar char="v"/>
            </a:pPr>
            <a:r>
              <a:rPr lang="en-US" dirty="0"/>
              <a:t>DATA ANALYSIS</a:t>
            </a:r>
          </a:p>
          <a:p>
            <a:pPr>
              <a:buFont typeface="Wingdings"/>
              <a:buChar char="v"/>
            </a:pPr>
            <a:r>
              <a:rPr lang="en-US" dirty="0"/>
              <a:t>SERIES DATA ANALYSIS</a:t>
            </a:r>
          </a:p>
          <a:p>
            <a:pPr>
              <a:buFont typeface="Wingdings"/>
              <a:buChar char="v"/>
            </a:pPr>
            <a:r>
              <a:rPr lang="en-US" dirty="0"/>
              <a:t>UNSTRUCTURED DATA ANALYSIS</a:t>
            </a:r>
          </a:p>
          <a:p>
            <a:pPr>
              <a:buFont typeface="Wingdings"/>
              <a:buChar char="v"/>
            </a:pPr>
            <a:r>
              <a:rPr lang="en-US" dirty="0">
                <a:ea typeface="+mn-lt"/>
                <a:cs typeface="+mn-lt"/>
              </a:rPr>
              <a:t>SIMULATION – DETERMINISTIC AND PROBABILISTIC, AND OPTIMIZATION</a:t>
            </a:r>
          </a:p>
          <a:p>
            <a:pPr>
              <a:buFont typeface="Wingdings"/>
              <a:buChar char="v"/>
            </a:pPr>
            <a:r>
              <a:rPr lang="en-US" dirty="0"/>
              <a:t>DEEP LEARNING</a:t>
            </a:r>
          </a:p>
        </p:txBody>
      </p:sp>
      <p:sp>
        <p:nvSpPr>
          <p:cNvPr id="12" name="Rectangle 11">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5153793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3">
            <a:extLst>
              <a:ext uri="{FF2B5EF4-FFF2-40B4-BE49-F238E27FC236}">
                <a16:creationId xmlns:a16="http://schemas.microsoft.com/office/drawing/2014/main" id="{B0E58038-8ACE-4AD9-B404-25C603550D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Graphical user interface&#10;&#10;Description automatically generated">
            <a:extLst>
              <a:ext uri="{FF2B5EF4-FFF2-40B4-BE49-F238E27FC236}">
                <a16:creationId xmlns:a16="http://schemas.microsoft.com/office/drawing/2014/main" id="{EA574738-1B91-4857-BFDD-FBED6C2F90A7}"/>
              </a:ext>
            </a:extLst>
          </p:cNvPr>
          <p:cNvPicPr>
            <a:picLocks noChangeAspect="1"/>
          </p:cNvPicPr>
          <p:nvPr/>
        </p:nvPicPr>
        <p:blipFill rotWithShape="1">
          <a:blip r:embed="rId2">
            <a:alphaModFix amt="35000"/>
          </a:blip>
          <a:srcRect l="1667" r="8110" b="-1"/>
          <a:stretch/>
        </p:blipFill>
        <p:spPr>
          <a:xfrm>
            <a:off x="20" y="10"/>
            <a:ext cx="12191980" cy="6857990"/>
          </a:xfrm>
          <a:prstGeom prst="rect">
            <a:avLst/>
          </a:prstGeom>
        </p:spPr>
      </p:pic>
      <p:sp>
        <p:nvSpPr>
          <p:cNvPr id="2" name="Title 1">
            <a:extLst>
              <a:ext uri="{FF2B5EF4-FFF2-40B4-BE49-F238E27FC236}">
                <a16:creationId xmlns:a16="http://schemas.microsoft.com/office/drawing/2014/main" id="{1C863FDD-3365-41E6-A84A-9D75768022A6}"/>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a:t>ROLE OF DATA SCIENTIST</a:t>
            </a:r>
          </a:p>
        </p:txBody>
      </p:sp>
      <p:cxnSp>
        <p:nvCxnSpPr>
          <p:cNvPr id="33" name="Straight Connector 35">
            <a:extLst>
              <a:ext uri="{FF2B5EF4-FFF2-40B4-BE49-F238E27FC236}">
                <a16:creationId xmlns:a16="http://schemas.microsoft.com/office/drawing/2014/main" id="{38A34772-9011-42B5-AA63-FD6DEC92EE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910746"/>
            <a:ext cx="99669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Content Placeholder 28">
            <a:extLst>
              <a:ext uri="{FF2B5EF4-FFF2-40B4-BE49-F238E27FC236}">
                <a16:creationId xmlns:a16="http://schemas.microsoft.com/office/drawing/2014/main" id="{ADBBA93C-25C2-4835-B7B4-F56913489B94}"/>
              </a:ext>
            </a:extLst>
          </p:cNvPr>
          <p:cNvSpPr>
            <a:spLocks noGrp="1"/>
          </p:cNvSpPr>
          <p:nvPr>
            <p:ph idx="1"/>
          </p:nvPr>
        </p:nvSpPr>
        <p:spPr>
          <a:xfrm>
            <a:off x="1097280" y="2108201"/>
            <a:ext cx="10058400" cy="3760891"/>
          </a:xfrm>
        </p:spPr>
        <p:txBody>
          <a:bodyPr vert="horz" lIns="0" tIns="45720" rIns="0" bIns="45720" rtlCol="0" anchor="t">
            <a:normAutofit/>
          </a:bodyPr>
          <a:lstStyle/>
          <a:p>
            <a:pPr>
              <a:buFont typeface="Wingdings" panose="020F0502020204030204" pitchFamily="34" charset="0"/>
              <a:buChar char="Ø"/>
            </a:pPr>
            <a:r>
              <a:rPr lang="en-US" dirty="0"/>
              <a:t>DATA VISUALIZATION</a:t>
            </a:r>
          </a:p>
          <a:p>
            <a:pPr>
              <a:buFont typeface="Wingdings" panose="020F0502020204030204" pitchFamily="34" charset="0"/>
              <a:buChar char="Ø"/>
            </a:pPr>
            <a:r>
              <a:rPr lang="en-US" dirty="0"/>
              <a:t>DATA ANALYSIS</a:t>
            </a:r>
          </a:p>
          <a:p>
            <a:pPr>
              <a:buFont typeface="Wingdings" panose="020F0502020204030204" pitchFamily="34" charset="0"/>
              <a:buChar char="Ø"/>
            </a:pPr>
            <a:r>
              <a:rPr lang="en-US" dirty="0"/>
              <a:t>STORY TELLING</a:t>
            </a:r>
          </a:p>
          <a:p>
            <a:pPr>
              <a:buFont typeface="Wingdings" panose="020F0502020204030204" pitchFamily="34" charset="0"/>
              <a:buChar char="Ø"/>
            </a:pPr>
            <a:r>
              <a:rPr lang="en-US" dirty="0"/>
              <a:t>PROGRAMMING</a:t>
            </a:r>
          </a:p>
          <a:p>
            <a:pPr>
              <a:buFont typeface="Wingdings" panose="020F0502020204030204" pitchFamily="34" charset="0"/>
              <a:buChar char="Ø"/>
            </a:pPr>
            <a:endParaRPr lang="en-US"/>
          </a:p>
        </p:txBody>
      </p:sp>
      <p:sp>
        <p:nvSpPr>
          <p:cNvPr id="35" name="Rectangle 37">
            <a:extLst>
              <a:ext uri="{FF2B5EF4-FFF2-40B4-BE49-F238E27FC236}">
                <a16:creationId xmlns:a16="http://schemas.microsoft.com/office/drawing/2014/main" id="{82BCDE19-2810-4337-9C49-8589C42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45163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4">
            <a:extLst>
              <a:ext uri="{FF2B5EF4-FFF2-40B4-BE49-F238E27FC236}">
                <a16:creationId xmlns:a16="http://schemas.microsoft.com/office/drawing/2014/main" id="{A8E9C91B-7EAD-4562-AB0E-DFB9663AE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10;&#10;Description automatically generated">
            <a:extLst>
              <a:ext uri="{FF2B5EF4-FFF2-40B4-BE49-F238E27FC236}">
                <a16:creationId xmlns:a16="http://schemas.microsoft.com/office/drawing/2014/main" id="{9FEEB9BC-410C-4690-A44F-B6D9C1FB8DB8}"/>
              </a:ext>
            </a:extLst>
          </p:cNvPr>
          <p:cNvPicPr>
            <a:picLocks noGrp="1" noChangeAspect="1"/>
          </p:cNvPicPr>
          <p:nvPr>
            <p:ph idx="1"/>
          </p:nvPr>
        </p:nvPicPr>
        <p:blipFill>
          <a:blip r:embed="rId2"/>
          <a:stretch>
            <a:fillRect/>
          </a:stretch>
        </p:blipFill>
        <p:spPr>
          <a:xfrm>
            <a:off x="3759041" y="1049498"/>
            <a:ext cx="4661748" cy="5039728"/>
          </a:xfrm>
          <a:prstGeom prst="rect">
            <a:avLst/>
          </a:prstGeom>
        </p:spPr>
      </p:pic>
    </p:spTree>
    <p:extLst>
      <p:ext uri="{BB962C8B-B14F-4D97-AF65-F5344CB8AC3E}">
        <p14:creationId xmlns:p14="http://schemas.microsoft.com/office/powerpoint/2010/main" val="397230296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6C949A9-437F-48E0-815D-4B6A0B99F584}"/>
              </a:ext>
            </a:extLst>
          </p:cNvPr>
          <p:cNvSpPr>
            <a:spLocks noGrp="1"/>
          </p:cNvSpPr>
          <p:nvPr>
            <p:ph type="title"/>
          </p:nvPr>
        </p:nvSpPr>
        <p:spPr>
          <a:xfrm>
            <a:off x="1097280" y="286603"/>
            <a:ext cx="10058400" cy="1450757"/>
          </a:xfrm>
        </p:spPr>
        <p:txBody>
          <a:bodyPr anchor="ctr">
            <a:normAutofit/>
          </a:bodyPr>
          <a:lstStyle/>
          <a:p>
            <a:r>
              <a:rPr lang="en-US" dirty="0">
                <a:solidFill>
                  <a:srgbClr val="FFFFFF"/>
                </a:solidFill>
              </a:rPr>
              <a:t>TOOLS USED</a:t>
            </a:r>
          </a:p>
        </p:txBody>
      </p:sp>
      <p:sp>
        <p:nvSpPr>
          <p:cNvPr id="3" name="Content Placeholder 2">
            <a:extLst>
              <a:ext uri="{FF2B5EF4-FFF2-40B4-BE49-F238E27FC236}">
                <a16:creationId xmlns:a16="http://schemas.microsoft.com/office/drawing/2014/main" id="{D2FCC513-ACBB-4E5C-B7A7-F351F0DEA650}"/>
              </a:ext>
            </a:extLst>
          </p:cNvPr>
          <p:cNvSpPr>
            <a:spLocks noGrp="1"/>
          </p:cNvSpPr>
          <p:nvPr>
            <p:ph idx="1"/>
          </p:nvPr>
        </p:nvSpPr>
        <p:spPr>
          <a:xfrm>
            <a:off x="1096963" y="1957868"/>
            <a:ext cx="10058400" cy="3911120"/>
          </a:xfrm>
        </p:spPr>
        <p:txBody>
          <a:bodyPr vert="horz" lIns="0" tIns="45720" rIns="0" bIns="45720" rtlCol="0" anchor="t">
            <a:normAutofit/>
          </a:bodyPr>
          <a:lstStyle/>
          <a:p>
            <a:pPr>
              <a:buFont typeface="Wingdings"/>
              <a:buChar char="q"/>
            </a:pPr>
            <a:r>
              <a:rPr lang="en-US" dirty="0"/>
              <a:t>EXCEL</a:t>
            </a:r>
          </a:p>
          <a:p>
            <a:pPr>
              <a:buFont typeface="Wingdings"/>
              <a:buChar char="q"/>
            </a:pPr>
            <a:r>
              <a:rPr lang="en-US" dirty="0"/>
              <a:t>TABLEAU</a:t>
            </a:r>
          </a:p>
          <a:p>
            <a:pPr>
              <a:buFont typeface="Wingdings"/>
              <a:buChar char="q"/>
            </a:pPr>
            <a:r>
              <a:rPr lang="en-US" dirty="0"/>
              <a:t>JUPYTER</a:t>
            </a:r>
          </a:p>
          <a:p>
            <a:pPr>
              <a:buFont typeface="Wingdings"/>
              <a:buChar char="q"/>
            </a:pPr>
            <a:r>
              <a:rPr lang="en-US" dirty="0"/>
              <a:t>SCKIT-LEARN</a:t>
            </a:r>
          </a:p>
          <a:p>
            <a:pPr>
              <a:buFont typeface="Wingdings"/>
              <a:buChar char="q"/>
            </a:pPr>
            <a:r>
              <a:rPr lang="en-US" dirty="0"/>
              <a:t>MATPLOTLIB</a:t>
            </a:r>
          </a:p>
        </p:txBody>
      </p:sp>
      <p:sp>
        <p:nvSpPr>
          <p:cNvPr id="12" name="Rectangle 11">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956709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8E9C91B-7EAD-4562-AB0E-DFB9663AE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4" descr="Graphical user interface, text, application&#10;&#10;Description automatically generated">
            <a:extLst>
              <a:ext uri="{FF2B5EF4-FFF2-40B4-BE49-F238E27FC236}">
                <a16:creationId xmlns:a16="http://schemas.microsoft.com/office/drawing/2014/main" id="{C5306ABB-15D7-4505-A32A-C06A501EE2A5}"/>
              </a:ext>
            </a:extLst>
          </p:cNvPr>
          <p:cNvPicPr>
            <a:picLocks noGrp="1" noChangeAspect="1"/>
          </p:cNvPicPr>
          <p:nvPr>
            <p:ph idx="1"/>
          </p:nvPr>
        </p:nvPicPr>
        <p:blipFill>
          <a:blip r:embed="rId2"/>
          <a:stretch>
            <a:fillRect/>
          </a:stretch>
        </p:blipFill>
        <p:spPr>
          <a:xfrm>
            <a:off x="1263249" y="643467"/>
            <a:ext cx="9665502" cy="5050225"/>
          </a:xfrm>
          <a:prstGeom prst="rect">
            <a:avLst/>
          </a:prstGeom>
        </p:spPr>
      </p:pic>
    </p:spTree>
    <p:extLst>
      <p:ext uri="{BB962C8B-B14F-4D97-AF65-F5344CB8AC3E}">
        <p14:creationId xmlns:p14="http://schemas.microsoft.com/office/powerpoint/2010/main" val="35068321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heme/theme1.xml><?xml version="1.0" encoding="utf-8"?>
<a:theme xmlns:a="http://schemas.openxmlformats.org/drawingml/2006/main" name="RetrospectVTI">
  <a:themeElements>
    <a:clrScheme name="AnalogousFromLightSeed_2SEEDS">
      <a:dk1>
        <a:srgbClr val="000000"/>
      </a:dk1>
      <a:lt1>
        <a:srgbClr val="FFFFFF"/>
      </a:lt1>
      <a:dk2>
        <a:srgbClr val="412429"/>
      </a:dk2>
      <a:lt2>
        <a:srgbClr val="E2E8E7"/>
      </a:lt2>
      <a:accent1>
        <a:srgbClr val="BB7E89"/>
      </a:accent1>
      <a:accent2>
        <a:srgbClr val="C795B3"/>
      </a:accent2>
      <a:accent3>
        <a:srgbClr val="C49B8F"/>
      </a:accent3>
      <a:accent4>
        <a:srgbClr val="75ADA1"/>
      </a:accent4>
      <a:accent5>
        <a:srgbClr val="7AA9B5"/>
      </a:accent5>
      <a:accent6>
        <a:srgbClr val="7E95BB"/>
      </a:accent6>
      <a:hlink>
        <a:srgbClr val="568E84"/>
      </a:hlink>
      <a:folHlink>
        <a:srgbClr val="7F7F7F"/>
      </a:folHlink>
    </a:clrScheme>
    <a:fontScheme name="Retrospect">
      <a:majorFont>
        <a:latin typeface="Arial Nova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Nova"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emplate>office theme</Template>
  <TotalTime>126</TotalTime>
  <Words>576</Words>
  <Application>Microsoft Office PowerPoint</Application>
  <PresentationFormat>Widescreen</PresentationFormat>
  <Paragraphs>85</Paragraphs>
  <Slides>34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 Nova</vt:lpstr>
      <vt:lpstr>Arial Nova Light</vt:lpstr>
      <vt:lpstr>Calibri</vt:lpstr>
      <vt:lpstr>Contoso Global</vt:lpstr>
      <vt:lpstr>Wingdings</vt:lpstr>
      <vt:lpstr>RetrospectVTI</vt:lpstr>
      <vt:lpstr>LOVELY PROFESSIONAL UNIVERSITY            JALANDHAR,PUNJAB                SIX WEEK TRAINING  ON                MICROLEARNING IN DATA SCIENCE</vt:lpstr>
      <vt:lpstr>               TOPICS COVERED</vt:lpstr>
      <vt:lpstr> WHAT IS DATA SCIENCE??        </vt:lpstr>
      <vt:lpstr> Data science provides meaningful information based on large amounts of complex data or big data. Data science, or data-driven science, combines different fields of work in statistics and computation to interpret data for decision-making purposes.</vt:lpstr>
      <vt:lpstr>ASPECTS OF DATA SCIENCE</vt:lpstr>
      <vt:lpstr>ROLE OF DATA SCIENTIST</vt:lpstr>
      <vt:lpstr>PowerPoint Presentation</vt:lpstr>
      <vt:lpstr>TOOLS USED</vt:lpstr>
      <vt:lpstr>PowerPoint Presentation</vt:lpstr>
      <vt:lpstr>PowerPoint Presentation</vt:lpstr>
      <vt:lpstr>MATHS FOR DATA SCIENCE</vt:lpstr>
      <vt:lpstr>PowerPoint Presentation</vt:lpstr>
      <vt:lpstr>MACHINE LEARNING IN DATA SCIENCE</vt:lpstr>
      <vt:lpstr>MACHINE LEARNING ALGORITHMS USED IN DATA SCIENCE</vt:lpstr>
      <vt:lpstr>PROJECTS </vt:lpstr>
      <vt:lpstr>UNIVERSITY DASHBOARD</vt:lpstr>
      <vt:lpstr>PowerPoint Presentation</vt:lpstr>
      <vt:lpstr>PowerPoint Presentation</vt:lpstr>
      <vt:lpstr>UDEMY DASHBOARD</vt:lpstr>
      <vt:lpstr>PowerPoint Presentation</vt:lpstr>
      <vt:lpstr>PowerPoint Presentation</vt:lpstr>
      <vt:lpstr>PROJECT USING ML</vt:lpstr>
      <vt:lpstr>PowerPoint Presentation</vt:lpstr>
      <vt:lpstr>PowerPoint Presentation</vt:lpstr>
      <vt:lpstr>PowerPoint Presentation</vt:lpstr>
      <vt:lpstr>PROJECT USING PYTHON</vt:lpstr>
      <vt:lpstr>PowerPoint Presentation</vt:lpstr>
      <vt:lpstr>PowerPoint Presentation</vt:lpstr>
      <vt:lpstr>PowerPoint Presentation</vt:lpstr>
      <vt:lpstr>PowerPoint Presentation</vt:lpstr>
      <vt:lpstr>FUTURE SCOPE FOR DATA SCIENCE</vt:lpstr>
      <vt:lpstr>CAREER IN DATA SCIENCE</vt:lpstr>
      <vt:lpstr>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Sneha Singh</cp:lastModifiedBy>
  <cp:revision>637</cp:revision>
  <dcterms:created xsi:type="dcterms:W3CDTF">2020-09-26T17:52:40Z</dcterms:created>
  <dcterms:modified xsi:type="dcterms:W3CDTF">2020-09-28T03:59:19Z</dcterms:modified>
</cp:coreProperties>
</file>