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09064"/>
      </p:ext>
    </p:extLst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80824"/>
      </p:ext>
    </p:extLst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20616"/>
      </p:ext>
    </p:extLst>
  </p:cSld>
  <p:clrMapOvr>
    <a:masterClrMapping/>
  </p:clrMapOvr>
  <p:transition spd="med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58066"/>
      </p:ext>
    </p:extLst>
  </p:cSld>
  <p:clrMapOvr>
    <a:masterClrMapping/>
  </p:clrMapOvr>
  <p:transition spd="med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93115"/>
      </p:ext>
    </p:extLst>
  </p:cSld>
  <p:clrMapOvr>
    <a:masterClrMapping/>
  </p:clrMapOvr>
  <p:transition spd="med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00584"/>
      </p:ext>
    </p:extLst>
  </p:cSld>
  <p:clrMapOvr>
    <a:masterClrMapping/>
  </p:clrMapOvr>
  <p:transition spd="med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4555"/>
      </p:ext>
    </p:extLst>
  </p:cSld>
  <p:clrMapOvr>
    <a:masterClrMapping/>
  </p:clrMapOvr>
  <p:transition spd="med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32823"/>
      </p:ext>
    </p:extLst>
  </p:cSld>
  <p:clrMapOvr>
    <a:masterClrMapping/>
  </p:clrMapOvr>
  <p:transition spd="med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2664"/>
      </p:ext>
    </p:extLst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45169"/>
      </p:ext>
    </p:extLst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2045"/>
      </p:ext>
    </p:extLst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35633"/>
      </p:ext>
    </p:extLst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90691"/>
      </p:ext>
    </p:extLst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16993"/>
      </p:ext>
    </p:extLst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36305"/>
      </p:ext>
    </p:extLst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96171"/>
      </p:ext>
    </p:extLst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05662"/>
      </p:ext>
    </p:extLst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320863-9F7E-4938-89D1-D37476576A2B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6C712-0ADB-43B5-8835-245E9D6CF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2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randomBar dir="vert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9C73-5078-4A50-9A8C-B0AFB754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310" y="314904"/>
            <a:ext cx="8574622" cy="1195984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TABLEAU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92302-8872-4E52-A43F-2B13374CA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051" y="2392791"/>
            <a:ext cx="9104671" cy="28281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36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DASHBOARDING ON UDEMY COURSES</a:t>
            </a:r>
          </a:p>
          <a:p>
            <a:pPr algn="l"/>
            <a:endParaRPr lang="en-IN" sz="36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4" algn="l"/>
            <a:endParaRPr lang="en-IN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4" algn="l"/>
            <a:r>
              <a:rPr lang="en-IN" sz="3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SUBMITTED BY: </a:t>
            </a:r>
          </a:p>
          <a:p>
            <a:pPr lvl="4" algn="l"/>
            <a:r>
              <a:rPr lang="en-IN" sz="3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					SNEHA SINGH</a:t>
            </a:r>
          </a:p>
        </p:txBody>
      </p:sp>
    </p:spTree>
    <p:extLst>
      <p:ext uri="{BB962C8B-B14F-4D97-AF65-F5344CB8AC3E}">
        <p14:creationId xmlns:p14="http://schemas.microsoft.com/office/powerpoint/2010/main" val="2861854930"/>
      </p:ext>
    </p:extLst>
  </p:cSld>
  <p:clrMapOvr>
    <a:masterClrMapping/>
  </p:clrMapOvr>
  <p:transition spd="med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E5A5-3A23-4E82-93F9-6D11A230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103" y="105697"/>
            <a:ext cx="10018713" cy="887361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1CA9-303D-483C-8E9A-4E6CD501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524" y="1632157"/>
            <a:ext cx="10224830" cy="4729316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 err="1"/>
              <a:t>Course_id</a:t>
            </a:r>
            <a:endParaRPr lang="en-IN" sz="2200" dirty="0"/>
          </a:p>
          <a:p>
            <a:r>
              <a:rPr lang="en-IN" sz="2200" dirty="0" err="1"/>
              <a:t>Course_title</a:t>
            </a:r>
            <a:endParaRPr lang="en-IN" sz="2200" dirty="0"/>
          </a:p>
          <a:p>
            <a:r>
              <a:rPr lang="en-IN" sz="2200" dirty="0"/>
              <a:t>Price</a:t>
            </a:r>
          </a:p>
          <a:p>
            <a:r>
              <a:rPr lang="en-IN" sz="2200" dirty="0" err="1"/>
              <a:t>Num_Subscribers</a:t>
            </a:r>
            <a:endParaRPr lang="en-IN" sz="2200" dirty="0"/>
          </a:p>
          <a:p>
            <a:r>
              <a:rPr lang="en-IN" sz="2200" dirty="0" err="1"/>
              <a:t>Num_reviews</a:t>
            </a:r>
            <a:endParaRPr lang="en-IN" sz="2200" dirty="0"/>
          </a:p>
          <a:p>
            <a:r>
              <a:rPr lang="en-IN" sz="2200" dirty="0" err="1"/>
              <a:t>Num_lectures</a:t>
            </a:r>
            <a:endParaRPr lang="en-IN" sz="2200" dirty="0"/>
          </a:p>
          <a:p>
            <a:r>
              <a:rPr lang="en-IN" sz="2200" dirty="0"/>
              <a:t>Level</a:t>
            </a:r>
          </a:p>
          <a:p>
            <a:r>
              <a:rPr lang="en-IN" sz="2200" dirty="0" err="1"/>
              <a:t>Content_duration</a:t>
            </a:r>
            <a:endParaRPr lang="en-IN" sz="2200" dirty="0"/>
          </a:p>
          <a:p>
            <a:r>
              <a:rPr lang="en-IN" sz="2200" dirty="0" err="1"/>
              <a:t>Published_timestamp</a:t>
            </a:r>
            <a:endParaRPr lang="en-IN" sz="2200" dirty="0"/>
          </a:p>
          <a:p>
            <a:r>
              <a:rPr lang="en-IN" sz="2200" dirty="0"/>
              <a:t>Subject</a:t>
            </a:r>
          </a:p>
          <a:p>
            <a:r>
              <a:rPr lang="en-IN" sz="2200" dirty="0"/>
              <a:t>URL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856575"/>
      </p:ext>
    </p:extLst>
  </p:cSld>
  <p:clrMapOvr>
    <a:masterClrMapping/>
  </p:clrMapOvr>
  <p:transition spd="med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932-4642-41A4-8A70-A1FC2C0F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D174-AFAA-413C-B125-A929DE56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5613"/>
            <a:ext cx="10018713" cy="41565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project is dashboarding on topic </a:t>
            </a:r>
            <a:r>
              <a:rPr lang="en-IN" dirty="0" err="1"/>
              <a:t>udemy</a:t>
            </a:r>
            <a:r>
              <a:rPr lang="en-IN" dirty="0"/>
              <a:t> </a:t>
            </a:r>
            <a:r>
              <a:rPr lang="en-IN" dirty="0" err="1"/>
              <a:t>course.The</a:t>
            </a:r>
            <a:r>
              <a:rPr lang="en-IN" dirty="0"/>
              <a:t> data set contain the problem statement like course </a:t>
            </a:r>
            <a:r>
              <a:rPr lang="en-IN" dirty="0" err="1"/>
              <a:t>id,course</a:t>
            </a:r>
            <a:r>
              <a:rPr lang="en-IN" dirty="0"/>
              <a:t> </a:t>
            </a:r>
            <a:r>
              <a:rPr lang="en-IN" dirty="0" err="1"/>
              <a:t>title,subject,price,url.each</a:t>
            </a:r>
            <a:r>
              <a:rPr lang="en-IN" dirty="0"/>
              <a:t> category the data set containing the detail according to their name specified.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b="1" u="sng" dirty="0">
                <a:latin typeface="Bahnschrift SemiBold SemiConden" panose="020B0502040204020203" pitchFamily="34" charset="0"/>
              </a:rPr>
              <a:t>VIDEO  LINK</a:t>
            </a:r>
            <a:r>
              <a:rPr lang="en-IN" sz="2000" b="1" dirty="0">
                <a:latin typeface="Bahnschrift Light SemiCondensed" panose="020B0502040204020203" pitchFamily="34" charset="0"/>
              </a:rPr>
              <a:t>: </a:t>
            </a:r>
            <a:r>
              <a:rPr lang="en-IN" u="sng" dirty="0"/>
              <a:t>https://drive.google.com/file/d/1f7hVoPTRdX_HFxgO24VY9WHUollwipgE/view?usp=sharing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2482309808"/>
      </p:ext>
    </p:extLst>
  </p:cSld>
  <p:clrMapOvr>
    <a:masterClrMapping/>
  </p:clrMapOvr>
  <p:transition spd="med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C330-DC32-4313-914E-1A5BD39C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058197"/>
          </a:xfrm>
        </p:spPr>
        <p:txBody>
          <a:bodyPr/>
          <a:lstStyle/>
          <a:p>
            <a:r>
              <a:rPr lang="en-IN" dirty="0"/>
              <a:t>Basic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A341-871B-4982-ADEF-FD368682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60206"/>
            <a:ext cx="10018713" cy="5201265"/>
          </a:xfrm>
        </p:spPr>
        <p:txBody>
          <a:bodyPr/>
          <a:lstStyle/>
          <a:p>
            <a:r>
              <a:rPr lang="en-IN" dirty="0"/>
              <a:t>This graph shows the course content of web development having more number of lectures.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2F827-CA6C-4732-9414-DD24F18A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2182902"/>
            <a:ext cx="6029230" cy="41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12103"/>
      </p:ext>
    </p:extLst>
  </p:cSld>
  <p:clrMapOvr>
    <a:masterClrMapping/>
  </p:clrMapOvr>
  <p:transition spd="med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3D6B-0B82-4256-837F-6D8A7A71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25013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This graph shows that web development is having more number of subscribers.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8778C-AE69-4EB4-9ED5-55CCBCEF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20" y="1710813"/>
            <a:ext cx="8529620" cy="4681538"/>
          </a:xfrm>
        </p:spPr>
      </p:pic>
    </p:spTree>
    <p:extLst>
      <p:ext uri="{BB962C8B-B14F-4D97-AF65-F5344CB8AC3E}">
        <p14:creationId xmlns:p14="http://schemas.microsoft.com/office/powerpoint/2010/main" val="1939859476"/>
      </p:ext>
    </p:extLst>
  </p:cSld>
  <p:clrMapOvr>
    <a:masterClrMapping/>
  </p:clrMapOvr>
  <p:transition spd="med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519-6934-4957-A68B-B3497AD5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7697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This graph shows that the course of expert level is less  in </a:t>
            </a:r>
            <a:r>
              <a:rPr lang="en-IN" sz="2000" dirty="0" err="1"/>
              <a:t>comparision</a:t>
            </a:r>
            <a:r>
              <a:rPr lang="en-IN" sz="2000" dirty="0"/>
              <a:t> of all available level in </a:t>
            </a:r>
            <a:r>
              <a:rPr lang="en-IN" sz="2000" dirty="0" err="1"/>
              <a:t>udemy</a:t>
            </a:r>
            <a:r>
              <a:rPr lang="en-IN" sz="2000" dirty="0"/>
              <a:t> course 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3EFBC-6A2F-4B38-A0E5-BC32CE10C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1726801"/>
            <a:ext cx="10018712" cy="4817274"/>
          </a:xfrm>
        </p:spPr>
      </p:pic>
    </p:spTree>
    <p:extLst>
      <p:ext uri="{BB962C8B-B14F-4D97-AF65-F5344CB8AC3E}">
        <p14:creationId xmlns:p14="http://schemas.microsoft.com/office/powerpoint/2010/main" val="2507360392"/>
      </p:ext>
    </p:extLst>
  </p:cSld>
  <p:clrMapOvr>
    <a:masterClrMapping/>
  </p:clrMapOvr>
  <p:transition spd="med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60B8-AD47-4C26-9138-04007861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9323"/>
            <a:ext cx="10018713" cy="926690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This shows the reviews of all courses </a:t>
            </a:r>
            <a:r>
              <a:rPr lang="en-IN" sz="2000" dirty="0" err="1"/>
              <a:t>inudemy</a:t>
            </a:r>
            <a:r>
              <a:rPr lang="en-IN" sz="2000" dirty="0"/>
              <a:t> course.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642BF-9667-49D4-9D2E-5726C386D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4" y="1465364"/>
            <a:ext cx="5702709" cy="4913313"/>
          </a:xfrm>
        </p:spPr>
      </p:pic>
    </p:spTree>
    <p:extLst>
      <p:ext uri="{BB962C8B-B14F-4D97-AF65-F5344CB8AC3E}">
        <p14:creationId xmlns:p14="http://schemas.microsoft.com/office/powerpoint/2010/main" val="4045701722"/>
      </p:ext>
    </p:extLst>
  </p:cSld>
  <p:clrMapOvr>
    <a:masterClrMapping/>
  </p:clrMapOvr>
  <p:transition spd="med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E8D-A37E-414F-9CC8-11E5F31A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39994"/>
            <a:ext cx="10018713" cy="1447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13ED-05AA-4836-AC20-6C6A80F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813" y="1949245"/>
            <a:ext cx="10018713" cy="41270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project is about all the courses available on </a:t>
            </a:r>
            <a:r>
              <a:rPr lang="en-IN" dirty="0" err="1"/>
              <a:t>udemy</a:t>
            </a:r>
            <a:r>
              <a:rPr lang="en-IN" dirty="0"/>
              <a:t> .after comparing all data of different courses of </a:t>
            </a:r>
            <a:r>
              <a:rPr lang="en-IN" dirty="0" err="1"/>
              <a:t>udemy</a:t>
            </a:r>
            <a:r>
              <a:rPr lang="en-IN" dirty="0"/>
              <a:t> I conclude that the most course is available is of subject web </a:t>
            </a:r>
            <a:r>
              <a:rPr lang="en-IN" dirty="0" err="1"/>
              <a:t>development.web</a:t>
            </a:r>
            <a:r>
              <a:rPr lang="en-IN" dirty="0"/>
              <a:t> Development is having large number of subscriber in comparison of all other subjects available on </a:t>
            </a:r>
            <a:r>
              <a:rPr lang="en-IN" dirty="0" err="1"/>
              <a:t>udemy.In</a:t>
            </a:r>
            <a:r>
              <a:rPr lang="en-IN" dirty="0"/>
              <a:t> this Expert level is less as </a:t>
            </a:r>
            <a:r>
              <a:rPr lang="en-IN" dirty="0" err="1"/>
              <a:t>comparision</a:t>
            </a:r>
            <a:r>
              <a:rPr lang="en-IN" dirty="0"/>
              <a:t> of all other level available on Udemy.</a:t>
            </a:r>
          </a:p>
        </p:txBody>
      </p:sp>
    </p:spTree>
    <p:extLst>
      <p:ext uri="{BB962C8B-B14F-4D97-AF65-F5344CB8AC3E}">
        <p14:creationId xmlns:p14="http://schemas.microsoft.com/office/powerpoint/2010/main" val="2091638896"/>
      </p:ext>
    </p:extLst>
  </p:cSld>
  <p:clrMapOvr>
    <a:masterClrMapping/>
  </p:clrMapOvr>
  <p:transition spd="med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27A1-BFC9-485D-8513-D06539E8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513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0D70-7CEF-4796-B7C3-273F383968B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604487">
            <a:off x="1484310" y="1494503"/>
            <a:ext cx="10018713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>
                <a:solidFill>
                  <a:srgbClr val="9966FF"/>
                </a:solidFill>
                <a:latin typeface="Algerian" panose="04020705040A02060702" pitchFamily="82" charset="0"/>
              </a:rPr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663945118"/>
      </p:ext>
    </p:extLst>
  </p:cSld>
  <p:clrMapOvr>
    <a:masterClrMapping/>
  </p:clrMapOvr>
  <p:transition spd="med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119</TotalTime>
  <Words>247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Algerian</vt:lpstr>
      <vt:lpstr>Arial</vt:lpstr>
      <vt:lpstr>Bahnschrift Light SemiCondensed</vt:lpstr>
      <vt:lpstr>Bahnschrift SemiBold SemiConden</vt:lpstr>
      <vt:lpstr>Corbel</vt:lpstr>
      <vt:lpstr>Parallax</vt:lpstr>
      <vt:lpstr>TABLEAU PROJECT</vt:lpstr>
      <vt:lpstr>PROBLEM STATEMENTS</vt:lpstr>
      <vt:lpstr>Executive Summary</vt:lpstr>
      <vt:lpstr>Basic Analysis</vt:lpstr>
      <vt:lpstr>This graph shows that web development is having more number of subscribers.</vt:lpstr>
      <vt:lpstr>This graph shows that the course of expert level is less  in comparision of all available level in udemy course . </vt:lpstr>
      <vt:lpstr>This shows the reviews of all courses inudemy course.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Sneha Singh</dc:creator>
  <cp:lastModifiedBy>Sneha Singh</cp:lastModifiedBy>
  <cp:revision>11</cp:revision>
  <dcterms:created xsi:type="dcterms:W3CDTF">2020-05-21T14:33:35Z</dcterms:created>
  <dcterms:modified xsi:type="dcterms:W3CDTF">2020-05-22T04:01:05Z</dcterms:modified>
</cp:coreProperties>
</file>