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1519-0D76-4F8B-8D38-C1C3AC013B7E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0F62-3AFB-4C8C-ACFE-A2FEB6964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8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1519-0D76-4F8B-8D38-C1C3AC013B7E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0F62-3AFB-4C8C-ACFE-A2FEB6964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25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1519-0D76-4F8B-8D38-C1C3AC013B7E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0F62-3AFB-4C8C-ACFE-A2FEB6964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4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1519-0D76-4F8B-8D38-C1C3AC013B7E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0F62-3AFB-4C8C-ACFE-A2FEB696469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4923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1519-0D76-4F8B-8D38-C1C3AC013B7E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0F62-3AFB-4C8C-ACFE-A2FEB6964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710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1519-0D76-4F8B-8D38-C1C3AC013B7E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0F62-3AFB-4C8C-ACFE-A2FEB6964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570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1519-0D76-4F8B-8D38-C1C3AC013B7E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0F62-3AFB-4C8C-ACFE-A2FEB6964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353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1519-0D76-4F8B-8D38-C1C3AC013B7E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0F62-3AFB-4C8C-ACFE-A2FEB6964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737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1519-0D76-4F8B-8D38-C1C3AC013B7E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0F62-3AFB-4C8C-ACFE-A2FEB6964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51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1519-0D76-4F8B-8D38-C1C3AC013B7E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0F62-3AFB-4C8C-ACFE-A2FEB6964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59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1519-0D76-4F8B-8D38-C1C3AC013B7E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0F62-3AFB-4C8C-ACFE-A2FEB6964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85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1519-0D76-4F8B-8D38-C1C3AC013B7E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0F62-3AFB-4C8C-ACFE-A2FEB6964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24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1519-0D76-4F8B-8D38-C1C3AC013B7E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0F62-3AFB-4C8C-ACFE-A2FEB6964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22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1519-0D76-4F8B-8D38-C1C3AC013B7E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0F62-3AFB-4C8C-ACFE-A2FEB6964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63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1519-0D76-4F8B-8D38-C1C3AC013B7E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0F62-3AFB-4C8C-ACFE-A2FEB6964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4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1519-0D76-4F8B-8D38-C1C3AC013B7E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0F62-3AFB-4C8C-ACFE-A2FEB6964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25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1519-0D76-4F8B-8D38-C1C3AC013B7E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0F62-3AFB-4C8C-ACFE-A2FEB6964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60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AF41519-0D76-4F8B-8D38-C1C3AC013B7E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F0F62-3AFB-4C8C-ACFE-A2FEB6964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211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5014-4D07-48F9-9D58-FFEDDEDC02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sz="4000" b="1" u="sng" dirty="0">
                <a:solidFill>
                  <a:schemeClr val="tx2">
                    <a:lumMod val="10000"/>
                  </a:schemeClr>
                </a:solidFill>
              </a:rPr>
              <a:t>EXCEL PROJECT ON DASHBOARD </a:t>
            </a:r>
            <a:br>
              <a:rPr lang="en-IN" sz="4400" b="1" u="sng" dirty="0"/>
            </a:br>
            <a:br>
              <a:rPr lang="en-IN" sz="4400" b="1" u="sng" dirty="0"/>
            </a:br>
            <a:r>
              <a:rPr lang="en-IN" sz="4400" b="1" u="sng" dirty="0"/>
              <a:t> </a:t>
            </a:r>
            <a:r>
              <a:rPr lang="en-IN" dirty="0" err="1"/>
              <a:t>DASHBOARD</a:t>
            </a:r>
            <a:r>
              <a:rPr lang="en-IN" dirty="0"/>
              <a:t> ON     			UNIVERSITY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55D6F-B0AA-44CD-B863-5EB7BD628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682414"/>
          </a:xfrm>
        </p:spPr>
        <p:txBody>
          <a:bodyPr>
            <a:normAutofit/>
          </a:bodyPr>
          <a:lstStyle/>
          <a:p>
            <a:r>
              <a:rPr lang="en-IN" sz="2800" b="1" dirty="0"/>
              <a:t>								SUBMITTED BY:</a:t>
            </a:r>
          </a:p>
          <a:p>
            <a:r>
              <a:rPr lang="en-IN" sz="2800" b="1" dirty="0"/>
              <a:t>												</a:t>
            </a:r>
            <a:r>
              <a:rPr lang="en-IN" sz="3500" b="1" dirty="0"/>
              <a:t>Sneha </a:t>
            </a:r>
            <a:r>
              <a:rPr lang="en-IN" sz="3500" b="1" dirty="0" err="1"/>
              <a:t>singh</a:t>
            </a:r>
            <a:endParaRPr lang="en-IN" sz="3500" b="1" dirty="0"/>
          </a:p>
        </p:txBody>
      </p:sp>
    </p:spTree>
    <p:extLst>
      <p:ext uri="{BB962C8B-B14F-4D97-AF65-F5344CB8AC3E}">
        <p14:creationId xmlns:p14="http://schemas.microsoft.com/office/powerpoint/2010/main" val="318154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86A3-987E-423B-9195-E9008179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8FA96-E276-4689-B1C2-B7211A40F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ADMISSIONS(YEAR WISE)</a:t>
            </a:r>
          </a:p>
          <a:p>
            <a:r>
              <a:rPr lang="en-IN" dirty="0"/>
              <a:t>COURSE</a:t>
            </a:r>
          </a:p>
          <a:p>
            <a:r>
              <a:rPr lang="en-IN" dirty="0"/>
              <a:t>STREAME</a:t>
            </a:r>
          </a:p>
          <a:p>
            <a:r>
              <a:rPr lang="en-IN" dirty="0"/>
              <a:t>NUMBER OF STUDENTS(BY STATE)</a:t>
            </a:r>
          </a:p>
          <a:p>
            <a:r>
              <a:rPr lang="en-IN" dirty="0"/>
              <a:t>PLACEMENT(YEAR WISE)</a:t>
            </a:r>
          </a:p>
          <a:p>
            <a:r>
              <a:rPr lang="en-IN" dirty="0"/>
              <a:t>RESULT</a:t>
            </a:r>
          </a:p>
          <a:p>
            <a:r>
              <a:rPr lang="en-IN" dirty="0"/>
              <a:t>SCHOLARSHIP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SOURCE: https://www.shiksha.com/university/lpu-lovely-professional-university-jalandhar-28499</a:t>
            </a:r>
          </a:p>
        </p:txBody>
      </p:sp>
    </p:spTree>
    <p:extLst>
      <p:ext uri="{BB962C8B-B14F-4D97-AF65-F5344CB8AC3E}">
        <p14:creationId xmlns:p14="http://schemas.microsoft.com/office/powerpoint/2010/main" val="120659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0DE9E-2284-4330-85B3-873CFDA3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F8632-AB80-4C03-A0EB-94D2FA0FB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400" b="1" dirty="0"/>
              <a:t>STUDENT DETAIL :</a:t>
            </a:r>
            <a:r>
              <a:rPr lang="en-IN" dirty="0"/>
              <a:t> This excel file contains the details of </a:t>
            </a:r>
            <a:r>
              <a:rPr lang="en-IN" b="1" u="sng" dirty="0"/>
              <a:t>only 300 </a:t>
            </a:r>
            <a:r>
              <a:rPr lang="en-IN" dirty="0"/>
              <a:t>students from year </a:t>
            </a:r>
            <a:r>
              <a:rPr lang="en-IN" b="1" u="sng" dirty="0"/>
              <a:t>2015 to 2019</a:t>
            </a:r>
            <a:r>
              <a:rPr lang="en-IN" dirty="0"/>
              <a:t>. Details like </a:t>
            </a:r>
            <a:r>
              <a:rPr lang="en-IN" dirty="0" err="1"/>
              <a:t>name,id,course,year</a:t>
            </a:r>
            <a:r>
              <a:rPr lang="en-IN" dirty="0"/>
              <a:t> of admission.</a:t>
            </a:r>
          </a:p>
          <a:p>
            <a:r>
              <a:rPr lang="en-IN" sz="2400" b="1" dirty="0"/>
              <a:t>PLACEMENT       : </a:t>
            </a:r>
            <a:r>
              <a:rPr lang="en-IN" dirty="0"/>
              <a:t>This excel file contains details of the students placed each year from </a:t>
            </a:r>
            <a:r>
              <a:rPr lang="en-IN" b="1" u="sng" dirty="0"/>
              <a:t>2018 to 2020</a:t>
            </a:r>
            <a:r>
              <a:rPr lang="en-IN" dirty="0"/>
              <a:t>. and also package details.</a:t>
            </a:r>
          </a:p>
          <a:p>
            <a:r>
              <a:rPr lang="en-IN" dirty="0"/>
              <a:t> </a:t>
            </a:r>
            <a:r>
              <a:rPr lang="en-IN" sz="2400" b="1" dirty="0"/>
              <a:t>SCHOLARSHIP</a:t>
            </a:r>
            <a:r>
              <a:rPr lang="en-IN" dirty="0"/>
              <a:t>    : This excel contains the detail of those students who has </a:t>
            </a:r>
            <a:r>
              <a:rPr lang="en-IN" dirty="0" err="1"/>
              <a:t>benifited</a:t>
            </a:r>
            <a:r>
              <a:rPr lang="en-IN" dirty="0"/>
              <a:t> by scholarship.</a:t>
            </a:r>
          </a:p>
          <a:p>
            <a:r>
              <a:rPr lang="en-IN" sz="2400" b="1" dirty="0"/>
              <a:t>RESULT</a:t>
            </a:r>
            <a:r>
              <a:rPr lang="en-IN" dirty="0"/>
              <a:t>                     : This excel file contains the result analysis.</a:t>
            </a:r>
          </a:p>
          <a:p>
            <a:r>
              <a:rPr lang="en-IN" sz="2400" b="1" dirty="0"/>
              <a:t>DASHBOARD</a:t>
            </a:r>
            <a:r>
              <a:rPr lang="en-IN" dirty="0"/>
              <a:t>         : This excel file contains all charts or graphs.                                   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sz="2800" b="1" u="sng" dirty="0"/>
              <a:t>VIDEO LINK        : </a:t>
            </a:r>
            <a:r>
              <a:rPr lang="en-IN" sz="2200" u="sng" dirty="0"/>
              <a:t>https://drive.google.com/file/d/1FyJuSgalUslat-MB9zvb5ajyd0CC3-uz/view?usp=sharing</a:t>
            </a:r>
          </a:p>
        </p:txBody>
      </p:sp>
    </p:spTree>
    <p:extLst>
      <p:ext uri="{BB962C8B-B14F-4D97-AF65-F5344CB8AC3E}">
        <p14:creationId xmlns:p14="http://schemas.microsoft.com/office/powerpoint/2010/main" val="330762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4D07-F75B-461D-8002-BE936CF93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5476"/>
          </a:xfrm>
        </p:spPr>
        <p:txBody>
          <a:bodyPr/>
          <a:lstStyle/>
          <a:p>
            <a:r>
              <a:rPr lang="en-IN" dirty="0"/>
              <a:t>BASIC  ANALYSIS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7E4DC9D-879A-4AEC-8C4E-906E414EA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30" y="2386935"/>
            <a:ext cx="8280483" cy="4195762"/>
          </a:xfrm>
        </p:spPr>
      </p:pic>
    </p:spTree>
    <p:extLst>
      <p:ext uri="{BB962C8B-B14F-4D97-AF65-F5344CB8AC3E}">
        <p14:creationId xmlns:p14="http://schemas.microsoft.com/office/powerpoint/2010/main" val="42184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36F2-061E-4E7B-9B51-F90AC05D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1084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49B62-2CE1-4E4D-A21D-AA937D5BD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01214"/>
            <a:ext cx="8946541" cy="5147186"/>
          </a:xfrm>
        </p:spPr>
        <p:txBody>
          <a:bodyPr/>
          <a:lstStyle/>
          <a:p>
            <a:r>
              <a:rPr lang="en-IN" dirty="0"/>
              <a:t>The above shown graph shows that the admission rate per year increases.</a:t>
            </a:r>
          </a:p>
          <a:p>
            <a:r>
              <a:rPr lang="en-IN" dirty="0"/>
              <a:t>Graph shown below shows the number of students from different states.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AB58A-0225-4238-A3B8-D6842D36D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7" y="2783371"/>
            <a:ext cx="6628227" cy="388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4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68FEB-2E09-4372-8C2C-E755E74CC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058328" cy="61899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98C9A-F9D5-4940-A7AB-64D44F916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78" y="658353"/>
            <a:ext cx="8946541" cy="4195481"/>
          </a:xfrm>
        </p:spPr>
        <p:txBody>
          <a:bodyPr/>
          <a:lstStyle/>
          <a:p>
            <a:r>
              <a:rPr lang="en-IN" dirty="0"/>
              <a:t>The below given graph shows the placement rate from 2018-2020.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7623B-0377-4CE0-A50C-6BAE2B886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804" y="1743372"/>
            <a:ext cx="5717294" cy="410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1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F2256-F63E-4053-8CF7-BBAB79CD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27486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9C2C-4E7B-42B1-921A-3E2DC82DD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727587"/>
            <a:ext cx="8946541" cy="4195481"/>
          </a:xfrm>
        </p:spPr>
        <p:txBody>
          <a:bodyPr/>
          <a:lstStyle/>
          <a:p>
            <a:r>
              <a:rPr lang="en-IN" dirty="0"/>
              <a:t>This graph shows the number students grouped in different CGPA for result analysis.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7D63F8-9C01-45EE-B2F6-78D2162F9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958" y="2119828"/>
            <a:ext cx="7001852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79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E163-2888-4884-897F-609889EB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228" y="796847"/>
            <a:ext cx="9404723" cy="1400530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0D0F3-C964-4137-8F67-14877C517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033" y="2551472"/>
            <a:ext cx="8946541" cy="245328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In Last I want to conclude that this university is on the way to success. As the admission rate per year continuously </a:t>
            </a:r>
            <a:r>
              <a:rPr lang="en-IN" dirty="0" err="1"/>
              <a:t>increasing.It’s</a:t>
            </a:r>
            <a:r>
              <a:rPr lang="en-IN" dirty="0"/>
              <a:t> Placement </a:t>
            </a:r>
            <a:r>
              <a:rPr lang="en-IN" dirty="0" err="1"/>
              <a:t>rate,placement</a:t>
            </a:r>
            <a:r>
              <a:rPr lang="en-IN" dirty="0"/>
              <a:t> package all are increasing per </a:t>
            </a:r>
            <a:r>
              <a:rPr lang="en-IN" dirty="0" err="1"/>
              <a:t>year.It’s</a:t>
            </a:r>
            <a:r>
              <a:rPr lang="en-IN" dirty="0"/>
              <a:t> all graph is in increasing graph.</a:t>
            </a:r>
          </a:p>
        </p:txBody>
      </p:sp>
    </p:spTree>
    <p:extLst>
      <p:ext uri="{BB962C8B-B14F-4D97-AF65-F5344CB8AC3E}">
        <p14:creationId xmlns:p14="http://schemas.microsoft.com/office/powerpoint/2010/main" val="162917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896A-BD13-4B9A-B648-C6E65152E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894633">
            <a:off x="1850871" y="2190821"/>
            <a:ext cx="8445103" cy="2251213"/>
          </a:xfrm>
        </p:spPr>
        <p:txBody>
          <a:bodyPr/>
          <a:lstStyle/>
          <a:p>
            <a:r>
              <a:rPr lang="en-IN" sz="8800" b="1" dirty="0"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7F30-1B70-4D19-A9FD-FC5341722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7848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316</TotalTime>
  <Words>293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Century Gothic</vt:lpstr>
      <vt:lpstr>Wingdings 3</vt:lpstr>
      <vt:lpstr>Ion</vt:lpstr>
      <vt:lpstr> EXCEL PROJECT ON DASHBOARD    DASHBOARD ON        UNIVERSITY</vt:lpstr>
      <vt:lpstr>PROBLEM STATEMENTS</vt:lpstr>
      <vt:lpstr>EXECUTIVE SUMMARY</vt:lpstr>
      <vt:lpstr>BASIC  ANALYSIS</vt:lpstr>
      <vt:lpstr>PowerPoint Presentation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OF UNIVERSITY</dc:title>
  <dc:creator>Sneha Singh</dc:creator>
  <cp:lastModifiedBy>Sneha Singh</cp:lastModifiedBy>
  <cp:revision>14</cp:revision>
  <dcterms:created xsi:type="dcterms:W3CDTF">2020-05-15T11:08:40Z</dcterms:created>
  <dcterms:modified xsi:type="dcterms:W3CDTF">2020-05-16T04:53:45Z</dcterms:modified>
</cp:coreProperties>
</file>