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4" r:id="rId8"/>
    <p:sldId id="263" r:id="rId9"/>
    <p:sldId id="269" r:id="rId10"/>
    <p:sldId id="267" r:id="rId11"/>
    <p:sldId id="261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aa.gov/air_traffic/publications/media/pcg_basic_4_20_23.pdf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aa.gov/air_traffic/publications/media/pcg_basic_4_20_23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5A1BC-1C3F-4120-B1A3-CFB601AF228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4BB569-E9DA-4B8F-8B9C-3F2868FB3BEE}">
      <dgm:prSet phldrT="[Text]" custT="1"/>
      <dgm:spPr>
        <a:noFill/>
        <a:ln>
          <a:noFill/>
        </a:ln>
      </dgm:spPr>
      <dgm:t>
        <a:bodyPr/>
        <a:lstStyle/>
        <a:p>
          <a:pPr algn="l">
            <a:buClrTx/>
            <a:buSzTx/>
          </a:pPr>
          <a:r>
            <a:rPr kumimoji="0" lang="en-US" altLang="en-US" sz="2800" b="0" i="0" u="none" strike="noStrike" cap="none" normalizeH="0" baseline="0" dirty="0">
              <a:ln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Develop an NLP system to simplify pilot-ATC communications for non-experts</a:t>
          </a:r>
          <a:endParaRPr lang="en-IN" sz="2800" dirty="0">
            <a:solidFill>
              <a:schemeClr val="tx1"/>
            </a:solidFill>
          </a:endParaRPr>
        </a:p>
      </dgm:t>
    </dgm:pt>
    <dgm:pt modelId="{D1315AA7-B270-497D-B481-3CC10DD6F589}" type="parTrans" cxnId="{C7822CD4-19F6-4233-B2DF-169C51D64677}">
      <dgm:prSet/>
      <dgm:spPr/>
      <dgm:t>
        <a:bodyPr/>
        <a:lstStyle/>
        <a:p>
          <a:endParaRPr lang="en-IN"/>
        </a:p>
      </dgm:t>
    </dgm:pt>
    <dgm:pt modelId="{CF35AAC6-C7EC-4F72-BA0C-850F353D97DD}" type="sibTrans" cxnId="{C7822CD4-19F6-4233-B2DF-169C51D64677}">
      <dgm:prSet/>
      <dgm:spPr>
        <a:solidFill>
          <a:schemeClr val="tx1"/>
        </a:solidFill>
        <a:ln>
          <a:solidFill>
            <a:schemeClr val="accent4"/>
          </a:solidFill>
        </a:ln>
      </dgm:spPr>
      <dgm:t>
        <a:bodyPr/>
        <a:lstStyle/>
        <a:p>
          <a:endParaRPr lang="en-IN"/>
        </a:p>
      </dgm:t>
    </dgm:pt>
    <dgm:pt modelId="{127B1486-7EB0-4AF4-9B46-3BD22012DE9C}">
      <dgm:prSet phldrT="[Text]" custT="1"/>
      <dgm:spPr>
        <a:noFill/>
        <a:ln>
          <a:noFill/>
        </a:ln>
      </dgm:spPr>
      <dgm:t>
        <a:bodyPr/>
        <a:lstStyle/>
        <a:p>
          <a:pPr algn="l">
            <a:buClrTx/>
            <a:buSzTx/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airline staff, safety analysts, and the general public with clear and accessible data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97626-BED5-43C3-A187-B497319100F2}" type="parTrans" cxnId="{129F23E1-9760-4E5D-B33C-E1D34223ADF3}">
      <dgm:prSet/>
      <dgm:spPr/>
      <dgm:t>
        <a:bodyPr/>
        <a:lstStyle/>
        <a:p>
          <a:endParaRPr lang="en-IN"/>
        </a:p>
      </dgm:t>
    </dgm:pt>
    <dgm:pt modelId="{C5DE6978-6C04-40C8-92FD-3603FB982CB6}" type="sibTrans" cxnId="{129F23E1-9760-4E5D-B33C-E1D34223ADF3}">
      <dgm:prSet/>
      <dgm:spPr/>
      <dgm:t>
        <a:bodyPr/>
        <a:lstStyle/>
        <a:p>
          <a:endParaRPr lang="en-IN"/>
        </a:p>
      </dgm:t>
    </dgm:pt>
    <dgm:pt modelId="{AE5E3F66-56EA-49B4-8476-E2D2B9EC1F0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kumimoji="0" lang="en-US" altLang="en-US" sz="2800" b="0" i="0" u="none" strike="noStrike" cap="none" normalizeH="0" baseline="0" dirty="0">
              <a:ln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Foster a culture of clarity and informed decision-making in aviation communication </a:t>
          </a:r>
          <a:endParaRPr lang="en-IN" sz="2800" dirty="0">
            <a:solidFill>
              <a:schemeClr val="tx1"/>
            </a:solidFill>
          </a:endParaRPr>
        </a:p>
      </dgm:t>
    </dgm:pt>
    <dgm:pt modelId="{DC9A9B03-EA0B-491C-9825-694AC26940E8}" type="parTrans" cxnId="{49BD6734-A14B-4218-A948-666A249514EA}">
      <dgm:prSet/>
      <dgm:spPr/>
      <dgm:t>
        <a:bodyPr/>
        <a:lstStyle/>
        <a:p>
          <a:endParaRPr lang="en-IN"/>
        </a:p>
      </dgm:t>
    </dgm:pt>
    <dgm:pt modelId="{520FC5FA-403F-4A80-8936-08B4093217B8}" type="sibTrans" cxnId="{49BD6734-A14B-4218-A948-666A249514EA}">
      <dgm:prSet/>
      <dgm:spPr/>
      <dgm:t>
        <a:bodyPr/>
        <a:lstStyle/>
        <a:p>
          <a:endParaRPr lang="en-IN"/>
        </a:p>
      </dgm:t>
    </dgm:pt>
    <dgm:pt modelId="{6DB178EA-549D-42CF-9119-F82918971923}" type="pres">
      <dgm:prSet presAssocID="{9A65A1BC-1C3F-4120-B1A3-CFB601AF2289}" presName="Name0" presStyleCnt="0">
        <dgm:presLayoutVars>
          <dgm:chMax val="7"/>
          <dgm:chPref val="7"/>
          <dgm:dir/>
        </dgm:presLayoutVars>
      </dgm:prSet>
      <dgm:spPr/>
    </dgm:pt>
    <dgm:pt modelId="{D7062F63-8800-4311-8CE6-8644D3A77A89}" type="pres">
      <dgm:prSet presAssocID="{9A65A1BC-1C3F-4120-B1A3-CFB601AF2289}" presName="Name1" presStyleCnt="0"/>
      <dgm:spPr/>
    </dgm:pt>
    <dgm:pt modelId="{AC6FBD14-513B-4610-B84F-80BDD993D713}" type="pres">
      <dgm:prSet presAssocID="{9A65A1BC-1C3F-4120-B1A3-CFB601AF2289}" presName="cycle" presStyleCnt="0"/>
      <dgm:spPr/>
    </dgm:pt>
    <dgm:pt modelId="{4081EFD8-1D0C-498B-85D3-4D6919A0C599}" type="pres">
      <dgm:prSet presAssocID="{9A65A1BC-1C3F-4120-B1A3-CFB601AF2289}" presName="srcNode" presStyleLbl="node1" presStyleIdx="0" presStyleCnt="3"/>
      <dgm:spPr/>
    </dgm:pt>
    <dgm:pt modelId="{304C16E0-CC46-4D8F-AFA1-74F59E31A213}" type="pres">
      <dgm:prSet presAssocID="{9A65A1BC-1C3F-4120-B1A3-CFB601AF2289}" presName="conn" presStyleLbl="parChTrans1D2" presStyleIdx="0" presStyleCnt="1"/>
      <dgm:spPr/>
    </dgm:pt>
    <dgm:pt modelId="{6DAB26F6-1CF3-4B24-8646-AB24D719D153}" type="pres">
      <dgm:prSet presAssocID="{9A65A1BC-1C3F-4120-B1A3-CFB601AF2289}" presName="extraNode" presStyleLbl="node1" presStyleIdx="0" presStyleCnt="3"/>
      <dgm:spPr/>
    </dgm:pt>
    <dgm:pt modelId="{303BC585-CF14-41BB-88AB-7622CF459B3A}" type="pres">
      <dgm:prSet presAssocID="{9A65A1BC-1C3F-4120-B1A3-CFB601AF2289}" presName="dstNode" presStyleLbl="node1" presStyleIdx="0" presStyleCnt="3"/>
      <dgm:spPr/>
    </dgm:pt>
    <dgm:pt modelId="{336DFE99-1966-4A5B-867F-FD65C5CB533D}" type="pres">
      <dgm:prSet presAssocID="{F24BB569-E9DA-4B8F-8B9C-3F2868FB3BEE}" presName="text_1" presStyleLbl="node1" presStyleIdx="0" presStyleCnt="3" custScaleX="91665" custLinFactNeighborX="-660">
        <dgm:presLayoutVars>
          <dgm:bulletEnabled val="1"/>
        </dgm:presLayoutVars>
      </dgm:prSet>
      <dgm:spPr/>
    </dgm:pt>
    <dgm:pt modelId="{B8723F4C-B65B-4BB8-9EFC-3981244980D8}" type="pres">
      <dgm:prSet presAssocID="{F24BB569-E9DA-4B8F-8B9C-3F2868FB3BEE}" presName="accent_1" presStyleCnt="0"/>
      <dgm:spPr/>
    </dgm:pt>
    <dgm:pt modelId="{1870D43D-8381-4001-89E5-EE5DF1FB3EF4}" type="pres">
      <dgm:prSet presAssocID="{F24BB569-E9DA-4B8F-8B9C-3F2868FB3BEE}" presName="accentRepeatNode" presStyleLbl="solidFgAcc1" presStyleIdx="0" presStyleCnt="3" custScaleX="157536" custLinFactNeighborX="-7196" custLinFactNeighborY="759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8B04E32E-B72A-447B-BFE3-8CE5CA15EAC9}" type="pres">
      <dgm:prSet presAssocID="{127B1486-7EB0-4AF4-9B46-3BD22012DE9C}" presName="text_2" presStyleLbl="node1" presStyleIdx="1" presStyleCnt="3" custScaleX="91956">
        <dgm:presLayoutVars>
          <dgm:bulletEnabled val="1"/>
        </dgm:presLayoutVars>
      </dgm:prSet>
      <dgm:spPr/>
    </dgm:pt>
    <dgm:pt modelId="{59FE1C65-64C0-48B3-96EC-4C44B009662D}" type="pres">
      <dgm:prSet presAssocID="{127B1486-7EB0-4AF4-9B46-3BD22012DE9C}" presName="accent_2" presStyleCnt="0"/>
      <dgm:spPr/>
    </dgm:pt>
    <dgm:pt modelId="{112692A8-D49A-4EE5-A656-95961BA66BF1}" type="pres">
      <dgm:prSet presAssocID="{127B1486-7EB0-4AF4-9B46-3BD22012DE9C}" presName="accentRepeatNode" presStyleLbl="solidFgAcc1" presStyleIdx="1" presStyleCnt="3" custScaleX="157611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809548B9-B989-4DF4-ADDE-A6917A09CCD3}" type="pres">
      <dgm:prSet presAssocID="{AE5E3F66-56EA-49B4-8476-E2D2B9EC1F0F}" presName="text_3" presStyleLbl="node1" presStyleIdx="2" presStyleCnt="3" custScaleX="91098">
        <dgm:presLayoutVars>
          <dgm:bulletEnabled val="1"/>
        </dgm:presLayoutVars>
      </dgm:prSet>
      <dgm:spPr/>
    </dgm:pt>
    <dgm:pt modelId="{B62A87FC-0AE4-48EF-9F9C-B4249FFD906A}" type="pres">
      <dgm:prSet presAssocID="{AE5E3F66-56EA-49B4-8476-E2D2B9EC1F0F}" presName="accent_3" presStyleCnt="0"/>
      <dgm:spPr/>
    </dgm:pt>
    <dgm:pt modelId="{3F713B27-9BE2-4096-83D7-0288C93CC21A}" type="pres">
      <dgm:prSet presAssocID="{AE5E3F66-56EA-49B4-8476-E2D2B9EC1F0F}" presName="accentRepeatNode" presStyleLbl="solidFgAcc1" presStyleIdx="2" presStyleCnt="3" custScaleX="165730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</dgm:pt>
  </dgm:ptLst>
  <dgm:cxnLst>
    <dgm:cxn modelId="{BEF10010-62CF-43BC-9E9E-905BEA8C64A2}" type="presOf" srcId="{AE5E3F66-56EA-49B4-8476-E2D2B9EC1F0F}" destId="{809548B9-B989-4DF4-ADDE-A6917A09CCD3}" srcOrd="0" destOrd="0" presId="urn:microsoft.com/office/officeart/2008/layout/VerticalCurvedList"/>
    <dgm:cxn modelId="{7F0EF713-7B5C-444E-B9D3-6FC430BE77BE}" type="presOf" srcId="{F24BB569-E9DA-4B8F-8B9C-3F2868FB3BEE}" destId="{336DFE99-1966-4A5B-867F-FD65C5CB533D}" srcOrd="0" destOrd="0" presId="urn:microsoft.com/office/officeart/2008/layout/VerticalCurvedList"/>
    <dgm:cxn modelId="{49BD6734-A14B-4218-A948-666A249514EA}" srcId="{9A65A1BC-1C3F-4120-B1A3-CFB601AF2289}" destId="{AE5E3F66-56EA-49B4-8476-E2D2B9EC1F0F}" srcOrd="2" destOrd="0" parTransId="{DC9A9B03-EA0B-491C-9825-694AC26940E8}" sibTransId="{520FC5FA-403F-4A80-8936-08B4093217B8}"/>
    <dgm:cxn modelId="{74372DCC-FBC4-47A7-A07E-174B5EF55D95}" type="presOf" srcId="{9A65A1BC-1C3F-4120-B1A3-CFB601AF2289}" destId="{6DB178EA-549D-42CF-9119-F82918971923}" srcOrd="0" destOrd="0" presId="urn:microsoft.com/office/officeart/2008/layout/VerticalCurvedList"/>
    <dgm:cxn modelId="{0CABCCCE-8CD5-422A-A8F9-827989499653}" type="presOf" srcId="{127B1486-7EB0-4AF4-9B46-3BD22012DE9C}" destId="{8B04E32E-B72A-447B-BFE3-8CE5CA15EAC9}" srcOrd="0" destOrd="0" presId="urn:microsoft.com/office/officeart/2008/layout/VerticalCurvedList"/>
    <dgm:cxn modelId="{C7822CD4-19F6-4233-B2DF-169C51D64677}" srcId="{9A65A1BC-1C3F-4120-B1A3-CFB601AF2289}" destId="{F24BB569-E9DA-4B8F-8B9C-3F2868FB3BEE}" srcOrd="0" destOrd="0" parTransId="{D1315AA7-B270-497D-B481-3CC10DD6F589}" sibTransId="{CF35AAC6-C7EC-4F72-BA0C-850F353D97DD}"/>
    <dgm:cxn modelId="{129F23E1-9760-4E5D-B33C-E1D34223ADF3}" srcId="{9A65A1BC-1C3F-4120-B1A3-CFB601AF2289}" destId="{127B1486-7EB0-4AF4-9B46-3BD22012DE9C}" srcOrd="1" destOrd="0" parTransId="{64097626-BED5-43C3-A187-B497319100F2}" sibTransId="{C5DE6978-6C04-40C8-92FD-3603FB982CB6}"/>
    <dgm:cxn modelId="{235761E8-F34B-4A22-927C-EEF96979FCE2}" type="presOf" srcId="{CF35AAC6-C7EC-4F72-BA0C-850F353D97DD}" destId="{304C16E0-CC46-4D8F-AFA1-74F59E31A213}" srcOrd="0" destOrd="0" presId="urn:microsoft.com/office/officeart/2008/layout/VerticalCurvedList"/>
    <dgm:cxn modelId="{C31C169E-7EFB-4491-AE35-B1365541CF87}" type="presParOf" srcId="{6DB178EA-549D-42CF-9119-F82918971923}" destId="{D7062F63-8800-4311-8CE6-8644D3A77A89}" srcOrd="0" destOrd="0" presId="urn:microsoft.com/office/officeart/2008/layout/VerticalCurvedList"/>
    <dgm:cxn modelId="{19CA925F-5192-4820-BB3A-8901E08DF33D}" type="presParOf" srcId="{D7062F63-8800-4311-8CE6-8644D3A77A89}" destId="{AC6FBD14-513B-4610-B84F-80BDD993D713}" srcOrd="0" destOrd="0" presId="urn:microsoft.com/office/officeart/2008/layout/VerticalCurvedList"/>
    <dgm:cxn modelId="{65EB2B34-21EC-4C6B-BAA9-97A4A43B51D2}" type="presParOf" srcId="{AC6FBD14-513B-4610-B84F-80BDD993D713}" destId="{4081EFD8-1D0C-498B-85D3-4D6919A0C599}" srcOrd="0" destOrd="0" presId="urn:microsoft.com/office/officeart/2008/layout/VerticalCurvedList"/>
    <dgm:cxn modelId="{42EFD0CB-9922-41B5-8D92-E78678B3114D}" type="presParOf" srcId="{AC6FBD14-513B-4610-B84F-80BDD993D713}" destId="{304C16E0-CC46-4D8F-AFA1-74F59E31A213}" srcOrd="1" destOrd="0" presId="urn:microsoft.com/office/officeart/2008/layout/VerticalCurvedList"/>
    <dgm:cxn modelId="{675DC00E-2B0E-4B60-91D1-98AE0F5AAE9B}" type="presParOf" srcId="{AC6FBD14-513B-4610-B84F-80BDD993D713}" destId="{6DAB26F6-1CF3-4B24-8646-AB24D719D153}" srcOrd="2" destOrd="0" presId="urn:microsoft.com/office/officeart/2008/layout/VerticalCurvedList"/>
    <dgm:cxn modelId="{45CFAAA7-C426-4884-9199-C0AA25044365}" type="presParOf" srcId="{AC6FBD14-513B-4610-B84F-80BDD993D713}" destId="{303BC585-CF14-41BB-88AB-7622CF459B3A}" srcOrd="3" destOrd="0" presId="urn:microsoft.com/office/officeart/2008/layout/VerticalCurvedList"/>
    <dgm:cxn modelId="{DB12ED63-21A2-44F5-92F9-5116D6CEF84A}" type="presParOf" srcId="{D7062F63-8800-4311-8CE6-8644D3A77A89}" destId="{336DFE99-1966-4A5B-867F-FD65C5CB533D}" srcOrd="1" destOrd="0" presId="urn:microsoft.com/office/officeart/2008/layout/VerticalCurvedList"/>
    <dgm:cxn modelId="{1CCA8A45-18C4-4FE8-8B47-4599DAD87B5C}" type="presParOf" srcId="{D7062F63-8800-4311-8CE6-8644D3A77A89}" destId="{B8723F4C-B65B-4BB8-9EFC-3981244980D8}" srcOrd="2" destOrd="0" presId="urn:microsoft.com/office/officeart/2008/layout/VerticalCurvedList"/>
    <dgm:cxn modelId="{9FDCD300-6375-4586-B1B6-E947D380B8DA}" type="presParOf" srcId="{B8723F4C-B65B-4BB8-9EFC-3981244980D8}" destId="{1870D43D-8381-4001-89E5-EE5DF1FB3EF4}" srcOrd="0" destOrd="0" presId="urn:microsoft.com/office/officeart/2008/layout/VerticalCurvedList"/>
    <dgm:cxn modelId="{BB427D26-5EBE-43D4-B99D-98FFE0CC2AF3}" type="presParOf" srcId="{D7062F63-8800-4311-8CE6-8644D3A77A89}" destId="{8B04E32E-B72A-447B-BFE3-8CE5CA15EAC9}" srcOrd="3" destOrd="0" presId="urn:microsoft.com/office/officeart/2008/layout/VerticalCurvedList"/>
    <dgm:cxn modelId="{338FB555-3E88-4A49-B5CC-147B76A8948D}" type="presParOf" srcId="{D7062F63-8800-4311-8CE6-8644D3A77A89}" destId="{59FE1C65-64C0-48B3-96EC-4C44B009662D}" srcOrd="4" destOrd="0" presId="urn:microsoft.com/office/officeart/2008/layout/VerticalCurvedList"/>
    <dgm:cxn modelId="{F6E7D09A-D50B-4540-866C-24006523B86D}" type="presParOf" srcId="{59FE1C65-64C0-48B3-96EC-4C44B009662D}" destId="{112692A8-D49A-4EE5-A656-95961BA66BF1}" srcOrd="0" destOrd="0" presId="urn:microsoft.com/office/officeart/2008/layout/VerticalCurvedList"/>
    <dgm:cxn modelId="{5AF7418D-4542-4866-8F62-EED68E20DD93}" type="presParOf" srcId="{D7062F63-8800-4311-8CE6-8644D3A77A89}" destId="{809548B9-B989-4DF4-ADDE-A6917A09CCD3}" srcOrd="5" destOrd="0" presId="urn:microsoft.com/office/officeart/2008/layout/VerticalCurvedList"/>
    <dgm:cxn modelId="{75FCDE0A-D32F-45DD-BA32-208DA3D381B2}" type="presParOf" srcId="{D7062F63-8800-4311-8CE6-8644D3A77A89}" destId="{B62A87FC-0AE4-48EF-9F9C-B4249FFD906A}" srcOrd="6" destOrd="0" presId="urn:microsoft.com/office/officeart/2008/layout/VerticalCurvedList"/>
    <dgm:cxn modelId="{23A56CF6-C90D-4D8D-9E5A-81878148ECDC}" type="presParOf" srcId="{B62A87FC-0AE4-48EF-9F9C-B4249FFD906A}" destId="{3F713B27-9BE2-4096-83D7-0288C93CC2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80CFD-2CF1-4C82-BA61-20212FE0CE13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5266088-82CC-40D3-B40B-14B020A0080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IN" dirty="0"/>
            <a:t>ATCOSIM</a:t>
          </a:r>
        </a:p>
      </dgm:t>
    </dgm:pt>
    <dgm:pt modelId="{9544A5F6-0D65-425E-B6DB-AC7C4180FC37}" type="parTrans" cxnId="{42C648E7-FDC5-4059-B272-469C71808520}">
      <dgm:prSet/>
      <dgm:spPr/>
      <dgm:t>
        <a:bodyPr/>
        <a:lstStyle/>
        <a:p>
          <a:endParaRPr lang="en-IN"/>
        </a:p>
      </dgm:t>
    </dgm:pt>
    <dgm:pt modelId="{E5CE2B1E-E020-40F3-846B-3BD817E035F3}" type="sibTrans" cxnId="{42C648E7-FDC5-4059-B272-469C71808520}">
      <dgm:prSet/>
      <dgm:spPr/>
      <dgm:t>
        <a:bodyPr/>
        <a:lstStyle/>
        <a:p>
          <a:endParaRPr lang="en-IN"/>
        </a:p>
      </dgm:t>
    </dgm:pt>
    <dgm:pt modelId="{12CC5C3F-3C73-40D4-B720-39943B3B4102}">
      <dgm:prSet phldrT="[Text]" custT="1"/>
      <dgm:spPr/>
      <dgm:t>
        <a:bodyPr/>
        <a:lstStyle/>
        <a:p>
          <a:pPr algn="ctr" defTabSz="1377950"/>
          <a:r>
            <a:rPr lang="en-IN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Cockpit communication ATC - Pilot</a:t>
          </a:r>
        </a:p>
        <a:p>
          <a:pPr algn="ctr" defTabSz="1377950"/>
          <a:endParaRPr lang="en-IN" sz="3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 defTabSz="1377950"/>
          <a:endParaRPr lang="en-IN" sz="3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 defTabSz="1296988"/>
          <a:r>
            <a: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Includes 10,000 transcriptions</a:t>
          </a:r>
          <a:endParaRPr lang="en-IN" sz="2200" b="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A98C5-F328-4D2E-AF6C-45C187D8D511}" type="parTrans" cxnId="{7F454C4F-B7D3-427B-B088-5994D16B75FE}">
      <dgm:prSet/>
      <dgm:spPr/>
      <dgm:t>
        <a:bodyPr/>
        <a:lstStyle/>
        <a:p>
          <a:endParaRPr lang="en-IN"/>
        </a:p>
      </dgm:t>
    </dgm:pt>
    <dgm:pt modelId="{AFC093F3-B43E-4839-BE9A-73A098F09BA1}" type="sibTrans" cxnId="{7F454C4F-B7D3-427B-B088-5994D16B75FE}">
      <dgm:prSet/>
      <dgm:spPr/>
      <dgm:t>
        <a:bodyPr/>
        <a:lstStyle/>
        <a:p>
          <a:endParaRPr lang="en-IN"/>
        </a:p>
      </dgm:t>
    </dgm:pt>
    <dgm:pt modelId="{D4F5E38D-B7C2-4F38-A350-605732007DC1}">
      <dgm:prSet phldrT="[Text]" custT="1"/>
      <dgm:spPr/>
      <dgm:t>
        <a:bodyPr/>
        <a:lstStyle/>
        <a:p>
          <a:pPr algn="ctr"/>
          <a:r>
            <a: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Aviation terminology reference</a:t>
          </a:r>
        </a:p>
        <a:p>
          <a:pPr algn="ctr"/>
          <a:endParaRPr kumimoji="0" lang="en-US" altLang="en-US" sz="32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kumimoji="0" lang="en-US" altLang="en-US" sz="2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1C57F0-C5E8-449E-B15A-DEB825E7DE7B}" type="parTrans" cxnId="{9A72F78E-8FEC-4570-8EE2-F8F8057817E5}">
      <dgm:prSet/>
      <dgm:spPr/>
      <dgm:t>
        <a:bodyPr/>
        <a:lstStyle/>
        <a:p>
          <a:endParaRPr lang="en-IN"/>
        </a:p>
      </dgm:t>
    </dgm:pt>
    <dgm:pt modelId="{4D4FE2D8-82D5-4893-8542-1A29B3F9CFE0}" type="sibTrans" cxnId="{9A72F78E-8FEC-4570-8EE2-F8F8057817E5}">
      <dgm:prSet/>
      <dgm:spPr/>
      <dgm:t>
        <a:bodyPr/>
        <a:lstStyle/>
        <a:p>
          <a:endParaRPr lang="en-IN"/>
        </a:p>
      </dgm:t>
    </dgm:pt>
    <dgm:pt modelId="{284C3F3A-2FAE-460E-B56A-D19403758B3F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IN" dirty="0"/>
            <a:t>REPORTS</a:t>
          </a:r>
        </a:p>
      </dgm:t>
    </dgm:pt>
    <dgm:pt modelId="{7B3AA1C1-5EB0-4BC7-B6D2-8AD8F2ABB00F}" type="parTrans" cxnId="{D2A1D849-6798-4C4F-B204-C13D247A2218}">
      <dgm:prSet/>
      <dgm:spPr/>
      <dgm:t>
        <a:bodyPr/>
        <a:lstStyle/>
        <a:p>
          <a:endParaRPr lang="en-IN"/>
        </a:p>
      </dgm:t>
    </dgm:pt>
    <dgm:pt modelId="{47B72B6C-21B7-46AA-99BD-9C074C42B425}" type="sibTrans" cxnId="{D2A1D849-6798-4C4F-B204-C13D247A2218}">
      <dgm:prSet/>
      <dgm:spPr/>
      <dgm:t>
        <a:bodyPr/>
        <a:lstStyle/>
        <a:p>
          <a:endParaRPr lang="en-IN"/>
        </a:p>
      </dgm:t>
    </dgm:pt>
    <dgm:pt modelId="{5E9927F8-4FA0-4B47-82BD-353756530DCD}">
      <dgm:prSet phldrT="[Text]" custT="1"/>
      <dgm:spPr/>
      <dgm:t>
        <a:bodyPr/>
        <a:lstStyle/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Supplementary aviation safety reports</a:t>
          </a:r>
        </a:p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32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2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Includes aviation safety reports</a:t>
          </a:r>
          <a:endParaRPr kumimoji="0" lang="en-US" altLang="en-US" sz="5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B32DE6-1E2E-4131-9495-B1E41F276C06}" type="parTrans" cxnId="{2601A8E8-5012-47B3-B022-F82AA33E2449}">
      <dgm:prSet/>
      <dgm:spPr/>
      <dgm:t>
        <a:bodyPr/>
        <a:lstStyle/>
        <a:p>
          <a:endParaRPr lang="en-IN"/>
        </a:p>
      </dgm:t>
    </dgm:pt>
    <dgm:pt modelId="{C6B0A32F-B94C-4B66-91FE-89C4FE7CCF53}" type="sibTrans" cxnId="{2601A8E8-5012-47B3-B022-F82AA33E2449}">
      <dgm:prSet/>
      <dgm:spPr/>
      <dgm:t>
        <a:bodyPr/>
        <a:lstStyle/>
        <a:p>
          <a:endParaRPr lang="en-IN"/>
        </a:p>
      </dgm:t>
    </dgm:pt>
    <dgm:pt modelId="{C0B73BDD-EF2C-4255-A6A5-BAB554B2C506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IN" dirty="0"/>
            <a:t>GLOSSARY</a:t>
          </a:r>
        </a:p>
      </dgm:t>
    </dgm:pt>
    <dgm:pt modelId="{0B0D84E2-CB76-484C-9FEA-4A290B2B73E7}" type="sibTrans" cxnId="{8190985A-8A04-4DAE-B18B-3E6CBB346EBA}">
      <dgm:prSet/>
      <dgm:spPr/>
      <dgm:t>
        <a:bodyPr/>
        <a:lstStyle/>
        <a:p>
          <a:endParaRPr lang="en-IN"/>
        </a:p>
      </dgm:t>
    </dgm:pt>
    <dgm:pt modelId="{E29FC3FA-042A-480F-A08C-76E4A580911F}" type="parTrans" cxnId="{8190985A-8A04-4DAE-B18B-3E6CBB346EBA}">
      <dgm:prSet/>
      <dgm:spPr/>
      <dgm:t>
        <a:bodyPr/>
        <a:lstStyle/>
        <a:p>
          <a:endParaRPr lang="en-IN"/>
        </a:p>
      </dgm:t>
    </dgm:pt>
    <dgm:pt modelId="{F47EA156-E6CC-4DF3-B88E-0B035B792271}">
      <dgm:prSet phldrT="[Text]" custT="1"/>
      <dgm:spPr/>
      <dgm:t>
        <a:bodyPr/>
        <a:lstStyle/>
        <a:p>
          <a:pPr algn="l"/>
          <a:r>
            <a: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Includes air traffic control terms</a:t>
          </a:r>
          <a:endParaRPr kumimoji="0" lang="en-US" altLang="en-US" sz="32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kumimoji="0" lang="en-US" altLang="en-US" sz="32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kumimoji="0" lang="en-US" sz="32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2200" b="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00B91-4A27-4BA3-A6ED-C0963205218E}" type="parTrans" cxnId="{B2DA18A7-F609-47A2-8903-8CDCA7CE1443}">
      <dgm:prSet/>
      <dgm:spPr/>
      <dgm:t>
        <a:bodyPr/>
        <a:lstStyle/>
        <a:p>
          <a:endParaRPr lang="en-IN"/>
        </a:p>
      </dgm:t>
    </dgm:pt>
    <dgm:pt modelId="{9D2E03EC-AFA0-4E22-A933-47E0866E187F}" type="sibTrans" cxnId="{B2DA18A7-F609-47A2-8903-8CDCA7CE1443}">
      <dgm:prSet/>
      <dgm:spPr/>
      <dgm:t>
        <a:bodyPr/>
        <a:lstStyle/>
        <a:p>
          <a:endParaRPr lang="en-IN"/>
        </a:p>
      </dgm:t>
    </dgm:pt>
    <dgm:pt modelId="{17D9B59E-C05B-4D2C-AE73-633A7EEFB433}" type="pres">
      <dgm:prSet presAssocID="{53680CFD-2CF1-4C82-BA61-20212FE0CE13}" presName="Name0" presStyleCnt="0">
        <dgm:presLayoutVars>
          <dgm:dir/>
          <dgm:animLvl val="lvl"/>
          <dgm:resizeHandles val="exact"/>
        </dgm:presLayoutVars>
      </dgm:prSet>
      <dgm:spPr/>
    </dgm:pt>
    <dgm:pt modelId="{C012F21E-6E4D-4B5F-BE30-6139E275F889}" type="pres">
      <dgm:prSet presAssocID="{75266088-82CC-40D3-B40B-14B020A00805}" presName="compositeNode" presStyleCnt="0">
        <dgm:presLayoutVars>
          <dgm:bulletEnabled val="1"/>
        </dgm:presLayoutVars>
      </dgm:prSet>
      <dgm:spPr/>
    </dgm:pt>
    <dgm:pt modelId="{2364FAC9-0D42-47E9-9407-ECBE9229DE2C}" type="pres">
      <dgm:prSet presAssocID="{75266088-82CC-40D3-B40B-14B020A00805}" presName="bgRect" presStyleLbl="node1" presStyleIdx="0" presStyleCnt="3"/>
      <dgm:spPr/>
    </dgm:pt>
    <dgm:pt modelId="{7C5FFC62-B445-4203-87FB-8D1526F5852A}" type="pres">
      <dgm:prSet presAssocID="{75266088-82CC-40D3-B40B-14B020A0080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F6C5C80-1253-4970-8593-1C2A28389521}" type="pres">
      <dgm:prSet presAssocID="{75266088-82CC-40D3-B40B-14B020A00805}" presName="childNode" presStyleLbl="node1" presStyleIdx="0" presStyleCnt="3">
        <dgm:presLayoutVars>
          <dgm:bulletEnabled val="1"/>
        </dgm:presLayoutVars>
      </dgm:prSet>
      <dgm:spPr/>
    </dgm:pt>
    <dgm:pt modelId="{3D0318A3-684E-4CB7-A5A7-CC5E2BB34A4B}" type="pres">
      <dgm:prSet presAssocID="{E5CE2B1E-E020-40F3-846B-3BD817E035F3}" presName="hSp" presStyleCnt="0"/>
      <dgm:spPr/>
    </dgm:pt>
    <dgm:pt modelId="{6A93807A-96F7-4A82-99AC-1C20EB3053BC}" type="pres">
      <dgm:prSet presAssocID="{E5CE2B1E-E020-40F3-846B-3BD817E035F3}" presName="vProcSp" presStyleCnt="0"/>
      <dgm:spPr/>
    </dgm:pt>
    <dgm:pt modelId="{F9D3FF7F-302A-4721-AAD0-D3D2609D4217}" type="pres">
      <dgm:prSet presAssocID="{E5CE2B1E-E020-40F3-846B-3BD817E035F3}" presName="vSp1" presStyleCnt="0"/>
      <dgm:spPr/>
    </dgm:pt>
    <dgm:pt modelId="{673D215E-1ED1-4825-AC75-5202B749286C}" type="pres">
      <dgm:prSet presAssocID="{E5CE2B1E-E020-40F3-846B-3BD817E035F3}" presName="simulatedConn" presStyleLbl="solidFgAcc1" presStyleIdx="0" presStyleCnt="2"/>
      <dgm:spPr>
        <a:noFill/>
        <a:ln>
          <a:noFill/>
        </a:ln>
      </dgm:spPr>
    </dgm:pt>
    <dgm:pt modelId="{2516BEE4-AC01-40EE-8A22-53F0D9EE2B70}" type="pres">
      <dgm:prSet presAssocID="{E5CE2B1E-E020-40F3-846B-3BD817E035F3}" presName="vSp2" presStyleCnt="0"/>
      <dgm:spPr/>
    </dgm:pt>
    <dgm:pt modelId="{4748F73B-EA45-4029-B069-08014FFB88FD}" type="pres">
      <dgm:prSet presAssocID="{E5CE2B1E-E020-40F3-846B-3BD817E035F3}" presName="sibTrans" presStyleCnt="0"/>
      <dgm:spPr/>
    </dgm:pt>
    <dgm:pt modelId="{BA02938B-36C0-4BDC-8424-28B39405E42F}" type="pres">
      <dgm:prSet presAssocID="{C0B73BDD-EF2C-4255-A6A5-BAB554B2C506}" presName="compositeNode" presStyleCnt="0">
        <dgm:presLayoutVars>
          <dgm:bulletEnabled val="1"/>
        </dgm:presLayoutVars>
      </dgm:prSet>
      <dgm:spPr/>
    </dgm:pt>
    <dgm:pt modelId="{C7DA3BCB-0B4E-4845-98F3-42667FC0FB38}" type="pres">
      <dgm:prSet presAssocID="{C0B73BDD-EF2C-4255-A6A5-BAB554B2C506}" presName="bgRect" presStyleLbl="node1" presStyleIdx="1" presStyleCnt="3" custLinFactNeighborX="451" custLinFactNeighborY="169"/>
      <dgm:spPr/>
    </dgm:pt>
    <dgm:pt modelId="{66CA614B-4EF6-4819-B449-33A4CFA1094D}" type="pres">
      <dgm:prSet presAssocID="{C0B73BDD-EF2C-4255-A6A5-BAB554B2C50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09D45452-F09C-4E83-A1B3-9D1C3E2CB244}" type="pres">
      <dgm:prSet presAssocID="{C0B73BDD-EF2C-4255-A6A5-BAB554B2C506}" presName="childNode" presStyleLbl="node1" presStyleIdx="1" presStyleCnt="3">
        <dgm:presLayoutVars>
          <dgm:bulletEnabled val="1"/>
        </dgm:presLayoutVars>
      </dgm:prSet>
      <dgm:spPr/>
    </dgm:pt>
    <dgm:pt modelId="{467E7C2C-B239-41FA-9636-B95746A18EB4}" type="pres">
      <dgm:prSet presAssocID="{0B0D84E2-CB76-484C-9FEA-4A290B2B73E7}" presName="hSp" presStyleCnt="0"/>
      <dgm:spPr/>
    </dgm:pt>
    <dgm:pt modelId="{B7DB6F13-278E-41E1-B7D2-1F27E1B05FF3}" type="pres">
      <dgm:prSet presAssocID="{0B0D84E2-CB76-484C-9FEA-4A290B2B73E7}" presName="vProcSp" presStyleCnt="0"/>
      <dgm:spPr/>
    </dgm:pt>
    <dgm:pt modelId="{0D240088-5C6B-4AB6-9439-7E0E5B435C17}" type="pres">
      <dgm:prSet presAssocID="{0B0D84E2-CB76-484C-9FEA-4A290B2B73E7}" presName="vSp1" presStyleCnt="0"/>
      <dgm:spPr/>
    </dgm:pt>
    <dgm:pt modelId="{2E69FF86-E44C-474A-B1CE-44B68A9C4D04}" type="pres">
      <dgm:prSet presAssocID="{0B0D84E2-CB76-484C-9FEA-4A290B2B73E7}" presName="simulatedConn" presStyleLbl="solidFgAcc1" presStyleIdx="1" presStyleCnt="2"/>
      <dgm:spPr>
        <a:noFill/>
        <a:ln>
          <a:noFill/>
        </a:ln>
      </dgm:spPr>
    </dgm:pt>
    <dgm:pt modelId="{BC4FFFDD-F43A-4B7D-9034-094A8221228A}" type="pres">
      <dgm:prSet presAssocID="{0B0D84E2-CB76-484C-9FEA-4A290B2B73E7}" presName="vSp2" presStyleCnt="0"/>
      <dgm:spPr/>
    </dgm:pt>
    <dgm:pt modelId="{84E69909-A0AC-48C6-8F0D-CD22FD018DA5}" type="pres">
      <dgm:prSet presAssocID="{0B0D84E2-CB76-484C-9FEA-4A290B2B73E7}" presName="sibTrans" presStyleCnt="0"/>
      <dgm:spPr/>
    </dgm:pt>
    <dgm:pt modelId="{9E85ED9A-1D77-4E2F-8E3C-661099454FFE}" type="pres">
      <dgm:prSet presAssocID="{284C3F3A-2FAE-460E-B56A-D19403758B3F}" presName="compositeNode" presStyleCnt="0">
        <dgm:presLayoutVars>
          <dgm:bulletEnabled val="1"/>
        </dgm:presLayoutVars>
      </dgm:prSet>
      <dgm:spPr/>
    </dgm:pt>
    <dgm:pt modelId="{52890FFE-3156-49E6-927F-827E90D2F48C}" type="pres">
      <dgm:prSet presAssocID="{284C3F3A-2FAE-460E-B56A-D19403758B3F}" presName="bgRect" presStyleLbl="node1" presStyleIdx="2" presStyleCnt="3"/>
      <dgm:spPr/>
    </dgm:pt>
    <dgm:pt modelId="{45A0C40B-FCEE-4C02-A609-3A03F474B1D9}" type="pres">
      <dgm:prSet presAssocID="{284C3F3A-2FAE-460E-B56A-D19403758B3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B3C0E3B2-872C-413D-A166-72B909B041C5}" type="pres">
      <dgm:prSet presAssocID="{284C3F3A-2FAE-460E-B56A-D19403758B3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E4B1011-27A7-43D6-ABB9-7EBEE180CECA}" type="presOf" srcId="{F47EA156-E6CC-4DF3-B88E-0B035B792271}" destId="{09D45452-F09C-4E83-A1B3-9D1C3E2CB244}" srcOrd="0" destOrd="1" presId="urn:microsoft.com/office/officeart/2005/8/layout/hProcess7"/>
    <dgm:cxn modelId="{790D7D2B-7F7C-4599-89B7-670CE94822CF}" type="presOf" srcId="{75266088-82CC-40D3-B40B-14B020A00805}" destId="{7C5FFC62-B445-4203-87FB-8D1526F5852A}" srcOrd="1" destOrd="0" presId="urn:microsoft.com/office/officeart/2005/8/layout/hProcess7"/>
    <dgm:cxn modelId="{EFCB1465-5442-4893-A30A-36A1A4FB9695}" type="presOf" srcId="{284C3F3A-2FAE-460E-B56A-D19403758B3F}" destId="{52890FFE-3156-49E6-927F-827E90D2F48C}" srcOrd="0" destOrd="0" presId="urn:microsoft.com/office/officeart/2005/8/layout/hProcess7"/>
    <dgm:cxn modelId="{D2A1D849-6798-4C4F-B204-C13D247A2218}" srcId="{53680CFD-2CF1-4C82-BA61-20212FE0CE13}" destId="{284C3F3A-2FAE-460E-B56A-D19403758B3F}" srcOrd="2" destOrd="0" parTransId="{7B3AA1C1-5EB0-4BC7-B6D2-8AD8F2ABB00F}" sibTransId="{47B72B6C-21B7-46AA-99BD-9C074C42B425}"/>
    <dgm:cxn modelId="{1D96E769-A9BF-4D59-96D3-1CD8E0E6144E}" type="presOf" srcId="{5E9927F8-4FA0-4B47-82BD-353756530DCD}" destId="{B3C0E3B2-872C-413D-A166-72B909B041C5}" srcOrd="0" destOrd="0" presId="urn:microsoft.com/office/officeart/2005/8/layout/hProcess7"/>
    <dgm:cxn modelId="{84796B6E-5C3C-4563-AC12-AF9E8606B022}" type="presOf" srcId="{C0B73BDD-EF2C-4255-A6A5-BAB554B2C506}" destId="{66CA614B-4EF6-4819-B449-33A4CFA1094D}" srcOrd="1" destOrd="0" presId="urn:microsoft.com/office/officeart/2005/8/layout/hProcess7"/>
    <dgm:cxn modelId="{7F454C4F-B7D3-427B-B088-5994D16B75FE}" srcId="{75266088-82CC-40D3-B40B-14B020A00805}" destId="{12CC5C3F-3C73-40D4-B720-39943B3B4102}" srcOrd="0" destOrd="0" parTransId="{986A98C5-F328-4D2E-AF6C-45C187D8D511}" sibTransId="{AFC093F3-B43E-4839-BE9A-73A098F09BA1}"/>
    <dgm:cxn modelId="{44559770-83DB-47C7-9712-7528688EDED2}" type="presOf" srcId="{D4F5E38D-B7C2-4F38-A350-605732007DC1}" destId="{09D45452-F09C-4E83-A1B3-9D1C3E2CB244}" srcOrd="0" destOrd="0" presId="urn:microsoft.com/office/officeart/2005/8/layout/hProcess7"/>
    <dgm:cxn modelId="{4228DF58-DAFB-4272-A948-B0054B3D97D0}" type="presOf" srcId="{284C3F3A-2FAE-460E-B56A-D19403758B3F}" destId="{45A0C40B-FCEE-4C02-A609-3A03F474B1D9}" srcOrd="1" destOrd="0" presId="urn:microsoft.com/office/officeart/2005/8/layout/hProcess7"/>
    <dgm:cxn modelId="{8190985A-8A04-4DAE-B18B-3E6CBB346EBA}" srcId="{53680CFD-2CF1-4C82-BA61-20212FE0CE13}" destId="{C0B73BDD-EF2C-4255-A6A5-BAB554B2C506}" srcOrd="1" destOrd="0" parTransId="{E29FC3FA-042A-480F-A08C-76E4A580911F}" sibTransId="{0B0D84E2-CB76-484C-9FEA-4A290B2B73E7}"/>
    <dgm:cxn modelId="{9A72F78E-8FEC-4570-8EE2-F8F8057817E5}" srcId="{C0B73BDD-EF2C-4255-A6A5-BAB554B2C506}" destId="{D4F5E38D-B7C2-4F38-A350-605732007DC1}" srcOrd="0" destOrd="0" parTransId="{841C57F0-C5E8-449E-B15A-DEB825E7DE7B}" sibTransId="{4D4FE2D8-82D5-4893-8542-1A29B3F9CFE0}"/>
    <dgm:cxn modelId="{339FBC98-6636-4AF1-8A28-17FCC7EEDF9A}" type="presOf" srcId="{12CC5C3F-3C73-40D4-B720-39943B3B4102}" destId="{4F6C5C80-1253-4970-8593-1C2A28389521}" srcOrd="0" destOrd="0" presId="urn:microsoft.com/office/officeart/2005/8/layout/hProcess7"/>
    <dgm:cxn modelId="{B2DA18A7-F609-47A2-8903-8CDCA7CE1443}" srcId="{C0B73BDD-EF2C-4255-A6A5-BAB554B2C506}" destId="{F47EA156-E6CC-4DF3-B88E-0B035B792271}" srcOrd="1" destOrd="0" parTransId="{CFB00B91-4A27-4BA3-A6ED-C0963205218E}" sibTransId="{9D2E03EC-AFA0-4E22-A933-47E0866E187F}"/>
    <dgm:cxn modelId="{A21E7EA7-0481-4624-926A-57CCEFAAE4A7}" type="presOf" srcId="{53680CFD-2CF1-4C82-BA61-20212FE0CE13}" destId="{17D9B59E-C05B-4D2C-AE73-633A7EEFB433}" srcOrd="0" destOrd="0" presId="urn:microsoft.com/office/officeart/2005/8/layout/hProcess7"/>
    <dgm:cxn modelId="{A9A36CB3-A338-4CF1-8DC9-A449EE07700C}" type="presOf" srcId="{75266088-82CC-40D3-B40B-14B020A00805}" destId="{2364FAC9-0D42-47E9-9407-ECBE9229DE2C}" srcOrd="0" destOrd="0" presId="urn:microsoft.com/office/officeart/2005/8/layout/hProcess7"/>
    <dgm:cxn modelId="{6EB060D5-DB6F-41A4-97F8-A5FEA1741247}" type="presOf" srcId="{C0B73BDD-EF2C-4255-A6A5-BAB554B2C506}" destId="{C7DA3BCB-0B4E-4845-98F3-42667FC0FB38}" srcOrd="0" destOrd="0" presId="urn:microsoft.com/office/officeart/2005/8/layout/hProcess7"/>
    <dgm:cxn modelId="{42C648E7-FDC5-4059-B272-469C71808520}" srcId="{53680CFD-2CF1-4C82-BA61-20212FE0CE13}" destId="{75266088-82CC-40D3-B40B-14B020A00805}" srcOrd="0" destOrd="0" parTransId="{9544A5F6-0D65-425E-B6DB-AC7C4180FC37}" sibTransId="{E5CE2B1E-E020-40F3-846B-3BD817E035F3}"/>
    <dgm:cxn modelId="{2601A8E8-5012-47B3-B022-F82AA33E2449}" srcId="{284C3F3A-2FAE-460E-B56A-D19403758B3F}" destId="{5E9927F8-4FA0-4B47-82BD-353756530DCD}" srcOrd="0" destOrd="0" parTransId="{AFB32DE6-1E2E-4131-9495-B1E41F276C06}" sibTransId="{C6B0A32F-B94C-4B66-91FE-89C4FE7CCF53}"/>
    <dgm:cxn modelId="{60C6ADC0-A7B5-42BC-9B88-86C08F99C891}" type="presParOf" srcId="{17D9B59E-C05B-4D2C-AE73-633A7EEFB433}" destId="{C012F21E-6E4D-4B5F-BE30-6139E275F889}" srcOrd="0" destOrd="0" presId="urn:microsoft.com/office/officeart/2005/8/layout/hProcess7"/>
    <dgm:cxn modelId="{AF158261-2FF1-4B7B-A2C2-BBFC5F75A55C}" type="presParOf" srcId="{C012F21E-6E4D-4B5F-BE30-6139E275F889}" destId="{2364FAC9-0D42-47E9-9407-ECBE9229DE2C}" srcOrd="0" destOrd="0" presId="urn:microsoft.com/office/officeart/2005/8/layout/hProcess7"/>
    <dgm:cxn modelId="{59019EAB-944E-4D9B-A2FB-1DEA9BA04AFD}" type="presParOf" srcId="{C012F21E-6E4D-4B5F-BE30-6139E275F889}" destId="{7C5FFC62-B445-4203-87FB-8D1526F5852A}" srcOrd="1" destOrd="0" presId="urn:microsoft.com/office/officeart/2005/8/layout/hProcess7"/>
    <dgm:cxn modelId="{B3978903-993F-46D1-B691-33A479B1F02C}" type="presParOf" srcId="{C012F21E-6E4D-4B5F-BE30-6139E275F889}" destId="{4F6C5C80-1253-4970-8593-1C2A28389521}" srcOrd="2" destOrd="0" presId="urn:microsoft.com/office/officeart/2005/8/layout/hProcess7"/>
    <dgm:cxn modelId="{9C675F56-FA03-465F-9459-71F3EF62FAFF}" type="presParOf" srcId="{17D9B59E-C05B-4D2C-AE73-633A7EEFB433}" destId="{3D0318A3-684E-4CB7-A5A7-CC5E2BB34A4B}" srcOrd="1" destOrd="0" presId="urn:microsoft.com/office/officeart/2005/8/layout/hProcess7"/>
    <dgm:cxn modelId="{892346C3-F2D7-4224-9E3E-F7F0455744FA}" type="presParOf" srcId="{17D9B59E-C05B-4D2C-AE73-633A7EEFB433}" destId="{6A93807A-96F7-4A82-99AC-1C20EB3053BC}" srcOrd="2" destOrd="0" presId="urn:microsoft.com/office/officeart/2005/8/layout/hProcess7"/>
    <dgm:cxn modelId="{E6294653-AF4B-4332-BE45-6E3E6A9E2B54}" type="presParOf" srcId="{6A93807A-96F7-4A82-99AC-1C20EB3053BC}" destId="{F9D3FF7F-302A-4721-AAD0-D3D2609D4217}" srcOrd="0" destOrd="0" presId="urn:microsoft.com/office/officeart/2005/8/layout/hProcess7"/>
    <dgm:cxn modelId="{D2805292-88F7-4D64-B8F2-A607152EAC44}" type="presParOf" srcId="{6A93807A-96F7-4A82-99AC-1C20EB3053BC}" destId="{673D215E-1ED1-4825-AC75-5202B749286C}" srcOrd="1" destOrd="0" presId="urn:microsoft.com/office/officeart/2005/8/layout/hProcess7"/>
    <dgm:cxn modelId="{0A815E98-C65B-4C8C-9D11-72BACDC2ACFC}" type="presParOf" srcId="{6A93807A-96F7-4A82-99AC-1C20EB3053BC}" destId="{2516BEE4-AC01-40EE-8A22-53F0D9EE2B70}" srcOrd="2" destOrd="0" presId="urn:microsoft.com/office/officeart/2005/8/layout/hProcess7"/>
    <dgm:cxn modelId="{E3DB8203-CAE4-4272-BB97-C4B960442BFC}" type="presParOf" srcId="{17D9B59E-C05B-4D2C-AE73-633A7EEFB433}" destId="{4748F73B-EA45-4029-B069-08014FFB88FD}" srcOrd="3" destOrd="0" presId="urn:microsoft.com/office/officeart/2005/8/layout/hProcess7"/>
    <dgm:cxn modelId="{4CF4A41B-603A-4DAF-BC2D-51F012D772A2}" type="presParOf" srcId="{17D9B59E-C05B-4D2C-AE73-633A7EEFB433}" destId="{BA02938B-36C0-4BDC-8424-28B39405E42F}" srcOrd="4" destOrd="0" presId="urn:microsoft.com/office/officeart/2005/8/layout/hProcess7"/>
    <dgm:cxn modelId="{3E5C84BD-22A6-44D7-AB4B-8E1E6F2940A0}" type="presParOf" srcId="{BA02938B-36C0-4BDC-8424-28B39405E42F}" destId="{C7DA3BCB-0B4E-4845-98F3-42667FC0FB38}" srcOrd="0" destOrd="0" presId="urn:microsoft.com/office/officeart/2005/8/layout/hProcess7"/>
    <dgm:cxn modelId="{14BD3957-1E08-4432-9FB7-011F6B5C776B}" type="presParOf" srcId="{BA02938B-36C0-4BDC-8424-28B39405E42F}" destId="{66CA614B-4EF6-4819-B449-33A4CFA1094D}" srcOrd="1" destOrd="0" presId="urn:microsoft.com/office/officeart/2005/8/layout/hProcess7"/>
    <dgm:cxn modelId="{370AB410-14D8-4D4C-8CCC-9AD225EBB1D0}" type="presParOf" srcId="{BA02938B-36C0-4BDC-8424-28B39405E42F}" destId="{09D45452-F09C-4E83-A1B3-9D1C3E2CB244}" srcOrd="2" destOrd="0" presId="urn:microsoft.com/office/officeart/2005/8/layout/hProcess7"/>
    <dgm:cxn modelId="{544D41F4-ABBC-42E8-94E5-AB24A3BA21C0}" type="presParOf" srcId="{17D9B59E-C05B-4D2C-AE73-633A7EEFB433}" destId="{467E7C2C-B239-41FA-9636-B95746A18EB4}" srcOrd="5" destOrd="0" presId="urn:microsoft.com/office/officeart/2005/8/layout/hProcess7"/>
    <dgm:cxn modelId="{2DE5AD12-F007-490C-99E8-542EA6CFA9D1}" type="presParOf" srcId="{17D9B59E-C05B-4D2C-AE73-633A7EEFB433}" destId="{B7DB6F13-278E-41E1-B7D2-1F27E1B05FF3}" srcOrd="6" destOrd="0" presId="urn:microsoft.com/office/officeart/2005/8/layout/hProcess7"/>
    <dgm:cxn modelId="{0BF4319F-4650-4DD4-8BE2-5D25D8EBE269}" type="presParOf" srcId="{B7DB6F13-278E-41E1-B7D2-1F27E1B05FF3}" destId="{0D240088-5C6B-4AB6-9439-7E0E5B435C17}" srcOrd="0" destOrd="0" presId="urn:microsoft.com/office/officeart/2005/8/layout/hProcess7"/>
    <dgm:cxn modelId="{6059BCC1-7BDB-4532-B799-F1C9900947B1}" type="presParOf" srcId="{B7DB6F13-278E-41E1-B7D2-1F27E1B05FF3}" destId="{2E69FF86-E44C-474A-B1CE-44B68A9C4D04}" srcOrd="1" destOrd="0" presId="urn:microsoft.com/office/officeart/2005/8/layout/hProcess7"/>
    <dgm:cxn modelId="{743891A2-B9C2-4BC6-BCF8-D6338026F484}" type="presParOf" srcId="{B7DB6F13-278E-41E1-B7D2-1F27E1B05FF3}" destId="{BC4FFFDD-F43A-4B7D-9034-094A8221228A}" srcOrd="2" destOrd="0" presId="urn:microsoft.com/office/officeart/2005/8/layout/hProcess7"/>
    <dgm:cxn modelId="{88CA8711-0DC4-4174-9B68-18B01D7616F7}" type="presParOf" srcId="{17D9B59E-C05B-4D2C-AE73-633A7EEFB433}" destId="{84E69909-A0AC-48C6-8F0D-CD22FD018DA5}" srcOrd="7" destOrd="0" presId="urn:microsoft.com/office/officeart/2005/8/layout/hProcess7"/>
    <dgm:cxn modelId="{EA02C2BE-1873-4E71-A253-A6A3CE941264}" type="presParOf" srcId="{17D9B59E-C05B-4D2C-AE73-633A7EEFB433}" destId="{9E85ED9A-1D77-4E2F-8E3C-661099454FFE}" srcOrd="8" destOrd="0" presId="urn:microsoft.com/office/officeart/2005/8/layout/hProcess7"/>
    <dgm:cxn modelId="{4479CEB8-5F48-4C3D-AE86-E63BF2B3EDCC}" type="presParOf" srcId="{9E85ED9A-1D77-4E2F-8E3C-661099454FFE}" destId="{52890FFE-3156-49E6-927F-827E90D2F48C}" srcOrd="0" destOrd="0" presId="urn:microsoft.com/office/officeart/2005/8/layout/hProcess7"/>
    <dgm:cxn modelId="{2A9BC79C-8484-441C-84D2-F4F9DEDB7E03}" type="presParOf" srcId="{9E85ED9A-1D77-4E2F-8E3C-661099454FFE}" destId="{45A0C40B-FCEE-4C02-A609-3A03F474B1D9}" srcOrd="1" destOrd="0" presId="urn:microsoft.com/office/officeart/2005/8/layout/hProcess7"/>
    <dgm:cxn modelId="{8C01838C-AC0F-4AD5-8FB4-0CE4545569C0}" type="presParOf" srcId="{9E85ED9A-1D77-4E2F-8E3C-661099454FFE}" destId="{B3C0E3B2-872C-413D-A166-72B909B041C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EE454-6332-4200-A2C8-D7E6B91668B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F9CF0E-3050-46C4-9A05-C0D0B32C13E2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>
            <a:buClrTx/>
            <a:buSzTx/>
            <a:buFontTx/>
            <a:buChar char="•"/>
          </a:pP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Conducted normalization, tokenization, and noise removal 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D40E88-67AE-4C38-8108-1B9F9622C2F3}" type="parTrans" cxnId="{5F7137EA-6342-48FD-98F9-B09455A71098}">
      <dgm:prSet/>
      <dgm:spPr/>
      <dgm:t>
        <a:bodyPr/>
        <a:lstStyle/>
        <a:p>
          <a:endParaRPr lang="en-IN"/>
        </a:p>
      </dgm:t>
    </dgm:pt>
    <dgm:pt modelId="{D218CA03-DD1E-446C-8CF6-124B1AA41545}" type="sibTrans" cxnId="{5F7137EA-6342-48FD-98F9-B09455A7109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B55F9AAD-ACB9-473E-BCB4-E61CE0B51FAF}">
      <dgm:prSet custT="1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Evaluated using comprehension tests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4D01AE-F370-4D81-9D43-39146D933275}" type="parTrans" cxnId="{E70E8631-8164-4BEF-9694-B8567CEFC427}">
      <dgm:prSet/>
      <dgm:spPr/>
      <dgm:t>
        <a:bodyPr/>
        <a:lstStyle/>
        <a:p>
          <a:endParaRPr lang="en-IN"/>
        </a:p>
      </dgm:t>
    </dgm:pt>
    <dgm:pt modelId="{D002B066-76A4-4748-9D96-F089B9EF5F25}" type="sibTrans" cxnId="{E70E8631-8164-4BEF-9694-B8567CEFC427}">
      <dgm:prSet/>
      <dgm:spPr/>
      <dgm:t>
        <a:bodyPr/>
        <a:lstStyle/>
        <a:p>
          <a:endParaRPr lang="en-IN"/>
        </a:p>
      </dgm:t>
    </dgm:pt>
    <dgm:pt modelId="{A9E3F6EA-9D9B-43BB-82D2-29C8680DD349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>
            <a:buClrTx/>
            <a:buSzTx/>
            <a:buFontTx/>
            <a:buChar char="•"/>
          </a:pP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LSTM model for contextual understanding and analysis 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42163-558E-4A1E-AE9C-5842D6D9CC6F}" type="parTrans" cxnId="{45DB8757-D67C-44B5-A44F-F296F79801DA}">
      <dgm:prSet/>
      <dgm:spPr/>
      <dgm:t>
        <a:bodyPr/>
        <a:lstStyle/>
        <a:p>
          <a:endParaRPr lang="en-IN"/>
        </a:p>
      </dgm:t>
    </dgm:pt>
    <dgm:pt modelId="{647E2D7F-6B9A-4826-B129-6FCDB66F05D0}" type="sibTrans" cxnId="{45DB8757-D67C-44B5-A44F-F296F79801DA}">
      <dgm:prSet/>
      <dgm:spPr/>
      <dgm:t>
        <a:bodyPr/>
        <a:lstStyle/>
        <a:p>
          <a:endParaRPr lang="en-IN"/>
        </a:p>
      </dgm:t>
    </dgm:pt>
    <dgm:pt modelId="{B8754F08-9D32-498E-B252-E6956C334BBB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Used text simplification and jargon replacement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E73D0-E87F-41D5-9306-D83A44FAE3EA}" type="parTrans" cxnId="{40EA4759-7605-4156-ABDD-4444F888D2A8}">
      <dgm:prSet/>
      <dgm:spPr/>
      <dgm:t>
        <a:bodyPr/>
        <a:lstStyle/>
        <a:p>
          <a:endParaRPr lang="en-IN"/>
        </a:p>
      </dgm:t>
    </dgm:pt>
    <dgm:pt modelId="{F1980EF7-9C2E-49EF-9742-95B56D8801A7}" type="sibTrans" cxnId="{40EA4759-7605-4156-ABDD-4444F888D2A8}">
      <dgm:prSet custScaleX="135817"/>
      <dgm:spPr/>
      <dgm:t>
        <a:bodyPr/>
        <a:lstStyle/>
        <a:p>
          <a:endParaRPr lang="en-IN"/>
        </a:p>
      </dgm:t>
    </dgm:pt>
    <dgm:pt modelId="{A60BAB4A-EFE9-4981-900E-694F979132C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Followed by post-processing and grammatical correction</a:t>
          </a:r>
          <a:endParaRPr lang="en-IN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254C0-F3CA-4A65-B000-CBBEB65C7D4E}" type="parTrans" cxnId="{AB69E972-795F-4593-AF9D-E32B20810CC8}">
      <dgm:prSet/>
      <dgm:spPr/>
      <dgm:t>
        <a:bodyPr/>
        <a:lstStyle/>
        <a:p>
          <a:endParaRPr lang="en-IN"/>
        </a:p>
      </dgm:t>
    </dgm:pt>
    <dgm:pt modelId="{4626AA9C-5D9E-4767-B2F2-6D1C7AA61DC6}" type="sibTrans" cxnId="{AB69E972-795F-4593-AF9D-E32B20810CC8}">
      <dgm:prSet/>
      <dgm:spPr/>
      <dgm:t>
        <a:bodyPr/>
        <a:lstStyle/>
        <a:p>
          <a:endParaRPr lang="en-IN"/>
        </a:p>
      </dgm:t>
    </dgm:pt>
    <dgm:pt modelId="{6A9AFA45-6369-4C68-9529-3B6A6B8E9A37}" type="pres">
      <dgm:prSet presAssocID="{DFDEE454-6332-4200-A2C8-D7E6B91668B2}" presName="Name0" presStyleCnt="0">
        <dgm:presLayoutVars>
          <dgm:dir/>
          <dgm:resizeHandles val="exact"/>
        </dgm:presLayoutVars>
      </dgm:prSet>
      <dgm:spPr/>
    </dgm:pt>
    <dgm:pt modelId="{0E5455E7-755F-4243-9A11-15A7F86F00BE}" type="pres">
      <dgm:prSet presAssocID="{DFDEE454-6332-4200-A2C8-D7E6B91668B2}" presName="cycle" presStyleCnt="0"/>
      <dgm:spPr/>
    </dgm:pt>
    <dgm:pt modelId="{2C69B8C1-CCA9-40E3-AB02-9D9D28223629}" type="pres">
      <dgm:prSet presAssocID="{70F9CF0E-3050-46C4-9A05-C0D0B32C13E2}" presName="nodeFirstNode" presStyleLbl="node1" presStyleIdx="0" presStyleCnt="5" custScaleX="139592" custScaleY="93428" custRadScaleRad="104612" custRadScaleInc="3229">
        <dgm:presLayoutVars>
          <dgm:bulletEnabled val="1"/>
        </dgm:presLayoutVars>
      </dgm:prSet>
      <dgm:spPr/>
    </dgm:pt>
    <dgm:pt modelId="{0951F074-4492-4120-80B1-A24F19D11AB3}" type="pres">
      <dgm:prSet presAssocID="{D218CA03-DD1E-446C-8CF6-124B1AA41545}" presName="sibTransFirstNode" presStyleLbl="bgShp" presStyleIdx="0" presStyleCnt="1" custScaleX="123457" custLinFactNeighborX="-2073" custLinFactNeighborY="10101"/>
      <dgm:spPr/>
    </dgm:pt>
    <dgm:pt modelId="{3C03AED7-ECD4-4A3C-A448-A89DC2559E1C}" type="pres">
      <dgm:prSet presAssocID="{B8754F08-9D32-498E-B252-E6956C334BBB}" presName="nodeFollowingNodes" presStyleLbl="node1" presStyleIdx="1" presStyleCnt="5" custScaleX="117633" custScaleY="102193" custRadScaleRad="132610" custRadScaleInc="19433">
        <dgm:presLayoutVars>
          <dgm:bulletEnabled val="1"/>
        </dgm:presLayoutVars>
      </dgm:prSet>
      <dgm:spPr/>
    </dgm:pt>
    <dgm:pt modelId="{13EEB44B-0994-418D-97A9-E72636EC5454}" type="pres">
      <dgm:prSet presAssocID="{A9E3F6EA-9D9B-43BB-82D2-29C8680DD349}" presName="nodeFollowingNodes" presStyleLbl="node1" presStyleIdx="2" presStyleCnt="5" custScaleX="129462" custRadScaleRad="123177" custRadScaleInc="-22249">
        <dgm:presLayoutVars>
          <dgm:bulletEnabled val="1"/>
        </dgm:presLayoutVars>
      </dgm:prSet>
      <dgm:spPr/>
    </dgm:pt>
    <dgm:pt modelId="{4338E3BA-BD90-4FBB-801C-B2809636DF6C}" type="pres">
      <dgm:prSet presAssocID="{A60BAB4A-EFE9-4981-900E-694F979132C6}" presName="nodeFollowingNodes" presStyleLbl="node1" presStyleIdx="3" presStyleCnt="5" custScaleX="127423" custRadScaleRad="124328" custRadScaleInc="22351">
        <dgm:presLayoutVars>
          <dgm:bulletEnabled val="1"/>
        </dgm:presLayoutVars>
      </dgm:prSet>
      <dgm:spPr/>
    </dgm:pt>
    <dgm:pt modelId="{D888C3DE-2C8C-4205-96E7-8F197D2BF871}" type="pres">
      <dgm:prSet presAssocID="{B55F9AAD-ACB9-473E-BCB4-E61CE0B51FAF}" presName="nodeFollowingNodes" presStyleLbl="node1" presStyleIdx="4" presStyleCnt="5" custScaleX="122415" custScaleY="97105" custRadScaleRad="131876" custRadScaleInc="-19965">
        <dgm:presLayoutVars>
          <dgm:bulletEnabled val="1"/>
        </dgm:presLayoutVars>
      </dgm:prSet>
      <dgm:spPr/>
    </dgm:pt>
  </dgm:ptLst>
  <dgm:cxnLst>
    <dgm:cxn modelId="{0A1F5900-6EE6-457D-86FA-46107F91A4C0}" type="presOf" srcId="{A60BAB4A-EFE9-4981-900E-694F979132C6}" destId="{4338E3BA-BD90-4FBB-801C-B2809636DF6C}" srcOrd="0" destOrd="0" presId="urn:microsoft.com/office/officeart/2005/8/layout/cycle3"/>
    <dgm:cxn modelId="{728EEF12-A105-451C-9D10-F1ABF7E3184E}" type="presOf" srcId="{B8754F08-9D32-498E-B252-E6956C334BBB}" destId="{3C03AED7-ECD4-4A3C-A448-A89DC2559E1C}" srcOrd="0" destOrd="0" presId="urn:microsoft.com/office/officeart/2005/8/layout/cycle3"/>
    <dgm:cxn modelId="{374D5722-5652-400C-BC75-A59D4F6EF027}" type="presOf" srcId="{A9E3F6EA-9D9B-43BB-82D2-29C8680DD349}" destId="{13EEB44B-0994-418D-97A9-E72636EC5454}" srcOrd="0" destOrd="0" presId="urn:microsoft.com/office/officeart/2005/8/layout/cycle3"/>
    <dgm:cxn modelId="{E70E8631-8164-4BEF-9694-B8567CEFC427}" srcId="{DFDEE454-6332-4200-A2C8-D7E6B91668B2}" destId="{B55F9AAD-ACB9-473E-BCB4-E61CE0B51FAF}" srcOrd="4" destOrd="0" parTransId="{E04D01AE-F370-4D81-9D43-39146D933275}" sibTransId="{D002B066-76A4-4748-9D96-F089B9EF5F25}"/>
    <dgm:cxn modelId="{83486C3D-A63D-46EB-A8A5-6AA15E3D0EBC}" type="presOf" srcId="{B55F9AAD-ACB9-473E-BCB4-E61CE0B51FAF}" destId="{D888C3DE-2C8C-4205-96E7-8F197D2BF871}" srcOrd="0" destOrd="0" presId="urn:microsoft.com/office/officeart/2005/8/layout/cycle3"/>
    <dgm:cxn modelId="{67933B5D-8F4D-4DA6-8AA6-AB8EE3F21C7E}" type="presOf" srcId="{DFDEE454-6332-4200-A2C8-D7E6B91668B2}" destId="{6A9AFA45-6369-4C68-9529-3B6A6B8E9A37}" srcOrd="0" destOrd="0" presId="urn:microsoft.com/office/officeart/2005/8/layout/cycle3"/>
    <dgm:cxn modelId="{AB69E972-795F-4593-AF9D-E32B20810CC8}" srcId="{DFDEE454-6332-4200-A2C8-D7E6B91668B2}" destId="{A60BAB4A-EFE9-4981-900E-694F979132C6}" srcOrd="3" destOrd="0" parTransId="{0A6254C0-F3CA-4A65-B000-CBBEB65C7D4E}" sibTransId="{4626AA9C-5D9E-4767-B2F2-6D1C7AA61DC6}"/>
    <dgm:cxn modelId="{45DB8757-D67C-44B5-A44F-F296F79801DA}" srcId="{DFDEE454-6332-4200-A2C8-D7E6B91668B2}" destId="{A9E3F6EA-9D9B-43BB-82D2-29C8680DD349}" srcOrd="2" destOrd="0" parTransId="{7E842163-558E-4A1E-AE9C-5842D6D9CC6F}" sibTransId="{647E2D7F-6B9A-4826-B129-6FCDB66F05D0}"/>
    <dgm:cxn modelId="{2AD7AB58-56E4-4BA6-BC22-DF05F40ABDB7}" type="presOf" srcId="{70F9CF0E-3050-46C4-9A05-C0D0B32C13E2}" destId="{2C69B8C1-CCA9-40E3-AB02-9D9D28223629}" srcOrd="0" destOrd="0" presId="urn:microsoft.com/office/officeart/2005/8/layout/cycle3"/>
    <dgm:cxn modelId="{40EA4759-7605-4156-ABDD-4444F888D2A8}" srcId="{DFDEE454-6332-4200-A2C8-D7E6B91668B2}" destId="{B8754F08-9D32-498E-B252-E6956C334BBB}" srcOrd="1" destOrd="0" parTransId="{BA7E73D0-E87F-41D5-9306-D83A44FAE3EA}" sibTransId="{F1980EF7-9C2E-49EF-9742-95B56D8801A7}"/>
    <dgm:cxn modelId="{A901EAA8-2A30-4030-A11E-BFE18994E139}" type="presOf" srcId="{D218CA03-DD1E-446C-8CF6-124B1AA41545}" destId="{0951F074-4492-4120-80B1-A24F19D11AB3}" srcOrd="0" destOrd="0" presId="urn:microsoft.com/office/officeart/2005/8/layout/cycle3"/>
    <dgm:cxn modelId="{5F7137EA-6342-48FD-98F9-B09455A71098}" srcId="{DFDEE454-6332-4200-A2C8-D7E6B91668B2}" destId="{70F9CF0E-3050-46C4-9A05-C0D0B32C13E2}" srcOrd="0" destOrd="0" parTransId="{B0D40E88-67AE-4C38-8108-1B9F9622C2F3}" sibTransId="{D218CA03-DD1E-446C-8CF6-124B1AA41545}"/>
    <dgm:cxn modelId="{61CBF8CB-7FCB-4540-B67B-45D4641F3CC2}" type="presParOf" srcId="{6A9AFA45-6369-4C68-9529-3B6A6B8E9A37}" destId="{0E5455E7-755F-4243-9A11-15A7F86F00BE}" srcOrd="0" destOrd="0" presId="urn:microsoft.com/office/officeart/2005/8/layout/cycle3"/>
    <dgm:cxn modelId="{FD78FA1D-F035-448A-9CAB-EC6066B45EB2}" type="presParOf" srcId="{0E5455E7-755F-4243-9A11-15A7F86F00BE}" destId="{2C69B8C1-CCA9-40E3-AB02-9D9D28223629}" srcOrd="0" destOrd="0" presId="urn:microsoft.com/office/officeart/2005/8/layout/cycle3"/>
    <dgm:cxn modelId="{E3B297AF-E48C-4560-B796-405C4BB2FB50}" type="presParOf" srcId="{0E5455E7-755F-4243-9A11-15A7F86F00BE}" destId="{0951F074-4492-4120-80B1-A24F19D11AB3}" srcOrd="1" destOrd="0" presId="urn:microsoft.com/office/officeart/2005/8/layout/cycle3"/>
    <dgm:cxn modelId="{D580E13F-CBEA-4581-B80D-843F46001691}" type="presParOf" srcId="{0E5455E7-755F-4243-9A11-15A7F86F00BE}" destId="{3C03AED7-ECD4-4A3C-A448-A89DC2559E1C}" srcOrd="2" destOrd="0" presId="urn:microsoft.com/office/officeart/2005/8/layout/cycle3"/>
    <dgm:cxn modelId="{0F7A9C96-5DAE-4836-B4E4-4804B82FE08E}" type="presParOf" srcId="{0E5455E7-755F-4243-9A11-15A7F86F00BE}" destId="{13EEB44B-0994-418D-97A9-E72636EC5454}" srcOrd="3" destOrd="0" presId="urn:microsoft.com/office/officeart/2005/8/layout/cycle3"/>
    <dgm:cxn modelId="{A672A85A-2C8C-46AD-9BCD-229AEFF36066}" type="presParOf" srcId="{0E5455E7-755F-4243-9A11-15A7F86F00BE}" destId="{4338E3BA-BD90-4FBB-801C-B2809636DF6C}" srcOrd="4" destOrd="0" presId="urn:microsoft.com/office/officeart/2005/8/layout/cycle3"/>
    <dgm:cxn modelId="{54FE1D9D-1E92-4510-8BCD-EEC269149916}" type="presParOf" srcId="{0E5455E7-755F-4243-9A11-15A7F86F00BE}" destId="{D888C3DE-2C8C-4205-96E7-8F197D2BF87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C16E0-CC46-4D8F-AFA1-74F59E31A213}">
      <dsp:nvSpPr>
        <dsp:cNvPr id="0" name=""/>
        <dsp:cNvSpPr/>
      </dsp:nvSpPr>
      <dsp:spPr>
        <a:xfrm>
          <a:off x="-5911556" y="-967526"/>
          <a:ext cx="7528810" cy="7528810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solidFill>
          <a:schemeClr val="tx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DFE99-1966-4A5B-867F-FD65C5CB533D}">
      <dsp:nvSpPr>
        <dsp:cNvPr id="0" name=""/>
        <dsp:cNvSpPr/>
      </dsp:nvSpPr>
      <dsp:spPr>
        <a:xfrm>
          <a:off x="1518725" y="559375"/>
          <a:ext cx="8648947" cy="111875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800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kumimoji="0" lang="en-US" altLang="en-US" sz="28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Develop an NLP system to simplify pilot-ATC communications for non-experts</a:t>
          </a:r>
          <a:endParaRPr lang="en-IN" sz="2800" kern="1200" dirty="0">
            <a:solidFill>
              <a:schemeClr val="tx1"/>
            </a:solidFill>
          </a:endParaRPr>
        </a:p>
      </dsp:txBody>
      <dsp:txXfrm>
        <a:off x="1518725" y="559375"/>
        <a:ext cx="8648947" cy="1118751"/>
      </dsp:txXfrm>
    </dsp:sp>
    <dsp:sp modelId="{1870D43D-8381-4001-89E5-EE5DF1FB3EF4}">
      <dsp:nvSpPr>
        <dsp:cNvPr id="0" name=""/>
        <dsp:cNvSpPr/>
      </dsp:nvSpPr>
      <dsp:spPr>
        <a:xfrm>
          <a:off x="0" y="430146"/>
          <a:ext cx="2203045" cy="1398439"/>
        </a:xfrm>
        <a:prstGeom prst="ellipse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B04E32E-B72A-447B-BFE3-8CE5CA15EAC9}">
      <dsp:nvSpPr>
        <dsp:cNvPr id="0" name=""/>
        <dsp:cNvSpPr/>
      </dsp:nvSpPr>
      <dsp:spPr>
        <a:xfrm>
          <a:off x="1957581" y="2237503"/>
          <a:ext cx="8302450" cy="111875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800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airline staff, safety analysts, and the general public with clear and accessible data</a:t>
          </a:r>
          <a:endParaRPr lang="en-IN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7581" y="2237503"/>
        <a:ext cx="8302450" cy="1118751"/>
      </dsp:txXfrm>
    </dsp:sp>
    <dsp:sp modelId="{112692A8-D49A-4EE5-A656-95961BA66BF1}">
      <dsp:nvSpPr>
        <dsp:cNvPr id="0" name=""/>
        <dsp:cNvSpPr/>
      </dsp:nvSpPr>
      <dsp:spPr>
        <a:xfrm>
          <a:off x="492398" y="2097659"/>
          <a:ext cx="2204094" cy="1398439"/>
        </a:xfrm>
        <a:prstGeom prst="ellipse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09548B9-B989-4DF4-ADDE-A6917A09CCD3}">
      <dsp:nvSpPr>
        <dsp:cNvPr id="0" name=""/>
        <dsp:cNvSpPr/>
      </dsp:nvSpPr>
      <dsp:spPr>
        <a:xfrm>
          <a:off x="1607748" y="3915630"/>
          <a:ext cx="8595448" cy="111875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800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800" b="0" i="0" u="none" strike="noStrike" kern="1200" cap="none" normalizeH="0" baseline="0" dirty="0">
              <a:ln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Foster a culture of clarity and informed decision-making in aviation communication </a:t>
          </a:r>
          <a:endParaRPr lang="en-IN" sz="2800" kern="1200" dirty="0">
            <a:solidFill>
              <a:schemeClr val="tx1"/>
            </a:solidFill>
          </a:endParaRPr>
        </a:p>
      </dsp:txBody>
      <dsp:txXfrm>
        <a:off x="1607748" y="3915630"/>
        <a:ext cx="8595448" cy="1118751"/>
      </dsp:txXfrm>
    </dsp:sp>
    <dsp:sp modelId="{3F713B27-9BE2-4096-83D7-0288C93CC21A}">
      <dsp:nvSpPr>
        <dsp:cNvPr id="0" name=""/>
        <dsp:cNvSpPr/>
      </dsp:nvSpPr>
      <dsp:spPr>
        <a:xfrm>
          <a:off x="28962" y="3775786"/>
          <a:ext cx="2317633" cy="1398439"/>
        </a:xfrm>
        <a:prstGeom prst="ellipse">
          <a:avLst/>
        </a:prstGeom>
        <a:solidFill>
          <a:schemeClr val="bg1">
            <a:lumMod val="85000"/>
          </a:schemeClr>
        </a:solidFill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4FAC9-0D42-47E9-9407-ECBE9229DE2C}">
      <dsp:nvSpPr>
        <dsp:cNvPr id="0" name=""/>
        <dsp:cNvSpPr/>
      </dsp:nvSpPr>
      <dsp:spPr>
        <a:xfrm>
          <a:off x="849" y="0"/>
          <a:ext cx="3656655" cy="3599393"/>
        </a:xfrm>
        <a:prstGeom prst="roundRect">
          <a:avLst>
            <a:gd name="adj" fmla="val 5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186690" bIns="0" numCol="1" spcCol="1270" anchor="t" anchorCtr="0">
          <a:noAutofit/>
        </a:bodyPr>
        <a:lstStyle/>
        <a:p>
          <a:pPr marL="0" lvl="0" indent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ATCOSIM</a:t>
          </a:r>
        </a:p>
      </dsp:txBody>
      <dsp:txXfrm rot="16200000">
        <a:off x="-1109235" y="1110085"/>
        <a:ext cx="2951502" cy="731331"/>
      </dsp:txXfrm>
    </dsp:sp>
    <dsp:sp modelId="{4F6C5C80-1253-4970-8593-1C2A28389521}">
      <dsp:nvSpPr>
        <dsp:cNvPr id="0" name=""/>
        <dsp:cNvSpPr/>
      </dsp:nvSpPr>
      <dsp:spPr>
        <a:xfrm>
          <a:off x="732180" y="0"/>
          <a:ext cx="2724208" cy="3599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Cockpit communication ATC - Pilot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296988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Includes 10,000 transcriptions</a:t>
          </a:r>
          <a:endParaRPr lang="en-IN" sz="2200" b="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2180" y="0"/>
        <a:ext cx="2724208" cy="3599393"/>
      </dsp:txXfrm>
    </dsp:sp>
    <dsp:sp modelId="{C7DA3BCB-0B4E-4845-98F3-42667FC0FB38}">
      <dsp:nvSpPr>
        <dsp:cNvPr id="0" name=""/>
        <dsp:cNvSpPr/>
      </dsp:nvSpPr>
      <dsp:spPr>
        <a:xfrm>
          <a:off x="3801979" y="0"/>
          <a:ext cx="3656655" cy="3599393"/>
        </a:xfrm>
        <a:prstGeom prst="roundRect">
          <a:avLst>
            <a:gd name="adj" fmla="val 5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186690" bIns="0" numCol="1" spcCol="1270" anchor="t" anchorCtr="0">
          <a:noAutofit/>
        </a:bodyPr>
        <a:lstStyle/>
        <a:p>
          <a:pPr marL="0" lvl="0" indent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GLOSSARY</a:t>
          </a:r>
        </a:p>
      </dsp:txBody>
      <dsp:txXfrm rot="16200000">
        <a:off x="2691894" y="1110085"/>
        <a:ext cx="2951502" cy="731331"/>
      </dsp:txXfrm>
    </dsp:sp>
    <dsp:sp modelId="{673D215E-1ED1-4825-AC75-5202B749286C}">
      <dsp:nvSpPr>
        <dsp:cNvPr id="0" name=""/>
        <dsp:cNvSpPr/>
      </dsp:nvSpPr>
      <dsp:spPr>
        <a:xfrm rot="5400000">
          <a:off x="3539390" y="2810197"/>
          <a:ext cx="528762" cy="548498"/>
        </a:xfrm>
        <a:prstGeom prst="flowChartExtra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45452-F09C-4E83-A1B3-9D1C3E2CB244}">
      <dsp:nvSpPr>
        <dsp:cNvPr id="0" name=""/>
        <dsp:cNvSpPr/>
      </dsp:nvSpPr>
      <dsp:spPr>
        <a:xfrm>
          <a:off x="4533310" y="0"/>
          <a:ext cx="2724208" cy="3599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3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Aviation terminology reference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3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2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Includes air traffic control terms</a:t>
          </a:r>
          <a:endParaRPr kumimoji="0" lang="en-US" altLang="en-US" sz="3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3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3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IN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2200" b="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3310" y="0"/>
        <a:ext cx="2724208" cy="3599393"/>
      </dsp:txXfrm>
    </dsp:sp>
    <dsp:sp modelId="{52890FFE-3156-49E6-927F-827E90D2F48C}">
      <dsp:nvSpPr>
        <dsp:cNvPr id="0" name=""/>
        <dsp:cNvSpPr/>
      </dsp:nvSpPr>
      <dsp:spPr>
        <a:xfrm>
          <a:off x="7570126" y="0"/>
          <a:ext cx="3656655" cy="3599393"/>
        </a:xfrm>
        <a:prstGeom prst="roundRect">
          <a:avLst>
            <a:gd name="adj" fmla="val 5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4018" rIns="186690" bIns="0" numCol="1" spcCol="1270" anchor="t" anchorCtr="0">
          <a:noAutofit/>
        </a:bodyPr>
        <a:lstStyle/>
        <a:p>
          <a:pPr marL="0" lvl="0" indent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REPORTS</a:t>
          </a:r>
        </a:p>
      </dsp:txBody>
      <dsp:txXfrm rot="16200000">
        <a:off x="6460041" y="1110085"/>
        <a:ext cx="2951502" cy="731331"/>
      </dsp:txXfrm>
    </dsp:sp>
    <dsp:sp modelId="{2E69FF86-E44C-474A-B1CE-44B68A9C4D04}">
      <dsp:nvSpPr>
        <dsp:cNvPr id="0" name=""/>
        <dsp:cNvSpPr/>
      </dsp:nvSpPr>
      <dsp:spPr>
        <a:xfrm rot="5400000">
          <a:off x="7324028" y="2810197"/>
          <a:ext cx="528762" cy="548498"/>
        </a:xfrm>
        <a:prstGeom prst="flowChartExtra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0E3B2-872C-413D-A166-72B909B041C5}">
      <dsp:nvSpPr>
        <dsp:cNvPr id="0" name=""/>
        <dsp:cNvSpPr/>
      </dsp:nvSpPr>
      <dsp:spPr>
        <a:xfrm>
          <a:off x="8301457" y="0"/>
          <a:ext cx="2724208" cy="3599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3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Supplementary aviation safety reports</a:t>
          </a:r>
        </a:p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3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2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Includes aviation safety reports</a:t>
          </a:r>
          <a:endParaRPr kumimoji="0" lang="en-US" altLang="en-US" sz="5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1457" y="0"/>
        <a:ext cx="2724208" cy="359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F074-4492-4120-80B1-A24F19D11AB3}">
      <dsp:nvSpPr>
        <dsp:cNvPr id="0" name=""/>
        <dsp:cNvSpPr/>
      </dsp:nvSpPr>
      <dsp:spPr>
        <a:xfrm>
          <a:off x="1218462" y="42958"/>
          <a:ext cx="6671258" cy="5403710"/>
        </a:xfrm>
        <a:prstGeom prst="circularArrow">
          <a:avLst>
            <a:gd name="adj1" fmla="val 5544"/>
            <a:gd name="adj2" fmla="val 330680"/>
            <a:gd name="adj3" fmla="val 12732076"/>
            <a:gd name="adj4" fmla="val 18059317"/>
            <a:gd name="adj5" fmla="val 5757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9B8C1-CCA9-40E3-AB02-9D9D28223629}">
      <dsp:nvSpPr>
        <dsp:cNvPr id="0" name=""/>
        <dsp:cNvSpPr/>
      </dsp:nvSpPr>
      <dsp:spPr>
        <a:xfrm>
          <a:off x="2884370" y="0"/>
          <a:ext cx="3563481" cy="1192507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Conducted normalization, tokenization, and noise removal 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42583" y="58213"/>
        <a:ext cx="3447055" cy="1076081"/>
      </dsp:txXfrm>
    </dsp:sp>
    <dsp:sp modelId="{3C03AED7-ECD4-4A3C-A448-A89DC2559E1C}">
      <dsp:nvSpPr>
        <dsp:cNvPr id="0" name=""/>
        <dsp:cNvSpPr/>
      </dsp:nvSpPr>
      <dsp:spPr>
        <a:xfrm>
          <a:off x="6105273" y="1932767"/>
          <a:ext cx="3002916" cy="130438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Used text simplification and jargon replacement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948" y="1996442"/>
        <a:ext cx="2875566" cy="1177033"/>
      </dsp:txXfrm>
    </dsp:sp>
    <dsp:sp modelId="{13EEB44B-0994-418D-97A9-E72636EC5454}">
      <dsp:nvSpPr>
        <dsp:cNvPr id="0" name=""/>
        <dsp:cNvSpPr/>
      </dsp:nvSpPr>
      <dsp:spPr>
        <a:xfrm>
          <a:off x="5085680" y="4133302"/>
          <a:ext cx="3304884" cy="1276391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LSTM model for contextual understanding and analysis 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7988" y="4195610"/>
        <a:ext cx="3180268" cy="1151775"/>
      </dsp:txXfrm>
    </dsp:sp>
    <dsp:sp modelId="{4338E3BA-BD90-4FBB-801C-B2809636DF6C}">
      <dsp:nvSpPr>
        <dsp:cNvPr id="0" name=""/>
        <dsp:cNvSpPr/>
      </dsp:nvSpPr>
      <dsp:spPr>
        <a:xfrm>
          <a:off x="782571" y="4148258"/>
          <a:ext cx="3252833" cy="1276391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Followed by post-processing and grammatical correction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4879" y="4210566"/>
        <a:ext cx="3128217" cy="1151775"/>
      </dsp:txXfrm>
    </dsp:sp>
    <dsp:sp modelId="{D888C3DE-2C8C-4205-96E7-8F197D2BF871}">
      <dsp:nvSpPr>
        <dsp:cNvPr id="0" name=""/>
        <dsp:cNvSpPr/>
      </dsp:nvSpPr>
      <dsp:spPr>
        <a:xfrm>
          <a:off x="0" y="1983937"/>
          <a:ext cx="3124990" cy="123944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Evaluated using comprehension tests</a:t>
          </a:r>
          <a:endParaRPr lang="en-IN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504" y="2044441"/>
        <a:ext cx="3003982" cy="1118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900C-BE0C-2D11-B4EA-1F23DD1A5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09BF-A1AE-61E9-5BD0-BF7C1860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C411-88F0-C09D-C446-2D0F3B79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7050-FC80-C90A-D819-FA8AA53D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E04A-CE69-0C90-0C08-580C4B73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7A0F-1627-B3D6-6C6B-C4394EA8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AC71-A0A3-36BD-5A55-4791D0A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9164-F7B7-FB9D-1F37-B4A45C0C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4925-ECCF-630F-FDD4-C8138CB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2C1C-09B3-C927-3148-36C8F7AE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8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F44AC-1239-C15A-6FDC-63E6B4CA3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2C8EB-390C-29D6-FC85-20F3C5DC3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3153-3759-8C31-6F59-3F0DE8A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9249-DB86-FB8B-4C77-74E6D64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C06B-8D59-D48B-FEBF-518F323C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50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CD7E-8D54-8091-6339-1835CA3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DAD6-AD03-CA7A-6A74-5DFC4F9F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032E-EF38-F970-9301-2486685A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8135-991B-5034-5239-63443EE1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3356-67AC-E9D3-27AA-88E2382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5D24-0E48-D47E-8098-B1AC3925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74D9-491D-ED82-F35B-AA5A7C40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420E-0523-3AD2-A761-5A8C15C6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17F-5FDF-8474-CB70-520EA053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D37C-F1A0-7B5C-5242-3AB93835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48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2ABE-C319-A731-AA56-66F83D2E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CF5-D66E-063A-B997-062BF01C7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F370E-A8F8-3BE4-A29B-1B5D2722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301F6-37D3-ACD8-132B-523438FB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8091-CB17-45FF-08E0-76A22991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CBE16-C0C6-740E-6836-B84595F8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3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4DD-60A5-F1C9-AF5B-6AB8CDD3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2F52-E414-7422-00E9-3E8E65D1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AFBFF-75B9-F586-CE25-E5AA1AD7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0604E-1EDA-DF35-929A-8502FA0D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A342C-3CA9-B946-A557-21250ABEA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D7AF7-82F6-1465-8F3A-AF946505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DE533-E474-D64C-3EB5-34DA3A00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FFDD-9976-FBF5-F82C-5447C9D3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72F7-3B25-45F9-F06C-FEF743AE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A2ECC-BF5F-0D71-5A70-799B1399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680CE-C11E-7999-A181-5AC622FC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2FB2-DB01-A996-0B82-2059DD80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2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8A734-5E42-9DC8-F0F5-DAE7523D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D2CA-62D7-00AC-3C6C-4C9E8877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7DA29-A6EC-6BDF-13C3-BF9252E8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2360-62A2-32E2-F3FE-04778D71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AE89-4E9F-96E8-DED1-AE142680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6838-80C4-060A-4669-ECFE2A43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C259-0524-74BE-4017-A5B1AF75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9296-6F54-555B-5960-3E41BFE2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0385-BFA2-52C5-10C8-0E065BB8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8A21-BB0C-4C72-1403-C90C7A0D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53926-29CD-C63C-49E9-D5A3F2B9D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26ED-DDA7-9990-691F-F26A24BD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5254F-E3F4-F18C-C41C-3F42A971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BFA9-6971-9347-A8DC-5C31C40E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3FF1D-2C0E-DC24-7C77-EB217EFD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8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331EB-8A92-1545-B8C1-EA3DD5F6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652E-F5BC-B465-CE12-B446361F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B4AF-92CC-33C1-09A4-5A2E19073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A80A-5CEF-4ECD-B113-005611DFCFA4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F411-D3E5-9E90-01DF-3A4113DC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619C-8CF3-9797-0877-E333C322C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1033-57C7-4BD6-8711-D5F0BFBE0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9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naykumar.s@northeastern.edu" TargetMode="External"/><Relationship Id="rId2" Type="http://schemas.openxmlformats.org/officeDocument/2006/relationships/hyperlink" Target="mailto:chakrabavi.s@northeaster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jeev.an@northeastern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a.gov/air_traffic/publications/media/pcg_basic_4_20_23.pdf" TargetMode="External"/><Relationship Id="rId2" Type="http://schemas.openxmlformats.org/officeDocument/2006/relationships/hyperlink" Target="https://www2.spsc.tugraz.at/databases/ATCOSIM/TXTdata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" TargetMode="External"/><Relationship Id="rId5" Type="http://schemas.openxmlformats.org/officeDocument/2006/relationships/hyperlink" Target="https://asrs.arc.nasa.gov/search/database.html" TargetMode="External"/><Relationship Id="rId4" Type="http://schemas.openxmlformats.org/officeDocument/2006/relationships/hyperlink" Target="https://scholar.googl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0119E-3E31-BD60-8A87-EA0536FDE4E3}"/>
              </a:ext>
            </a:extLst>
          </p:cNvPr>
          <p:cNvSpPr>
            <a:spLocks noGrp="1"/>
          </p:cNvSpPr>
          <p:nvPr/>
        </p:nvSpPr>
        <p:spPr>
          <a:xfrm>
            <a:off x="1189219" y="1091060"/>
            <a:ext cx="9813561" cy="759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BLACK BOX TO CLARITY: </a:t>
            </a:r>
          </a:p>
          <a:p>
            <a:r>
              <a:rPr lang="en-US" sz="3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AVIATION CONVERSATIONS</a:t>
            </a:r>
            <a:endParaRPr lang="en-US" sz="3600" b="1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4F7FD03-4F3E-D29D-DF1B-FA0FC4A15317}"/>
              </a:ext>
            </a:extLst>
          </p:cNvPr>
          <p:cNvSpPr txBox="1"/>
          <p:nvPr/>
        </p:nvSpPr>
        <p:spPr>
          <a:xfrm>
            <a:off x="4044462" y="6147116"/>
            <a:ext cx="41030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/>
                <a:cs typeface="Times New Roman"/>
              </a:rPr>
              <a:t>December 4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418BF-40E7-09B0-74C2-248FC8C29EF9}"/>
              </a:ext>
            </a:extLst>
          </p:cNvPr>
          <p:cNvSpPr txBox="1"/>
          <p:nvPr/>
        </p:nvSpPr>
        <p:spPr>
          <a:xfrm>
            <a:off x="8008686" y="4843610"/>
            <a:ext cx="410307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Sneha Manjunath Chakrabhavi</a:t>
            </a:r>
          </a:p>
          <a:p>
            <a:pPr algn="ctr" rtl="0" fontAlgn="base"/>
            <a:r>
              <a:rPr lang="en-US" sz="19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chakrabavi.s@northeastern.edu</a:t>
            </a:r>
            <a:endParaRPr lang="en-US" sz="1900" b="0" i="0" u="sng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002836841</a:t>
            </a:r>
            <a:r>
              <a:rPr lang="en-US" sz="19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E54D4-2709-B36B-814E-76A1A07C13DE}"/>
              </a:ext>
            </a:extLst>
          </p:cNvPr>
          <p:cNvSpPr txBox="1"/>
          <p:nvPr/>
        </p:nvSpPr>
        <p:spPr>
          <a:xfrm>
            <a:off x="449755" y="4843610"/>
            <a:ext cx="3364041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Surya Vinay Kumar </a:t>
            </a:r>
            <a:r>
              <a:rPr lang="en-US" sz="19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vinaykumar.s@northeastern.edu</a:t>
            </a:r>
            <a:endParaRPr lang="en-US" sz="1900" b="0" i="0" u="sng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002244969</a:t>
            </a:r>
            <a:endParaRPr lang="en-IN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66B8D-14C0-BE74-B564-92DEB85568FB}"/>
              </a:ext>
            </a:extLst>
          </p:cNvPr>
          <p:cNvSpPr txBox="1"/>
          <p:nvPr/>
        </p:nvSpPr>
        <p:spPr>
          <a:xfrm>
            <a:off x="4183312" y="4843610"/>
            <a:ext cx="382537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9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Anagha</a:t>
            </a:r>
            <a:r>
              <a:rPr lang="en-US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Veena Sanjeev</a:t>
            </a:r>
          </a:p>
          <a:p>
            <a:pPr algn="ctr" rtl="0" fontAlgn="base"/>
            <a:r>
              <a:rPr lang="en-US" sz="19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sanjeev.an@northeastern.edu</a:t>
            </a:r>
            <a:endParaRPr lang="en-US" sz="1900" b="0" i="0" u="sng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19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002244906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320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F503-20FC-1760-7DE3-80312AC9F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BA3EB-C249-C4EE-DC80-73CDDE84D854}"/>
              </a:ext>
            </a:extLst>
          </p:cNvPr>
          <p:cNvSpPr txBox="1"/>
          <p:nvPr/>
        </p:nvSpPr>
        <p:spPr>
          <a:xfrm>
            <a:off x="2319163" y="472679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 N C L U S I O 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A93D35-E6AF-3FF1-FA34-A448C3C08C7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9508" y="2248820"/>
            <a:ext cx="11442492" cy="2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effective simplification of technical aviation communications.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the corpus and incorporate real-time NLP enhancements.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a universal tool for aviation communication transparency.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 to flight safety data for non-experts.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E65FE-DB92-8747-1BDC-F1C2A59D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D068C-AA39-306F-4DA0-14AA124D14D8}"/>
              </a:ext>
            </a:extLst>
          </p:cNvPr>
          <p:cNvSpPr txBox="1"/>
          <p:nvPr/>
        </p:nvSpPr>
        <p:spPr>
          <a:xfrm>
            <a:off x="2319163" y="472679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U T U R E   S C O P 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67D6C7-3AF3-BC87-1E30-3F2AE69743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9508" y="2571985"/>
            <a:ext cx="11442492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model to other aviation communication datasets.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real-time simplification capabilities.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multilingual support for global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2185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D211-CDE1-D5D1-A4DC-74B9D1BC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48ADF8-D9AF-2C11-2188-4214ABF80B67}"/>
              </a:ext>
            </a:extLst>
          </p:cNvPr>
          <p:cNvSpPr txBox="1"/>
          <p:nvPr/>
        </p:nvSpPr>
        <p:spPr>
          <a:xfrm>
            <a:off x="2319163" y="487669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 F E R E N C E 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AD2821-17FD-3285-BAA9-E81571810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13" y="1587500"/>
            <a:ext cx="11165174" cy="389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ATCOSIM - Air Traffic Control Simulation Speech Corpus</a:t>
            </a:r>
            <a:endParaRPr kumimoji="0" lang="en-US" altLang="en-US" sz="28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FAA Pilot/Controller Glossary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"NLP in aviation safety reports" and "Aviation-BERT.“ [4]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ASRS Database Online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Aviation Safety Reporting System (ASRS)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omain-specific NLP for aviation" or "NLP black box communication." </a:t>
            </a:r>
          </a:p>
        </p:txBody>
      </p:sp>
    </p:spTree>
    <p:extLst>
      <p:ext uri="{BB962C8B-B14F-4D97-AF65-F5344CB8AC3E}">
        <p14:creationId xmlns:p14="http://schemas.microsoft.com/office/powerpoint/2010/main" val="31389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69D26-0E63-0466-E812-18AE85B45629}"/>
              </a:ext>
            </a:extLst>
          </p:cNvPr>
          <p:cNvSpPr txBox="1"/>
          <p:nvPr/>
        </p:nvSpPr>
        <p:spPr>
          <a:xfrm>
            <a:off x="2319163" y="2598003"/>
            <a:ext cx="755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H A N K   Y O U </a:t>
            </a:r>
          </a:p>
        </p:txBody>
      </p:sp>
    </p:spTree>
    <p:extLst>
      <p:ext uri="{BB962C8B-B14F-4D97-AF65-F5344CB8AC3E}">
        <p14:creationId xmlns:p14="http://schemas.microsoft.com/office/powerpoint/2010/main" val="170086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878A76-0242-C116-8314-D98CD215BFD3}"/>
              </a:ext>
            </a:extLst>
          </p:cNvPr>
          <p:cNvSpPr txBox="1"/>
          <p:nvPr/>
        </p:nvSpPr>
        <p:spPr>
          <a:xfrm>
            <a:off x="469067" y="1051307"/>
            <a:ext cx="112538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special characters and numbers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Simplification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simplification using word frequency or substitution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restructuring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Summarization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summarization using transformer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Extractive summarization based on ranking important sentences</a:t>
            </a:r>
          </a:p>
          <a:p>
            <a:pPr marL="0"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Visualization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25" indent="-3603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clouds</a:t>
            </a:r>
          </a:p>
          <a:p>
            <a:pPr marL="809625" indent="-3603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distribution plots</a:t>
            </a:r>
          </a:p>
          <a:p>
            <a:pPr marL="809625" indent="-3603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for metric comparisons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Architecture</a:t>
            </a:r>
          </a:p>
          <a:p>
            <a:pPr marL="809625" indent="-36036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AFB73-45DD-9E96-EC9E-D77D55BE33EB}"/>
              </a:ext>
            </a:extLst>
          </p:cNvPr>
          <p:cNvSpPr txBox="1"/>
          <p:nvPr/>
        </p:nvSpPr>
        <p:spPr>
          <a:xfrm>
            <a:off x="2319163" y="220310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 C K U P   S L I D E S</a:t>
            </a:r>
          </a:p>
        </p:txBody>
      </p:sp>
    </p:spTree>
    <p:extLst>
      <p:ext uri="{BB962C8B-B14F-4D97-AF65-F5344CB8AC3E}">
        <p14:creationId xmlns:p14="http://schemas.microsoft.com/office/powerpoint/2010/main" val="30652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662B69-6947-0F7D-D716-98758DE9835D}"/>
              </a:ext>
            </a:extLst>
          </p:cNvPr>
          <p:cNvCxnSpPr>
            <a:cxnSpLocks/>
          </p:cNvCxnSpPr>
          <p:nvPr/>
        </p:nvCxnSpPr>
        <p:spPr>
          <a:xfrm>
            <a:off x="279402" y="3802743"/>
            <a:ext cx="1163319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B8400-3FE3-E4A9-1034-0A4EB5318E62}"/>
              </a:ext>
            </a:extLst>
          </p:cNvPr>
          <p:cNvCxnSpPr/>
          <p:nvPr/>
        </p:nvCxnSpPr>
        <p:spPr>
          <a:xfrm flipV="1">
            <a:off x="1277256" y="2902857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C106BA-A043-EC3C-4746-3FA8FE3F2370}"/>
              </a:ext>
            </a:extLst>
          </p:cNvPr>
          <p:cNvCxnSpPr/>
          <p:nvPr/>
        </p:nvCxnSpPr>
        <p:spPr>
          <a:xfrm flipV="1">
            <a:off x="2652484" y="3802743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015A9B-BF80-AAF4-341C-7DC95F869A90}"/>
              </a:ext>
            </a:extLst>
          </p:cNvPr>
          <p:cNvCxnSpPr/>
          <p:nvPr/>
        </p:nvCxnSpPr>
        <p:spPr>
          <a:xfrm flipV="1">
            <a:off x="3975103" y="2902857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FD5DE9-9251-A3A9-9291-F40DA8023A74}"/>
              </a:ext>
            </a:extLst>
          </p:cNvPr>
          <p:cNvCxnSpPr/>
          <p:nvPr/>
        </p:nvCxnSpPr>
        <p:spPr>
          <a:xfrm flipV="1">
            <a:off x="4971143" y="3802743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B81904-80E0-90A5-B892-DAFF1D96DE98}"/>
              </a:ext>
            </a:extLst>
          </p:cNvPr>
          <p:cNvCxnSpPr/>
          <p:nvPr/>
        </p:nvCxnSpPr>
        <p:spPr>
          <a:xfrm flipV="1">
            <a:off x="6041569" y="2902857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94B8D3-89B9-7395-1FB3-FF64F34CCEA6}"/>
              </a:ext>
            </a:extLst>
          </p:cNvPr>
          <p:cNvCxnSpPr/>
          <p:nvPr/>
        </p:nvCxnSpPr>
        <p:spPr>
          <a:xfrm flipV="1">
            <a:off x="7148279" y="3802743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5CC382-E002-3088-6E1D-E7E2FAE262E5}"/>
              </a:ext>
            </a:extLst>
          </p:cNvPr>
          <p:cNvCxnSpPr/>
          <p:nvPr/>
        </p:nvCxnSpPr>
        <p:spPr>
          <a:xfrm flipV="1">
            <a:off x="8333011" y="2902857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30AEC-5AEF-DB63-0672-6549B51ED0C2}"/>
              </a:ext>
            </a:extLst>
          </p:cNvPr>
          <p:cNvCxnSpPr/>
          <p:nvPr/>
        </p:nvCxnSpPr>
        <p:spPr>
          <a:xfrm flipV="1">
            <a:off x="9557647" y="3802743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B48C68-3A74-58AC-990A-BBF16DA07218}"/>
              </a:ext>
            </a:extLst>
          </p:cNvPr>
          <p:cNvCxnSpPr/>
          <p:nvPr/>
        </p:nvCxnSpPr>
        <p:spPr>
          <a:xfrm flipV="1">
            <a:off x="10860312" y="2902857"/>
            <a:ext cx="0" cy="89988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5394A5-2F9E-E2FB-F1FC-694066F20F6A}"/>
              </a:ext>
            </a:extLst>
          </p:cNvPr>
          <p:cNvSpPr txBox="1"/>
          <p:nvPr/>
        </p:nvSpPr>
        <p:spPr>
          <a:xfrm>
            <a:off x="277591" y="2386632"/>
            <a:ext cx="22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F0FB4D-8612-470C-8A5A-7798346EE33C}"/>
              </a:ext>
            </a:extLst>
          </p:cNvPr>
          <p:cNvSpPr txBox="1"/>
          <p:nvPr/>
        </p:nvSpPr>
        <p:spPr>
          <a:xfrm>
            <a:off x="1582072" y="4818744"/>
            <a:ext cx="2256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2E6FC-8D2C-E300-F2E7-FD9F46C8FE99}"/>
              </a:ext>
            </a:extLst>
          </p:cNvPr>
          <p:cNvSpPr txBox="1"/>
          <p:nvPr/>
        </p:nvSpPr>
        <p:spPr>
          <a:xfrm>
            <a:off x="2846619" y="2078856"/>
            <a:ext cx="2256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OF ART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0C1C5B-C5AA-0BA5-ABAB-A90624F9A950}"/>
              </a:ext>
            </a:extLst>
          </p:cNvPr>
          <p:cNvSpPr txBox="1"/>
          <p:nvPr/>
        </p:nvSpPr>
        <p:spPr>
          <a:xfrm>
            <a:off x="4913087" y="2386632"/>
            <a:ext cx="22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41F856-51BF-2A92-EEE6-5C296D637C87}"/>
              </a:ext>
            </a:extLst>
          </p:cNvPr>
          <p:cNvSpPr txBox="1"/>
          <p:nvPr/>
        </p:nvSpPr>
        <p:spPr>
          <a:xfrm>
            <a:off x="3839036" y="4818744"/>
            <a:ext cx="22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167A88-C1DD-A2DD-72DC-1612B49FCC23}"/>
              </a:ext>
            </a:extLst>
          </p:cNvPr>
          <p:cNvSpPr txBox="1"/>
          <p:nvPr/>
        </p:nvSpPr>
        <p:spPr>
          <a:xfrm>
            <a:off x="6041569" y="4818744"/>
            <a:ext cx="22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3386A-BCF2-9EE1-C951-4570BD43D3CD}"/>
              </a:ext>
            </a:extLst>
          </p:cNvPr>
          <p:cNvSpPr txBox="1"/>
          <p:nvPr/>
        </p:nvSpPr>
        <p:spPr>
          <a:xfrm>
            <a:off x="8429165" y="4808005"/>
            <a:ext cx="2256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5C4E3E-813E-4977-A4DB-7F3D01230B4F}"/>
              </a:ext>
            </a:extLst>
          </p:cNvPr>
          <p:cNvSpPr txBox="1"/>
          <p:nvPr/>
        </p:nvSpPr>
        <p:spPr>
          <a:xfrm>
            <a:off x="7273467" y="2423270"/>
            <a:ext cx="22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C4297F-7636-173F-7640-1357FAD7FB96}"/>
              </a:ext>
            </a:extLst>
          </p:cNvPr>
          <p:cNvSpPr txBox="1"/>
          <p:nvPr/>
        </p:nvSpPr>
        <p:spPr>
          <a:xfrm>
            <a:off x="9633848" y="2383485"/>
            <a:ext cx="22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B69DC3-F279-AEF7-E761-F2FF6A0D122B}"/>
              </a:ext>
            </a:extLst>
          </p:cNvPr>
          <p:cNvSpPr txBox="1"/>
          <p:nvPr/>
        </p:nvSpPr>
        <p:spPr>
          <a:xfrm>
            <a:off x="3958772" y="532640"/>
            <a:ext cx="416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 E N D A</a:t>
            </a:r>
          </a:p>
        </p:txBody>
      </p:sp>
    </p:spTree>
    <p:extLst>
      <p:ext uri="{BB962C8B-B14F-4D97-AF65-F5344CB8AC3E}">
        <p14:creationId xmlns:p14="http://schemas.microsoft.com/office/powerpoint/2010/main" val="6443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63FEF-48C3-B0F3-1AC2-BFD4F2EEF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E5D5-74ED-AABF-73F2-B899B6592842}"/>
              </a:ext>
            </a:extLst>
          </p:cNvPr>
          <p:cNvSpPr>
            <a:spLocks noGrp="1"/>
          </p:cNvSpPr>
          <p:nvPr/>
        </p:nvSpPr>
        <p:spPr>
          <a:xfrm>
            <a:off x="3499547" y="451576"/>
            <a:ext cx="5192905" cy="790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/>
                <a:cs typeface="Times New Roman"/>
              </a:rPr>
              <a:t>I N T R O D U C T I O 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7AE3109-BB4B-2CE9-EA00-BD9C3E6DA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21788"/>
              </p:ext>
            </p:extLst>
          </p:nvPr>
        </p:nvGraphicFramePr>
        <p:xfrm>
          <a:off x="1193472" y="1094284"/>
          <a:ext cx="10288994" cy="559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AEDFE73-A0FC-2E4D-52D5-98B52BC43057}"/>
              </a:ext>
            </a:extLst>
          </p:cNvPr>
          <p:cNvSpPr txBox="1"/>
          <p:nvPr/>
        </p:nvSpPr>
        <p:spPr>
          <a:xfrm>
            <a:off x="1448303" y="1897333"/>
            <a:ext cx="168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58FF6-3CA6-F30A-8830-71699D038F6B}"/>
              </a:ext>
            </a:extLst>
          </p:cNvPr>
          <p:cNvSpPr txBox="1"/>
          <p:nvPr/>
        </p:nvSpPr>
        <p:spPr>
          <a:xfrm>
            <a:off x="1949816" y="3584583"/>
            <a:ext cx="168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03ABA-8505-65A5-38D1-48E8BC0DCE35}"/>
              </a:ext>
            </a:extLst>
          </p:cNvPr>
          <p:cNvSpPr txBox="1"/>
          <p:nvPr/>
        </p:nvSpPr>
        <p:spPr>
          <a:xfrm>
            <a:off x="1538243" y="5272071"/>
            <a:ext cx="168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  <p:bldP spid="17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A95C6-115A-2344-A9F6-3AF7CD5D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B70EB-C713-C969-D113-C573AD24B00D}"/>
              </a:ext>
            </a:extLst>
          </p:cNvPr>
          <p:cNvSpPr txBox="1"/>
          <p:nvPr/>
        </p:nvSpPr>
        <p:spPr>
          <a:xfrm>
            <a:off x="2319163" y="487669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R O B L E M   S T A T M E N T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B59F86-DA34-7BE3-3D77-2469609B9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09" y="2270789"/>
            <a:ext cx="11268765" cy="2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Aviation communications are complex and technical.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Non-experts struggle to understand black box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 system to decode jargon into simpler language.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of transparency in aviation incident analysis for broader audiences.</a:t>
            </a:r>
          </a:p>
        </p:txBody>
      </p:sp>
    </p:spTree>
    <p:extLst>
      <p:ext uri="{BB962C8B-B14F-4D97-AF65-F5344CB8AC3E}">
        <p14:creationId xmlns:p14="http://schemas.microsoft.com/office/powerpoint/2010/main" val="41173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0634B-EAD8-D3D9-0553-AE4A3B06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B88A1-FFCB-97A0-1D4D-2918C20BC4EA}"/>
              </a:ext>
            </a:extLst>
          </p:cNvPr>
          <p:cNvSpPr txBox="1"/>
          <p:nvPr/>
        </p:nvSpPr>
        <p:spPr>
          <a:xfrm>
            <a:off x="1729207" y="427708"/>
            <a:ext cx="873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U R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T   S T A T E   O F   A R 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2515D5-B002-840D-D824-E3381F53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7" y="2170776"/>
            <a:ext cx="1118266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NLP for Aviation: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ntity recognition and semantic analysis extract key events from safety reports.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Models: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Aviation-BERT enhances understanding of aviation terminology.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 (ASR):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ASR systems, using ATCOSIM, transcribe aviation audio for NLP processing.</a:t>
            </a:r>
          </a:p>
        </p:txBody>
      </p:sp>
    </p:spTree>
    <p:extLst>
      <p:ext uri="{BB962C8B-B14F-4D97-AF65-F5344CB8AC3E}">
        <p14:creationId xmlns:p14="http://schemas.microsoft.com/office/powerpoint/2010/main" val="6477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18A5-F588-B8B7-E68C-6B711C3B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A2FEF-F681-46E1-1B10-0BA09F0D2E62}"/>
              </a:ext>
            </a:extLst>
          </p:cNvPr>
          <p:cNvSpPr txBox="1"/>
          <p:nvPr/>
        </p:nvSpPr>
        <p:spPr>
          <a:xfrm>
            <a:off x="2319163" y="487669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 R P U 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20820-2378-D6B9-9FFB-0258F07E5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5058"/>
              </p:ext>
            </p:extLst>
          </p:nvPr>
        </p:nvGraphicFramePr>
        <p:xfrm>
          <a:off x="482184" y="1542233"/>
          <a:ext cx="11227632" cy="3599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3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A078-A5FC-DBF0-0D11-F2A39CDCA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8BE50-BC5E-93BC-B1E2-DCB17833BE97}"/>
              </a:ext>
            </a:extLst>
          </p:cNvPr>
          <p:cNvSpPr txBox="1"/>
          <p:nvPr/>
        </p:nvSpPr>
        <p:spPr>
          <a:xfrm>
            <a:off x="2319163" y="277318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O A C H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1EEB90-06EE-1AC1-D2E3-62BEA319B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656402"/>
              </p:ext>
            </p:extLst>
          </p:nvPr>
        </p:nvGraphicFramePr>
        <p:xfrm>
          <a:off x="1541905" y="1134000"/>
          <a:ext cx="9108190" cy="5446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2D05-DF07-8FBE-35D0-480C4BCCA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7161C-09DD-84A0-BD90-8C729A1841E4}"/>
              </a:ext>
            </a:extLst>
          </p:cNvPr>
          <p:cNvSpPr txBox="1"/>
          <p:nvPr/>
        </p:nvSpPr>
        <p:spPr>
          <a:xfrm>
            <a:off x="2319163" y="385368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 S U L T S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56121F8-BACA-038D-E84B-52AE4FD64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/>
          <a:stretch/>
        </p:blipFill>
        <p:spPr bwMode="auto">
          <a:xfrm>
            <a:off x="647508" y="1811822"/>
            <a:ext cx="7672033" cy="2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1BE2E8B-E913-2544-77B1-B88AF69F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50" y="4341032"/>
            <a:ext cx="7672033" cy="20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17041-EB6E-A541-B8A8-965CB7C0F731}"/>
              </a:ext>
            </a:extLst>
          </p:cNvPr>
          <p:cNvSpPr txBox="1"/>
          <p:nvPr/>
        </p:nvSpPr>
        <p:spPr>
          <a:xfrm>
            <a:off x="1643759" y="1130933"/>
            <a:ext cx="8634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Simplification using Regular Expressions and Dictionary Mapping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DCB0-5D70-F252-9C9C-7F02941F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D0440-D008-62BD-6F86-7C95502767F9}"/>
              </a:ext>
            </a:extLst>
          </p:cNvPr>
          <p:cNvSpPr txBox="1"/>
          <p:nvPr/>
        </p:nvSpPr>
        <p:spPr>
          <a:xfrm>
            <a:off x="2319162" y="337768"/>
            <a:ext cx="755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 S U L T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F7489-0191-7CCE-B504-4C3D14417A82}"/>
              </a:ext>
            </a:extLst>
          </p:cNvPr>
          <p:cNvSpPr txBox="1"/>
          <p:nvPr/>
        </p:nvSpPr>
        <p:spPr>
          <a:xfrm>
            <a:off x="1778669" y="1122187"/>
            <a:ext cx="8634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Simplification using LSTM-Based Neural Network.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4EBADD-0330-08D0-1787-0C703A0B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8" y="1660386"/>
            <a:ext cx="7850003" cy="22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C446CBF-561A-7178-F862-92AA9F3C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17" y="4221724"/>
            <a:ext cx="7850004" cy="22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575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Manjunath Chakrabhavi</dc:creator>
  <cp:lastModifiedBy>Sneha Manjunath Chakrabhavi</cp:lastModifiedBy>
  <cp:revision>26</cp:revision>
  <dcterms:created xsi:type="dcterms:W3CDTF">2024-12-01T23:21:28Z</dcterms:created>
  <dcterms:modified xsi:type="dcterms:W3CDTF">2024-12-05T00:02:43Z</dcterms:modified>
</cp:coreProperties>
</file>