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2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D2C99-4319-5DE9-D72C-2230D513B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4B33D4-D19E-41D6-7EEC-582A138A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EE7F4-EFAF-AE4B-B5FD-2FE4E942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0FF0-0ED1-3EB0-E88F-C3FF45D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C355A-BA9D-1CD5-F5B7-20B885E1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9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CCBE-CEBD-7D17-5954-DA392FF2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6705E-8FF9-5055-87D2-17916200E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408D3-B2F8-1445-1BEB-8CFD9DB5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A7823-BDB7-D3DD-6392-9BF0D14F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C1E82-2A09-7CD4-E9CF-FD879A9B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7DCAC-40C6-EF4F-E29F-FE893E85F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AA647-18ED-202C-6848-B66DBFC4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C9287-076D-93C8-8BFD-A09302B9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199A8-4B6D-6855-7BD4-0FE2F0D5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08F72-F25E-9E89-3FD4-5C685010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9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AFFC4-5D40-68E2-52D5-52196D76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BD2C3-89D6-9D22-8C21-6E748020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0FAFF-3F35-41DC-58DD-59704F5D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9F50A-FEBA-650E-9906-AA01A581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7DFD8-6799-1C4A-1CB8-1CB78EB0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3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A1C9-956E-8815-D214-CF9E7E38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825AC-6284-8A77-AA83-BA2CF516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DEF03-6FB9-A4BD-DBB4-D82529E6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5EB46-EFAF-B890-025F-3A496315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DAAA8-1AC1-5962-037B-35409FC9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6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43862-4671-2E03-2B23-1A84C479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99831-0C2E-5784-EAC8-147035BEC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84318-D67D-CEE7-E928-F95D6F9A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88210-57B8-1018-90A2-B855C8F4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69E2E-A201-1566-02D7-6458C01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3F248-F658-D952-D4D4-CB1FB808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D387-C346-FDFF-D30B-0B522782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AB984-9F70-3172-4574-1C9A623A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E3615-A694-0812-E13E-B748B5EB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B0CAE-8A7F-02F2-B195-CA001786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8CA35-2FC8-0125-45FC-E4DB9EBF0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64814E-7BAE-7EEB-68B4-3DE030E6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4656FA-A9AD-AFBA-3C4A-724F38D9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6225F-E047-972D-3925-60666ACB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ECBAB-5104-003A-450A-2FB427B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D1486-ABA8-7D34-3465-4D7A4A8C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16DF41-B8FC-8BB2-A963-ED600929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2A1F9-5B6F-B378-1D62-0AC43E6F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9DBE5F-4AF6-23BB-63A3-8D5DC1F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91508-3DDF-199C-1491-12F73E78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0CCA1-35AA-C70B-68B8-09DB4F2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07665-D029-5EED-7519-85954FAF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43E1E-0F00-D9F6-6C50-09A79296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34959-4280-FC80-5C3C-8AAD18D04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0E482-E57A-750D-75ED-BCA654A4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364B5-616E-4E61-AABA-EBE804F7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FD1F9-E53C-90B9-2462-48B16353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124E0-4E43-0C23-08B4-F2CF7427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6FE17D-5B7C-5E9C-289D-DD84AB21E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7FA79-6C9E-9C43-A1E8-C3D7684C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070C6-E6F9-8415-6F8B-5FFE66A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8863C-3EAC-E38F-A566-5BC5C589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A7CC-E352-4B2A-B411-64E44674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D8B3E-EE2F-CC96-0EEF-192BFA2F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48271-5409-4E59-C080-5908A5F9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8569B-D688-604C-3F92-EAC7279D3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54933-A8DB-5746-FE74-5D4744394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598D9-2461-E52A-6530-D922C9379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F4D06-2CF5-219E-DF89-AD58B8B7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938" y="1711841"/>
            <a:ext cx="3972233" cy="992905"/>
          </a:xfrm>
        </p:spPr>
        <p:txBody>
          <a:bodyPr/>
          <a:lstStyle/>
          <a:p>
            <a:r>
              <a:rPr lang="en-US" altLang="ko-KR" dirty="0">
                <a:latin typeface="Eras Bold ITC" panose="020B0907030504020204" pitchFamily="34" charset="0"/>
              </a:rPr>
              <a:t>TU 24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155A9-BE27-6A3E-1BB1-395555EA83A7}"/>
              </a:ext>
            </a:extLst>
          </p:cNvPr>
          <p:cNvSpPr txBox="1"/>
          <p:nvPr/>
        </p:nvSpPr>
        <p:spPr>
          <a:xfrm>
            <a:off x="9252154" y="5025034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2020180007</a:t>
            </a:r>
          </a:p>
          <a:p>
            <a:endParaRPr lang="en-US" altLang="ko-KR" sz="2400"/>
          </a:p>
          <a:p>
            <a:r>
              <a:rPr lang="ko-KR" altLang="en-US" sz="2400"/>
              <a:t>   김성현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0C2C8-C592-7F32-74F9-EDA12D7E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55" y="3429000"/>
            <a:ext cx="600000" cy="13142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6DC9A8-0AF2-DF4E-6E04-FDB71C413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53254"/>
            <a:ext cx="328571" cy="328571"/>
          </a:xfrm>
          <a:prstGeom prst="rect">
            <a:avLst/>
          </a:prstGeom>
        </p:spPr>
      </p:pic>
      <p:pic>
        <p:nvPicPr>
          <p:cNvPr id="12" name="그림 11" descr="스크린샷, 그린, 다채로움이(가) 표시된 사진&#10;&#10;자동 생성된 설명">
            <a:extLst>
              <a:ext uri="{FF2B5EF4-FFF2-40B4-BE49-F238E27FC236}">
                <a16:creationId xmlns:a16="http://schemas.microsoft.com/office/drawing/2014/main" id="{C3DF21A7-BF8E-7F5F-FB61-A96E01D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49" y="4547126"/>
            <a:ext cx="3329500" cy="5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C69AAB-CACD-4E72-CBFC-D2F19AC5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60411"/>
              </p:ext>
            </p:extLst>
          </p:nvPr>
        </p:nvGraphicFramePr>
        <p:xfrm>
          <a:off x="653844" y="353961"/>
          <a:ext cx="10884311" cy="60373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5698">
                  <a:extLst>
                    <a:ext uri="{9D8B030D-6E8A-4147-A177-3AD203B41FA5}">
                      <a16:colId xmlns:a16="http://schemas.microsoft.com/office/drawing/2014/main" val="2077610663"/>
                    </a:ext>
                  </a:extLst>
                </a:gridCol>
                <a:gridCol w="7403665">
                  <a:extLst>
                    <a:ext uri="{9D8B030D-6E8A-4147-A177-3AD203B41FA5}">
                      <a16:colId xmlns:a16="http://schemas.microsoft.com/office/drawing/2014/main" val="3591744664"/>
                    </a:ext>
                  </a:extLst>
                </a:gridCol>
                <a:gridCol w="1474948">
                  <a:extLst>
                    <a:ext uri="{9D8B030D-6E8A-4147-A177-3AD203B41FA5}">
                      <a16:colId xmlns:a16="http://schemas.microsoft.com/office/drawing/2014/main" val="2033044438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95971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tencil" panose="040409050D0802020404" pitchFamily="82" charset="0"/>
                        </a:rPr>
                        <a:t>1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맵 리소스 적용 및 캐릭터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5325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2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속성 추가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화면 전환과 상호작용 대상들 구현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fame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속성 추가 예정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속성 값 합산에 따라 결정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70148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3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(10.28)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숙소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침대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냉장고를 통한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Condition, Hunger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회복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39006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4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(11.04)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트레이닝 센터 구현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(Ball, Cone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충돌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 Mini Game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OVR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조절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 M.G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떨어지는 공 받기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날라오는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cone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피하기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56164"/>
                  </a:ext>
                </a:extLst>
              </a:tr>
              <a:tr h="7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5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(11.11)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경기장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(Player, Coach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상호작용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 Mini Game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호감도 조절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호감도 속성 추가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M.G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움직이는 표적에 공 넣기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064"/>
                  </a:ext>
                </a:extLst>
              </a:tr>
              <a:tr h="550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6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(11.18)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기자회견 컨텐츠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없이 마우스 클릭으로 상호작용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05821"/>
                  </a:ext>
                </a:extLst>
              </a:tr>
              <a:tr h="629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7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(11.25)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각 </a:t>
                      </a:r>
                      <a:r>
                        <a:rPr lang="ko-KR" altLang="en-US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맵의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객체 추가 여부 결정 및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47700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8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(12.02)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구현 내용 다듬기 및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6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3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E6B1DD-EC6D-E5F1-8006-102717EA3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2689"/>
              </p:ext>
            </p:extLst>
          </p:nvPr>
        </p:nvGraphicFramePr>
        <p:xfrm>
          <a:off x="653844" y="353961"/>
          <a:ext cx="10884312" cy="60084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5698">
                  <a:extLst>
                    <a:ext uri="{9D8B030D-6E8A-4147-A177-3AD203B41FA5}">
                      <a16:colId xmlns:a16="http://schemas.microsoft.com/office/drawing/2014/main" val="2077610663"/>
                    </a:ext>
                  </a:extLst>
                </a:gridCol>
                <a:gridCol w="4040804">
                  <a:extLst>
                    <a:ext uri="{9D8B030D-6E8A-4147-A177-3AD203B41FA5}">
                      <a16:colId xmlns:a16="http://schemas.microsoft.com/office/drawing/2014/main" val="3591744664"/>
                    </a:ext>
                  </a:extLst>
                </a:gridCol>
                <a:gridCol w="3362862">
                  <a:extLst>
                    <a:ext uri="{9D8B030D-6E8A-4147-A177-3AD203B41FA5}">
                      <a16:colId xmlns:a16="http://schemas.microsoft.com/office/drawing/2014/main" val="617913034"/>
                    </a:ext>
                  </a:extLst>
                </a:gridCol>
                <a:gridCol w="1474948">
                  <a:extLst>
                    <a:ext uri="{9D8B030D-6E8A-4147-A177-3AD203B41FA5}">
                      <a16:colId xmlns:a16="http://schemas.microsoft.com/office/drawing/2014/main" val="2033044438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95971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  <a:endParaRPr lang="en-US" altLang="ko-KR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5325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Stencil" panose="040409050D0802020404" pitchFamily="82" charset="0"/>
                        </a:rPr>
                        <a:t>캐릭터 컨트롤</a:t>
                      </a:r>
                      <a:endParaRPr lang="en-US" altLang="ko-KR" sz="1400" dirty="0">
                        <a:latin typeface="Stencil" panose="040409050D0802020404" pitchFamily="82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70148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Stencil" panose="040409050D0802020404" pitchFamily="82" charset="0"/>
                        </a:rPr>
                        <a:t>캐릭터 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39006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Stencil" panose="040409050D0802020404" pitchFamily="82" charset="0"/>
                        </a:rPr>
                        <a:t>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56164"/>
                  </a:ext>
                </a:extLst>
              </a:tr>
              <a:tr h="7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Stencil" panose="040409050D0802020404" pitchFamily="82" charset="0"/>
                        </a:rPr>
                        <a:t>객체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064"/>
                  </a:ext>
                </a:extLst>
              </a:tr>
              <a:tr h="550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Stencil" panose="040409050D0802020404" pitchFamily="82" charset="0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05821"/>
                  </a:ext>
                </a:extLst>
              </a:tr>
              <a:tr h="629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Stencil" panose="040409050D0802020404" pitchFamily="82" charset="0"/>
                        </a:rPr>
                        <a:t>캐릭터 이동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47700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6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72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200</Words>
  <Application>Microsoft Office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Eras Bold ITC</vt:lpstr>
      <vt:lpstr>Stencil</vt:lpstr>
      <vt:lpstr>Office 테마</vt:lpstr>
      <vt:lpstr>TU 24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 Hyun Kim</dc:creator>
  <cp:lastModifiedBy>Sung Hyun Kim</cp:lastModifiedBy>
  <cp:revision>21</cp:revision>
  <dcterms:created xsi:type="dcterms:W3CDTF">2024-10-13T04:01:02Z</dcterms:created>
  <dcterms:modified xsi:type="dcterms:W3CDTF">2024-12-08T11:33:43Z</dcterms:modified>
</cp:coreProperties>
</file>