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D2C99-4319-5DE9-D72C-2230D513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4B33D4-D19E-41D6-7EEC-582A138A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EE7F4-EFAF-AE4B-B5FD-2FE4E942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0FF0-0ED1-3EB0-E88F-C3FF45D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C355A-BA9D-1CD5-F5B7-20B885E1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CCBE-CEBD-7D17-5954-DA392FF2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705E-8FF9-5055-87D2-17916200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08D3-B2F8-1445-1BEB-8CFD9DB5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A7823-BDB7-D3DD-6392-9BF0D14F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1E82-2A09-7CD4-E9CF-FD879A9B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7DCAC-40C6-EF4F-E29F-FE893E85F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AA647-18ED-202C-6848-B66DBFC4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C9287-076D-93C8-8BFD-A09302B9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199A8-4B6D-6855-7BD4-0FE2F0D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08F72-F25E-9E89-3FD4-5C685010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9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FFC4-5D40-68E2-52D5-52196D76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BD2C3-89D6-9D22-8C21-6E748020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FAFF-3F35-41DC-58DD-59704F5D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9F50A-FEBA-650E-9906-AA01A58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7DFD8-6799-1C4A-1CB8-1CB78EB0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A1C9-956E-8815-D214-CF9E7E38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825AC-6284-8A77-AA83-BA2CF516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EF03-6FB9-A4BD-DBB4-D82529E6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5EB46-EFAF-B890-025F-3A496315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DAAA8-1AC1-5962-037B-35409FC9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3862-4671-2E03-2B23-1A84C479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99831-0C2E-5784-EAC8-147035BEC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84318-D67D-CEE7-E928-F95D6F9A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88210-57B8-1018-90A2-B855C8F4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69E2E-A201-1566-02D7-6458C01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3F248-F658-D952-D4D4-CB1FB808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D387-C346-FDFF-D30B-0B522782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AB984-9F70-3172-4574-1C9A623A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E3615-A694-0812-E13E-B748B5EB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B0CAE-8A7F-02F2-B195-CA001786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8CA35-2FC8-0125-45FC-E4DB9EBF0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64814E-7BAE-7EEB-68B4-3DE030E6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4656FA-A9AD-AFBA-3C4A-724F38D9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6225F-E047-972D-3925-60666ACB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ECBAB-5104-003A-450A-2FB427B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1486-ABA8-7D34-3465-4D7A4A8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6DF41-B8FC-8BB2-A963-ED600929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2A1F9-5B6F-B378-1D62-0AC43E6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9DBE5F-4AF6-23BB-63A3-8D5DC1F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91508-3DDF-199C-1491-12F73E78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0CCA1-35AA-C70B-68B8-09DB4F2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7665-D029-5EED-7519-85954FAF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3E1E-0F00-D9F6-6C50-09A79296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34959-4280-FC80-5C3C-8AAD18D0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0E482-E57A-750D-75ED-BCA654A4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364B5-616E-4E61-AABA-EBE804F7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FD1F9-E53C-90B9-2462-48B16353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124E0-4E43-0C23-08B4-F2CF7427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FE17D-5B7C-5E9C-289D-DD84AB21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7FA79-6C9E-9C43-A1E8-C3D7684C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070C6-E6F9-8415-6F8B-5FFE66A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8863C-3EAC-E38F-A566-5BC5C589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A7CC-E352-4B2A-B411-64E44674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D8B3E-EE2F-CC96-0EEF-192BFA2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48271-5409-4E59-C080-5908A5F9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8569B-D688-604C-3F92-EAC7279D3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54933-A8DB-5746-FE74-5D474439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598D9-2461-E52A-6530-D922C937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F4D06-2CF5-219E-DF89-AD58B8B7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938" y="1711841"/>
            <a:ext cx="3972233" cy="992905"/>
          </a:xfrm>
        </p:spPr>
        <p:txBody>
          <a:bodyPr/>
          <a:lstStyle/>
          <a:p>
            <a:r>
              <a:rPr lang="en-US" altLang="ko-KR" dirty="0">
                <a:latin typeface="Eras Bold ITC" panose="020B0907030504020204" pitchFamily="34" charset="0"/>
              </a:rPr>
              <a:t>TU 24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155A9-BE27-6A3E-1BB1-395555EA83A7}"/>
              </a:ext>
            </a:extLst>
          </p:cNvPr>
          <p:cNvSpPr txBox="1"/>
          <p:nvPr/>
        </p:nvSpPr>
        <p:spPr>
          <a:xfrm>
            <a:off x="9252154" y="502503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2020180007</a:t>
            </a:r>
          </a:p>
          <a:p>
            <a:endParaRPr lang="en-US" altLang="ko-KR" sz="2400"/>
          </a:p>
          <a:p>
            <a:r>
              <a:rPr lang="ko-KR" altLang="en-US" sz="2400"/>
              <a:t>   김성현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0C2C8-C592-7F32-74F9-EDA12D7E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55" y="3429000"/>
            <a:ext cx="600000" cy="1314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6DC9A8-0AF2-DF4E-6E04-FDB71C41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53254"/>
            <a:ext cx="328571" cy="328571"/>
          </a:xfrm>
          <a:prstGeom prst="rect">
            <a:avLst/>
          </a:prstGeom>
        </p:spPr>
      </p:pic>
      <p:pic>
        <p:nvPicPr>
          <p:cNvPr id="12" name="그림 11" descr="스크린샷, 그린, 다채로움이(가) 표시된 사진&#10;&#10;자동 생성된 설명">
            <a:extLst>
              <a:ext uri="{FF2B5EF4-FFF2-40B4-BE49-F238E27FC236}">
                <a16:creationId xmlns:a16="http://schemas.microsoft.com/office/drawing/2014/main" id="{C3DF21A7-BF8E-7F5F-FB61-A96E01D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49" y="4547126"/>
            <a:ext cx="3329500" cy="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2B72-9543-0C2A-25B2-3F47978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IDEAs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스타듀 밸리' 멀티플레이에 개인 계좌가 생긴다">
            <a:extLst>
              <a:ext uri="{FF2B5EF4-FFF2-40B4-BE49-F238E27FC236}">
                <a16:creationId xmlns:a16="http://schemas.microsoft.com/office/drawing/2014/main" id="{C6B8E51C-6B40-9E38-0AAF-91944D51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0" y="1690688"/>
            <a:ext cx="3684637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스타듀 밸리, 1.5버전 콘텐츠 스크린샷 공개">
            <a:extLst>
              <a:ext uri="{FF2B5EF4-FFF2-40B4-BE49-F238E27FC236}">
                <a16:creationId xmlns:a16="http://schemas.microsoft.com/office/drawing/2014/main" id="{276F0B36-83F6-906B-E559-76781ECA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49" y="1690688"/>
            <a:ext cx="3183701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스타듀 밸리(Stardew Valley) 플레이4 : 네이버 블로그">
            <a:extLst>
              <a:ext uri="{FF2B5EF4-FFF2-40B4-BE49-F238E27FC236}">
                <a16:creationId xmlns:a16="http://schemas.microsoft.com/office/drawing/2014/main" id="{C52CBB88-71F0-A781-E125-6DA103EDD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42" y="1690688"/>
            <a:ext cx="3736688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82986C-DBBC-A8BB-F39D-108E8096A6AE}"/>
              </a:ext>
            </a:extLst>
          </p:cNvPr>
          <p:cNvSpPr txBox="1"/>
          <p:nvPr/>
        </p:nvSpPr>
        <p:spPr>
          <a:xfrm>
            <a:off x="446820" y="4315318"/>
            <a:ext cx="3398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Stardew Valley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시뮬레이션 게임 </a:t>
            </a:r>
            <a:r>
              <a:rPr lang="en-US" altLang="ko-KR" dirty="0"/>
              <a:t>(</a:t>
            </a:r>
            <a:r>
              <a:rPr lang="ko-KR" altLang="en-US" dirty="0" err="1"/>
              <a:t>인디</a:t>
            </a:r>
            <a:r>
              <a:rPr lang="ko-KR" altLang="en-US" dirty="0"/>
              <a:t> 게임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캐릭터의 기본적인 이동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농사</a:t>
            </a:r>
            <a:r>
              <a:rPr lang="en-US" altLang="ko-KR" dirty="0"/>
              <a:t>, </a:t>
            </a:r>
            <a:r>
              <a:rPr lang="ko-KR" altLang="en-US" dirty="0"/>
              <a:t>목축</a:t>
            </a:r>
            <a:r>
              <a:rPr lang="en-US" altLang="ko-KR" dirty="0"/>
              <a:t>, </a:t>
            </a:r>
            <a:r>
              <a:rPr lang="ko-KR" altLang="en-US" dirty="0"/>
              <a:t>채광</a:t>
            </a:r>
            <a:r>
              <a:rPr lang="en-US" altLang="ko-KR" dirty="0"/>
              <a:t>, </a:t>
            </a:r>
            <a:r>
              <a:rPr lang="ko-KR" altLang="en-US" dirty="0"/>
              <a:t>낚시 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BAE5C-B0FF-4B5D-95E2-42F22065E165}"/>
              </a:ext>
            </a:extLst>
          </p:cNvPr>
          <p:cNvSpPr txBox="1"/>
          <p:nvPr/>
        </p:nvSpPr>
        <p:spPr>
          <a:xfrm>
            <a:off x="4504149" y="4315318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In Place </a:t>
            </a:r>
            <a:r>
              <a:rPr lang="ko-KR" altLang="en-US" dirty="0"/>
              <a:t>화면 전환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다양한 공간 구성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퀘스트 </a:t>
            </a:r>
            <a:r>
              <a:rPr lang="en-US" altLang="ko-KR" dirty="0"/>
              <a:t>/ </a:t>
            </a:r>
            <a:r>
              <a:rPr lang="ko-KR" altLang="en-US" dirty="0"/>
              <a:t>다른 컨텐츠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355EA-5DF4-C635-1188-01A5A0314075}"/>
              </a:ext>
            </a:extLst>
          </p:cNvPr>
          <p:cNvSpPr txBox="1"/>
          <p:nvPr/>
        </p:nvSpPr>
        <p:spPr>
          <a:xfrm>
            <a:off x="8060542" y="4315318"/>
            <a:ext cx="3736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사람 </a:t>
            </a:r>
            <a:r>
              <a:rPr lang="en-US" altLang="ko-KR" dirty="0"/>
              <a:t>/ </a:t>
            </a:r>
            <a:r>
              <a:rPr lang="ko-KR" altLang="en-US" dirty="0"/>
              <a:t>사물과의 상호 작용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텍스트 입력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74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861CB-7D10-E7EF-48E9-58C18082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IDEAs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C7FFF6-B59E-D571-0DDE-A4930E39F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13" y="1690688"/>
            <a:ext cx="3664974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24b0d121e09270f427f1c6bb11f11a39a843b73d58441c2fb4">
            <a:extLst>
              <a:ext uri="{FF2B5EF4-FFF2-40B4-BE49-F238E27FC236}">
                <a16:creationId xmlns:a16="http://schemas.microsoft.com/office/drawing/2014/main" id="{3B801886-836A-64C2-3EC2-52B39899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2" y="1690688"/>
            <a:ext cx="3457575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24b0d121e09270f127f1c6bb11f11a39aee8bcc99742d5da">
            <a:extLst>
              <a:ext uri="{FF2B5EF4-FFF2-40B4-BE49-F238E27FC236}">
                <a16:creationId xmlns:a16="http://schemas.microsoft.com/office/drawing/2014/main" id="{7BE92006-50B7-2BB3-00CE-CE4772B6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945" y="1690688"/>
            <a:ext cx="2853506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7E6F5-72AD-74A9-2357-2D6C7A8D4643}"/>
              </a:ext>
            </a:extLst>
          </p:cNvPr>
          <p:cNvSpPr txBox="1"/>
          <p:nvPr/>
        </p:nvSpPr>
        <p:spPr>
          <a:xfrm>
            <a:off x="454743" y="4428648"/>
            <a:ext cx="3664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캐릭터와 </a:t>
            </a:r>
            <a:r>
              <a:rPr lang="ko-KR" altLang="en-US" dirty="0" err="1"/>
              <a:t>관련있는</a:t>
            </a:r>
            <a:r>
              <a:rPr lang="ko-KR" altLang="en-US" dirty="0"/>
              <a:t> 공간으로 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사람 </a:t>
            </a:r>
            <a:r>
              <a:rPr lang="en-US" altLang="ko-KR" dirty="0"/>
              <a:t>/ </a:t>
            </a:r>
            <a:r>
              <a:rPr lang="ko-KR" altLang="en-US" dirty="0"/>
              <a:t>사물과의 상호작용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자유로운 이동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06C72-A8C9-668E-21FB-42520012E214}"/>
              </a:ext>
            </a:extLst>
          </p:cNvPr>
          <p:cNvSpPr txBox="1"/>
          <p:nvPr/>
        </p:nvSpPr>
        <p:spPr>
          <a:xfrm>
            <a:off x="4119717" y="4428648"/>
            <a:ext cx="371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텍스트의 입출력을 위한 컨텐츠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직접 입력이 가능하도록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선택도 할 수 있도록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399B4-6A08-473B-C2D4-0B64A608AE29}"/>
              </a:ext>
            </a:extLst>
          </p:cNvPr>
          <p:cNvSpPr txBox="1"/>
          <p:nvPr/>
        </p:nvSpPr>
        <p:spPr>
          <a:xfrm>
            <a:off x="8311945" y="4422948"/>
            <a:ext cx="3565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간단히 구현할 수 있는 미니 게임 제작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선수의 기량 증감과 관련되도록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시간 설정</a:t>
            </a:r>
          </a:p>
        </p:txBody>
      </p:sp>
    </p:spTree>
    <p:extLst>
      <p:ext uri="{BB962C8B-B14F-4D97-AF65-F5344CB8AC3E}">
        <p14:creationId xmlns:p14="http://schemas.microsoft.com/office/powerpoint/2010/main" val="309705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1F13AB-1D27-FF38-82AB-580069F10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893"/>
              </p:ext>
            </p:extLst>
          </p:nvPr>
        </p:nvGraphicFramePr>
        <p:xfrm>
          <a:off x="2032000" y="1219200"/>
          <a:ext cx="8128000" cy="499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7781">
                  <a:extLst>
                    <a:ext uri="{9D8B030D-6E8A-4147-A177-3AD203B41FA5}">
                      <a16:colId xmlns:a16="http://schemas.microsoft.com/office/drawing/2014/main" val="2077610663"/>
                    </a:ext>
                  </a:extLst>
                </a:gridCol>
                <a:gridCol w="6630219">
                  <a:extLst>
                    <a:ext uri="{9D8B030D-6E8A-4147-A177-3AD203B41FA5}">
                      <a16:colId xmlns:a16="http://schemas.microsoft.com/office/drawing/2014/main" val="3591744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95971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tencil" panose="040409050D0802020404" pitchFamily="82" charset="0"/>
                        </a:rPr>
                        <a:t>1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 리소스 적용 및 캐릭터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5325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2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속성 추가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화면 전환과 상호작용 대상들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0148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3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숙소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컨디션 회복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390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4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(11.04)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트레이닝 센터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능력치 상승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5616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5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(11.11)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경기장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미니게임 구현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6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6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기자회견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(Ex.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퀴즈와 같은 객관식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주관식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05821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7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(11.25)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상호작용 컨텐츠 추가 여부 결정 및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7700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8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(12.02)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구현 내용 다듬기 및 마무리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68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668D32-AEA5-584B-6A77-0C921660361A}"/>
              </a:ext>
            </a:extLst>
          </p:cNvPr>
          <p:cNvSpPr txBox="1"/>
          <p:nvPr/>
        </p:nvSpPr>
        <p:spPr>
          <a:xfrm>
            <a:off x="4901602" y="409247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tencil" panose="040409050D0802020404" pitchFamily="82" charset="0"/>
              </a:rPr>
              <a:t>WEEKLEY PLAN</a:t>
            </a:r>
            <a:endParaRPr lang="ko-KR" altLang="en-US" sz="24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2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F4D06-2CF5-219E-DF89-AD58B8B7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938" y="1711841"/>
            <a:ext cx="3972233" cy="992905"/>
          </a:xfrm>
        </p:spPr>
        <p:txBody>
          <a:bodyPr/>
          <a:lstStyle/>
          <a:p>
            <a:r>
              <a:rPr lang="en-US" altLang="ko-KR" dirty="0">
                <a:latin typeface="Eras Bold ITC" panose="020B0907030504020204" pitchFamily="34" charset="0"/>
              </a:rPr>
              <a:t>TU 24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155A9-BE27-6A3E-1BB1-395555EA83A7}"/>
              </a:ext>
            </a:extLst>
          </p:cNvPr>
          <p:cNvSpPr txBox="1"/>
          <p:nvPr/>
        </p:nvSpPr>
        <p:spPr>
          <a:xfrm>
            <a:off x="9252154" y="502503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2020180007</a:t>
            </a:r>
          </a:p>
          <a:p>
            <a:endParaRPr lang="en-US" altLang="ko-KR" sz="2400"/>
          </a:p>
          <a:p>
            <a:r>
              <a:rPr lang="ko-KR" altLang="en-US" sz="2400"/>
              <a:t>   김성현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0C2C8-C592-7F32-74F9-EDA12D7E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55" y="3429000"/>
            <a:ext cx="600000" cy="1314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6DC9A8-0AF2-DF4E-6E04-FDB71C41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53254"/>
            <a:ext cx="328571" cy="328571"/>
          </a:xfrm>
          <a:prstGeom prst="rect">
            <a:avLst/>
          </a:prstGeom>
        </p:spPr>
      </p:pic>
      <p:pic>
        <p:nvPicPr>
          <p:cNvPr id="12" name="그림 11" descr="스크린샷, 그린, 다채로움이(가) 표시된 사진&#10;&#10;자동 생성된 설명">
            <a:extLst>
              <a:ext uri="{FF2B5EF4-FFF2-40B4-BE49-F238E27FC236}">
                <a16:creationId xmlns:a16="http://schemas.microsoft.com/office/drawing/2014/main" id="{C3DF21A7-BF8E-7F5F-FB61-A96E01D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49" y="4547126"/>
            <a:ext cx="3329500" cy="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C69AAB-CACD-4E72-CBFC-D2F19AC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14045"/>
              </p:ext>
            </p:extLst>
          </p:nvPr>
        </p:nvGraphicFramePr>
        <p:xfrm>
          <a:off x="698090" y="98323"/>
          <a:ext cx="10884311" cy="66072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5698">
                  <a:extLst>
                    <a:ext uri="{9D8B030D-6E8A-4147-A177-3AD203B41FA5}">
                      <a16:colId xmlns:a16="http://schemas.microsoft.com/office/drawing/2014/main" val="2077610663"/>
                    </a:ext>
                  </a:extLst>
                </a:gridCol>
                <a:gridCol w="7403665">
                  <a:extLst>
                    <a:ext uri="{9D8B030D-6E8A-4147-A177-3AD203B41FA5}">
                      <a16:colId xmlns:a16="http://schemas.microsoft.com/office/drawing/2014/main" val="3591744664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2033044438"/>
                    </a:ext>
                  </a:extLst>
                </a:gridCol>
              </a:tblGrid>
              <a:tr h="48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95971"/>
                  </a:ext>
                </a:extLst>
              </a:tr>
              <a:tr h="765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tencil" panose="040409050D0802020404" pitchFamily="82" charset="0"/>
                        </a:rPr>
                        <a:t>1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 리소스 적용 및 캐릭터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5325"/>
                  </a:ext>
                </a:extLst>
              </a:tr>
              <a:tr h="76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2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속성 추가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화면 전환과 상호작용 대상들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0148"/>
                  </a:ext>
                </a:extLst>
              </a:tr>
              <a:tr h="76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3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숙소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Condition, Hunger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회복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39006"/>
                  </a:ext>
                </a:extLst>
              </a:tr>
              <a:tr h="76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4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(11.04)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트레이닝 센터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능력치 상승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56164"/>
                  </a:ext>
                </a:extLst>
              </a:tr>
              <a:tr h="76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5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(11.11)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경기장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미니게임 구현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64"/>
                  </a:ext>
                </a:extLst>
              </a:tr>
              <a:tr h="76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6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기자회견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(Ex.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퀴즈와 같은 객관식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주관식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05821"/>
                  </a:ext>
                </a:extLst>
              </a:tr>
              <a:tr h="76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7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(11.25)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상호작용 컨텐츠 추가 여부 결정 및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7700"/>
                  </a:ext>
                </a:extLst>
              </a:tr>
              <a:tr h="76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8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(12.02)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구현 내용 다듬기 및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6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78B94-7F99-0A3D-6DA9-B1B2D472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06CFA-17B6-7D63-C024-AA0B2AED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9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30077-F2EB-0934-6A4E-4B1E0ECF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68DD8-FF86-7BCB-A567-F84829E6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317</Words>
  <Application>Microsoft Office PowerPoint</Application>
  <PresentationFormat>와이드스크린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Arial</vt:lpstr>
      <vt:lpstr>Cambria</vt:lpstr>
      <vt:lpstr>Eras Bold ITC</vt:lpstr>
      <vt:lpstr>Stencil</vt:lpstr>
      <vt:lpstr>Wingdings</vt:lpstr>
      <vt:lpstr>Office 테마</vt:lpstr>
      <vt:lpstr>TU 24</vt:lpstr>
      <vt:lpstr>IDEAs</vt:lpstr>
      <vt:lpstr>IDEAs</vt:lpstr>
      <vt:lpstr>PowerPoint 프레젠테이션</vt:lpstr>
      <vt:lpstr>TU 24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 Hyun Kim</dc:creator>
  <cp:lastModifiedBy>Sung Hyun Kim</cp:lastModifiedBy>
  <cp:revision>17</cp:revision>
  <dcterms:created xsi:type="dcterms:W3CDTF">2024-10-13T04:01:02Z</dcterms:created>
  <dcterms:modified xsi:type="dcterms:W3CDTF">2024-11-18T13:38:10Z</dcterms:modified>
</cp:coreProperties>
</file>