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90" r:id="rId2"/>
    <p:sldMasterId id="2147483795" r:id="rId3"/>
    <p:sldMasterId id="2147483800" r:id="rId4"/>
  </p:sldMasterIdLst>
  <p:notesMasterIdLst>
    <p:notesMasterId r:id="rId15"/>
  </p:notesMasterIdLst>
  <p:handoutMasterIdLst>
    <p:handoutMasterId r:id="rId16"/>
  </p:handoutMasterIdLst>
  <p:sldIdLst>
    <p:sldId id="292" r:id="rId5"/>
    <p:sldId id="296" r:id="rId6"/>
    <p:sldId id="302" r:id="rId7"/>
    <p:sldId id="299" r:id="rId8"/>
    <p:sldId id="303" r:id="rId9"/>
    <p:sldId id="298" r:id="rId10"/>
    <p:sldId id="300" r:id="rId11"/>
    <p:sldId id="301" r:id="rId12"/>
    <p:sldId id="304" r:id="rId13"/>
    <p:sldId id="305"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sorterViewPr>
    <p:cViewPr>
      <p:scale>
        <a:sx n="100" d="100"/>
        <a:sy n="100" d="100"/>
      </p:scale>
      <p:origin x="0" y="-19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CE0590-3F23-4908-830D-B0FA2B0C0D0A}"/>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r>
              <a:rPr lang="en-US"/>
              <a:t>Favorite Screens</a:t>
            </a:r>
          </a:p>
        </p:txBody>
      </p:sp>
      <p:sp>
        <p:nvSpPr>
          <p:cNvPr id="3" name="Date Placeholder 2">
            <a:extLst>
              <a:ext uri="{FF2B5EF4-FFF2-40B4-BE49-F238E27FC236}">
                <a16:creationId xmlns:a16="http://schemas.microsoft.com/office/drawing/2014/main" id="{51A597B2-647A-4A09-B6D9-89BF0827843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CE1E595-7542-41FB-9AC0-ECBD52A501A1}" type="datetimeFigureOut">
              <a:rPr lang="en-US" smtClean="0"/>
              <a:t>10/16/2018</a:t>
            </a:fld>
            <a:endParaRPr lang="en-US"/>
          </a:p>
        </p:txBody>
      </p:sp>
      <p:sp>
        <p:nvSpPr>
          <p:cNvPr id="4" name="Footer Placeholder 3">
            <a:extLst>
              <a:ext uri="{FF2B5EF4-FFF2-40B4-BE49-F238E27FC236}">
                <a16:creationId xmlns:a16="http://schemas.microsoft.com/office/drawing/2014/main" id="{BFAD2803-C2CC-43BE-93A0-EB1183AE3F66}"/>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a:t>Commands &amp; Settings</a:t>
            </a:r>
          </a:p>
        </p:txBody>
      </p:sp>
      <p:sp>
        <p:nvSpPr>
          <p:cNvPr id="5" name="Slide Number Placeholder 4">
            <a:extLst>
              <a:ext uri="{FF2B5EF4-FFF2-40B4-BE49-F238E27FC236}">
                <a16:creationId xmlns:a16="http://schemas.microsoft.com/office/drawing/2014/main" id="{00E7A22A-C9F2-4E99-928F-EB355E7A70B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832C8D2-21E7-484B-B3A1-55BA87A7F94C}" type="slidenum">
              <a:rPr lang="en-US" smtClean="0"/>
              <a:t>‹#›</a:t>
            </a:fld>
            <a:endParaRPr lang="en-US"/>
          </a:p>
        </p:txBody>
      </p:sp>
    </p:spTree>
    <p:extLst>
      <p:ext uri="{BB962C8B-B14F-4D97-AF65-F5344CB8AC3E}">
        <p14:creationId xmlns:p14="http://schemas.microsoft.com/office/powerpoint/2010/main" val="385135697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r>
              <a:rPr lang="en-US"/>
              <a:t>Favorite Screens</a:t>
            </a:r>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3AEA63F-E2E6-4600-A1DC-6357EC1CFA90}" type="datetimeFigureOut">
              <a:rPr lang="en-US" smtClean="0"/>
              <a:t>10/16/2018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r>
              <a:rPr lang="en-US"/>
              <a:t>Commands &amp; Settings</a:t>
            </a:r>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9965862-5C6C-4F29-8279-AD768AB774DF}" type="slidenum">
              <a:rPr lang="en-US" smtClean="0"/>
              <a:t>‹#›</a:t>
            </a:fld>
            <a:endParaRPr lang="en-US"/>
          </a:p>
        </p:txBody>
      </p:sp>
    </p:spTree>
    <p:extLst>
      <p:ext uri="{BB962C8B-B14F-4D97-AF65-F5344CB8AC3E}">
        <p14:creationId xmlns:p14="http://schemas.microsoft.com/office/powerpoint/2010/main" val="285778017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6BAC3-27CC-4D20-B4A0-E5E2E4EBD09D}" type="datetime1">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33143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EEFAE5-ADE8-441F-A2CB-67869811A90C}"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50886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BA386F-36B7-4791-8DA8-495AB24DFCA3}"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66643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51A042-07A1-4945-9F55-6E2D318BF9D9}"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0920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97CC2B-075C-4DC0-BF38-551625CC554E}"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454190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D2A047-FA88-466A-8B3A-86CF3A9EBE9B}" type="datetime1">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392611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D515BAC-50F0-47CF-B822-2A56256C646C}" type="datetime1">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792348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1FB92-8960-44F5-921E-1C10F59BD11F}" type="datetime1">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5754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B90E4-BA0E-4CFB-B10C-7CEEFF5C4F07}" type="datetime1">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146253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with-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3636" y="2096568"/>
            <a:ext cx="11584728" cy="622834"/>
          </a:xfrm>
          <a:prstGeom prst="rect">
            <a:avLst/>
          </a:prstGeom>
        </p:spPr>
        <p:txBody>
          <a:bodyPr vert="horz" anchor="t"/>
          <a:lstStyle>
            <a:lvl1pPr>
              <a:defRPr sz="4000" b="1">
                <a:solidFill>
                  <a:srgbClr val="000000"/>
                </a:solidFill>
                <a:latin typeface="Calibri"/>
                <a:cs typeface="Calibri"/>
              </a:defRPr>
            </a:lvl1pPr>
          </a:lstStyle>
          <a:p>
            <a:r>
              <a:rPr lang="en-US" dirty="0"/>
              <a:t>COVER TITLE HERE</a:t>
            </a:r>
          </a:p>
        </p:txBody>
      </p:sp>
      <p:sp>
        <p:nvSpPr>
          <p:cNvPr id="11" name="Text Placeholder 10"/>
          <p:cNvSpPr>
            <a:spLocks noGrp="1"/>
          </p:cNvSpPr>
          <p:nvPr>
            <p:ph type="body" sz="quarter" idx="10" hasCustomPrompt="1"/>
          </p:nvPr>
        </p:nvSpPr>
        <p:spPr>
          <a:xfrm>
            <a:off x="303636" y="2719401"/>
            <a:ext cx="11584728" cy="425450"/>
          </a:xfrm>
          <a:prstGeom prst="rect">
            <a:avLst/>
          </a:prstGeom>
        </p:spPr>
        <p:txBody>
          <a:bodyPr vert="horz" anchor="b"/>
          <a:lstStyle>
            <a:lvl1pPr marL="0" indent="0" algn="ctr">
              <a:buNone/>
              <a:defRPr sz="2400" b="0" i="0" baseline="0">
                <a:solidFill>
                  <a:schemeClr val="bg1">
                    <a:lumMod val="50000"/>
                  </a:schemeClr>
                </a:solidFill>
                <a:latin typeface="Calibri Light"/>
                <a:cs typeface="Calibri Light"/>
              </a:defRPr>
            </a:lvl1pPr>
          </a:lstStyle>
          <a:p>
            <a:pPr lvl="0"/>
            <a:r>
              <a:rPr lang="en-US" dirty="0"/>
              <a:t>Subtitle Here</a:t>
            </a:r>
          </a:p>
        </p:txBody>
      </p:sp>
    </p:spTree>
    <p:extLst>
      <p:ext uri="{BB962C8B-B14F-4D97-AF65-F5344CB8AC3E}">
        <p14:creationId xmlns:p14="http://schemas.microsoft.com/office/powerpoint/2010/main" val="369869173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no-sub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03636" y="2407985"/>
            <a:ext cx="11584728" cy="622834"/>
          </a:xfrm>
          <a:prstGeom prst="rect">
            <a:avLst/>
          </a:prstGeom>
        </p:spPr>
        <p:txBody>
          <a:bodyPr vert="horz" anchor="t"/>
          <a:lstStyle>
            <a:lvl1pPr>
              <a:defRPr sz="4000" b="1">
                <a:solidFill>
                  <a:srgbClr val="000000"/>
                </a:solidFill>
                <a:latin typeface="Calibri"/>
                <a:cs typeface="Calibri"/>
              </a:defRPr>
            </a:lvl1pPr>
          </a:lstStyle>
          <a:p>
            <a:r>
              <a:rPr lang="en-US" dirty="0"/>
              <a:t>COVER TITLE HERE</a:t>
            </a:r>
          </a:p>
        </p:txBody>
      </p:sp>
    </p:spTree>
    <p:extLst>
      <p:ext uri="{BB962C8B-B14F-4D97-AF65-F5344CB8AC3E}">
        <p14:creationId xmlns:p14="http://schemas.microsoft.com/office/powerpoint/2010/main" val="10612358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ABBEB-2AAF-4B4C-9827-23703FA997B6}" type="datetime1">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2810999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with-imag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03636" y="773093"/>
            <a:ext cx="11584728" cy="622834"/>
          </a:xfrm>
          <a:prstGeom prst="rect">
            <a:avLst/>
          </a:prstGeom>
        </p:spPr>
        <p:txBody>
          <a:bodyPr vert="horz" anchor="t"/>
          <a:lstStyle>
            <a:lvl1pPr>
              <a:defRPr sz="4000" b="1">
                <a:solidFill>
                  <a:srgbClr val="000000"/>
                </a:solidFill>
                <a:latin typeface="Calibri"/>
                <a:cs typeface="Calibri"/>
              </a:defRPr>
            </a:lvl1pPr>
          </a:lstStyle>
          <a:p>
            <a:r>
              <a:rPr lang="en-US" dirty="0"/>
              <a:t>COVER TITLE HERE</a:t>
            </a:r>
          </a:p>
        </p:txBody>
      </p:sp>
      <p:sp>
        <p:nvSpPr>
          <p:cNvPr id="4" name="Text Placeholder 10"/>
          <p:cNvSpPr>
            <a:spLocks noGrp="1"/>
          </p:cNvSpPr>
          <p:nvPr>
            <p:ph type="body" sz="quarter" idx="10" hasCustomPrompt="1"/>
          </p:nvPr>
        </p:nvSpPr>
        <p:spPr>
          <a:xfrm>
            <a:off x="303636" y="1395926"/>
            <a:ext cx="11584728" cy="425450"/>
          </a:xfrm>
          <a:prstGeom prst="rect">
            <a:avLst/>
          </a:prstGeom>
        </p:spPr>
        <p:txBody>
          <a:bodyPr vert="horz" anchor="b"/>
          <a:lstStyle>
            <a:lvl1pPr marL="0" indent="0" algn="ctr">
              <a:buNone/>
              <a:defRPr sz="2400" b="0" i="0" baseline="0">
                <a:solidFill>
                  <a:schemeClr val="bg1">
                    <a:lumMod val="50000"/>
                  </a:schemeClr>
                </a:solidFill>
                <a:latin typeface="Calibri Light"/>
                <a:cs typeface="Calibri Light"/>
              </a:defRPr>
            </a:lvl1pPr>
          </a:lstStyle>
          <a:p>
            <a:pPr lvl="0"/>
            <a:r>
              <a:rPr lang="en-US" dirty="0"/>
              <a:t>Subtitle Here</a:t>
            </a:r>
          </a:p>
        </p:txBody>
      </p:sp>
      <p:sp>
        <p:nvSpPr>
          <p:cNvPr id="6" name="Picture Placeholder 5"/>
          <p:cNvSpPr>
            <a:spLocks noGrp="1"/>
          </p:cNvSpPr>
          <p:nvPr>
            <p:ph type="pic" sz="quarter" idx="11" hasCustomPrompt="1"/>
          </p:nvPr>
        </p:nvSpPr>
        <p:spPr>
          <a:xfrm>
            <a:off x="1319019" y="2011363"/>
            <a:ext cx="9553965" cy="3155532"/>
          </a:xfrm>
          <a:prstGeom prst="rect">
            <a:avLst/>
          </a:prstGeom>
        </p:spPr>
        <p:txBody>
          <a:bodyPr vert="horz" anchor="ctr"/>
          <a:lstStyle>
            <a:lvl1pPr marL="0" indent="0" algn="ctr">
              <a:buNone/>
              <a:defRPr sz="1800" baseline="0"/>
            </a:lvl1pPr>
          </a:lstStyle>
          <a:p>
            <a:r>
              <a:rPr lang="en-US" sz="1800" dirty="0"/>
              <a:t>Insert Photo</a:t>
            </a:r>
            <a:endParaRPr lang="en-US" dirty="0"/>
          </a:p>
        </p:txBody>
      </p:sp>
    </p:spTree>
    <p:extLst>
      <p:ext uri="{BB962C8B-B14F-4D97-AF65-F5344CB8AC3E}">
        <p14:creationId xmlns:p14="http://schemas.microsoft.com/office/powerpoint/2010/main" val="170236949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696" y="540750"/>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
        <p:nvSpPr>
          <p:cNvPr id="3" name="Content Placeholder 2"/>
          <p:cNvSpPr>
            <a:spLocks noGrp="1"/>
          </p:cNvSpPr>
          <p:nvPr>
            <p:ph idx="1"/>
          </p:nvPr>
        </p:nvSpPr>
        <p:spPr>
          <a:xfrm>
            <a:off x="866694" y="1336525"/>
            <a:ext cx="10715705" cy="4705500"/>
          </a:xfrm>
          <a:prstGeom prst="rect">
            <a:avLst/>
          </a:prstGeom>
        </p:spPr>
        <p:txBody>
          <a:bodyPr/>
          <a:lstStyle>
            <a:lvl1pPr marL="0" indent="0">
              <a:buNone/>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31955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column-no-head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6694" y="1329875"/>
            <a:ext cx="5127705" cy="5279604"/>
          </a:xfrm>
          <a:prstGeom prst="rect">
            <a:avLst/>
          </a:prstGeom>
        </p:spPr>
        <p:txBody>
          <a:bodyPr/>
          <a:lstStyle>
            <a:lvl1pPr marL="0" indent="0">
              <a:buNone/>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29876"/>
            <a:ext cx="5384800" cy="4707758"/>
          </a:xfrm>
          <a:prstGeom prst="rect">
            <a:avLst/>
          </a:prstGeom>
        </p:spPr>
        <p:txBody>
          <a:bodyPr/>
          <a:lstStyle>
            <a:lvl1pPr marL="0" indent="0">
              <a:buNone/>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hasCustomPrompt="1"/>
          </p:nvPr>
        </p:nvSpPr>
        <p:spPr>
          <a:xfrm>
            <a:off x="866696" y="540750"/>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Tree>
    <p:extLst>
      <p:ext uri="{BB962C8B-B14F-4D97-AF65-F5344CB8AC3E}">
        <p14:creationId xmlns:p14="http://schemas.microsoft.com/office/powerpoint/2010/main" val="362753415"/>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column-with-header">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866693" y="1742136"/>
            <a:ext cx="5127707" cy="4860694"/>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2"/>
          </p:nvPr>
        </p:nvSpPr>
        <p:spPr>
          <a:xfrm>
            <a:off x="6197600" y="1742137"/>
            <a:ext cx="5384800" cy="4295497"/>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1" hasCustomPrompt="1"/>
          </p:nvPr>
        </p:nvSpPr>
        <p:spPr>
          <a:xfrm>
            <a:off x="866694" y="1388793"/>
            <a:ext cx="5127705" cy="286316"/>
          </a:xfrm>
          <a:prstGeom prst="rect">
            <a:avLst/>
          </a:prstGeom>
        </p:spPr>
        <p:txBody>
          <a:bodyPr vert="horz" anchor="b"/>
          <a:lstStyle>
            <a:lvl1pPr marL="0" indent="0">
              <a:buNone/>
              <a:defRPr sz="2000" b="1" i="0" u="sng">
                <a:solidFill>
                  <a:schemeClr val="tx1"/>
                </a:solidFill>
                <a:latin typeface="Calibri"/>
                <a:cs typeface="Calibri"/>
              </a:defRPr>
            </a:lvl1pPr>
          </a:lstStyle>
          <a:p>
            <a:pPr lvl="0"/>
            <a:r>
              <a:rPr lang="en-US" dirty="0"/>
              <a:t>Column Header Text Here</a:t>
            </a:r>
          </a:p>
        </p:txBody>
      </p:sp>
      <p:sp>
        <p:nvSpPr>
          <p:cNvPr id="8" name="Content Placeholder 5"/>
          <p:cNvSpPr>
            <a:spLocks noGrp="1"/>
          </p:cNvSpPr>
          <p:nvPr>
            <p:ph sz="quarter" idx="12" hasCustomPrompt="1"/>
          </p:nvPr>
        </p:nvSpPr>
        <p:spPr>
          <a:xfrm>
            <a:off x="6197600" y="1387331"/>
            <a:ext cx="5384800" cy="286316"/>
          </a:xfrm>
          <a:prstGeom prst="rect">
            <a:avLst/>
          </a:prstGeom>
        </p:spPr>
        <p:txBody>
          <a:bodyPr vert="horz" anchor="b"/>
          <a:lstStyle>
            <a:lvl1pPr marL="0" indent="0">
              <a:buNone/>
              <a:defRPr sz="2000" b="1" i="0" u="sng">
                <a:solidFill>
                  <a:schemeClr val="tx1"/>
                </a:solidFill>
                <a:latin typeface="Calibri"/>
                <a:cs typeface="Calibri"/>
              </a:defRPr>
            </a:lvl1pPr>
          </a:lstStyle>
          <a:p>
            <a:pPr lvl="0"/>
            <a:r>
              <a:rPr lang="en-US" dirty="0"/>
              <a:t>Column Header Text Here</a:t>
            </a:r>
          </a:p>
        </p:txBody>
      </p:sp>
      <p:sp>
        <p:nvSpPr>
          <p:cNvPr id="9" name="Title 1"/>
          <p:cNvSpPr>
            <a:spLocks noGrp="1"/>
          </p:cNvSpPr>
          <p:nvPr>
            <p:ph type="title" hasCustomPrompt="1"/>
          </p:nvPr>
        </p:nvSpPr>
        <p:spPr>
          <a:xfrm>
            <a:off x="866696" y="540750"/>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Tree>
    <p:extLst>
      <p:ext uri="{BB962C8B-B14F-4D97-AF65-F5344CB8AC3E}">
        <p14:creationId xmlns:p14="http://schemas.microsoft.com/office/powerpoint/2010/main" val="14268865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66696" y="540750"/>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Tree>
    <p:extLst>
      <p:ext uri="{BB962C8B-B14F-4D97-AF65-F5344CB8AC3E}">
        <p14:creationId xmlns:p14="http://schemas.microsoft.com/office/powerpoint/2010/main" val="962046093"/>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6696" y="364391"/>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
        <p:nvSpPr>
          <p:cNvPr id="3" name="Content Placeholder 2"/>
          <p:cNvSpPr>
            <a:spLocks noGrp="1"/>
          </p:cNvSpPr>
          <p:nvPr>
            <p:ph idx="1"/>
          </p:nvPr>
        </p:nvSpPr>
        <p:spPr>
          <a:xfrm>
            <a:off x="866694" y="1336525"/>
            <a:ext cx="10715705" cy="4705500"/>
          </a:xfrm>
          <a:prstGeom prst="rect">
            <a:avLst/>
          </a:prstGeom>
        </p:spPr>
        <p:txBody>
          <a:bodyPr/>
          <a:lstStyle>
            <a:lvl1pPr marL="0" indent="0">
              <a:buFont typeface="Arial"/>
              <a:buNone/>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0" hasCustomPrompt="1"/>
          </p:nvPr>
        </p:nvSpPr>
        <p:spPr>
          <a:xfrm>
            <a:off x="878512" y="770936"/>
            <a:ext cx="10703888" cy="286316"/>
          </a:xfrm>
          <a:prstGeom prst="rect">
            <a:avLst/>
          </a:prstGeom>
        </p:spPr>
        <p:txBody>
          <a:bodyPr vert="horz" anchor="b"/>
          <a:lstStyle>
            <a:lvl1pPr marL="0" indent="0">
              <a:buNone/>
              <a:defRPr sz="2000" b="0" i="0">
                <a:solidFill>
                  <a:srgbClr val="7F7F7F"/>
                </a:solidFill>
                <a:latin typeface="Calibri Light"/>
                <a:cs typeface="Calibri Light"/>
              </a:defRPr>
            </a:lvl1pPr>
          </a:lstStyle>
          <a:p>
            <a:pPr lvl="0"/>
            <a:r>
              <a:rPr lang="en-US" dirty="0" err="1"/>
              <a:t>Subheader</a:t>
            </a:r>
            <a:r>
              <a:rPr lang="en-US" dirty="0"/>
              <a:t> Text Here</a:t>
            </a:r>
          </a:p>
        </p:txBody>
      </p:sp>
    </p:spTree>
    <p:extLst>
      <p:ext uri="{BB962C8B-B14F-4D97-AF65-F5344CB8AC3E}">
        <p14:creationId xmlns:p14="http://schemas.microsoft.com/office/powerpoint/2010/main" val="3293697189"/>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column-no-head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6694" y="1329875"/>
            <a:ext cx="5127705" cy="5279604"/>
          </a:xfrm>
          <a:prstGeom prst="rect">
            <a:avLst/>
          </a:prstGeom>
        </p:spPr>
        <p:txBody>
          <a:bodyPr/>
          <a:lstStyle>
            <a:lvl1pPr marL="0" indent="0">
              <a:buNone/>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29876"/>
            <a:ext cx="5384800" cy="4707758"/>
          </a:xfrm>
          <a:prstGeom prst="rect">
            <a:avLst/>
          </a:prstGeom>
        </p:spPr>
        <p:txBody>
          <a:bodyPr/>
          <a:lstStyle>
            <a:lvl1pPr marL="0" indent="0">
              <a:buNone/>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866696" y="364391"/>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
        <p:nvSpPr>
          <p:cNvPr id="6" name="Content Placeholder 5"/>
          <p:cNvSpPr>
            <a:spLocks noGrp="1"/>
          </p:cNvSpPr>
          <p:nvPr>
            <p:ph sz="quarter" idx="10" hasCustomPrompt="1"/>
          </p:nvPr>
        </p:nvSpPr>
        <p:spPr>
          <a:xfrm>
            <a:off x="878512" y="770936"/>
            <a:ext cx="10703888" cy="286316"/>
          </a:xfrm>
          <a:prstGeom prst="rect">
            <a:avLst/>
          </a:prstGeom>
        </p:spPr>
        <p:txBody>
          <a:bodyPr vert="horz" anchor="b"/>
          <a:lstStyle>
            <a:lvl1pPr marL="0" indent="0">
              <a:buNone/>
              <a:defRPr sz="2000" b="0" i="0">
                <a:solidFill>
                  <a:srgbClr val="7F7F7F"/>
                </a:solidFill>
                <a:latin typeface="Calibri Light"/>
                <a:cs typeface="Calibri Light"/>
              </a:defRPr>
            </a:lvl1pPr>
          </a:lstStyle>
          <a:p>
            <a:pPr lvl="0"/>
            <a:r>
              <a:rPr lang="en-US" dirty="0" err="1"/>
              <a:t>Subheader</a:t>
            </a:r>
            <a:r>
              <a:rPr lang="en-US" dirty="0"/>
              <a:t> Text Here</a:t>
            </a:r>
          </a:p>
        </p:txBody>
      </p:sp>
    </p:spTree>
    <p:extLst>
      <p:ext uri="{BB962C8B-B14F-4D97-AF65-F5344CB8AC3E}">
        <p14:creationId xmlns:p14="http://schemas.microsoft.com/office/powerpoint/2010/main" val="59306605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column-with-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66696" y="364391"/>
            <a:ext cx="10715705" cy="352719"/>
          </a:xfrm>
          <a:prstGeom prst="rect">
            <a:avLst/>
          </a:prstGeom>
        </p:spPr>
        <p:txBody>
          <a:bodyPr anchor="ctr"/>
          <a:lstStyle>
            <a:lvl1pPr algn="l">
              <a:defRPr sz="3000" b="1" cap="all">
                <a:latin typeface="Calibri"/>
                <a:cs typeface="Calibri"/>
              </a:defRPr>
            </a:lvl1pPr>
          </a:lstStyle>
          <a:p>
            <a:r>
              <a:rPr lang="en-US" dirty="0"/>
              <a:t>HEADER TEXT HERE</a:t>
            </a:r>
          </a:p>
        </p:txBody>
      </p:sp>
      <p:sp>
        <p:nvSpPr>
          <p:cNvPr id="4" name="Content Placeholder 5"/>
          <p:cNvSpPr>
            <a:spLocks noGrp="1"/>
          </p:cNvSpPr>
          <p:nvPr>
            <p:ph sz="quarter" idx="10" hasCustomPrompt="1"/>
          </p:nvPr>
        </p:nvSpPr>
        <p:spPr>
          <a:xfrm>
            <a:off x="878512" y="770936"/>
            <a:ext cx="10703888" cy="286316"/>
          </a:xfrm>
          <a:prstGeom prst="rect">
            <a:avLst/>
          </a:prstGeom>
        </p:spPr>
        <p:txBody>
          <a:bodyPr vert="horz" anchor="b"/>
          <a:lstStyle>
            <a:lvl1pPr marL="0" indent="0">
              <a:buNone/>
              <a:defRPr sz="2000" b="0" i="0">
                <a:solidFill>
                  <a:srgbClr val="7F7F7F"/>
                </a:solidFill>
                <a:latin typeface="Calibri Light"/>
                <a:cs typeface="Calibri Light"/>
              </a:defRPr>
            </a:lvl1pPr>
          </a:lstStyle>
          <a:p>
            <a:pPr lvl="0"/>
            <a:r>
              <a:rPr lang="en-US" dirty="0" err="1"/>
              <a:t>Subheader</a:t>
            </a:r>
            <a:r>
              <a:rPr lang="en-US" dirty="0"/>
              <a:t> Text Here</a:t>
            </a:r>
          </a:p>
        </p:txBody>
      </p:sp>
      <p:sp>
        <p:nvSpPr>
          <p:cNvPr id="5" name="Content Placeholder 2"/>
          <p:cNvSpPr>
            <a:spLocks noGrp="1"/>
          </p:cNvSpPr>
          <p:nvPr>
            <p:ph sz="half" idx="1"/>
          </p:nvPr>
        </p:nvSpPr>
        <p:spPr>
          <a:xfrm>
            <a:off x="878512" y="1742136"/>
            <a:ext cx="5115888" cy="4860694"/>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2"/>
          </p:nvPr>
        </p:nvSpPr>
        <p:spPr>
          <a:xfrm>
            <a:off x="6197600" y="1742137"/>
            <a:ext cx="5384800" cy="4295497"/>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1" hasCustomPrompt="1"/>
          </p:nvPr>
        </p:nvSpPr>
        <p:spPr>
          <a:xfrm>
            <a:off x="866694" y="1388793"/>
            <a:ext cx="5127705" cy="286316"/>
          </a:xfrm>
          <a:prstGeom prst="rect">
            <a:avLst/>
          </a:prstGeom>
        </p:spPr>
        <p:txBody>
          <a:bodyPr vert="horz" anchor="b"/>
          <a:lstStyle>
            <a:lvl1pPr marL="0" indent="0">
              <a:buNone/>
              <a:defRPr sz="2000" b="1" i="0" u="sng">
                <a:solidFill>
                  <a:schemeClr val="tx1"/>
                </a:solidFill>
                <a:latin typeface="Calibri"/>
                <a:cs typeface="Calibri"/>
              </a:defRPr>
            </a:lvl1pPr>
          </a:lstStyle>
          <a:p>
            <a:pPr lvl="0"/>
            <a:r>
              <a:rPr lang="en-US" dirty="0"/>
              <a:t>Column Header Text Here</a:t>
            </a:r>
          </a:p>
        </p:txBody>
      </p:sp>
      <p:sp>
        <p:nvSpPr>
          <p:cNvPr id="8" name="Content Placeholder 5"/>
          <p:cNvSpPr>
            <a:spLocks noGrp="1"/>
          </p:cNvSpPr>
          <p:nvPr>
            <p:ph sz="quarter" idx="12" hasCustomPrompt="1"/>
          </p:nvPr>
        </p:nvSpPr>
        <p:spPr>
          <a:xfrm>
            <a:off x="6197600" y="1387331"/>
            <a:ext cx="5384800" cy="286316"/>
          </a:xfrm>
          <a:prstGeom prst="rect">
            <a:avLst/>
          </a:prstGeom>
        </p:spPr>
        <p:txBody>
          <a:bodyPr vert="horz" anchor="b"/>
          <a:lstStyle>
            <a:lvl1pPr marL="0" indent="0">
              <a:buNone/>
              <a:defRPr sz="2000" b="1" i="0" u="sng">
                <a:solidFill>
                  <a:schemeClr val="tx1"/>
                </a:solidFill>
                <a:latin typeface="Calibri"/>
                <a:cs typeface="Calibri"/>
              </a:defRPr>
            </a:lvl1pPr>
          </a:lstStyle>
          <a:p>
            <a:pPr lvl="0"/>
            <a:r>
              <a:rPr lang="en-US" dirty="0"/>
              <a:t>Column Header Text Here</a:t>
            </a:r>
          </a:p>
        </p:txBody>
      </p:sp>
    </p:spTree>
    <p:extLst>
      <p:ext uri="{BB962C8B-B14F-4D97-AF65-F5344CB8AC3E}">
        <p14:creationId xmlns:p14="http://schemas.microsoft.com/office/powerpoint/2010/main" val="385819599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C7448-1AC1-45A5-A4F7-E0B2D2FA107B}" type="datetime1">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193910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6230C-3ED4-4358-BFD0-27D9636D9B2F}"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124826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75193-68D3-4CEA-AB3C-AB8BA37B0F90}" type="datetime1">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186790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977CD-7EC5-4188-96D2-CCD72143D771}" type="datetime1">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305856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72A3A7C-7824-4329-93A4-D54909FE6F4B}" type="datetime1">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38382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9769F2-6F49-443E-9F2F-F5469216C26A}"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77912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37AC1E-4207-4B96-8679-AD827B0383C4}" type="datetime1">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E5A24-64C1-404A-9447-B0F2377344B8}" type="slidenum">
              <a:rPr lang="en-US" smtClean="0"/>
              <a:t>‹#›</a:t>
            </a:fld>
            <a:endParaRPr lang="en-US"/>
          </a:p>
        </p:txBody>
      </p:sp>
    </p:spTree>
    <p:extLst>
      <p:ext uri="{BB962C8B-B14F-4D97-AF65-F5344CB8AC3E}">
        <p14:creationId xmlns:p14="http://schemas.microsoft.com/office/powerpoint/2010/main" val="326021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6.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6.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7.jpg"/><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6.emf"/><Relationship Id="rId5" Type="http://schemas.openxmlformats.org/officeDocument/2006/relationships/image" Target="../media/image8.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2F59F7D-8ED1-4E22-9AF0-BD8EAA7189FA}" type="datetime1">
              <a:rPr lang="en-US" smtClean="0"/>
              <a:t>10/16/2018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C6E5A24-64C1-404A-9447-B0F2377344B8}" type="slidenum">
              <a:rPr lang="en-US" smtClean="0"/>
              <a:t>‹#›</a:t>
            </a:fld>
            <a:endParaRPr lang="en-US"/>
          </a:p>
        </p:txBody>
      </p:sp>
    </p:spTree>
    <p:extLst>
      <p:ext uri="{BB962C8B-B14F-4D97-AF65-F5344CB8AC3E}">
        <p14:creationId xmlns:p14="http://schemas.microsoft.com/office/powerpoint/2010/main" val="286368999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pic>
        <p:nvPicPr>
          <p:cNvPr id="2" name="Picture 1" descr="Carling 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035" y="5877907"/>
            <a:ext cx="3714560" cy="579187"/>
          </a:xfrm>
          <a:prstGeom prst="rect">
            <a:avLst/>
          </a:prstGeom>
        </p:spPr>
      </p:pic>
      <p:sp>
        <p:nvSpPr>
          <p:cNvPr id="4" name="Rectangle 3"/>
          <p:cNvSpPr/>
          <p:nvPr/>
        </p:nvSpPr>
        <p:spPr>
          <a:xfrm>
            <a:off x="0" y="0"/>
            <a:ext cx="12192000" cy="359066"/>
          </a:xfrm>
          <a:prstGeom prst="rect">
            <a:avLst/>
          </a:prstGeom>
          <a:solidFill>
            <a:srgbClr val="3B3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OctoPlex2.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27608" y="5791125"/>
            <a:ext cx="3575921" cy="665968"/>
          </a:xfrm>
          <a:prstGeom prst="rect">
            <a:avLst/>
          </a:prstGeom>
        </p:spPr>
      </p:pic>
    </p:spTree>
    <p:extLst>
      <p:ext uri="{BB962C8B-B14F-4D97-AF65-F5344CB8AC3E}">
        <p14:creationId xmlns:p14="http://schemas.microsoft.com/office/powerpoint/2010/main" val="120247781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Lst>
  <p:transition spd="med">
    <p:fade/>
  </p:transition>
  <p:hf sldNum="0" hd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pic>
        <p:nvPicPr>
          <p:cNvPr id="3" name="Picture 2" descr="OctoPlex2.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183842" y="6091350"/>
            <a:ext cx="2699372" cy="502723"/>
          </a:xfrm>
          <a:prstGeom prst="rect">
            <a:avLst/>
          </a:prstGeom>
        </p:spPr>
      </p:pic>
    </p:spTree>
    <p:extLst>
      <p:ext uri="{BB962C8B-B14F-4D97-AF65-F5344CB8AC3E}">
        <p14:creationId xmlns:p14="http://schemas.microsoft.com/office/powerpoint/2010/main" val="59154553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Lst>
  <p:transition spd="med">
    <p:fade/>
  </p:transition>
  <p:hf sldNum="0" hdr="0" dt="0"/>
  <p:txStyles>
    <p:titleStyle>
      <a:lvl1pPr algn="ctr" defTabSz="457200" rtl="0" eaLnBrk="0" fontAlgn="base" hangingPunct="0">
        <a:spcBef>
          <a:spcPct val="0"/>
        </a:spcBef>
        <a:spcAft>
          <a:spcPct val="0"/>
        </a:spcAft>
        <a:defRPr sz="40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pic>
        <p:nvPicPr>
          <p:cNvPr id="3" name="Picture 2" descr="OctoPlex2.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83842" y="6091350"/>
            <a:ext cx="2699372" cy="502723"/>
          </a:xfrm>
          <a:prstGeom prst="rect">
            <a:avLst/>
          </a:prstGeom>
        </p:spPr>
      </p:pic>
    </p:spTree>
    <p:extLst>
      <p:ext uri="{BB962C8B-B14F-4D97-AF65-F5344CB8AC3E}">
        <p14:creationId xmlns:p14="http://schemas.microsoft.com/office/powerpoint/2010/main" val="216917474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Lst>
  <p:transition spd="med">
    <p:fade/>
  </p:transition>
  <p:hf sldNum="0" hdr="0" dt="0"/>
  <p:txStyles>
    <p:titleStyle>
      <a:lvl1pPr algn="ctr" defTabSz="457200" rtl="0" eaLnBrk="0" fontAlgn="base" hangingPunct="0">
        <a:spcBef>
          <a:spcPct val="0"/>
        </a:spcBef>
        <a:spcAft>
          <a:spcPct val="0"/>
        </a:spcAft>
        <a:defRPr sz="40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0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615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3ABBCB49-6ED5-4F02-9F3C-535601424700}"/>
              </a:ext>
            </a:extLst>
          </p:cNvPr>
          <p:cNvSpPr/>
          <p:nvPr/>
        </p:nvSpPr>
        <p:spPr>
          <a:xfrm>
            <a:off x="0" y="677742"/>
            <a:ext cx="6035040" cy="548640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Favorites </a:t>
            </a:r>
          </a:p>
        </p:txBody>
      </p:sp>
      <p:sp>
        <p:nvSpPr>
          <p:cNvPr id="8" name="Rectangle 7">
            <a:extLst>
              <a:ext uri="{FF2B5EF4-FFF2-40B4-BE49-F238E27FC236}">
                <a16:creationId xmlns:a16="http://schemas.microsoft.com/office/drawing/2014/main" id="{62E181F4-703F-47D6-99E5-21212715DA7D}"/>
              </a:ext>
            </a:extLst>
          </p:cNvPr>
          <p:cNvSpPr/>
          <p:nvPr/>
        </p:nvSpPr>
        <p:spPr>
          <a:xfrm>
            <a:off x="0" y="17127"/>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sp>
        <p:nvSpPr>
          <p:cNvPr id="16" name="Rectangle 15">
            <a:extLst>
              <a:ext uri="{FF2B5EF4-FFF2-40B4-BE49-F238E27FC236}">
                <a16:creationId xmlns:a16="http://schemas.microsoft.com/office/drawing/2014/main" id="{956BD697-4B2E-4136-865E-BB552D6CA23C}"/>
              </a:ext>
            </a:extLst>
          </p:cNvPr>
          <p:cNvSpPr/>
          <p:nvPr/>
        </p:nvSpPr>
        <p:spPr>
          <a:xfrm>
            <a:off x="6099770" y="658659"/>
            <a:ext cx="6035040" cy="548640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Favorites </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269BC788-E7FC-49CA-B3EB-9C06BE678C8C}"/>
              </a:ext>
            </a:extLst>
          </p:cNvPr>
          <p:cNvSpPr/>
          <p:nvPr/>
        </p:nvSpPr>
        <p:spPr>
          <a:xfrm>
            <a:off x="6158611" y="1333811"/>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Alerts</a:t>
            </a:r>
          </a:p>
        </p:txBody>
      </p:sp>
      <p:sp>
        <p:nvSpPr>
          <p:cNvPr id="19" name="Rectangle: Rounded Corners 18">
            <a:extLst>
              <a:ext uri="{FF2B5EF4-FFF2-40B4-BE49-F238E27FC236}">
                <a16:creationId xmlns:a16="http://schemas.microsoft.com/office/drawing/2014/main" id="{D2984620-265E-4284-8D28-2513B93C62B3}"/>
              </a:ext>
            </a:extLst>
          </p:cNvPr>
          <p:cNvSpPr/>
          <p:nvPr/>
        </p:nvSpPr>
        <p:spPr>
          <a:xfrm>
            <a:off x="6212430" y="2381239"/>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Engines</a:t>
            </a:r>
          </a:p>
        </p:txBody>
      </p:sp>
      <p:sp>
        <p:nvSpPr>
          <p:cNvPr id="20" name="Rectangle: Rounded Corners 19">
            <a:extLst>
              <a:ext uri="{FF2B5EF4-FFF2-40B4-BE49-F238E27FC236}">
                <a16:creationId xmlns:a16="http://schemas.microsoft.com/office/drawing/2014/main" id="{2F9C8603-2F02-41C6-818B-175FE988AE56}"/>
              </a:ext>
            </a:extLst>
          </p:cNvPr>
          <p:cNvSpPr/>
          <p:nvPr/>
        </p:nvSpPr>
        <p:spPr>
          <a:xfrm>
            <a:off x="6212430" y="3037231"/>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Engine Room</a:t>
            </a:r>
          </a:p>
        </p:txBody>
      </p:sp>
      <p:sp>
        <p:nvSpPr>
          <p:cNvPr id="21" name="Rectangle: Rounded Corners 20">
            <a:extLst>
              <a:ext uri="{FF2B5EF4-FFF2-40B4-BE49-F238E27FC236}">
                <a16:creationId xmlns:a16="http://schemas.microsoft.com/office/drawing/2014/main" id="{5F461B64-BB96-4408-9D05-2240AFE9EC90}"/>
              </a:ext>
            </a:extLst>
          </p:cNvPr>
          <p:cNvSpPr/>
          <p:nvPr/>
        </p:nvSpPr>
        <p:spPr>
          <a:xfrm>
            <a:off x="6158611" y="5663475"/>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Navigation</a:t>
            </a:r>
          </a:p>
        </p:txBody>
      </p:sp>
      <p:sp>
        <p:nvSpPr>
          <p:cNvPr id="22" name="Rectangle: Rounded Corners 21">
            <a:extLst>
              <a:ext uri="{FF2B5EF4-FFF2-40B4-BE49-F238E27FC236}">
                <a16:creationId xmlns:a16="http://schemas.microsoft.com/office/drawing/2014/main" id="{9EA4BFA8-A358-44EB-9390-7E7FE9786BA9}"/>
              </a:ext>
            </a:extLst>
          </p:cNvPr>
          <p:cNvSpPr/>
          <p:nvPr/>
        </p:nvSpPr>
        <p:spPr>
          <a:xfrm>
            <a:off x="6212428" y="4933668"/>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Indicators</a:t>
            </a:r>
          </a:p>
        </p:txBody>
      </p:sp>
      <p:sp>
        <p:nvSpPr>
          <p:cNvPr id="23" name="Rectangle: Rounded Corners 22">
            <a:extLst>
              <a:ext uri="{FF2B5EF4-FFF2-40B4-BE49-F238E27FC236}">
                <a16:creationId xmlns:a16="http://schemas.microsoft.com/office/drawing/2014/main" id="{13BB3CB7-2C04-49E6-AE99-818ABC412016}"/>
              </a:ext>
            </a:extLst>
          </p:cNvPr>
          <p:cNvSpPr/>
          <p:nvPr/>
        </p:nvSpPr>
        <p:spPr>
          <a:xfrm>
            <a:off x="10277607" y="1671209"/>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 Alarms</a:t>
            </a:r>
          </a:p>
        </p:txBody>
      </p:sp>
      <p:sp>
        <p:nvSpPr>
          <p:cNvPr id="24" name="Rectangle: Rounded Corners 23">
            <a:extLst>
              <a:ext uri="{FF2B5EF4-FFF2-40B4-BE49-F238E27FC236}">
                <a16:creationId xmlns:a16="http://schemas.microsoft.com/office/drawing/2014/main" id="{85D7778E-5229-43EC-9010-9243E7834E43}"/>
              </a:ext>
            </a:extLst>
          </p:cNvPr>
          <p:cNvSpPr/>
          <p:nvPr/>
        </p:nvSpPr>
        <p:spPr>
          <a:xfrm>
            <a:off x="6212428" y="4268514"/>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 Systems</a:t>
            </a:r>
          </a:p>
        </p:txBody>
      </p:sp>
      <p:sp>
        <p:nvSpPr>
          <p:cNvPr id="25" name="Rectangle: Rounded Corners 24">
            <a:extLst>
              <a:ext uri="{FF2B5EF4-FFF2-40B4-BE49-F238E27FC236}">
                <a16:creationId xmlns:a16="http://schemas.microsoft.com/office/drawing/2014/main" id="{7C06D34A-FDA9-484E-A0E9-1740FF5EF24C}"/>
              </a:ext>
            </a:extLst>
          </p:cNvPr>
          <p:cNvSpPr/>
          <p:nvPr/>
        </p:nvSpPr>
        <p:spPr>
          <a:xfrm>
            <a:off x="6212428" y="3610105"/>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DC Systems</a:t>
            </a:r>
          </a:p>
        </p:txBody>
      </p:sp>
      <p:sp>
        <p:nvSpPr>
          <p:cNvPr id="26" name="Rectangle: Rounded Corners 25">
            <a:extLst>
              <a:ext uri="{FF2B5EF4-FFF2-40B4-BE49-F238E27FC236}">
                <a16:creationId xmlns:a16="http://schemas.microsoft.com/office/drawing/2014/main" id="{C32C0940-5088-4D9F-86BB-B57759E25E3D}"/>
              </a:ext>
            </a:extLst>
          </p:cNvPr>
          <p:cNvSpPr/>
          <p:nvPr/>
        </p:nvSpPr>
        <p:spPr>
          <a:xfrm>
            <a:off x="9247382" y="5659217"/>
            <a:ext cx="182880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Narrow" panose="020B0606020202030204" pitchFamily="34" charset="0"/>
              </a:rPr>
              <a:t>Motion &amp; Door Systems</a:t>
            </a:r>
          </a:p>
        </p:txBody>
      </p:sp>
      <p:sp>
        <p:nvSpPr>
          <p:cNvPr id="27" name="Rectangle: Rounded Corners 26">
            <a:extLst>
              <a:ext uri="{FF2B5EF4-FFF2-40B4-BE49-F238E27FC236}">
                <a16:creationId xmlns:a16="http://schemas.microsoft.com/office/drawing/2014/main" id="{8A0E303B-236A-4CA7-BCC9-3D7E4D9DA253}"/>
              </a:ext>
            </a:extLst>
          </p:cNvPr>
          <p:cNvSpPr/>
          <p:nvPr/>
        </p:nvSpPr>
        <p:spPr>
          <a:xfrm>
            <a:off x="10201842" y="2438998"/>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Environment</a:t>
            </a:r>
          </a:p>
        </p:txBody>
      </p:sp>
      <p:sp>
        <p:nvSpPr>
          <p:cNvPr id="28" name="Rectangle: Rounded Corners 27">
            <a:extLst>
              <a:ext uri="{FF2B5EF4-FFF2-40B4-BE49-F238E27FC236}">
                <a16:creationId xmlns:a16="http://schemas.microsoft.com/office/drawing/2014/main" id="{C9F1BA43-7294-416F-81BD-B1EE3DC7297A}"/>
              </a:ext>
            </a:extLst>
          </p:cNvPr>
          <p:cNvSpPr/>
          <p:nvPr/>
        </p:nvSpPr>
        <p:spPr>
          <a:xfrm>
            <a:off x="7639236" y="5659217"/>
            <a:ext cx="144134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Nav Lights</a:t>
            </a:r>
          </a:p>
        </p:txBody>
      </p:sp>
      <p:sp>
        <p:nvSpPr>
          <p:cNvPr id="29" name="Rectangle: Rounded Corners 28">
            <a:extLst>
              <a:ext uri="{FF2B5EF4-FFF2-40B4-BE49-F238E27FC236}">
                <a16:creationId xmlns:a16="http://schemas.microsoft.com/office/drawing/2014/main" id="{76303D28-7A91-46A2-98C4-C7A2DE68E38D}"/>
              </a:ext>
            </a:extLst>
          </p:cNvPr>
          <p:cNvSpPr/>
          <p:nvPr/>
        </p:nvSpPr>
        <p:spPr>
          <a:xfrm>
            <a:off x="10147286" y="2975534"/>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Tanks</a:t>
            </a:r>
          </a:p>
        </p:txBody>
      </p:sp>
      <p:sp>
        <p:nvSpPr>
          <p:cNvPr id="30" name="Rectangle: Rounded Corners 29">
            <a:extLst>
              <a:ext uri="{FF2B5EF4-FFF2-40B4-BE49-F238E27FC236}">
                <a16:creationId xmlns:a16="http://schemas.microsoft.com/office/drawing/2014/main" id="{4C6FD80C-54DA-43B3-A0D3-D1F9ADCDF285}"/>
              </a:ext>
            </a:extLst>
          </p:cNvPr>
          <p:cNvSpPr/>
          <p:nvPr/>
        </p:nvSpPr>
        <p:spPr>
          <a:xfrm>
            <a:off x="10147285" y="3626205"/>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Water Maker</a:t>
            </a:r>
          </a:p>
        </p:txBody>
      </p:sp>
      <p:sp>
        <p:nvSpPr>
          <p:cNvPr id="36" name="Rectangle: Rounded Corners 35">
            <a:extLst>
              <a:ext uri="{FF2B5EF4-FFF2-40B4-BE49-F238E27FC236}">
                <a16:creationId xmlns:a16="http://schemas.microsoft.com/office/drawing/2014/main" id="{64470F97-34B4-467C-9E20-D88BE333893E}"/>
              </a:ext>
            </a:extLst>
          </p:cNvPr>
          <p:cNvSpPr/>
          <p:nvPr/>
        </p:nvSpPr>
        <p:spPr>
          <a:xfrm>
            <a:off x="99097" y="5647936"/>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Clean Screen</a:t>
            </a:r>
          </a:p>
        </p:txBody>
      </p:sp>
      <p:sp>
        <p:nvSpPr>
          <p:cNvPr id="37" name="Rectangle: Rounded Corners 36">
            <a:extLst>
              <a:ext uri="{FF2B5EF4-FFF2-40B4-BE49-F238E27FC236}">
                <a16:creationId xmlns:a16="http://schemas.microsoft.com/office/drawing/2014/main" id="{1ABF4452-FAA9-4963-8F37-B9F6BD7F4ABC}"/>
              </a:ext>
            </a:extLst>
          </p:cNvPr>
          <p:cNvSpPr/>
          <p:nvPr/>
        </p:nvSpPr>
        <p:spPr>
          <a:xfrm>
            <a:off x="111853" y="3724961"/>
            <a:ext cx="5774967"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Cameras Setup</a:t>
            </a:r>
          </a:p>
        </p:txBody>
      </p:sp>
      <p:sp>
        <p:nvSpPr>
          <p:cNvPr id="38" name="Rectangle: Rounded Corners 37">
            <a:extLst>
              <a:ext uri="{FF2B5EF4-FFF2-40B4-BE49-F238E27FC236}">
                <a16:creationId xmlns:a16="http://schemas.microsoft.com/office/drawing/2014/main" id="{855BA88E-3528-4892-9497-34605260C816}"/>
              </a:ext>
            </a:extLst>
          </p:cNvPr>
          <p:cNvSpPr/>
          <p:nvPr/>
        </p:nvSpPr>
        <p:spPr>
          <a:xfrm>
            <a:off x="99064" y="1670000"/>
            <a:ext cx="5821098"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Configuration</a:t>
            </a:r>
          </a:p>
        </p:txBody>
      </p:sp>
      <p:sp>
        <p:nvSpPr>
          <p:cNvPr id="39" name="Rectangle: Rounded Corners 38">
            <a:extLst>
              <a:ext uri="{FF2B5EF4-FFF2-40B4-BE49-F238E27FC236}">
                <a16:creationId xmlns:a16="http://schemas.microsoft.com/office/drawing/2014/main" id="{AD71F50D-78C1-4538-BB69-F8C9D4353236}"/>
              </a:ext>
            </a:extLst>
          </p:cNvPr>
          <p:cNvSpPr/>
          <p:nvPr/>
        </p:nvSpPr>
        <p:spPr>
          <a:xfrm>
            <a:off x="119663" y="3239225"/>
            <a:ext cx="5774967"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Telemetric</a:t>
            </a:r>
          </a:p>
        </p:txBody>
      </p:sp>
      <p:sp>
        <p:nvSpPr>
          <p:cNvPr id="40" name="Rectangle: Rounded Corners 39">
            <a:extLst>
              <a:ext uri="{FF2B5EF4-FFF2-40B4-BE49-F238E27FC236}">
                <a16:creationId xmlns:a16="http://schemas.microsoft.com/office/drawing/2014/main" id="{B2F0F66C-3D47-4640-96F3-04C78768FF50}"/>
              </a:ext>
            </a:extLst>
          </p:cNvPr>
          <p:cNvSpPr/>
          <p:nvPr/>
        </p:nvSpPr>
        <p:spPr>
          <a:xfrm>
            <a:off x="99114" y="2732230"/>
            <a:ext cx="579551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Power Management</a:t>
            </a:r>
          </a:p>
        </p:txBody>
      </p:sp>
      <p:sp>
        <p:nvSpPr>
          <p:cNvPr id="41" name="Rectangle: Rounded Corners 40">
            <a:extLst>
              <a:ext uri="{FF2B5EF4-FFF2-40B4-BE49-F238E27FC236}">
                <a16:creationId xmlns:a16="http://schemas.microsoft.com/office/drawing/2014/main" id="{4FB3803C-D57E-4849-BD43-316F765F5C97}"/>
              </a:ext>
            </a:extLst>
          </p:cNvPr>
          <p:cNvSpPr/>
          <p:nvPr/>
        </p:nvSpPr>
        <p:spPr>
          <a:xfrm>
            <a:off x="3187867" y="5643678"/>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Screens Setup</a:t>
            </a:r>
          </a:p>
        </p:txBody>
      </p:sp>
      <p:sp>
        <p:nvSpPr>
          <p:cNvPr id="42" name="Rectangle: Rounded Corners 41">
            <a:extLst>
              <a:ext uri="{FF2B5EF4-FFF2-40B4-BE49-F238E27FC236}">
                <a16:creationId xmlns:a16="http://schemas.microsoft.com/office/drawing/2014/main" id="{07E5C749-9B56-4BA0-8EEC-DBF6E8C4C781}"/>
              </a:ext>
            </a:extLst>
          </p:cNvPr>
          <p:cNvSpPr/>
          <p:nvPr/>
        </p:nvSpPr>
        <p:spPr>
          <a:xfrm>
            <a:off x="85982" y="4762926"/>
            <a:ext cx="5742774"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Set Password</a:t>
            </a:r>
          </a:p>
        </p:txBody>
      </p:sp>
      <p:sp>
        <p:nvSpPr>
          <p:cNvPr id="43" name="Rectangle: Rounded Corners 42">
            <a:extLst>
              <a:ext uri="{FF2B5EF4-FFF2-40B4-BE49-F238E27FC236}">
                <a16:creationId xmlns:a16="http://schemas.microsoft.com/office/drawing/2014/main" id="{59F7FA19-F21E-49E2-AD1A-1EA9DF2ACF90}"/>
              </a:ext>
            </a:extLst>
          </p:cNvPr>
          <p:cNvSpPr/>
          <p:nvPr/>
        </p:nvSpPr>
        <p:spPr>
          <a:xfrm>
            <a:off x="1579722" y="5643678"/>
            <a:ext cx="144134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Enter Full Screen</a:t>
            </a:r>
          </a:p>
        </p:txBody>
      </p:sp>
      <p:sp>
        <p:nvSpPr>
          <p:cNvPr id="44" name="Rectangle: Rounded Corners 43">
            <a:extLst>
              <a:ext uri="{FF2B5EF4-FFF2-40B4-BE49-F238E27FC236}">
                <a16:creationId xmlns:a16="http://schemas.microsoft.com/office/drawing/2014/main" id="{0B1FC5F1-B246-43EB-89DA-015709F5F403}"/>
              </a:ext>
            </a:extLst>
          </p:cNvPr>
          <p:cNvSpPr/>
          <p:nvPr/>
        </p:nvSpPr>
        <p:spPr>
          <a:xfrm>
            <a:off x="111854" y="2203505"/>
            <a:ext cx="5795517"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Night Mode</a:t>
            </a:r>
          </a:p>
        </p:txBody>
      </p:sp>
      <p:sp>
        <p:nvSpPr>
          <p:cNvPr id="45" name="Rectangle: Rounded Corners 44">
            <a:extLst>
              <a:ext uri="{FF2B5EF4-FFF2-40B4-BE49-F238E27FC236}">
                <a16:creationId xmlns:a16="http://schemas.microsoft.com/office/drawing/2014/main" id="{A61657FF-255D-4A4C-AF26-28218C2E08AA}"/>
              </a:ext>
            </a:extLst>
          </p:cNvPr>
          <p:cNvSpPr/>
          <p:nvPr/>
        </p:nvSpPr>
        <p:spPr>
          <a:xfrm>
            <a:off x="123450" y="4231956"/>
            <a:ext cx="576337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Shutdown</a:t>
            </a:r>
          </a:p>
        </p:txBody>
      </p:sp>
      <p:sp>
        <p:nvSpPr>
          <p:cNvPr id="46" name="Rectangle: Rounded Corners 45">
            <a:extLst>
              <a:ext uri="{FF2B5EF4-FFF2-40B4-BE49-F238E27FC236}">
                <a16:creationId xmlns:a16="http://schemas.microsoft.com/office/drawing/2014/main" id="{41047193-B05A-47D4-86B7-E460E04EC2C4}"/>
              </a:ext>
            </a:extLst>
          </p:cNvPr>
          <p:cNvSpPr/>
          <p:nvPr/>
        </p:nvSpPr>
        <p:spPr>
          <a:xfrm>
            <a:off x="8198343" y="4281611"/>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 Conditioners</a:t>
            </a:r>
          </a:p>
        </p:txBody>
      </p:sp>
      <p:sp>
        <p:nvSpPr>
          <p:cNvPr id="47" name="Rectangle: Rounded Corners 46">
            <a:extLst>
              <a:ext uri="{FF2B5EF4-FFF2-40B4-BE49-F238E27FC236}">
                <a16:creationId xmlns:a16="http://schemas.microsoft.com/office/drawing/2014/main" id="{5FBA6BF9-CBB7-429E-891F-F7AC1AB61D59}"/>
              </a:ext>
            </a:extLst>
          </p:cNvPr>
          <p:cNvSpPr/>
          <p:nvPr/>
        </p:nvSpPr>
        <p:spPr>
          <a:xfrm>
            <a:off x="7918946" y="1259729"/>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Bilge Pumps</a:t>
            </a:r>
          </a:p>
        </p:txBody>
      </p:sp>
      <p:sp>
        <p:nvSpPr>
          <p:cNvPr id="48" name="Rectangle: Rounded Corners 47">
            <a:extLst>
              <a:ext uri="{FF2B5EF4-FFF2-40B4-BE49-F238E27FC236}">
                <a16:creationId xmlns:a16="http://schemas.microsoft.com/office/drawing/2014/main" id="{C8042D1B-7DA6-41CF-AC7E-EAE5EB81E3FB}"/>
              </a:ext>
            </a:extLst>
          </p:cNvPr>
          <p:cNvSpPr/>
          <p:nvPr/>
        </p:nvSpPr>
        <p:spPr>
          <a:xfrm>
            <a:off x="6145490" y="826268"/>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World Clocks</a:t>
            </a:r>
          </a:p>
        </p:txBody>
      </p:sp>
      <p:sp>
        <p:nvSpPr>
          <p:cNvPr id="49" name="Rectangle: Rounded Corners 48">
            <a:extLst>
              <a:ext uri="{FF2B5EF4-FFF2-40B4-BE49-F238E27FC236}">
                <a16:creationId xmlns:a16="http://schemas.microsoft.com/office/drawing/2014/main" id="{E7304526-3401-4103-8CAB-A84193FDDF83}"/>
              </a:ext>
            </a:extLst>
          </p:cNvPr>
          <p:cNvSpPr/>
          <p:nvPr/>
        </p:nvSpPr>
        <p:spPr>
          <a:xfrm>
            <a:off x="8394469" y="684744"/>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Misc</a:t>
            </a:r>
            <a:r>
              <a:rPr lang="en-US" sz="1400" dirty="0"/>
              <a:t> #1</a:t>
            </a:r>
          </a:p>
        </p:txBody>
      </p:sp>
      <p:sp>
        <p:nvSpPr>
          <p:cNvPr id="50" name="Rectangle: Rounded Corners 49">
            <a:extLst>
              <a:ext uri="{FF2B5EF4-FFF2-40B4-BE49-F238E27FC236}">
                <a16:creationId xmlns:a16="http://schemas.microsoft.com/office/drawing/2014/main" id="{049E7A98-7577-4D08-A43A-8FD2EE5BF4FD}"/>
              </a:ext>
            </a:extLst>
          </p:cNvPr>
          <p:cNvSpPr/>
          <p:nvPr/>
        </p:nvSpPr>
        <p:spPr>
          <a:xfrm>
            <a:off x="7880918" y="1979906"/>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Misc</a:t>
            </a:r>
            <a:r>
              <a:rPr lang="en-US" sz="1400" dirty="0"/>
              <a:t> #2</a:t>
            </a:r>
          </a:p>
        </p:txBody>
      </p:sp>
      <p:sp>
        <p:nvSpPr>
          <p:cNvPr id="51" name="Rectangle: Rounded Corners 50">
            <a:extLst>
              <a:ext uri="{FF2B5EF4-FFF2-40B4-BE49-F238E27FC236}">
                <a16:creationId xmlns:a16="http://schemas.microsoft.com/office/drawing/2014/main" id="{FC4B164A-6657-4C2C-A733-2DD154EA77D6}"/>
              </a:ext>
            </a:extLst>
          </p:cNvPr>
          <p:cNvSpPr/>
          <p:nvPr/>
        </p:nvSpPr>
        <p:spPr>
          <a:xfrm>
            <a:off x="99096" y="693858"/>
            <a:ext cx="5821099"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About</a:t>
            </a:r>
          </a:p>
        </p:txBody>
      </p:sp>
      <p:sp>
        <p:nvSpPr>
          <p:cNvPr id="52" name="Rectangle: Rounded Corners 51">
            <a:extLst>
              <a:ext uri="{FF2B5EF4-FFF2-40B4-BE49-F238E27FC236}">
                <a16:creationId xmlns:a16="http://schemas.microsoft.com/office/drawing/2014/main" id="{F06ED808-6EE3-405A-BE03-E4E8ADF9B0D3}"/>
              </a:ext>
            </a:extLst>
          </p:cNvPr>
          <p:cNvSpPr/>
          <p:nvPr/>
        </p:nvSpPr>
        <p:spPr>
          <a:xfrm>
            <a:off x="99095" y="1178623"/>
            <a:ext cx="5821099"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Alerts Setup</a:t>
            </a:r>
          </a:p>
        </p:txBody>
      </p:sp>
    </p:spTree>
    <p:extLst>
      <p:ext uri="{BB962C8B-B14F-4D97-AF65-F5344CB8AC3E}">
        <p14:creationId xmlns:p14="http://schemas.microsoft.com/office/powerpoint/2010/main" val="160518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114855" y="658552"/>
            <a:ext cx="11978640" cy="5489846"/>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4" name="Picture 3" descr="A close up of a sign&#10;&#10;Description generated with high confidence">
            <a:extLst>
              <a:ext uri="{FF2B5EF4-FFF2-40B4-BE49-F238E27FC236}">
                <a16:creationId xmlns:a16="http://schemas.microsoft.com/office/drawing/2014/main" id="{30C73F87-B01A-473B-9D68-5AC57DE13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828800"/>
            <a:ext cx="4286250" cy="769144"/>
          </a:xfrm>
          <a:prstGeom prst="rect">
            <a:avLst/>
          </a:prstGeom>
        </p:spPr>
      </p:pic>
      <p:sp>
        <p:nvSpPr>
          <p:cNvPr id="5" name="TextBox 4">
            <a:extLst>
              <a:ext uri="{FF2B5EF4-FFF2-40B4-BE49-F238E27FC236}">
                <a16:creationId xmlns:a16="http://schemas.microsoft.com/office/drawing/2014/main" id="{6264FE79-A3FC-4587-96CC-2DE14A544B8B}"/>
              </a:ext>
            </a:extLst>
          </p:cNvPr>
          <p:cNvSpPr txBox="1"/>
          <p:nvPr/>
        </p:nvSpPr>
        <p:spPr>
          <a:xfrm>
            <a:off x="1828800" y="2651760"/>
            <a:ext cx="4847227" cy="369332"/>
          </a:xfrm>
          <a:prstGeom prst="rect">
            <a:avLst/>
          </a:prstGeom>
          <a:noFill/>
        </p:spPr>
        <p:txBody>
          <a:bodyPr wrap="square" rtlCol="0">
            <a:spAutoFit/>
          </a:bodyPr>
          <a:lstStyle/>
          <a:p>
            <a:r>
              <a:rPr lang="en-US" dirty="0">
                <a:solidFill>
                  <a:schemeClr val="bg1"/>
                </a:solidFill>
              </a:rPr>
              <a:t>N2KView® - Vessel Monitoring and Control System</a:t>
            </a:r>
          </a:p>
        </p:txBody>
      </p:sp>
    </p:spTree>
    <p:extLst>
      <p:ext uri="{BB962C8B-B14F-4D97-AF65-F5344CB8AC3E}">
        <p14:creationId xmlns:p14="http://schemas.microsoft.com/office/powerpoint/2010/main" val="79739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114855" y="658552"/>
            <a:ext cx="11978640" cy="548984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5" name="TextBox 4">
            <a:extLst>
              <a:ext uri="{FF2B5EF4-FFF2-40B4-BE49-F238E27FC236}">
                <a16:creationId xmlns:a16="http://schemas.microsoft.com/office/drawing/2014/main" id="{6264FE79-A3FC-4587-96CC-2DE14A544B8B}"/>
              </a:ext>
            </a:extLst>
          </p:cNvPr>
          <p:cNvSpPr txBox="1"/>
          <p:nvPr/>
        </p:nvSpPr>
        <p:spPr>
          <a:xfrm>
            <a:off x="1828800" y="2651760"/>
            <a:ext cx="4847227" cy="369332"/>
          </a:xfrm>
          <a:prstGeom prst="rect">
            <a:avLst/>
          </a:prstGeom>
          <a:noFill/>
        </p:spPr>
        <p:txBody>
          <a:bodyPr wrap="square" rtlCol="0">
            <a:spAutoFit/>
          </a:bodyPr>
          <a:lstStyle/>
          <a:p>
            <a:r>
              <a:rPr lang="en-US" dirty="0"/>
              <a:t>N2KView® - Vessel Monitoring and Control System</a:t>
            </a:r>
          </a:p>
        </p:txBody>
      </p:sp>
      <p:pic>
        <p:nvPicPr>
          <p:cNvPr id="17" name="Picture 16" descr="A picture containing object, indoor&#10;&#10;Description generated with very high confidence">
            <a:extLst>
              <a:ext uri="{FF2B5EF4-FFF2-40B4-BE49-F238E27FC236}">
                <a16:creationId xmlns:a16="http://schemas.microsoft.com/office/drawing/2014/main" id="{4E7B61F0-1A21-4243-A27D-358C788A1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828800"/>
            <a:ext cx="4286250" cy="769144"/>
          </a:xfrm>
          <a:prstGeom prst="rect">
            <a:avLst/>
          </a:prstGeom>
        </p:spPr>
      </p:pic>
    </p:spTree>
    <p:extLst>
      <p:ext uri="{BB962C8B-B14F-4D97-AF65-F5344CB8AC3E}">
        <p14:creationId xmlns:p14="http://schemas.microsoft.com/office/powerpoint/2010/main" val="364626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111598" y="658553"/>
            <a:ext cx="11978640" cy="5489846"/>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 name="TextBox 4">
            <a:extLst>
              <a:ext uri="{FF2B5EF4-FFF2-40B4-BE49-F238E27FC236}">
                <a16:creationId xmlns:a16="http://schemas.microsoft.com/office/drawing/2014/main" id="{A2D2A07B-A5C9-4394-9DFC-6438D8553C35}"/>
              </a:ext>
            </a:extLst>
          </p:cNvPr>
          <p:cNvSpPr txBox="1"/>
          <p:nvPr/>
        </p:nvSpPr>
        <p:spPr>
          <a:xfrm flipH="1">
            <a:off x="3520830" y="4409415"/>
            <a:ext cx="4847227" cy="246221"/>
          </a:xfrm>
          <a:prstGeom prst="rect">
            <a:avLst/>
          </a:prstGeom>
          <a:noFill/>
        </p:spPr>
        <p:txBody>
          <a:bodyPr wrap="square" rtlCol="0">
            <a:spAutoFit/>
          </a:bodyPr>
          <a:lstStyle/>
          <a:p>
            <a:r>
              <a:rPr lang="en-US" sz="1000" b="1" dirty="0">
                <a:solidFill>
                  <a:srgbClr val="C00000"/>
                </a:solidFill>
                <a:latin typeface="Arial" panose="020B0604020202020204" pitchFamily="34" charset="0"/>
                <a:cs typeface="Arial" panose="020B0604020202020204" pitchFamily="34" charset="0"/>
              </a:rPr>
              <a:t>Please give this device running N2KView a name (e.g. Helm or Engine Room)</a:t>
            </a:r>
          </a:p>
        </p:txBody>
      </p:sp>
      <p:grpSp>
        <p:nvGrpSpPr>
          <p:cNvPr id="25" name="Group 24">
            <a:extLst>
              <a:ext uri="{FF2B5EF4-FFF2-40B4-BE49-F238E27FC236}">
                <a16:creationId xmlns:a16="http://schemas.microsoft.com/office/drawing/2014/main" id="{5E1C0266-F274-41F6-86B8-F113B74D77F6}"/>
              </a:ext>
            </a:extLst>
          </p:cNvPr>
          <p:cNvGrpSpPr/>
          <p:nvPr/>
        </p:nvGrpSpPr>
        <p:grpSpPr>
          <a:xfrm>
            <a:off x="3520830" y="1390740"/>
            <a:ext cx="4847229" cy="4041629"/>
            <a:chOff x="3520830" y="1390740"/>
            <a:chExt cx="4847229" cy="4041629"/>
          </a:xfrm>
        </p:grpSpPr>
        <p:grpSp>
          <p:nvGrpSpPr>
            <p:cNvPr id="15" name="Group 14">
              <a:extLst>
                <a:ext uri="{FF2B5EF4-FFF2-40B4-BE49-F238E27FC236}">
                  <a16:creationId xmlns:a16="http://schemas.microsoft.com/office/drawing/2014/main" id="{F49EC287-9365-460D-8849-B9852FB1A8A3}"/>
                </a:ext>
              </a:extLst>
            </p:cNvPr>
            <p:cNvGrpSpPr/>
            <p:nvPr/>
          </p:nvGrpSpPr>
          <p:grpSpPr>
            <a:xfrm>
              <a:off x="3520830" y="5020889"/>
              <a:ext cx="4847227" cy="411480"/>
              <a:chOff x="3583416" y="5127766"/>
              <a:chExt cx="5119856" cy="411480"/>
            </a:xfrm>
          </p:grpSpPr>
          <p:sp>
            <p:nvSpPr>
              <p:cNvPr id="16" name="Rectangle: Rounded Corners 15">
                <a:extLst>
                  <a:ext uri="{FF2B5EF4-FFF2-40B4-BE49-F238E27FC236}">
                    <a16:creationId xmlns:a16="http://schemas.microsoft.com/office/drawing/2014/main" id="{BFC86C1D-A99C-4E2C-94F7-98683F480EE2}"/>
                  </a:ext>
                </a:extLst>
              </p:cNvPr>
              <p:cNvSpPr/>
              <p:nvPr/>
            </p:nvSpPr>
            <p:spPr>
              <a:xfrm>
                <a:off x="35834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Exit</a:t>
                </a:r>
              </a:p>
            </p:txBody>
          </p:sp>
          <p:sp>
            <p:nvSpPr>
              <p:cNvPr id="17" name="Rectangle: Rounded Corners 16">
                <a:extLst>
                  <a:ext uri="{FF2B5EF4-FFF2-40B4-BE49-F238E27FC236}">
                    <a16:creationId xmlns:a16="http://schemas.microsoft.com/office/drawing/2014/main" id="{1A192337-FDFA-4CE4-81CB-CB5B40EB8BDE}"/>
                  </a:ext>
                </a:extLst>
              </p:cNvPr>
              <p:cNvSpPr/>
              <p:nvPr/>
            </p:nvSpPr>
            <p:spPr>
              <a:xfrm>
                <a:off x="5351166" y="5127766"/>
                <a:ext cx="15843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 Demo Mode</a:t>
                </a:r>
              </a:p>
            </p:txBody>
          </p:sp>
          <p:sp>
            <p:nvSpPr>
              <p:cNvPr id="19" name="Rectangle: Rounded Corners 18">
                <a:extLst>
                  <a:ext uri="{FF2B5EF4-FFF2-40B4-BE49-F238E27FC236}">
                    <a16:creationId xmlns:a16="http://schemas.microsoft.com/office/drawing/2014/main" id="{33E5AC03-C0B4-41A7-98D0-E0726A992C06}"/>
                  </a:ext>
                </a:extLst>
              </p:cNvPr>
              <p:cNvSpPr/>
              <p:nvPr/>
            </p:nvSpPr>
            <p:spPr>
              <a:xfrm>
                <a:off x="73978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Accept</a:t>
                </a:r>
              </a:p>
            </p:txBody>
          </p:sp>
        </p:grpSp>
        <p:sp>
          <p:nvSpPr>
            <p:cNvPr id="4" name="TextBox 3">
              <a:extLst>
                <a:ext uri="{FF2B5EF4-FFF2-40B4-BE49-F238E27FC236}">
                  <a16:creationId xmlns:a16="http://schemas.microsoft.com/office/drawing/2014/main" id="{98048B09-D228-4E3B-8DFB-7EC1FE221224}"/>
                </a:ext>
              </a:extLst>
            </p:cNvPr>
            <p:cNvSpPr txBox="1"/>
            <p:nvPr/>
          </p:nvSpPr>
          <p:spPr>
            <a:xfrm>
              <a:off x="5288581" y="3782295"/>
              <a:ext cx="3068855" cy="246221"/>
            </a:xfrm>
            <a:prstGeom prst="rect">
              <a:avLst/>
            </a:prstGeom>
            <a:solidFill>
              <a:schemeClr val="bg1"/>
            </a:solidFill>
          </p:spPr>
          <p:txBody>
            <a:bodyPr wrap="square" rtlCol="0">
              <a:spAutoFit/>
            </a:bodyPr>
            <a:lstStyle/>
            <a:p>
              <a:r>
                <a:rPr lang="en-US" sz="1000" dirty="0"/>
                <a:t>Enter Display Name</a:t>
              </a:r>
            </a:p>
          </p:txBody>
        </p:sp>
        <p:sp>
          <p:nvSpPr>
            <p:cNvPr id="20" name="TextBox 19">
              <a:extLst>
                <a:ext uri="{FF2B5EF4-FFF2-40B4-BE49-F238E27FC236}">
                  <a16:creationId xmlns:a16="http://schemas.microsoft.com/office/drawing/2014/main" id="{9C123F3A-9A70-4E31-8F67-E3CEA3EDA542}"/>
                </a:ext>
              </a:extLst>
            </p:cNvPr>
            <p:cNvSpPr txBox="1"/>
            <p:nvPr/>
          </p:nvSpPr>
          <p:spPr>
            <a:xfrm>
              <a:off x="3520831" y="3736385"/>
              <a:ext cx="1767750" cy="307777"/>
            </a:xfrm>
            <a:prstGeom prst="rect">
              <a:avLst/>
            </a:prstGeom>
            <a:solidFill>
              <a:schemeClr val="tx1"/>
            </a:solidFill>
          </p:spPr>
          <p:txBody>
            <a:bodyPr wrap="square" rtlCol="0">
              <a:spAutoFit/>
            </a:bodyPr>
            <a:lstStyle/>
            <a:p>
              <a:r>
                <a:rPr lang="en-US" sz="1400" dirty="0">
                  <a:solidFill>
                    <a:schemeClr val="bg1"/>
                  </a:solidFill>
                </a:rPr>
                <a:t>Label (Display Name):</a:t>
              </a:r>
            </a:p>
          </p:txBody>
        </p:sp>
        <p:sp>
          <p:nvSpPr>
            <p:cNvPr id="2" name="TextBox 1">
              <a:extLst>
                <a:ext uri="{FF2B5EF4-FFF2-40B4-BE49-F238E27FC236}">
                  <a16:creationId xmlns:a16="http://schemas.microsoft.com/office/drawing/2014/main" id="{5C733F4E-7BC8-4532-BC66-E933EC045028}"/>
                </a:ext>
              </a:extLst>
            </p:cNvPr>
            <p:cNvSpPr txBox="1"/>
            <p:nvPr/>
          </p:nvSpPr>
          <p:spPr>
            <a:xfrm>
              <a:off x="3520832" y="1390740"/>
              <a:ext cx="1634835" cy="523220"/>
            </a:xfrm>
            <a:prstGeom prst="rect">
              <a:avLst/>
            </a:prstGeom>
            <a:noFill/>
          </p:spPr>
          <p:txBody>
            <a:bodyPr wrap="square" rtlCol="0">
              <a:spAutoFit/>
            </a:bodyPr>
            <a:lstStyle/>
            <a:p>
              <a:r>
                <a:rPr lang="en-US" sz="2800" dirty="0">
                  <a:solidFill>
                    <a:schemeClr val="bg1"/>
                  </a:solidFill>
                </a:rPr>
                <a:t>Disclaimer</a:t>
              </a:r>
            </a:p>
          </p:txBody>
        </p:sp>
        <p:sp>
          <p:nvSpPr>
            <p:cNvPr id="21" name="TextBox 20">
              <a:extLst>
                <a:ext uri="{FF2B5EF4-FFF2-40B4-BE49-F238E27FC236}">
                  <a16:creationId xmlns:a16="http://schemas.microsoft.com/office/drawing/2014/main" id="{89D1736E-1F6A-474D-B292-84675F094B8C}"/>
                </a:ext>
              </a:extLst>
            </p:cNvPr>
            <p:cNvSpPr txBox="1"/>
            <p:nvPr/>
          </p:nvSpPr>
          <p:spPr>
            <a:xfrm>
              <a:off x="3520832" y="1935404"/>
              <a:ext cx="4847227" cy="369332"/>
            </a:xfrm>
            <a:prstGeom prst="rect">
              <a:avLst/>
            </a:prstGeom>
            <a:noFill/>
          </p:spPr>
          <p:txBody>
            <a:bodyPr wrap="square" rtlCol="0">
              <a:spAutoFit/>
            </a:bodyPr>
            <a:lstStyle/>
            <a:p>
              <a:r>
                <a:rPr lang="en-US" dirty="0">
                  <a:solidFill>
                    <a:schemeClr val="bg1"/>
                  </a:solidFill>
                </a:rPr>
                <a:t>N2KView® - Vessel Monitoring and Control System</a:t>
              </a:r>
            </a:p>
          </p:txBody>
        </p:sp>
        <p:sp>
          <p:nvSpPr>
            <p:cNvPr id="22" name="TextBox 21">
              <a:extLst>
                <a:ext uri="{FF2B5EF4-FFF2-40B4-BE49-F238E27FC236}">
                  <a16:creationId xmlns:a16="http://schemas.microsoft.com/office/drawing/2014/main" id="{9FDF7327-DAD6-473E-B960-B36A73C8F275}"/>
                </a:ext>
              </a:extLst>
            </p:cNvPr>
            <p:cNvSpPr txBox="1"/>
            <p:nvPr/>
          </p:nvSpPr>
          <p:spPr>
            <a:xfrm>
              <a:off x="3520832" y="2308168"/>
              <a:ext cx="1967346" cy="307777"/>
            </a:xfrm>
            <a:prstGeom prst="rect">
              <a:avLst/>
            </a:prstGeom>
            <a:noFill/>
          </p:spPr>
          <p:txBody>
            <a:bodyPr wrap="square" rtlCol="0">
              <a:spAutoFit/>
            </a:bodyPr>
            <a:lstStyle/>
            <a:p>
              <a:r>
                <a:rPr lang="en-US" sz="1400" dirty="0">
                  <a:solidFill>
                    <a:schemeClr val="bg1"/>
                  </a:solidFill>
                </a:rPr>
                <a:t>Software version 0.0.19</a:t>
              </a:r>
            </a:p>
          </p:txBody>
        </p:sp>
        <p:sp>
          <p:nvSpPr>
            <p:cNvPr id="23" name="TextBox 22">
              <a:extLst>
                <a:ext uri="{FF2B5EF4-FFF2-40B4-BE49-F238E27FC236}">
                  <a16:creationId xmlns:a16="http://schemas.microsoft.com/office/drawing/2014/main" id="{8A0A36B4-C5D1-4663-8FBC-8B0D6280287E}"/>
                </a:ext>
              </a:extLst>
            </p:cNvPr>
            <p:cNvSpPr txBox="1"/>
            <p:nvPr/>
          </p:nvSpPr>
          <p:spPr>
            <a:xfrm>
              <a:off x="3520831" y="2791278"/>
              <a:ext cx="4847227" cy="830997"/>
            </a:xfrm>
            <a:prstGeom prst="rect">
              <a:avLst/>
            </a:prstGeom>
            <a:noFill/>
          </p:spPr>
          <p:txBody>
            <a:bodyPr wrap="square" rtlCol="0">
              <a:spAutoFit/>
            </a:bodyPr>
            <a:lstStyle/>
            <a:p>
              <a:r>
                <a:rPr lang="en-US" sz="1200" b="1" dirty="0">
                  <a:solidFill>
                    <a:schemeClr val="bg1"/>
                  </a:solidFill>
                </a:rPr>
                <a:t>WARNING</a:t>
              </a:r>
              <a:r>
                <a:rPr lang="en-US" sz="1200" dirty="0">
                  <a:solidFill>
                    <a:schemeClr val="bg1"/>
                  </a:solidFill>
                </a:rPr>
                <a:t>:  By Pressing “Accept” you acknowledge that OctoPlex products are designed to be accurate and reliable, the should be used only as aids to navigation and vessel monitoring and control and not as a replacement for traditional aids and techniques.</a:t>
              </a:r>
            </a:p>
          </p:txBody>
        </p:sp>
      </p:grpSp>
    </p:spTree>
    <p:extLst>
      <p:ext uri="{BB962C8B-B14F-4D97-AF65-F5344CB8AC3E}">
        <p14:creationId xmlns:p14="http://schemas.microsoft.com/office/powerpoint/2010/main" val="235343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609190"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111598" y="658553"/>
            <a:ext cx="11978640" cy="548984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24" name="Group 23">
            <a:extLst>
              <a:ext uri="{FF2B5EF4-FFF2-40B4-BE49-F238E27FC236}">
                <a16:creationId xmlns:a16="http://schemas.microsoft.com/office/drawing/2014/main" id="{61A340EE-2FA3-44A6-B502-077A7E1188FC}"/>
              </a:ext>
            </a:extLst>
          </p:cNvPr>
          <p:cNvGrpSpPr/>
          <p:nvPr/>
        </p:nvGrpSpPr>
        <p:grpSpPr>
          <a:xfrm>
            <a:off x="3415228" y="1035278"/>
            <a:ext cx="4918495" cy="4041629"/>
            <a:chOff x="3520830" y="1390740"/>
            <a:chExt cx="4847229" cy="4041629"/>
          </a:xfrm>
        </p:grpSpPr>
        <p:grpSp>
          <p:nvGrpSpPr>
            <p:cNvPr id="15" name="Group 14">
              <a:extLst>
                <a:ext uri="{FF2B5EF4-FFF2-40B4-BE49-F238E27FC236}">
                  <a16:creationId xmlns:a16="http://schemas.microsoft.com/office/drawing/2014/main" id="{F49EC287-9365-460D-8849-B9852FB1A8A3}"/>
                </a:ext>
              </a:extLst>
            </p:cNvPr>
            <p:cNvGrpSpPr/>
            <p:nvPr/>
          </p:nvGrpSpPr>
          <p:grpSpPr>
            <a:xfrm>
              <a:off x="3520830" y="5020889"/>
              <a:ext cx="4847227" cy="411480"/>
              <a:chOff x="3583416" y="5127766"/>
              <a:chExt cx="5119856" cy="411480"/>
            </a:xfrm>
          </p:grpSpPr>
          <p:sp>
            <p:nvSpPr>
              <p:cNvPr id="16" name="Rectangle: Rounded Corners 15">
                <a:extLst>
                  <a:ext uri="{FF2B5EF4-FFF2-40B4-BE49-F238E27FC236}">
                    <a16:creationId xmlns:a16="http://schemas.microsoft.com/office/drawing/2014/main" id="{BFC86C1D-A99C-4E2C-94F7-98683F480EE2}"/>
                  </a:ext>
                </a:extLst>
              </p:cNvPr>
              <p:cNvSpPr/>
              <p:nvPr/>
            </p:nvSpPr>
            <p:spPr>
              <a:xfrm>
                <a:off x="35834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Exit</a:t>
                </a:r>
              </a:p>
            </p:txBody>
          </p:sp>
          <p:sp>
            <p:nvSpPr>
              <p:cNvPr id="17" name="Rectangle: Rounded Corners 16">
                <a:extLst>
                  <a:ext uri="{FF2B5EF4-FFF2-40B4-BE49-F238E27FC236}">
                    <a16:creationId xmlns:a16="http://schemas.microsoft.com/office/drawing/2014/main" id="{1A192337-FDFA-4CE4-81CB-CB5B40EB8BDE}"/>
                  </a:ext>
                </a:extLst>
              </p:cNvPr>
              <p:cNvSpPr/>
              <p:nvPr/>
            </p:nvSpPr>
            <p:spPr>
              <a:xfrm>
                <a:off x="5351166" y="5127766"/>
                <a:ext cx="15843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Enter Demo Mode</a:t>
                </a:r>
              </a:p>
            </p:txBody>
          </p:sp>
          <p:sp>
            <p:nvSpPr>
              <p:cNvPr id="19" name="Rectangle: Rounded Corners 18">
                <a:extLst>
                  <a:ext uri="{FF2B5EF4-FFF2-40B4-BE49-F238E27FC236}">
                    <a16:creationId xmlns:a16="http://schemas.microsoft.com/office/drawing/2014/main" id="{33E5AC03-C0B4-41A7-98D0-E0726A992C06}"/>
                  </a:ext>
                </a:extLst>
              </p:cNvPr>
              <p:cNvSpPr/>
              <p:nvPr/>
            </p:nvSpPr>
            <p:spPr>
              <a:xfrm>
                <a:off x="73978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Accept</a:t>
                </a:r>
              </a:p>
            </p:txBody>
          </p:sp>
        </p:grpSp>
        <p:sp>
          <p:nvSpPr>
            <p:cNvPr id="4" name="TextBox 3">
              <a:extLst>
                <a:ext uri="{FF2B5EF4-FFF2-40B4-BE49-F238E27FC236}">
                  <a16:creationId xmlns:a16="http://schemas.microsoft.com/office/drawing/2014/main" id="{98048B09-D228-4E3B-8DFB-7EC1FE221224}"/>
                </a:ext>
              </a:extLst>
            </p:cNvPr>
            <p:cNvSpPr txBox="1"/>
            <p:nvPr/>
          </p:nvSpPr>
          <p:spPr>
            <a:xfrm>
              <a:off x="5194448" y="3782295"/>
              <a:ext cx="3068855" cy="246221"/>
            </a:xfrm>
            <a:prstGeom prst="rect">
              <a:avLst/>
            </a:prstGeom>
            <a:solidFill>
              <a:schemeClr val="tx1"/>
            </a:solidFill>
          </p:spPr>
          <p:txBody>
            <a:bodyPr wrap="square" rtlCol="0">
              <a:spAutoFit/>
            </a:bodyPr>
            <a:lstStyle/>
            <a:p>
              <a:r>
                <a:rPr lang="en-US" sz="1000" dirty="0">
                  <a:solidFill>
                    <a:schemeClr val="bg1"/>
                  </a:solidFill>
                </a:rPr>
                <a:t>Enter</a:t>
              </a:r>
              <a:r>
                <a:rPr lang="en-US" sz="1000" dirty="0"/>
                <a:t> </a:t>
              </a:r>
              <a:r>
                <a:rPr lang="en-US" sz="1000" dirty="0">
                  <a:solidFill>
                    <a:schemeClr val="bg1"/>
                  </a:solidFill>
                </a:rPr>
                <a:t>Display</a:t>
              </a:r>
              <a:r>
                <a:rPr lang="en-US" sz="1000" dirty="0"/>
                <a:t> </a:t>
              </a:r>
              <a:r>
                <a:rPr lang="en-US" sz="1000" dirty="0">
                  <a:solidFill>
                    <a:schemeClr val="bg1"/>
                  </a:solidFill>
                </a:rPr>
                <a:t>Name</a:t>
              </a:r>
            </a:p>
          </p:txBody>
        </p:sp>
        <p:sp>
          <p:nvSpPr>
            <p:cNvPr id="20" name="TextBox 19">
              <a:extLst>
                <a:ext uri="{FF2B5EF4-FFF2-40B4-BE49-F238E27FC236}">
                  <a16:creationId xmlns:a16="http://schemas.microsoft.com/office/drawing/2014/main" id="{9C123F3A-9A70-4E31-8F67-E3CEA3EDA542}"/>
                </a:ext>
              </a:extLst>
            </p:cNvPr>
            <p:cNvSpPr txBox="1"/>
            <p:nvPr/>
          </p:nvSpPr>
          <p:spPr>
            <a:xfrm>
              <a:off x="3520831" y="3736385"/>
              <a:ext cx="1767750" cy="307777"/>
            </a:xfrm>
            <a:prstGeom prst="rect">
              <a:avLst/>
            </a:prstGeom>
            <a:solidFill>
              <a:schemeClr val="bg1"/>
            </a:solidFill>
          </p:spPr>
          <p:txBody>
            <a:bodyPr wrap="square" rtlCol="0">
              <a:spAutoFit/>
            </a:bodyPr>
            <a:lstStyle/>
            <a:p>
              <a:r>
                <a:rPr lang="en-US" sz="1400" dirty="0"/>
                <a:t>Label (Display </a:t>
              </a:r>
              <a:r>
                <a:rPr lang="en-US" sz="1200" dirty="0"/>
                <a:t>Name</a:t>
              </a:r>
              <a:r>
                <a:rPr lang="en-US" sz="1400" dirty="0"/>
                <a:t>):</a:t>
              </a:r>
            </a:p>
          </p:txBody>
        </p:sp>
        <p:sp>
          <p:nvSpPr>
            <p:cNvPr id="5" name="TextBox 4">
              <a:extLst>
                <a:ext uri="{FF2B5EF4-FFF2-40B4-BE49-F238E27FC236}">
                  <a16:creationId xmlns:a16="http://schemas.microsoft.com/office/drawing/2014/main" id="{A2D2A07B-A5C9-4394-9DFC-6438D8553C35}"/>
                </a:ext>
              </a:extLst>
            </p:cNvPr>
            <p:cNvSpPr txBox="1"/>
            <p:nvPr/>
          </p:nvSpPr>
          <p:spPr>
            <a:xfrm flipH="1">
              <a:off x="3520830" y="4409415"/>
              <a:ext cx="4847227" cy="246221"/>
            </a:xfrm>
            <a:prstGeom prst="rect">
              <a:avLst/>
            </a:prstGeom>
            <a:noFill/>
          </p:spPr>
          <p:txBody>
            <a:bodyPr wrap="square" rtlCol="0">
              <a:spAutoFit/>
            </a:bodyPr>
            <a:lstStyle/>
            <a:p>
              <a:r>
                <a:rPr lang="en-US" sz="1000" b="1" dirty="0">
                  <a:solidFill>
                    <a:srgbClr val="C00000"/>
                  </a:solidFill>
                  <a:latin typeface="Arial" panose="020B0604020202020204" pitchFamily="34" charset="0"/>
                  <a:cs typeface="Arial" panose="020B0604020202020204" pitchFamily="34" charset="0"/>
                </a:rPr>
                <a:t>Please give this device running N2KView a name (e.g. Helm or Engine Room)</a:t>
              </a:r>
            </a:p>
          </p:txBody>
        </p:sp>
        <p:sp>
          <p:nvSpPr>
            <p:cNvPr id="2" name="TextBox 1">
              <a:extLst>
                <a:ext uri="{FF2B5EF4-FFF2-40B4-BE49-F238E27FC236}">
                  <a16:creationId xmlns:a16="http://schemas.microsoft.com/office/drawing/2014/main" id="{5C733F4E-7BC8-4532-BC66-E933EC045028}"/>
                </a:ext>
              </a:extLst>
            </p:cNvPr>
            <p:cNvSpPr txBox="1"/>
            <p:nvPr/>
          </p:nvSpPr>
          <p:spPr>
            <a:xfrm>
              <a:off x="3520832" y="1390740"/>
              <a:ext cx="1634835" cy="523220"/>
            </a:xfrm>
            <a:prstGeom prst="rect">
              <a:avLst/>
            </a:prstGeom>
            <a:noFill/>
          </p:spPr>
          <p:txBody>
            <a:bodyPr wrap="square" rtlCol="0">
              <a:spAutoFit/>
            </a:bodyPr>
            <a:lstStyle/>
            <a:p>
              <a:r>
                <a:rPr lang="en-US" sz="2800" dirty="0"/>
                <a:t>Disclaimer</a:t>
              </a:r>
            </a:p>
          </p:txBody>
        </p:sp>
        <p:sp>
          <p:nvSpPr>
            <p:cNvPr id="21" name="TextBox 20">
              <a:extLst>
                <a:ext uri="{FF2B5EF4-FFF2-40B4-BE49-F238E27FC236}">
                  <a16:creationId xmlns:a16="http://schemas.microsoft.com/office/drawing/2014/main" id="{89D1736E-1F6A-474D-B292-84675F094B8C}"/>
                </a:ext>
              </a:extLst>
            </p:cNvPr>
            <p:cNvSpPr txBox="1"/>
            <p:nvPr/>
          </p:nvSpPr>
          <p:spPr>
            <a:xfrm>
              <a:off x="3520832" y="1935404"/>
              <a:ext cx="4847227" cy="369332"/>
            </a:xfrm>
            <a:prstGeom prst="rect">
              <a:avLst/>
            </a:prstGeom>
            <a:noFill/>
          </p:spPr>
          <p:txBody>
            <a:bodyPr wrap="square" rtlCol="0">
              <a:spAutoFit/>
            </a:bodyPr>
            <a:lstStyle/>
            <a:p>
              <a:r>
                <a:rPr lang="en-US" dirty="0"/>
                <a:t>N2KView® - Vessel Monitoring and Control System</a:t>
              </a:r>
            </a:p>
          </p:txBody>
        </p:sp>
        <p:sp>
          <p:nvSpPr>
            <p:cNvPr id="22" name="TextBox 21">
              <a:extLst>
                <a:ext uri="{FF2B5EF4-FFF2-40B4-BE49-F238E27FC236}">
                  <a16:creationId xmlns:a16="http://schemas.microsoft.com/office/drawing/2014/main" id="{9FDF7327-DAD6-473E-B960-B36A73C8F275}"/>
                </a:ext>
              </a:extLst>
            </p:cNvPr>
            <p:cNvSpPr txBox="1"/>
            <p:nvPr/>
          </p:nvSpPr>
          <p:spPr>
            <a:xfrm>
              <a:off x="3520832" y="2308168"/>
              <a:ext cx="1967346" cy="307777"/>
            </a:xfrm>
            <a:prstGeom prst="rect">
              <a:avLst/>
            </a:prstGeom>
            <a:noFill/>
          </p:spPr>
          <p:txBody>
            <a:bodyPr wrap="square" rtlCol="0">
              <a:spAutoFit/>
            </a:bodyPr>
            <a:lstStyle/>
            <a:p>
              <a:r>
                <a:rPr lang="en-US" sz="1400" dirty="0"/>
                <a:t>Software version 0.0.19</a:t>
              </a:r>
            </a:p>
          </p:txBody>
        </p:sp>
        <p:sp>
          <p:nvSpPr>
            <p:cNvPr id="23" name="TextBox 22">
              <a:extLst>
                <a:ext uri="{FF2B5EF4-FFF2-40B4-BE49-F238E27FC236}">
                  <a16:creationId xmlns:a16="http://schemas.microsoft.com/office/drawing/2014/main" id="{8A0A36B4-C5D1-4663-8FBC-8B0D6280287E}"/>
                </a:ext>
              </a:extLst>
            </p:cNvPr>
            <p:cNvSpPr txBox="1"/>
            <p:nvPr/>
          </p:nvSpPr>
          <p:spPr>
            <a:xfrm>
              <a:off x="3520831" y="2791278"/>
              <a:ext cx="4847227" cy="830997"/>
            </a:xfrm>
            <a:prstGeom prst="rect">
              <a:avLst/>
            </a:prstGeom>
            <a:noFill/>
          </p:spPr>
          <p:txBody>
            <a:bodyPr wrap="square" rtlCol="0">
              <a:spAutoFit/>
            </a:bodyPr>
            <a:lstStyle/>
            <a:p>
              <a:r>
                <a:rPr lang="en-US" sz="1200" b="1" dirty="0"/>
                <a:t>WARNING</a:t>
              </a:r>
              <a:r>
                <a:rPr lang="en-US" sz="1200" dirty="0"/>
                <a:t>:  By Pressing “Accept” you acknowledge that OctoPlex products are designed to be accurate and reliable, the should be used only as aids to navigation and vessel monitoring and control and not as a replacement for traditional aids and techniques.</a:t>
              </a:r>
            </a:p>
          </p:txBody>
        </p:sp>
      </p:grpSp>
    </p:spTree>
    <p:extLst>
      <p:ext uri="{BB962C8B-B14F-4D97-AF65-F5344CB8AC3E}">
        <p14:creationId xmlns:p14="http://schemas.microsoft.com/office/powerpoint/2010/main" val="192310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65966" y="649315"/>
            <a:ext cx="6035040" cy="549286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Port </a:t>
            </a:r>
          </a:p>
        </p:txBody>
      </p:sp>
      <p:sp>
        <p:nvSpPr>
          <p:cNvPr id="15" name="Rectangle 14">
            <a:extLst>
              <a:ext uri="{FF2B5EF4-FFF2-40B4-BE49-F238E27FC236}">
                <a16:creationId xmlns:a16="http://schemas.microsoft.com/office/drawing/2014/main" id="{9F173127-B10A-49C3-95EB-5E5AF41B607E}"/>
              </a:ext>
            </a:extLst>
          </p:cNvPr>
          <p:cNvSpPr/>
          <p:nvPr/>
        </p:nvSpPr>
        <p:spPr>
          <a:xfrm>
            <a:off x="6127018" y="649315"/>
            <a:ext cx="5991092" cy="549286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Starboard</a:t>
            </a:r>
          </a:p>
        </p:txBody>
      </p:sp>
    </p:spTree>
    <p:extLst>
      <p:ext uri="{BB962C8B-B14F-4D97-AF65-F5344CB8AC3E}">
        <p14:creationId xmlns:p14="http://schemas.microsoft.com/office/powerpoint/2010/main" val="50231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3127970" y="636658"/>
            <a:ext cx="5943600" cy="5493268"/>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About</a:t>
            </a:r>
          </a:p>
        </p:txBody>
      </p:sp>
      <p:grpSp>
        <p:nvGrpSpPr>
          <p:cNvPr id="17" name="Group 16">
            <a:extLst>
              <a:ext uri="{FF2B5EF4-FFF2-40B4-BE49-F238E27FC236}">
                <a16:creationId xmlns:a16="http://schemas.microsoft.com/office/drawing/2014/main" id="{A9F62F19-FDAE-4544-A761-9C672696C158}"/>
              </a:ext>
            </a:extLst>
          </p:cNvPr>
          <p:cNvGrpSpPr/>
          <p:nvPr/>
        </p:nvGrpSpPr>
        <p:grpSpPr>
          <a:xfrm>
            <a:off x="3520832" y="5402109"/>
            <a:ext cx="5119856" cy="411480"/>
            <a:chOff x="3583416" y="5127766"/>
            <a:chExt cx="5119856" cy="411480"/>
          </a:xfrm>
        </p:grpSpPr>
        <p:sp>
          <p:nvSpPr>
            <p:cNvPr id="5" name="Rectangle: Rounded Corners 4">
              <a:extLst>
                <a:ext uri="{FF2B5EF4-FFF2-40B4-BE49-F238E27FC236}">
                  <a16:creationId xmlns:a16="http://schemas.microsoft.com/office/drawing/2014/main" id="{B12A15FD-745D-4452-801C-59A93C4D2B80}"/>
                </a:ext>
              </a:extLst>
            </p:cNvPr>
            <p:cNvSpPr/>
            <p:nvPr/>
          </p:nvSpPr>
          <p:spPr>
            <a:xfrm>
              <a:off x="35834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Diagnostics</a:t>
              </a:r>
            </a:p>
          </p:txBody>
        </p:sp>
        <p:sp>
          <p:nvSpPr>
            <p:cNvPr id="19" name="Rectangle: Rounded Corners 18">
              <a:extLst>
                <a:ext uri="{FF2B5EF4-FFF2-40B4-BE49-F238E27FC236}">
                  <a16:creationId xmlns:a16="http://schemas.microsoft.com/office/drawing/2014/main" id="{4CA42396-521A-4F2F-A2C4-74C82B620793}"/>
                </a:ext>
              </a:extLst>
            </p:cNvPr>
            <p:cNvSpPr/>
            <p:nvPr/>
          </p:nvSpPr>
          <p:spPr>
            <a:xfrm>
              <a:off x="5351166" y="5127766"/>
              <a:ext cx="15843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Connected Devices</a:t>
              </a:r>
            </a:p>
          </p:txBody>
        </p:sp>
        <p:sp>
          <p:nvSpPr>
            <p:cNvPr id="20" name="Rectangle: Rounded Corners 19">
              <a:extLst>
                <a:ext uri="{FF2B5EF4-FFF2-40B4-BE49-F238E27FC236}">
                  <a16:creationId xmlns:a16="http://schemas.microsoft.com/office/drawing/2014/main" id="{31A1C2B1-53D2-4C77-A563-9EBE6FBE1B19}"/>
                </a:ext>
              </a:extLst>
            </p:cNvPr>
            <p:cNvSpPr/>
            <p:nvPr/>
          </p:nvSpPr>
          <p:spPr>
            <a:xfrm>
              <a:off x="7397816" y="5127766"/>
              <a:ext cx="130545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Close</a:t>
              </a:r>
            </a:p>
          </p:txBody>
        </p:sp>
      </p:grpSp>
    </p:spTree>
    <p:extLst>
      <p:ext uri="{BB962C8B-B14F-4D97-AF65-F5344CB8AC3E}">
        <p14:creationId xmlns:p14="http://schemas.microsoft.com/office/powerpoint/2010/main" val="34772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E181F4-703F-47D6-99E5-21212715DA7D}"/>
              </a:ext>
            </a:extLst>
          </p:cNvPr>
          <p:cNvSpPr/>
          <p:nvPr/>
        </p:nvSpPr>
        <p:spPr>
          <a:xfrm>
            <a:off x="0" y="-107546"/>
            <a:ext cx="12170756"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A6AA049-FB3E-458F-8E77-BE6E7328E1C6}"/>
              </a:ext>
            </a:extLst>
          </p:cNvPr>
          <p:cNvSpPr/>
          <p:nvPr/>
        </p:nvSpPr>
        <p:spPr>
          <a:xfrm>
            <a:off x="3125523" y="647229"/>
            <a:ext cx="5943600" cy="557784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Alerts</a:t>
            </a:r>
          </a:p>
        </p:txBody>
      </p:sp>
      <p:sp>
        <p:nvSpPr>
          <p:cNvPr id="16" name="Rectangle: Rounded Corners 15">
            <a:extLst>
              <a:ext uri="{FF2B5EF4-FFF2-40B4-BE49-F238E27FC236}">
                <a16:creationId xmlns:a16="http://schemas.microsoft.com/office/drawing/2014/main" id="{27C5A108-690C-4CC6-9E60-FCD4E473AA54}"/>
              </a:ext>
            </a:extLst>
          </p:cNvPr>
          <p:cNvSpPr/>
          <p:nvPr/>
        </p:nvSpPr>
        <p:spPr>
          <a:xfrm>
            <a:off x="3138592" y="1574739"/>
            <a:ext cx="548640" cy="2946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Action</a:t>
            </a:r>
          </a:p>
        </p:txBody>
      </p:sp>
      <p:sp>
        <p:nvSpPr>
          <p:cNvPr id="17" name="Rectangle: Rounded Corners 16">
            <a:extLst>
              <a:ext uri="{FF2B5EF4-FFF2-40B4-BE49-F238E27FC236}">
                <a16:creationId xmlns:a16="http://schemas.microsoft.com/office/drawing/2014/main" id="{BA83EE86-C4DC-49AE-813A-E6AE40C4217D}"/>
              </a:ext>
            </a:extLst>
          </p:cNvPr>
          <p:cNvSpPr/>
          <p:nvPr/>
        </p:nvSpPr>
        <p:spPr>
          <a:xfrm>
            <a:off x="3789728" y="1574739"/>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Detail</a:t>
            </a:r>
          </a:p>
        </p:txBody>
      </p:sp>
      <p:sp>
        <p:nvSpPr>
          <p:cNvPr id="19" name="Rectangle: Rounded Corners 18">
            <a:extLst>
              <a:ext uri="{FF2B5EF4-FFF2-40B4-BE49-F238E27FC236}">
                <a16:creationId xmlns:a16="http://schemas.microsoft.com/office/drawing/2014/main" id="{DE3F9218-0987-4DF0-9293-9235AB8BDF72}"/>
              </a:ext>
            </a:extLst>
          </p:cNvPr>
          <p:cNvSpPr/>
          <p:nvPr/>
        </p:nvSpPr>
        <p:spPr>
          <a:xfrm>
            <a:off x="4408640" y="1574739"/>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Edit</a:t>
            </a:r>
          </a:p>
        </p:txBody>
      </p:sp>
      <p:graphicFrame>
        <p:nvGraphicFramePr>
          <p:cNvPr id="4" name="Table 3">
            <a:extLst>
              <a:ext uri="{FF2B5EF4-FFF2-40B4-BE49-F238E27FC236}">
                <a16:creationId xmlns:a16="http://schemas.microsoft.com/office/drawing/2014/main" id="{58833B01-E41A-4782-9F11-201571B7C9CF}"/>
              </a:ext>
            </a:extLst>
          </p:cNvPr>
          <p:cNvGraphicFramePr>
            <a:graphicFrameLocks noGrp="1"/>
          </p:cNvGraphicFramePr>
          <p:nvPr>
            <p:extLst>
              <p:ext uri="{D42A27DB-BD31-4B8C-83A1-F6EECF244321}">
                <p14:modId xmlns:p14="http://schemas.microsoft.com/office/powerpoint/2010/main" val="3726699505"/>
              </p:ext>
            </p:extLst>
          </p:nvPr>
        </p:nvGraphicFramePr>
        <p:xfrm>
          <a:off x="3125523" y="1145548"/>
          <a:ext cx="5943600" cy="1483360"/>
        </p:xfrm>
        <a:graphic>
          <a:graphicData uri="http://schemas.openxmlformats.org/drawingml/2006/table">
            <a:tbl>
              <a:tblPr firstRow="1" bandRow="1">
                <a:tableStyleId>{5C22544A-7EE6-4342-B048-85BDC9FD1C3A}</a:tableStyleId>
              </a:tblPr>
              <a:tblGrid>
                <a:gridCol w="624441">
                  <a:extLst>
                    <a:ext uri="{9D8B030D-6E8A-4147-A177-3AD203B41FA5}">
                      <a16:colId xmlns:a16="http://schemas.microsoft.com/office/drawing/2014/main" val="1078551959"/>
                    </a:ext>
                  </a:extLst>
                </a:gridCol>
                <a:gridCol w="634862">
                  <a:extLst>
                    <a:ext uri="{9D8B030D-6E8A-4147-A177-3AD203B41FA5}">
                      <a16:colId xmlns:a16="http://schemas.microsoft.com/office/drawing/2014/main" val="958769028"/>
                    </a:ext>
                  </a:extLst>
                </a:gridCol>
                <a:gridCol w="609600">
                  <a:extLst>
                    <a:ext uri="{9D8B030D-6E8A-4147-A177-3AD203B41FA5}">
                      <a16:colId xmlns:a16="http://schemas.microsoft.com/office/drawing/2014/main" val="975046223"/>
                    </a:ext>
                  </a:extLst>
                </a:gridCol>
                <a:gridCol w="858982">
                  <a:extLst>
                    <a:ext uri="{9D8B030D-6E8A-4147-A177-3AD203B41FA5}">
                      <a16:colId xmlns:a16="http://schemas.microsoft.com/office/drawing/2014/main" val="4219738886"/>
                    </a:ext>
                  </a:extLst>
                </a:gridCol>
                <a:gridCol w="701963">
                  <a:extLst>
                    <a:ext uri="{9D8B030D-6E8A-4147-A177-3AD203B41FA5}">
                      <a16:colId xmlns:a16="http://schemas.microsoft.com/office/drawing/2014/main" val="1652192385"/>
                    </a:ext>
                  </a:extLst>
                </a:gridCol>
                <a:gridCol w="1745673">
                  <a:extLst>
                    <a:ext uri="{9D8B030D-6E8A-4147-A177-3AD203B41FA5}">
                      <a16:colId xmlns:a16="http://schemas.microsoft.com/office/drawing/2014/main" val="1156162452"/>
                    </a:ext>
                  </a:extLst>
                </a:gridCol>
                <a:gridCol w="768079">
                  <a:extLst>
                    <a:ext uri="{9D8B030D-6E8A-4147-A177-3AD203B41FA5}">
                      <a16:colId xmlns:a16="http://schemas.microsoft.com/office/drawing/2014/main" val="2878208695"/>
                    </a:ext>
                  </a:extLst>
                </a:gridCol>
              </a:tblGrid>
              <a:tr h="370840">
                <a:tc>
                  <a:txBody>
                    <a:bodyPr/>
                    <a:lstStyle/>
                    <a:p>
                      <a:pPr algn="ctr"/>
                      <a:r>
                        <a:rPr lang="en-US" sz="1050" dirty="0">
                          <a:solidFill>
                            <a:schemeClr val="bg1"/>
                          </a:solidFill>
                        </a:rPr>
                        <a:t>Action</a:t>
                      </a:r>
                    </a:p>
                  </a:txBody>
                  <a:tcPr>
                    <a:solidFill>
                      <a:schemeClr val="accent1"/>
                    </a:solidFill>
                  </a:tcPr>
                </a:tc>
                <a:tc>
                  <a:txBody>
                    <a:bodyPr/>
                    <a:lstStyle/>
                    <a:p>
                      <a:pPr algn="ctr"/>
                      <a:r>
                        <a:rPr lang="en-US" sz="1050" dirty="0">
                          <a:solidFill>
                            <a:schemeClr val="bg1"/>
                          </a:solidFill>
                        </a:rPr>
                        <a:t>Detail</a:t>
                      </a:r>
                    </a:p>
                  </a:txBody>
                  <a:tcPr>
                    <a:solidFill>
                      <a:schemeClr val="accent1"/>
                    </a:solidFill>
                  </a:tcPr>
                </a:tc>
                <a:tc>
                  <a:txBody>
                    <a:bodyPr/>
                    <a:lstStyle/>
                    <a:p>
                      <a:pPr algn="ctr"/>
                      <a:r>
                        <a:rPr lang="en-US" sz="1050" dirty="0">
                          <a:solidFill>
                            <a:schemeClr val="bg1"/>
                          </a:solidFill>
                        </a:rPr>
                        <a:t>Edit</a:t>
                      </a:r>
                    </a:p>
                  </a:txBody>
                  <a:tcPr>
                    <a:solidFill>
                      <a:schemeClr val="accent1"/>
                    </a:solidFill>
                  </a:tcPr>
                </a:tc>
                <a:tc>
                  <a:txBody>
                    <a:bodyPr/>
                    <a:lstStyle/>
                    <a:p>
                      <a:pPr algn="ctr"/>
                      <a:r>
                        <a:rPr lang="en-US" sz="1050" dirty="0">
                          <a:solidFill>
                            <a:schemeClr val="bg1"/>
                          </a:solidFill>
                        </a:rPr>
                        <a:t>Time (Local)</a:t>
                      </a:r>
                    </a:p>
                  </a:txBody>
                  <a:tcPr>
                    <a:solidFill>
                      <a:schemeClr val="accent1"/>
                    </a:solidFill>
                  </a:tcPr>
                </a:tc>
                <a:tc>
                  <a:txBody>
                    <a:bodyPr/>
                    <a:lstStyle/>
                    <a:p>
                      <a:pPr algn="ctr"/>
                      <a:r>
                        <a:rPr lang="en-US" sz="1050" dirty="0">
                          <a:solidFill>
                            <a:schemeClr val="bg1"/>
                          </a:solidFill>
                        </a:rPr>
                        <a:t>Value</a:t>
                      </a:r>
                    </a:p>
                  </a:txBody>
                  <a:tcPr>
                    <a:solidFill>
                      <a:schemeClr val="accent1"/>
                    </a:solidFill>
                  </a:tcPr>
                </a:tc>
                <a:tc>
                  <a:txBody>
                    <a:bodyPr/>
                    <a:lstStyle/>
                    <a:p>
                      <a:pPr algn="ctr"/>
                      <a:r>
                        <a:rPr lang="en-US" sz="1050" dirty="0">
                          <a:solidFill>
                            <a:schemeClr val="bg1"/>
                          </a:solidFill>
                        </a:rPr>
                        <a:t>Description</a:t>
                      </a:r>
                    </a:p>
                  </a:txBody>
                  <a:tcPr>
                    <a:solidFill>
                      <a:schemeClr val="accent1"/>
                    </a:solidFill>
                  </a:tcPr>
                </a:tc>
                <a:tc>
                  <a:txBody>
                    <a:bodyPr/>
                    <a:lstStyle/>
                    <a:p>
                      <a:pPr algn="ctr"/>
                      <a:r>
                        <a:rPr lang="en-US" sz="1050" dirty="0">
                          <a:solidFill>
                            <a:schemeClr val="bg1"/>
                          </a:solidFill>
                        </a:rPr>
                        <a:t>Location</a:t>
                      </a:r>
                    </a:p>
                  </a:txBody>
                  <a:tcPr>
                    <a:solidFill>
                      <a:schemeClr val="accent1"/>
                    </a:solidFill>
                  </a:tcPr>
                </a:tc>
                <a:extLst>
                  <a:ext uri="{0D108BD9-81ED-4DB2-BD59-A6C34878D82A}">
                    <a16:rowId xmlns:a16="http://schemas.microsoft.com/office/drawing/2014/main" val="451870372"/>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pPr algn="ctr">
                        <a:lnSpc>
                          <a:spcPct val="150000"/>
                        </a:lnSpc>
                      </a:pPr>
                      <a:r>
                        <a:rPr lang="en-US" sz="1000" b="1" dirty="0">
                          <a:solidFill>
                            <a:schemeClr val="tx1"/>
                          </a:solidFill>
                        </a:rPr>
                        <a:t>02:35:00pm</a:t>
                      </a:r>
                    </a:p>
                  </a:txBody>
                  <a:tcPr>
                    <a:solidFill>
                      <a:srgbClr val="FF0000"/>
                    </a:solidFill>
                  </a:tcPr>
                </a:tc>
                <a:tc>
                  <a:txBody>
                    <a:bodyPr/>
                    <a:lstStyle/>
                    <a:p>
                      <a:pPr>
                        <a:lnSpc>
                          <a:spcPct val="150000"/>
                        </a:lnSpc>
                      </a:pPr>
                      <a:r>
                        <a:rPr lang="en-US" sz="1000" b="1" dirty="0">
                          <a:solidFill>
                            <a:schemeClr val="tx1"/>
                          </a:solidFill>
                        </a:rPr>
                        <a:t>23:59:50</a:t>
                      </a:r>
                    </a:p>
                  </a:txBody>
                  <a:tcPr>
                    <a:solidFill>
                      <a:srgbClr val="FF0000"/>
                    </a:solidFill>
                  </a:tcPr>
                </a:tc>
                <a:tc>
                  <a:txBody>
                    <a:bodyPr/>
                    <a:lstStyle/>
                    <a:p>
                      <a:pPr algn="ctr">
                        <a:lnSpc>
                          <a:spcPct val="150000"/>
                        </a:lnSpc>
                      </a:pPr>
                      <a:r>
                        <a:rPr lang="en-US" sz="1000" b="1" dirty="0">
                          <a:solidFill>
                            <a:schemeClr val="tx1"/>
                          </a:solidFill>
                        </a:rPr>
                        <a:t>Alarm Clock</a:t>
                      </a:r>
                    </a:p>
                  </a:txBody>
                  <a:tcPr>
                    <a:solidFill>
                      <a:srgbClr val="FF0000"/>
                    </a:solidFill>
                  </a:tcPr>
                </a:tc>
                <a:tc>
                  <a:txBody>
                    <a:bodyPr/>
                    <a:lstStyle/>
                    <a:p>
                      <a:pPr algn="ctr">
                        <a:lnSpc>
                          <a:spcPct val="150000"/>
                        </a:lnSpc>
                      </a:pPr>
                      <a:r>
                        <a:rPr lang="en-US" sz="1050" b="1" dirty="0">
                          <a:solidFill>
                            <a:schemeClr val="tx1"/>
                          </a:solidFill>
                        </a:rPr>
                        <a:t>Local</a:t>
                      </a:r>
                    </a:p>
                  </a:txBody>
                  <a:tcPr>
                    <a:solidFill>
                      <a:srgbClr val="FF0000"/>
                    </a:solidFill>
                  </a:tcPr>
                </a:tc>
                <a:extLst>
                  <a:ext uri="{0D108BD9-81ED-4DB2-BD59-A6C34878D82A}">
                    <a16:rowId xmlns:a16="http://schemas.microsoft.com/office/drawing/2014/main" val="2909037685"/>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pPr algn="ctr">
                        <a:lnSpc>
                          <a:spcPct val="150000"/>
                        </a:lnSpc>
                      </a:pPr>
                      <a:r>
                        <a:rPr lang="en-US" sz="1000" b="1" dirty="0">
                          <a:solidFill>
                            <a:schemeClr val="tx1"/>
                          </a:solidFill>
                        </a:rPr>
                        <a:t>02:30:20pm</a:t>
                      </a:r>
                    </a:p>
                  </a:txBody>
                  <a:tcPr>
                    <a:solidFill>
                      <a:srgbClr val="FFC000"/>
                    </a:solidFill>
                  </a:tcPr>
                </a:tc>
                <a:tc>
                  <a:txBody>
                    <a:bodyPr/>
                    <a:lstStyle/>
                    <a:p>
                      <a:pPr algn="ctr">
                        <a:lnSpc>
                          <a:spcPct val="150000"/>
                        </a:lnSpc>
                      </a:pPr>
                      <a:r>
                        <a:rPr lang="en-US" sz="1000" b="1" dirty="0">
                          <a:solidFill>
                            <a:schemeClr val="tx1"/>
                          </a:solidFill>
                        </a:rPr>
                        <a:t>15.0V</a:t>
                      </a:r>
                    </a:p>
                  </a:txBody>
                  <a:tcPr>
                    <a:solidFill>
                      <a:srgbClr val="FFC000"/>
                    </a:solidFill>
                  </a:tcPr>
                </a:tc>
                <a:tc>
                  <a:txBody>
                    <a:bodyPr/>
                    <a:lstStyle/>
                    <a:p>
                      <a:pPr algn="ctr">
                        <a:lnSpc>
                          <a:spcPct val="150000"/>
                        </a:lnSpc>
                      </a:pPr>
                      <a:r>
                        <a:rPr lang="en-US" sz="1000" b="1" dirty="0">
                          <a:solidFill>
                            <a:schemeClr val="tx1"/>
                          </a:solidFill>
                        </a:rPr>
                        <a:t>Starter Battery Volts &gt; 15V</a:t>
                      </a:r>
                    </a:p>
                  </a:txBody>
                  <a:tcPr>
                    <a:solidFill>
                      <a:srgbClr val="FFC000"/>
                    </a:solidFill>
                  </a:tcPr>
                </a:tc>
                <a:tc>
                  <a:txBody>
                    <a:bodyPr/>
                    <a:lstStyle/>
                    <a:p>
                      <a:endParaRPr lang="en-US" sz="900" dirty="0">
                        <a:solidFill>
                          <a:schemeClr val="tx1"/>
                        </a:solidFill>
                      </a:endParaRPr>
                    </a:p>
                  </a:txBody>
                  <a:tcPr>
                    <a:solidFill>
                      <a:srgbClr val="FFC000"/>
                    </a:solidFill>
                  </a:tcPr>
                </a:tc>
                <a:extLst>
                  <a:ext uri="{0D108BD9-81ED-4DB2-BD59-A6C34878D82A}">
                    <a16:rowId xmlns:a16="http://schemas.microsoft.com/office/drawing/2014/main" val="2848642881"/>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pPr algn="ctr">
                        <a:lnSpc>
                          <a:spcPct val="150000"/>
                        </a:lnSpc>
                      </a:pPr>
                      <a:r>
                        <a:rPr lang="en-US" sz="1000" b="1" dirty="0">
                          <a:solidFill>
                            <a:schemeClr val="tx1"/>
                          </a:solidFill>
                        </a:rPr>
                        <a:t>02:30:39pm</a:t>
                      </a:r>
                    </a:p>
                  </a:txBody>
                  <a:tcPr>
                    <a:solidFill>
                      <a:srgbClr val="FFC000"/>
                    </a:solidFill>
                  </a:tcPr>
                </a:tc>
                <a:tc>
                  <a:txBody>
                    <a:bodyPr/>
                    <a:lstStyle/>
                    <a:p>
                      <a:pPr algn="ctr">
                        <a:lnSpc>
                          <a:spcPct val="150000"/>
                        </a:lnSpc>
                      </a:pPr>
                      <a:r>
                        <a:rPr lang="en-US" sz="1000" b="1" dirty="0">
                          <a:solidFill>
                            <a:schemeClr val="tx1"/>
                          </a:solidFill>
                        </a:rPr>
                        <a:t>15.0V</a:t>
                      </a:r>
                    </a:p>
                  </a:txBody>
                  <a:tcPr>
                    <a:solidFill>
                      <a:srgbClr val="FFC000"/>
                    </a:solidFill>
                  </a:tcPr>
                </a:tc>
                <a:tc>
                  <a:txBody>
                    <a:bodyPr/>
                    <a:lstStyle/>
                    <a:p>
                      <a:pPr algn="ctr">
                        <a:lnSpc>
                          <a:spcPct val="150000"/>
                        </a:lnSpc>
                      </a:pPr>
                      <a:r>
                        <a:rPr lang="en-US" sz="1000" b="1" dirty="0">
                          <a:solidFill>
                            <a:schemeClr val="tx1"/>
                          </a:solidFill>
                        </a:rPr>
                        <a:t>House Battery Volts &gt; 15V</a:t>
                      </a:r>
                    </a:p>
                  </a:txBody>
                  <a:tcPr>
                    <a:solidFill>
                      <a:srgbClr val="FFC000"/>
                    </a:solidFill>
                  </a:tcPr>
                </a:tc>
                <a:tc>
                  <a:txBody>
                    <a:bodyPr/>
                    <a:lstStyle/>
                    <a:p>
                      <a:endParaRPr lang="en-US" sz="900" dirty="0">
                        <a:solidFill>
                          <a:schemeClr val="tx1"/>
                        </a:solidFill>
                      </a:endParaRPr>
                    </a:p>
                  </a:txBody>
                  <a:tcPr>
                    <a:solidFill>
                      <a:srgbClr val="FFC000"/>
                    </a:solidFill>
                  </a:tcPr>
                </a:tc>
                <a:extLst>
                  <a:ext uri="{0D108BD9-81ED-4DB2-BD59-A6C34878D82A}">
                    <a16:rowId xmlns:a16="http://schemas.microsoft.com/office/drawing/2014/main" val="2248464759"/>
                  </a:ext>
                </a:extLst>
              </a:tr>
            </a:tbl>
          </a:graphicData>
        </a:graphic>
      </p:graphicFrame>
      <p:sp>
        <p:nvSpPr>
          <p:cNvPr id="22" name="Rectangle: Rounded Corners 21">
            <a:extLst>
              <a:ext uri="{FF2B5EF4-FFF2-40B4-BE49-F238E27FC236}">
                <a16:creationId xmlns:a16="http://schemas.microsoft.com/office/drawing/2014/main" id="{2579C226-12E5-4EBE-A0A1-024F5DF95455}"/>
              </a:ext>
            </a:extLst>
          </p:cNvPr>
          <p:cNvSpPr/>
          <p:nvPr/>
        </p:nvSpPr>
        <p:spPr>
          <a:xfrm>
            <a:off x="3138592" y="2313426"/>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Action</a:t>
            </a:r>
          </a:p>
        </p:txBody>
      </p:sp>
      <p:sp>
        <p:nvSpPr>
          <p:cNvPr id="23" name="Rectangle: Rounded Corners 22">
            <a:extLst>
              <a:ext uri="{FF2B5EF4-FFF2-40B4-BE49-F238E27FC236}">
                <a16:creationId xmlns:a16="http://schemas.microsoft.com/office/drawing/2014/main" id="{EB6A32F0-02DE-40A1-917A-DB09F0D8C17A}"/>
              </a:ext>
            </a:extLst>
          </p:cNvPr>
          <p:cNvSpPr/>
          <p:nvPr/>
        </p:nvSpPr>
        <p:spPr>
          <a:xfrm>
            <a:off x="3138592" y="1922250"/>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Action</a:t>
            </a:r>
          </a:p>
        </p:txBody>
      </p:sp>
      <p:sp>
        <p:nvSpPr>
          <p:cNvPr id="24" name="Rectangle: Rounded Corners 23">
            <a:extLst>
              <a:ext uri="{FF2B5EF4-FFF2-40B4-BE49-F238E27FC236}">
                <a16:creationId xmlns:a16="http://schemas.microsoft.com/office/drawing/2014/main" id="{CC137F0C-3A10-4DD8-87D3-B4007EABC7DA}"/>
              </a:ext>
            </a:extLst>
          </p:cNvPr>
          <p:cNvSpPr/>
          <p:nvPr/>
        </p:nvSpPr>
        <p:spPr>
          <a:xfrm>
            <a:off x="3789728" y="2313426"/>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Detail</a:t>
            </a:r>
          </a:p>
        </p:txBody>
      </p:sp>
      <p:sp>
        <p:nvSpPr>
          <p:cNvPr id="25" name="Rectangle: Rounded Corners 24">
            <a:extLst>
              <a:ext uri="{FF2B5EF4-FFF2-40B4-BE49-F238E27FC236}">
                <a16:creationId xmlns:a16="http://schemas.microsoft.com/office/drawing/2014/main" id="{90ECC94A-906C-4CD7-9770-8403EC37112E}"/>
              </a:ext>
            </a:extLst>
          </p:cNvPr>
          <p:cNvSpPr/>
          <p:nvPr/>
        </p:nvSpPr>
        <p:spPr>
          <a:xfrm>
            <a:off x="3789728" y="1922250"/>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Detail</a:t>
            </a:r>
          </a:p>
        </p:txBody>
      </p:sp>
      <p:sp>
        <p:nvSpPr>
          <p:cNvPr id="26" name="Rectangle: Rounded Corners 25">
            <a:extLst>
              <a:ext uri="{FF2B5EF4-FFF2-40B4-BE49-F238E27FC236}">
                <a16:creationId xmlns:a16="http://schemas.microsoft.com/office/drawing/2014/main" id="{2790BD60-77E2-448B-AE26-B68252723D5B}"/>
              </a:ext>
            </a:extLst>
          </p:cNvPr>
          <p:cNvSpPr/>
          <p:nvPr/>
        </p:nvSpPr>
        <p:spPr>
          <a:xfrm>
            <a:off x="4415088" y="1922250"/>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Edit</a:t>
            </a:r>
          </a:p>
        </p:txBody>
      </p:sp>
      <p:sp>
        <p:nvSpPr>
          <p:cNvPr id="27" name="Rectangle: Rounded Corners 26">
            <a:extLst>
              <a:ext uri="{FF2B5EF4-FFF2-40B4-BE49-F238E27FC236}">
                <a16:creationId xmlns:a16="http://schemas.microsoft.com/office/drawing/2014/main" id="{206CD307-CF65-49D0-B63A-58394B1EC4DE}"/>
              </a:ext>
            </a:extLst>
          </p:cNvPr>
          <p:cNvSpPr/>
          <p:nvPr/>
        </p:nvSpPr>
        <p:spPr>
          <a:xfrm>
            <a:off x="4408640" y="2313426"/>
            <a:ext cx="548640" cy="274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Edit</a:t>
            </a:r>
          </a:p>
        </p:txBody>
      </p:sp>
      <p:grpSp>
        <p:nvGrpSpPr>
          <p:cNvPr id="31" name="Group 30">
            <a:extLst>
              <a:ext uri="{FF2B5EF4-FFF2-40B4-BE49-F238E27FC236}">
                <a16:creationId xmlns:a16="http://schemas.microsoft.com/office/drawing/2014/main" id="{CEF13B8E-D07C-4424-887D-7F00524F3FB8}"/>
              </a:ext>
            </a:extLst>
          </p:cNvPr>
          <p:cNvGrpSpPr/>
          <p:nvPr/>
        </p:nvGrpSpPr>
        <p:grpSpPr>
          <a:xfrm>
            <a:off x="6077664" y="749827"/>
            <a:ext cx="1275117" cy="261610"/>
            <a:chOff x="5309031" y="860982"/>
            <a:chExt cx="1275117" cy="279418"/>
          </a:xfrm>
        </p:grpSpPr>
        <p:sp>
          <p:nvSpPr>
            <p:cNvPr id="5" name="Rectangle 4">
              <a:extLst>
                <a:ext uri="{FF2B5EF4-FFF2-40B4-BE49-F238E27FC236}">
                  <a16:creationId xmlns:a16="http://schemas.microsoft.com/office/drawing/2014/main" id="{C7CF8C2B-F8BB-4B84-870F-80AF51B8A93F}"/>
                </a:ext>
              </a:extLst>
            </p:cNvPr>
            <p:cNvSpPr/>
            <p:nvPr/>
          </p:nvSpPr>
          <p:spPr>
            <a:xfrm>
              <a:off x="5309031" y="912657"/>
              <a:ext cx="212437" cy="166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1AA4651-A7EB-4AF9-A51B-8CBB76F10E6C}"/>
                </a:ext>
              </a:extLst>
            </p:cNvPr>
            <p:cNvSpPr txBox="1"/>
            <p:nvPr/>
          </p:nvSpPr>
          <p:spPr>
            <a:xfrm>
              <a:off x="5529325" y="860982"/>
              <a:ext cx="1054823" cy="279418"/>
            </a:xfrm>
            <a:prstGeom prst="rect">
              <a:avLst/>
            </a:prstGeom>
            <a:noFill/>
          </p:spPr>
          <p:txBody>
            <a:bodyPr wrap="square" rtlCol="0">
              <a:spAutoFit/>
            </a:bodyPr>
            <a:lstStyle/>
            <a:p>
              <a:pPr algn="r"/>
              <a:r>
                <a:rPr lang="en-US" sz="1100" dirty="0">
                  <a:solidFill>
                    <a:schemeClr val="bg1"/>
                  </a:solidFill>
                </a:rPr>
                <a:t>Show Inactive</a:t>
              </a:r>
            </a:p>
          </p:txBody>
        </p:sp>
      </p:grpSp>
      <p:grpSp>
        <p:nvGrpSpPr>
          <p:cNvPr id="32" name="Group 31">
            <a:extLst>
              <a:ext uri="{FF2B5EF4-FFF2-40B4-BE49-F238E27FC236}">
                <a16:creationId xmlns:a16="http://schemas.microsoft.com/office/drawing/2014/main" id="{6E6E5AB5-6F4A-4C81-8490-87010034E570}"/>
              </a:ext>
            </a:extLst>
          </p:cNvPr>
          <p:cNvGrpSpPr/>
          <p:nvPr/>
        </p:nvGrpSpPr>
        <p:grpSpPr>
          <a:xfrm>
            <a:off x="7664293" y="758467"/>
            <a:ext cx="1285838" cy="261610"/>
            <a:chOff x="6964842" y="863544"/>
            <a:chExt cx="1285838" cy="265463"/>
          </a:xfrm>
        </p:grpSpPr>
        <p:sp>
          <p:nvSpPr>
            <p:cNvPr id="29" name="TextBox 28">
              <a:extLst>
                <a:ext uri="{FF2B5EF4-FFF2-40B4-BE49-F238E27FC236}">
                  <a16:creationId xmlns:a16="http://schemas.microsoft.com/office/drawing/2014/main" id="{AA6732CB-270A-4B6C-82DE-4711914062C6}"/>
                </a:ext>
              </a:extLst>
            </p:cNvPr>
            <p:cNvSpPr txBox="1"/>
            <p:nvPr/>
          </p:nvSpPr>
          <p:spPr>
            <a:xfrm>
              <a:off x="7195857" y="863544"/>
              <a:ext cx="1054823" cy="265463"/>
            </a:xfrm>
            <a:prstGeom prst="rect">
              <a:avLst/>
            </a:prstGeom>
            <a:noFill/>
          </p:spPr>
          <p:txBody>
            <a:bodyPr wrap="square" rtlCol="0">
              <a:spAutoFit/>
            </a:bodyPr>
            <a:lstStyle/>
            <a:p>
              <a:pPr algn="r"/>
              <a:r>
                <a:rPr lang="en-US" sz="1100" dirty="0">
                  <a:solidFill>
                    <a:schemeClr val="bg1"/>
                  </a:solidFill>
                </a:rPr>
                <a:t>Show Disabled</a:t>
              </a:r>
            </a:p>
          </p:txBody>
        </p:sp>
        <p:sp>
          <p:nvSpPr>
            <p:cNvPr id="30" name="Rectangle 29">
              <a:extLst>
                <a:ext uri="{FF2B5EF4-FFF2-40B4-BE49-F238E27FC236}">
                  <a16:creationId xmlns:a16="http://schemas.microsoft.com/office/drawing/2014/main" id="{095CB074-FFD8-4FEB-8B94-C34CAAD5EF1E}"/>
                </a:ext>
              </a:extLst>
            </p:cNvPr>
            <p:cNvSpPr/>
            <p:nvPr/>
          </p:nvSpPr>
          <p:spPr>
            <a:xfrm>
              <a:off x="6964842" y="911222"/>
              <a:ext cx="212437" cy="157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3" name="Rectangle: Rounded Corners 32">
            <a:extLst>
              <a:ext uri="{FF2B5EF4-FFF2-40B4-BE49-F238E27FC236}">
                <a16:creationId xmlns:a16="http://schemas.microsoft.com/office/drawing/2014/main" id="{445EADAC-25FC-45E1-9D69-270D1AD73732}"/>
              </a:ext>
            </a:extLst>
          </p:cNvPr>
          <p:cNvSpPr/>
          <p:nvPr/>
        </p:nvSpPr>
        <p:spPr>
          <a:xfrm>
            <a:off x="4415088" y="767934"/>
            <a:ext cx="1339167" cy="2040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Log</a:t>
            </a:r>
          </a:p>
        </p:txBody>
      </p:sp>
      <p:sp>
        <p:nvSpPr>
          <p:cNvPr id="34" name="TextBox 33">
            <a:extLst>
              <a:ext uri="{FF2B5EF4-FFF2-40B4-BE49-F238E27FC236}">
                <a16:creationId xmlns:a16="http://schemas.microsoft.com/office/drawing/2014/main" id="{29E67D62-B134-4F30-866E-F767640458E2}"/>
              </a:ext>
            </a:extLst>
          </p:cNvPr>
          <p:cNvSpPr txBox="1"/>
          <p:nvPr/>
        </p:nvSpPr>
        <p:spPr>
          <a:xfrm>
            <a:off x="3174855" y="707134"/>
            <a:ext cx="1436954" cy="307777"/>
          </a:xfrm>
          <a:prstGeom prst="rect">
            <a:avLst/>
          </a:prstGeom>
          <a:noFill/>
        </p:spPr>
        <p:txBody>
          <a:bodyPr wrap="square" rtlCol="0">
            <a:spAutoFit/>
          </a:bodyPr>
          <a:lstStyle/>
          <a:p>
            <a:r>
              <a:rPr lang="en-US" sz="1400" dirty="0">
                <a:solidFill>
                  <a:schemeClr val="bg1">
                    <a:lumMod val="65000"/>
                  </a:schemeClr>
                </a:solidFill>
              </a:rPr>
              <a:t>Alert Status</a:t>
            </a:r>
          </a:p>
        </p:txBody>
      </p:sp>
      <p:sp>
        <p:nvSpPr>
          <p:cNvPr id="38" name="Rectangle: Rounded Corners 37">
            <a:extLst>
              <a:ext uri="{FF2B5EF4-FFF2-40B4-BE49-F238E27FC236}">
                <a16:creationId xmlns:a16="http://schemas.microsoft.com/office/drawing/2014/main" id="{9208730C-33AB-4B2F-A9E5-29CF2F65D979}"/>
              </a:ext>
            </a:extLst>
          </p:cNvPr>
          <p:cNvSpPr/>
          <p:nvPr/>
        </p:nvSpPr>
        <p:spPr>
          <a:xfrm>
            <a:off x="3184091" y="5763011"/>
            <a:ext cx="1462159" cy="4114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95000"/>
                    <a:lumOff val="5000"/>
                  </a:schemeClr>
                </a:solidFill>
              </a:rPr>
              <a:t>Alarm Clock: Local</a:t>
            </a:r>
          </a:p>
        </p:txBody>
      </p:sp>
      <p:sp>
        <p:nvSpPr>
          <p:cNvPr id="39" name="Rectangle: Rounded Corners 38">
            <a:extLst>
              <a:ext uri="{FF2B5EF4-FFF2-40B4-BE49-F238E27FC236}">
                <a16:creationId xmlns:a16="http://schemas.microsoft.com/office/drawing/2014/main" id="{C52AEF99-0EAC-4F03-8F4E-69614D1EE2BA}"/>
              </a:ext>
            </a:extLst>
          </p:cNvPr>
          <p:cNvSpPr/>
          <p:nvPr/>
        </p:nvSpPr>
        <p:spPr>
          <a:xfrm>
            <a:off x="4707911" y="5764626"/>
            <a:ext cx="1462159" cy="4114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lumMod val="95000"/>
                    <a:lumOff val="5000"/>
                  </a:schemeClr>
                </a:solidFill>
              </a:rPr>
              <a:t>Starter Battery Volts &gt;</a:t>
            </a:r>
            <a:endParaRPr lang="en-US" sz="1400" b="1" dirty="0">
              <a:solidFill>
                <a:schemeClr val="tx1">
                  <a:lumMod val="95000"/>
                  <a:lumOff val="5000"/>
                </a:schemeClr>
              </a:solidFill>
            </a:endParaRPr>
          </a:p>
        </p:txBody>
      </p:sp>
      <p:sp>
        <p:nvSpPr>
          <p:cNvPr id="40" name="Rectangle: Rounded Corners 39">
            <a:extLst>
              <a:ext uri="{FF2B5EF4-FFF2-40B4-BE49-F238E27FC236}">
                <a16:creationId xmlns:a16="http://schemas.microsoft.com/office/drawing/2014/main" id="{F6C9ECFD-495A-4072-B26B-B1A2862F5E58}"/>
              </a:ext>
            </a:extLst>
          </p:cNvPr>
          <p:cNvSpPr/>
          <p:nvPr/>
        </p:nvSpPr>
        <p:spPr>
          <a:xfrm>
            <a:off x="6240968" y="5758632"/>
            <a:ext cx="1462159" cy="4114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lumMod val="95000"/>
                    <a:lumOff val="5000"/>
                  </a:schemeClr>
                </a:solidFill>
              </a:rPr>
              <a:t>House</a:t>
            </a:r>
            <a:r>
              <a:rPr lang="en-US" sz="1400" b="1" dirty="0">
                <a:solidFill>
                  <a:schemeClr val="tx1">
                    <a:lumMod val="95000"/>
                    <a:lumOff val="5000"/>
                  </a:schemeClr>
                </a:solidFill>
              </a:rPr>
              <a:t> </a:t>
            </a:r>
            <a:r>
              <a:rPr lang="en-US" sz="1000" b="1" dirty="0">
                <a:solidFill>
                  <a:schemeClr val="tx1">
                    <a:lumMod val="95000"/>
                    <a:lumOff val="5000"/>
                  </a:schemeClr>
                </a:solidFill>
              </a:rPr>
              <a:t>Battery Volts &gt;</a:t>
            </a:r>
          </a:p>
        </p:txBody>
      </p:sp>
      <p:sp>
        <p:nvSpPr>
          <p:cNvPr id="42" name="Rectangle 41">
            <a:extLst>
              <a:ext uri="{FF2B5EF4-FFF2-40B4-BE49-F238E27FC236}">
                <a16:creationId xmlns:a16="http://schemas.microsoft.com/office/drawing/2014/main" id="{13D49B77-0DB3-4D83-BAE9-5F5054DE8C93}"/>
              </a:ext>
            </a:extLst>
          </p:cNvPr>
          <p:cNvSpPr/>
          <p:nvPr/>
        </p:nvSpPr>
        <p:spPr>
          <a:xfrm>
            <a:off x="3147147" y="5728819"/>
            <a:ext cx="5894268" cy="474806"/>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tx1">
                    <a:lumMod val="50000"/>
                    <a:lumOff val="50000"/>
                  </a:schemeClr>
                </a:solidFill>
              </a:rPr>
              <a:t>MOORED</a:t>
            </a:r>
          </a:p>
        </p:txBody>
      </p:sp>
    </p:spTree>
    <p:extLst>
      <p:ext uri="{BB962C8B-B14F-4D97-AF65-F5344CB8AC3E}">
        <p14:creationId xmlns:p14="http://schemas.microsoft.com/office/powerpoint/2010/main" val="204439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generated with high confidence">
            <a:extLst>
              <a:ext uri="{FF2B5EF4-FFF2-40B4-BE49-F238E27FC236}">
                <a16:creationId xmlns:a16="http://schemas.microsoft.com/office/drawing/2014/main" id="{67E2CD70-FEF5-4A77-87DC-84D6CEBF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70" y="2483501"/>
            <a:ext cx="10972800" cy="1969014"/>
          </a:xfrm>
          <a:prstGeom prst="rect">
            <a:avLst/>
          </a:prstGeom>
        </p:spPr>
      </p:pic>
      <p:sp>
        <p:nvSpPr>
          <p:cNvPr id="6" name="Rectangle 5">
            <a:extLst>
              <a:ext uri="{FF2B5EF4-FFF2-40B4-BE49-F238E27FC236}">
                <a16:creationId xmlns:a16="http://schemas.microsoft.com/office/drawing/2014/main" id="{1C4103CE-4A42-4EB3-8CBA-D961FE1108BD}"/>
              </a:ext>
            </a:extLst>
          </p:cNvPr>
          <p:cNvSpPr/>
          <p:nvPr/>
        </p:nvSpPr>
        <p:spPr>
          <a:xfrm>
            <a:off x="9236" y="0"/>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50000"/>
                    <a:lumOff val="50000"/>
                  </a:schemeClr>
                </a:solidFill>
              </a:rPr>
              <a:t>Toolbar</a:t>
            </a:r>
          </a:p>
        </p:txBody>
      </p:sp>
      <p:sp>
        <p:nvSpPr>
          <p:cNvPr id="7" name="Rectangle 6">
            <a:extLst>
              <a:ext uri="{FF2B5EF4-FFF2-40B4-BE49-F238E27FC236}">
                <a16:creationId xmlns:a16="http://schemas.microsoft.com/office/drawing/2014/main" id="{09E5432C-DB0B-4C44-85D6-9902ECC11234}"/>
              </a:ext>
            </a:extLst>
          </p:cNvPr>
          <p:cNvSpPr/>
          <p:nvPr/>
        </p:nvSpPr>
        <p:spPr>
          <a:xfrm>
            <a:off x="0" y="6657993"/>
            <a:ext cx="12161520" cy="182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lumMod val="50000"/>
                  </a:schemeClr>
                </a:solidFill>
              </a:rPr>
              <a:t>Status Bar</a:t>
            </a:r>
          </a:p>
        </p:txBody>
      </p:sp>
      <p:sp>
        <p:nvSpPr>
          <p:cNvPr id="9" name="Rectangle 8">
            <a:extLst>
              <a:ext uri="{FF2B5EF4-FFF2-40B4-BE49-F238E27FC236}">
                <a16:creationId xmlns:a16="http://schemas.microsoft.com/office/drawing/2014/main" id="{0AC42ED4-D5B8-4271-9B11-9912F90F275B}"/>
              </a:ext>
            </a:extLst>
          </p:cNvPr>
          <p:cNvSpPr/>
          <p:nvPr/>
        </p:nvSpPr>
        <p:spPr>
          <a:xfrm>
            <a:off x="9236" y="6225069"/>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Footer</a:t>
            </a:r>
          </a:p>
        </p:txBody>
      </p:sp>
      <p:sp>
        <p:nvSpPr>
          <p:cNvPr id="10" name="Rectangle 9">
            <a:extLst>
              <a:ext uri="{FF2B5EF4-FFF2-40B4-BE49-F238E27FC236}">
                <a16:creationId xmlns:a16="http://schemas.microsoft.com/office/drawing/2014/main" id="{72B083EB-3373-4597-BFA5-2F9246EBE20E}"/>
              </a:ext>
            </a:extLst>
          </p:cNvPr>
          <p:cNvSpPr/>
          <p:nvPr/>
        </p:nvSpPr>
        <p:spPr>
          <a:xfrm>
            <a:off x="4618" y="182880"/>
            <a:ext cx="12161520" cy="4114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Header</a:t>
            </a:r>
          </a:p>
        </p:txBody>
      </p:sp>
      <p:grpSp>
        <p:nvGrpSpPr>
          <p:cNvPr id="18" name="Group 17">
            <a:extLst>
              <a:ext uri="{FF2B5EF4-FFF2-40B4-BE49-F238E27FC236}">
                <a16:creationId xmlns:a16="http://schemas.microsoft.com/office/drawing/2014/main" id="{14DFCE6C-CB9A-4F2C-A14E-DEAFD114402B}"/>
              </a:ext>
            </a:extLst>
          </p:cNvPr>
          <p:cNvGrpSpPr/>
          <p:nvPr/>
        </p:nvGrpSpPr>
        <p:grpSpPr>
          <a:xfrm>
            <a:off x="5828756" y="6385089"/>
            <a:ext cx="530571" cy="91440"/>
            <a:chOff x="5828756" y="6385089"/>
            <a:chExt cx="530571" cy="91440"/>
          </a:xfrm>
        </p:grpSpPr>
        <p:sp>
          <p:nvSpPr>
            <p:cNvPr id="11" name="Flowchart: Connector 10">
              <a:extLst>
                <a:ext uri="{FF2B5EF4-FFF2-40B4-BE49-F238E27FC236}">
                  <a16:creationId xmlns:a16="http://schemas.microsoft.com/office/drawing/2014/main" id="{344B1BFD-06DB-409F-BA22-B794F8833EA1}"/>
                </a:ext>
              </a:extLst>
            </p:cNvPr>
            <p:cNvSpPr/>
            <p:nvPr/>
          </p:nvSpPr>
          <p:spPr>
            <a:xfrm>
              <a:off x="5828756"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F065D534-0E1A-4C30-869F-4F494B20279F}"/>
                </a:ext>
              </a:extLst>
            </p:cNvPr>
            <p:cNvSpPr/>
            <p:nvPr/>
          </p:nvSpPr>
          <p:spPr>
            <a:xfrm>
              <a:off x="6054050"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165A50D9-477A-435B-9E50-D5E1F9D7D55B}"/>
                </a:ext>
              </a:extLst>
            </p:cNvPr>
            <p:cNvSpPr/>
            <p:nvPr/>
          </p:nvSpPr>
          <p:spPr>
            <a:xfrm>
              <a:off x="6267887" y="6385089"/>
              <a:ext cx="91440" cy="91440"/>
            </a:xfrm>
            <a:prstGeom prst="flowChartConnector">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2E181F4-703F-47D6-99E5-21212715DA7D}"/>
              </a:ext>
            </a:extLst>
          </p:cNvPr>
          <p:cNvSpPr/>
          <p:nvPr/>
        </p:nvSpPr>
        <p:spPr>
          <a:xfrm>
            <a:off x="15240" y="0"/>
            <a:ext cx="12161520" cy="6936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a:extLst>
              <a:ext uri="{FF2B5EF4-FFF2-40B4-BE49-F238E27FC236}">
                <a16:creationId xmlns:a16="http://schemas.microsoft.com/office/drawing/2014/main" id="{CA6AA049-FB3E-458F-8E77-BE6E7328E1C6}"/>
              </a:ext>
            </a:extLst>
          </p:cNvPr>
          <p:cNvSpPr/>
          <p:nvPr/>
        </p:nvSpPr>
        <p:spPr>
          <a:xfrm>
            <a:off x="106465" y="31896"/>
            <a:ext cx="6035040" cy="549286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Settings </a:t>
            </a:r>
          </a:p>
        </p:txBody>
      </p:sp>
      <p:sp>
        <p:nvSpPr>
          <p:cNvPr id="15" name="Rectangle 14">
            <a:extLst>
              <a:ext uri="{FF2B5EF4-FFF2-40B4-BE49-F238E27FC236}">
                <a16:creationId xmlns:a16="http://schemas.microsoft.com/office/drawing/2014/main" id="{9F173127-B10A-49C3-95EB-5E5AF41B607E}"/>
              </a:ext>
            </a:extLst>
          </p:cNvPr>
          <p:cNvSpPr/>
          <p:nvPr/>
        </p:nvSpPr>
        <p:spPr>
          <a:xfrm>
            <a:off x="6127018" y="649315"/>
            <a:ext cx="5991092" cy="549286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Favorites</a:t>
            </a:r>
          </a:p>
        </p:txBody>
      </p:sp>
      <p:sp>
        <p:nvSpPr>
          <p:cNvPr id="17" name="Rectangle: Rounded Corners 16">
            <a:extLst>
              <a:ext uri="{FF2B5EF4-FFF2-40B4-BE49-F238E27FC236}">
                <a16:creationId xmlns:a16="http://schemas.microsoft.com/office/drawing/2014/main" id="{BBF832A0-9EBB-4AF4-9BC3-3B397C558444}"/>
              </a:ext>
            </a:extLst>
          </p:cNvPr>
          <p:cNvSpPr/>
          <p:nvPr/>
        </p:nvSpPr>
        <p:spPr>
          <a:xfrm>
            <a:off x="255834" y="1118408"/>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a:t>
            </a:r>
          </a:p>
        </p:txBody>
      </p:sp>
      <p:sp>
        <p:nvSpPr>
          <p:cNvPr id="19" name="Rectangle: Rounded Corners 18">
            <a:extLst>
              <a:ext uri="{FF2B5EF4-FFF2-40B4-BE49-F238E27FC236}">
                <a16:creationId xmlns:a16="http://schemas.microsoft.com/office/drawing/2014/main" id="{A1E9D257-C345-4559-B2E4-E79852DD2DA3}"/>
              </a:ext>
            </a:extLst>
          </p:cNvPr>
          <p:cNvSpPr/>
          <p:nvPr/>
        </p:nvSpPr>
        <p:spPr>
          <a:xfrm>
            <a:off x="255833" y="1772554"/>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Alerts Setup</a:t>
            </a:r>
          </a:p>
        </p:txBody>
      </p:sp>
      <p:sp>
        <p:nvSpPr>
          <p:cNvPr id="20" name="Rectangle: Rounded Corners 19">
            <a:extLst>
              <a:ext uri="{FF2B5EF4-FFF2-40B4-BE49-F238E27FC236}">
                <a16:creationId xmlns:a16="http://schemas.microsoft.com/office/drawing/2014/main" id="{F4DB97E9-53DB-4FA2-B2D2-9DE2218CFFDF}"/>
              </a:ext>
            </a:extLst>
          </p:cNvPr>
          <p:cNvSpPr/>
          <p:nvPr/>
        </p:nvSpPr>
        <p:spPr>
          <a:xfrm>
            <a:off x="255833" y="2428546"/>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BNWAS</a:t>
            </a:r>
          </a:p>
        </p:txBody>
      </p:sp>
      <p:sp>
        <p:nvSpPr>
          <p:cNvPr id="25" name="Rectangle: Rounded Corners 24">
            <a:extLst>
              <a:ext uri="{FF2B5EF4-FFF2-40B4-BE49-F238E27FC236}">
                <a16:creationId xmlns:a16="http://schemas.microsoft.com/office/drawing/2014/main" id="{6485F9E9-9288-4FA5-B187-B5AEF64BF1E9}"/>
              </a:ext>
            </a:extLst>
          </p:cNvPr>
          <p:cNvSpPr/>
          <p:nvPr/>
        </p:nvSpPr>
        <p:spPr>
          <a:xfrm>
            <a:off x="255830" y="5054790"/>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Screen</a:t>
            </a:r>
          </a:p>
        </p:txBody>
      </p:sp>
      <p:sp>
        <p:nvSpPr>
          <p:cNvPr id="26" name="Rectangle: Rounded Corners 25">
            <a:extLst>
              <a:ext uri="{FF2B5EF4-FFF2-40B4-BE49-F238E27FC236}">
                <a16:creationId xmlns:a16="http://schemas.microsoft.com/office/drawing/2014/main" id="{60F54443-8FD2-4344-B0B2-CAE9F661CA48}"/>
              </a:ext>
            </a:extLst>
          </p:cNvPr>
          <p:cNvSpPr/>
          <p:nvPr/>
        </p:nvSpPr>
        <p:spPr>
          <a:xfrm>
            <a:off x="255831" y="4324983"/>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Cameras Setup</a:t>
            </a:r>
          </a:p>
        </p:txBody>
      </p:sp>
      <p:sp>
        <p:nvSpPr>
          <p:cNvPr id="27" name="Rectangle: Rounded Corners 26">
            <a:extLst>
              <a:ext uri="{FF2B5EF4-FFF2-40B4-BE49-F238E27FC236}">
                <a16:creationId xmlns:a16="http://schemas.microsoft.com/office/drawing/2014/main" id="{B3F8E5DA-43DF-4F73-9D0C-0DF56D61CEFE}"/>
              </a:ext>
            </a:extLst>
          </p:cNvPr>
          <p:cNvSpPr/>
          <p:nvPr/>
        </p:nvSpPr>
        <p:spPr>
          <a:xfrm>
            <a:off x="4374826" y="1062524"/>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Configuration</a:t>
            </a:r>
          </a:p>
        </p:txBody>
      </p:sp>
      <p:sp>
        <p:nvSpPr>
          <p:cNvPr id="28" name="Rectangle: Rounded Corners 27">
            <a:extLst>
              <a:ext uri="{FF2B5EF4-FFF2-40B4-BE49-F238E27FC236}">
                <a16:creationId xmlns:a16="http://schemas.microsoft.com/office/drawing/2014/main" id="{2C8D5A65-344B-43C5-8629-749EC40FBBB7}"/>
              </a:ext>
            </a:extLst>
          </p:cNvPr>
          <p:cNvSpPr/>
          <p:nvPr/>
        </p:nvSpPr>
        <p:spPr>
          <a:xfrm>
            <a:off x="255831" y="3659829"/>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Telemetric</a:t>
            </a:r>
          </a:p>
        </p:txBody>
      </p:sp>
      <p:sp>
        <p:nvSpPr>
          <p:cNvPr id="29" name="Rectangle: Rounded Corners 28">
            <a:extLst>
              <a:ext uri="{FF2B5EF4-FFF2-40B4-BE49-F238E27FC236}">
                <a16:creationId xmlns:a16="http://schemas.microsoft.com/office/drawing/2014/main" id="{06ADFF4F-B746-4E2E-BD85-FE48780FA6BF}"/>
              </a:ext>
            </a:extLst>
          </p:cNvPr>
          <p:cNvSpPr/>
          <p:nvPr/>
        </p:nvSpPr>
        <p:spPr>
          <a:xfrm>
            <a:off x="255831" y="3001420"/>
            <a:ext cx="1668490"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Power Management</a:t>
            </a:r>
          </a:p>
        </p:txBody>
      </p:sp>
      <p:sp>
        <p:nvSpPr>
          <p:cNvPr id="30" name="Rectangle: Rounded Corners 29">
            <a:extLst>
              <a:ext uri="{FF2B5EF4-FFF2-40B4-BE49-F238E27FC236}">
                <a16:creationId xmlns:a16="http://schemas.microsoft.com/office/drawing/2014/main" id="{52423728-E566-462B-B161-4ACCE14241D4}"/>
              </a:ext>
            </a:extLst>
          </p:cNvPr>
          <p:cNvSpPr/>
          <p:nvPr/>
        </p:nvSpPr>
        <p:spPr>
          <a:xfrm>
            <a:off x="3344600" y="5050532"/>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Screens Setup</a:t>
            </a:r>
          </a:p>
        </p:txBody>
      </p:sp>
      <p:sp>
        <p:nvSpPr>
          <p:cNvPr id="31" name="Rectangle: Rounded Corners 30">
            <a:extLst>
              <a:ext uri="{FF2B5EF4-FFF2-40B4-BE49-F238E27FC236}">
                <a16:creationId xmlns:a16="http://schemas.microsoft.com/office/drawing/2014/main" id="{B40FC06F-61CA-4174-81C1-78EBD9FE7D5D}"/>
              </a:ext>
            </a:extLst>
          </p:cNvPr>
          <p:cNvSpPr/>
          <p:nvPr/>
        </p:nvSpPr>
        <p:spPr>
          <a:xfrm>
            <a:off x="4299061" y="1830313"/>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Set Password</a:t>
            </a:r>
          </a:p>
        </p:txBody>
      </p:sp>
      <p:sp>
        <p:nvSpPr>
          <p:cNvPr id="32" name="Rectangle: Rounded Corners 31">
            <a:extLst>
              <a:ext uri="{FF2B5EF4-FFF2-40B4-BE49-F238E27FC236}">
                <a16:creationId xmlns:a16="http://schemas.microsoft.com/office/drawing/2014/main" id="{80A9DA5A-3F19-4B91-A39B-9BD297FADF3F}"/>
              </a:ext>
            </a:extLst>
          </p:cNvPr>
          <p:cNvSpPr/>
          <p:nvPr/>
        </p:nvSpPr>
        <p:spPr>
          <a:xfrm>
            <a:off x="1924321" y="1772554"/>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Units Setup</a:t>
            </a:r>
          </a:p>
        </p:txBody>
      </p:sp>
      <p:sp>
        <p:nvSpPr>
          <p:cNvPr id="33" name="Rectangle: Rounded Corners 32">
            <a:extLst>
              <a:ext uri="{FF2B5EF4-FFF2-40B4-BE49-F238E27FC236}">
                <a16:creationId xmlns:a16="http://schemas.microsoft.com/office/drawing/2014/main" id="{D58B3619-F65E-4C63-9F35-8B367AC960AE}"/>
              </a:ext>
            </a:extLst>
          </p:cNvPr>
          <p:cNvSpPr/>
          <p:nvPr/>
        </p:nvSpPr>
        <p:spPr>
          <a:xfrm>
            <a:off x="1736455" y="5050532"/>
            <a:ext cx="1441346"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 Full Screen</a:t>
            </a:r>
          </a:p>
        </p:txBody>
      </p:sp>
      <p:sp>
        <p:nvSpPr>
          <p:cNvPr id="34" name="Rectangle: Rounded Corners 33">
            <a:extLst>
              <a:ext uri="{FF2B5EF4-FFF2-40B4-BE49-F238E27FC236}">
                <a16:creationId xmlns:a16="http://schemas.microsoft.com/office/drawing/2014/main" id="{0F784C22-35D2-46B6-B8D4-DF8F729BC775}"/>
              </a:ext>
            </a:extLst>
          </p:cNvPr>
          <p:cNvSpPr/>
          <p:nvPr/>
        </p:nvSpPr>
        <p:spPr>
          <a:xfrm>
            <a:off x="4244505" y="2366849"/>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Night Mode</a:t>
            </a:r>
          </a:p>
        </p:txBody>
      </p:sp>
      <p:sp>
        <p:nvSpPr>
          <p:cNvPr id="35" name="Rectangle: Rounded Corners 34">
            <a:extLst>
              <a:ext uri="{FF2B5EF4-FFF2-40B4-BE49-F238E27FC236}">
                <a16:creationId xmlns:a16="http://schemas.microsoft.com/office/drawing/2014/main" id="{9A7FA3C2-DCA8-4F11-AB3C-A1E2B9A44C16}"/>
              </a:ext>
            </a:extLst>
          </p:cNvPr>
          <p:cNvSpPr/>
          <p:nvPr/>
        </p:nvSpPr>
        <p:spPr>
          <a:xfrm>
            <a:off x="4244504" y="3017520"/>
            <a:ext cx="1350573" cy="411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Shutdown</a:t>
            </a:r>
          </a:p>
        </p:txBody>
      </p:sp>
    </p:spTree>
    <p:extLst>
      <p:ext uri="{BB962C8B-B14F-4D97-AF65-F5344CB8AC3E}">
        <p14:creationId xmlns:p14="http://schemas.microsoft.com/office/powerpoint/2010/main" val="13411910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2015-Carling-Theme">
  <a:themeElements>
    <a:clrScheme name="Custom 2">
      <a:dk1>
        <a:sysClr val="windowText" lastClr="000000"/>
      </a:dk1>
      <a:lt1>
        <a:sysClr val="window" lastClr="FFFFFF"/>
      </a:lt1>
      <a:dk2>
        <a:srgbClr val="212424"/>
      </a:dk2>
      <a:lt2>
        <a:srgbClr val="FFFFFE"/>
      </a:lt2>
      <a:accent1>
        <a:srgbClr val="005294"/>
      </a:accent1>
      <a:accent2>
        <a:srgbClr val="000000"/>
      </a:accent2>
      <a:accent3>
        <a:srgbClr val="191919"/>
      </a:accent3>
      <a:accent4>
        <a:srgbClr val="343434"/>
      </a:accent4>
      <a:accent5>
        <a:srgbClr val="4D4D4D"/>
      </a:accent5>
      <a:accent6>
        <a:srgbClr val="656565"/>
      </a:accent6>
      <a:hlink>
        <a:srgbClr val="005294"/>
      </a:hlink>
      <a:folHlink>
        <a:srgbClr val="005294"/>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015_Inside-no-Sub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015_Inside-with-Sub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390</Words>
  <Application>Microsoft Office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ＭＳ Ｐゴシック</vt:lpstr>
      <vt:lpstr>Arial</vt:lpstr>
      <vt:lpstr>Arial Narrow</vt:lpstr>
      <vt:lpstr>Calibri</vt:lpstr>
      <vt:lpstr>Calibri Light</vt:lpstr>
      <vt:lpstr>Tw Cen MT</vt:lpstr>
      <vt:lpstr>Droplet</vt:lpstr>
      <vt:lpstr>2015-Carling-Theme</vt:lpstr>
      <vt:lpstr>2015_Inside-no-Subtitle</vt:lpstr>
      <vt:lpstr>2015_Inside-with-Subtitle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N2KView®</dc:title>
  <dc:creator>Stephen Oo</dc:creator>
  <cp:lastModifiedBy>Stephen Oo</cp:lastModifiedBy>
  <cp:revision>119</cp:revision>
  <cp:lastPrinted>2018-10-16T13:09:44Z</cp:lastPrinted>
  <dcterms:created xsi:type="dcterms:W3CDTF">2018-07-09T13:11:47Z</dcterms:created>
  <dcterms:modified xsi:type="dcterms:W3CDTF">2018-10-16T20:10:18Z</dcterms:modified>
</cp:coreProperties>
</file>