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4AB1-8235-4E79-A665-FEED17A2963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A73C-85DC-4C10-9D04-42A67725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Mechanism of process execution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Tahira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context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Example: process A has moved from user to kernel mode, OS decides it must switch from A to B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Save context (PC, registers, kernel stack pointer) of A on kernel stack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Switch SP to kernel stack of </a:t>
            </a:r>
            <a:r>
              <a:rPr lang="en-US" dirty="0" smtClean="0"/>
              <a:t>B</a:t>
            </a:r>
          </a:p>
          <a:p>
            <a:r>
              <a:rPr lang="en-US" dirty="0" smtClean="0"/>
              <a:t> Restore </a:t>
            </a:r>
            <a:r>
              <a:rPr lang="en-US" dirty="0" smtClean="0"/>
              <a:t>context from B’s kernel stack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Who has saved registers on B’s kernel stack?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– </a:t>
            </a:r>
            <a:r>
              <a:rPr lang="en-US" dirty="0" smtClean="0"/>
              <a:t>OS did, when it switched out B in the </a:t>
            </a:r>
            <a:r>
              <a:rPr lang="en-US" dirty="0" smtClean="0"/>
              <a:t>past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• Now, CPU is running B in kernel mode, return-from-trap to switch to user mode of 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subtlety on saving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Context (PC and other CPU registers) saved on the kernel stack in two different scenarios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When going from user mode to kernel mode, user context (e.g., which instruction of user code you stopped at) is saved on kernel stack by the trap instruction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– </a:t>
            </a:r>
            <a:r>
              <a:rPr lang="en-US" dirty="0" smtClean="0"/>
              <a:t>Restored by return-from-trap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During a context switch, kernel context (e.g., where you stopped in the OS code) of process A is saved on the kernel stack of A by the context switching </a:t>
            </a:r>
            <a:r>
              <a:rPr lang="en-US" dirty="0" smtClean="0"/>
              <a:t>code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– Restores kernel context of process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Thank me, today’s lecture was short!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OS run a process? </a:t>
            </a:r>
          </a:p>
          <a:p>
            <a:r>
              <a:rPr lang="en-US" dirty="0" smtClean="0"/>
              <a:t> How does it handle a system call? •</a:t>
            </a:r>
          </a:p>
          <a:p>
            <a:r>
              <a:rPr lang="en-US" dirty="0" smtClean="0"/>
              <a:t> How does it context switch from one process to the other?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OS allocates memory and creates memory image – Code and data (from exe) – Stack and heap </a:t>
            </a:r>
          </a:p>
          <a:p>
            <a:r>
              <a:rPr lang="en-US" dirty="0" smtClean="0"/>
              <a:t>Points CPU program counter to current instruction – Other registers may store operands, return values etc. </a:t>
            </a:r>
          </a:p>
          <a:p>
            <a:r>
              <a:rPr lang="en-US" dirty="0" smtClean="0"/>
              <a:t>After setup, OS is out of the way and process executes directly on 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5250" y="2743200"/>
            <a:ext cx="1371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33850" y="2971800"/>
            <a:ext cx="838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3850" y="35052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0450" y="1752600"/>
            <a:ext cx="2091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Image</a:t>
            </a:r>
          </a:p>
          <a:p>
            <a:r>
              <a:rPr lang="en-US" sz="2400" dirty="0" smtClean="0"/>
              <a:t>Of a Process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433850" y="41910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33850" y="48006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8850" y="2667000"/>
            <a:ext cx="1143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1250" y="2895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05050" y="38862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5050" y="45720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5050" y="52578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 rot="5400000" flipH="1" flipV="1">
            <a:off x="6367050" y="4495800"/>
            <a:ext cx="11430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5450" y="2057400"/>
            <a:ext cx="174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CPU Context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1" idx="3"/>
            <a:endCxn id="5" idx="1"/>
          </p:cNvCxnSpPr>
          <p:nvPr/>
        </p:nvCxnSpPr>
        <p:spPr>
          <a:xfrm>
            <a:off x="6519450" y="3162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function call translates to a jump instruction</a:t>
            </a:r>
          </a:p>
          <a:p>
            <a:r>
              <a:rPr lang="en-US" dirty="0" smtClean="0"/>
              <a:t>A new stack frame pushed to stack and stack pointer (SP) updated </a:t>
            </a:r>
          </a:p>
          <a:p>
            <a:r>
              <a:rPr lang="en-US" dirty="0" smtClean="0"/>
              <a:t>Old value of PC (return value) pushed to stack and PC updated </a:t>
            </a:r>
          </a:p>
          <a:p>
            <a:r>
              <a:rPr lang="en-US" dirty="0" smtClean="0"/>
              <a:t>Stack frame contains return value, function arguments etc.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5250" y="1524000"/>
            <a:ext cx="13716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62800" y="2514600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62800" y="2895600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2800" y="3503612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5256212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1400" y="182880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0" y="243840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3505200"/>
            <a:ext cx="84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4034135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Old PC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97618" y="4267200"/>
            <a:ext cx="579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arg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63190" y="4495800"/>
            <a:ext cx="261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82880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7" idx="3"/>
            <a:endCxn id="11" idx="1"/>
          </p:cNvCxnSpPr>
          <p:nvPr/>
        </p:nvCxnSpPr>
        <p:spPr>
          <a:xfrm>
            <a:off x="6602870" y="2059633"/>
            <a:ext cx="78853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6553200" y="2286000"/>
            <a:ext cx="838200" cy="383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 system call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CPU hardware has multiple privilege levels </a:t>
            </a:r>
          </a:p>
          <a:p>
            <a:pPr lvl="1"/>
            <a:r>
              <a:rPr lang="en-US" dirty="0" smtClean="0"/>
              <a:t> One to run user code: user mode </a:t>
            </a:r>
          </a:p>
          <a:p>
            <a:pPr lvl="1"/>
            <a:r>
              <a:rPr lang="en-US" dirty="0" smtClean="0"/>
              <a:t>One to run OS code like system calls: kernel mode</a:t>
            </a:r>
          </a:p>
          <a:p>
            <a:pPr lvl="1"/>
            <a:r>
              <a:rPr lang="en-US" dirty="0" smtClean="0"/>
              <a:t> Some instructions execute only in kernel mode </a:t>
            </a:r>
          </a:p>
          <a:p>
            <a:pPr lvl="1">
              <a:buNone/>
            </a:pPr>
            <a:r>
              <a:rPr lang="en-US" dirty="0" smtClean="0"/>
              <a:t>• Kernel does not trust user stack </a:t>
            </a:r>
          </a:p>
          <a:p>
            <a:pPr lvl="1">
              <a:buNone/>
            </a:pPr>
            <a:r>
              <a:rPr lang="en-US" dirty="0" smtClean="0"/>
              <a:t>– Uses a separate kernel stack when in kernel mode </a:t>
            </a:r>
          </a:p>
          <a:p>
            <a:pPr lvl="1">
              <a:buNone/>
            </a:pPr>
            <a:r>
              <a:rPr lang="en-US" dirty="0" smtClean="0"/>
              <a:t>• Kernel does not trust user provided addresses to jump to</a:t>
            </a:r>
          </a:p>
          <a:p>
            <a:pPr lvl="1">
              <a:buNone/>
            </a:pPr>
            <a:r>
              <a:rPr lang="en-US" dirty="0" smtClean="0"/>
              <a:t> – Kernel sets up Interrupt Descriptor Table (IDT) at boot time</a:t>
            </a:r>
          </a:p>
          <a:p>
            <a:pPr lvl="1">
              <a:buNone/>
            </a:pPr>
            <a:r>
              <a:rPr lang="en-US" dirty="0" smtClean="0"/>
              <a:t> – IDT has addresses of kernel functions to run for system calls and other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Mechanism of system call: trap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system call must be made, a special trap instruction is run (usually hidden from user by </a:t>
            </a:r>
            <a:r>
              <a:rPr lang="en-US" dirty="0" err="1" smtClean="0"/>
              <a:t>libc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Trap instruction execution </a:t>
            </a:r>
          </a:p>
          <a:p>
            <a:pPr lvl="1"/>
            <a:r>
              <a:rPr lang="en-US" dirty="0" smtClean="0"/>
              <a:t> Move CPU to higher privilege level</a:t>
            </a:r>
          </a:p>
          <a:p>
            <a:pPr lvl="1"/>
            <a:r>
              <a:rPr lang="en-US" dirty="0" smtClean="0"/>
              <a:t>  Switch to kernel stack</a:t>
            </a:r>
          </a:p>
          <a:p>
            <a:pPr lvl="1"/>
            <a:r>
              <a:rPr lang="en-US" dirty="0" smtClean="0"/>
              <a:t>  Save context (old PC, registers) on kernel stack</a:t>
            </a:r>
          </a:p>
          <a:p>
            <a:pPr lvl="1"/>
            <a:r>
              <a:rPr lang="en-US" dirty="0" smtClean="0"/>
              <a:t>  Look up address in IDT and jump to trap handler function in OS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5250" y="15240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162800" y="2514600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4114800"/>
            <a:ext cx="2514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81450" y="44958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239000" y="5181600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91400" y="990600"/>
            <a:ext cx="143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32979" y="1676400"/>
            <a:ext cx="133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System call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2647890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1595735"/>
            <a:ext cx="143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2667000"/>
            <a:ext cx="143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93436" y="4552890"/>
            <a:ext cx="94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K-Stack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5238690"/>
            <a:ext cx="99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Context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9485" y="5257800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OS Code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endCxn id="10" idx="1"/>
          </p:cNvCxnSpPr>
          <p:nvPr/>
        </p:nvCxnSpPr>
        <p:spPr>
          <a:xfrm flipV="1">
            <a:off x="6477000" y="1876455"/>
            <a:ext cx="755979" cy="285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610100" y="3543300"/>
            <a:ext cx="30480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 flipV="1">
            <a:off x="6781800" y="2847945"/>
            <a:ext cx="457200" cy="47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057901" y="3543298"/>
            <a:ext cx="1828799" cy="9906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trap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Trap instruction is executed on hardware in following cases: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System call (program needs OS 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</a:t>
            </a:r>
            <a:r>
              <a:rPr lang="en-US" dirty="0" smtClean="0"/>
              <a:t>Program fault (program does something illegal, e.g., access memory it doesn’t have access to) </a:t>
            </a:r>
            <a:endParaRPr lang="en-US" dirty="0" smtClean="0"/>
          </a:p>
          <a:p>
            <a:pPr lvl="1"/>
            <a:r>
              <a:rPr lang="en-US" dirty="0" smtClean="0"/>
              <a:t>Interrupt </a:t>
            </a:r>
            <a:r>
              <a:rPr lang="en-US" dirty="0" smtClean="0"/>
              <a:t>(external device needs attention of OS, e.g., a network packet has arrived on network card)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• </a:t>
            </a:r>
            <a:r>
              <a:rPr lang="en-US" dirty="0" smtClean="0"/>
              <a:t>Across all cases, the mechanism is: save context on kernel stack and switch to OS address in IDT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• </a:t>
            </a:r>
            <a:r>
              <a:rPr lang="en-US" dirty="0" smtClean="0"/>
              <a:t>IDT has many entries: which to use?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dirty="0" smtClean="0"/>
              <a:t>System calls/interrupts store a number in a CPU register before calling trap, to identify which IDT entry to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from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OS is done handling </a:t>
            </a:r>
            <a:r>
              <a:rPr lang="en-US" dirty="0" err="1" smtClean="0"/>
              <a:t>syscall</a:t>
            </a:r>
            <a:r>
              <a:rPr lang="en-US" dirty="0" smtClean="0"/>
              <a:t> or interrupt, it calls a special instruction return-from-trap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– </a:t>
            </a:r>
            <a:r>
              <a:rPr lang="en-US" dirty="0" smtClean="0"/>
              <a:t>Restore context of CPU registers from kernel </a:t>
            </a:r>
            <a:r>
              <a:rPr lang="en-US" dirty="0" smtClean="0"/>
              <a:t>stack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– Change CPU privilege from kernel mode to user </a:t>
            </a:r>
            <a:r>
              <a:rPr lang="en-US" dirty="0" smtClean="0"/>
              <a:t>mode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– </a:t>
            </a:r>
            <a:r>
              <a:rPr lang="en-US" dirty="0" smtClean="0"/>
              <a:t>Restore PC and jump to user code after </a:t>
            </a:r>
            <a:r>
              <a:rPr lang="en-US" dirty="0" smtClean="0"/>
              <a:t>trap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• User process unaware that it was suspended, resumes execution as always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Must you always return to the same user process from kernel mode? </a:t>
            </a:r>
            <a:r>
              <a:rPr lang="en-US" dirty="0" smtClean="0"/>
              <a:t>No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• Before returning to user mode, OS checks if it must switch to another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 between processes?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Sometimes when OS is in kernel mode, it cannot return back to the same process it left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– </a:t>
            </a:r>
            <a:r>
              <a:rPr lang="en-US" dirty="0" smtClean="0"/>
              <a:t>Process has exited or must be terminated (e.g., </a:t>
            </a:r>
            <a:r>
              <a:rPr lang="en-US" dirty="0" err="1" smtClean="0"/>
              <a:t>segfault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– Process has made a blocking system call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Sometimes, the OS does not want to return back to the same process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The process has run for too long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Must timeshare CPU with other processes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In such cases, OS performs a context switch to switch from one process to another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801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Mechanism of process execution</vt:lpstr>
      <vt:lpstr>Low-level mechanisms</vt:lpstr>
      <vt:lpstr>Process Execution</vt:lpstr>
      <vt:lpstr>A simple function call</vt:lpstr>
      <vt:lpstr>How is a system call different?</vt:lpstr>
      <vt:lpstr>Mechanism of system call: trap instruction</vt:lpstr>
      <vt:lpstr>More on the trap instruction</vt:lpstr>
      <vt:lpstr>Return from trap</vt:lpstr>
      <vt:lpstr>Why switch between processes?</vt:lpstr>
      <vt:lpstr>Mechanism of context switch</vt:lpstr>
      <vt:lpstr>A subtlety on saving context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7</cp:revision>
  <dcterms:created xsi:type="dcterms:W3CDTF">2020-07-11T18:40:22Z</dcterms:created>
  <dcterms:modified xsi:type="dcterms:W3CDTF">2020-07-11T20:09:30Z</dcterms:modified>
</cp:coreProperties>
</file>