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1T03:36:56.74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1751 1878 547 0,'0'0'288'0,"0"0"-129"16,0 0 15-16,0 0-15 15,0 0-38-15,0 0-10 16,0 0-23-16,0 0 1 16,0-20 3-16,0 19-8 15,0-1-17-15,0 1-10 16,0-2-46-16,0 3-11 16,0-1 0-16,0-1 0 15,0 2 0-15,0 0 0 0,0 0 0 16,0 0 0-16,0 0 0 15,0 0 0-15,0 0 0 16,0 0 0-16,0 0 0 16,0 0 0-16,0 0 0 15,0 0 0-15,0 0 0 16,0 0 0-16,0 0 0 16,0 10 0-16,0 10 0 15,0 5 0-15,0 9 0 16,0 3 0-16,0 4 0 15,0 3 0-15,0-2 0 16,5-1 0-16,4-1 0 0,1 0 0 16,-1-3 0-16,0-5 0 15,1-2 0-15,-2-7 0 16,-4-4 0-16,2-4 0 16,-4-4 0-16,-2-4 0 15,3-4 0-15,-3-2 0 16,0-1 0-16,0 0 0 15,0 0 0-15,0 0 0 16,0 0 0-16,0 0 0 16,0 0 0-16,0 0 0 15,-3-11 0-15,-2-8-314 16,-1-2-185-16</inkml:trace>
  <inkml:trace contextRef="#ctx0" brushRef="#br0" timeOffset="923.16">1766 1892 455 0,'0'0'469'16,"0"0"-264"-16,0 0 43 15,0 0-63-15,0 0-53 16,0 0-2-16,-18-30-38 16,15 28-17-16,3-1-19 15,-3 1-56-15,3 2 0 16,0 0 0-16,0 0 0 16,0 0 0-16,0 0 0 0,0 0 0 15,0 0 0-15,0 0 0 16,0 0 0-16,0 2 0 15,9 11 0-15,12 6 0 16,10 6 0-16,8 5 0 16,6 4 0-16,1 3 0 15,2 0 0-15,1 2 0 16,-1-2 0-16,0-1 0 16,-2-2 0-16,-6-4 0 15,-4-3 0-15,-9-7 0 16,-9-5 0-16,-2-4 0 15,-7-5 0-15,-4-3 0 16,-4-3 0-16,-1 0 0 0,0 0 0 16,0 0 0-16,0 0 0 15,0 0 0-15,0 0 0 16,0 0 0-16,0 0 0 16,0-10 0-16,0-9 0 15,0-3 0-15,0-6 0 16,0-5 0-16,0-3 0 15,0-3 0-15,0 1 0 16,0-1 0-16,0 0 0 16,0 3 0-16,0 3 0 15,0 4 0-15,0 1 0 16,0 5 0-16,0 3 0 0,0 2 0 16,0 4 0-16,0 3 0 15,0 2 0-15,0 5 0 16,0 2 0-16,0 0 0 15,0 2 0-15,0 0 0 16,0-2 0-16,0 2 0 16,0-1 0-16,0 1 0 15,0 0 0-15,0 0 0 16,0 0 0-16,0 0 0 16,0 0-101-16,0 8-176 15,0 4-17-15,0 1-243 16</inkml:trace>
  <inkml:trace contextRef="#ctx0" brushRef="#br0" timeOffset="1895.83">2785 2205 918 0,'0'0'320'0,"0"0"-67"16,0 0-136-16,0 0-4 15,0 0-3-15,0 0-23 16,-37-60-39-16,29 57-6 16,1 0-12-16,-5 3-21 15,0 0-9-15,-6 0 0 16,-3 3 0-16,-4 12 0 15,-2 5 0-15,2 7-5 16,1 1 1-16,6 3-2 16,3 2 2-16,6-1-3 15,3 0 2-15,6-2 5 16,0-3-8-16,0-5 1 0,3-5 1 16,9-5-6-16,4-5 6 15,1-6-6-15,8-1 6 16,2 0 6-16,0-13 2 15,1-5 4-15,-4-1 2 16,-1-3-6-16,-4 0 6 16,-3 0 1-16,-2 0-5 15,-2-2 7-15,-4 1 0 16,0-2 3-16,-2 3-1 16,-3 2-13-16,-3 1 0 15,0 3 0-15,0 4 0 16,0 0 0-16,0 4 0 15,0 3 0-15,0 2 0 16,0 0 0-16,0 3 0 16,0 0 0-16,0 0 0 0,0 0 0 15,0 0 0-15,0 2 0 16,0 12 0-16,0 6 0 16,0 7 0-16,0 2 0 15,0-1 0-15,0 0 0 16,0-2 0-16,3-3 0 15,9-3 0-15,-2-3 0 16,4-4 0-16,1-2 0 16,-3-5 0-16,1-4 0 15,5-2 0-15,4 0-66 0,5-8-151 16,-2-4-168 0,-5-3-800-16</inkml:trace>
  <inkml:trace contextRef="#ctx0" brushRef="#br0" timeOffset="2378.54">3118 2233 229 0,'0'0'940'0,"0"0"-697"15,0 0-24-15,0 0-32 16,0 0-59-16,0 0-48 15,-5-49-59-15,4 46-21 16,-1 3 0-16,2 0 0 16,0 0 0-16,0 0 0 15,0 0 0-15,0 0 0 16,0 0 0-16,0 8 0 0,0 11 0 16,0 8 0-16,0 5 0 15,0 1 0-15,0-2 0 16,5-5 0-16,1-3 0 15,1-4 0-15,2-5 0 16,-1-4 0-16,-2-3 0 16,4-5 0-16,2-2-81 15,7 0-167-15,-5-1-103 16</inkml:trace>
  <inkml:trace contextRef="#ctx0" brushRef="#br0" timeOffset="3037.77">2988 1913 1105 0,'0'0'182'15,"0"0"-19"-15,0 0-39 0,0 0-70 16,0 0-24 0,0 0-13-16,0 3-6 0,0-3 1 15,0 1 2-15,0-1 20 16,0 0 44-16,0 0 19 15,0 0-10-15,0 0-48 16,0 0-39-16,0 0 0 16,0 0 0-16,0 0 0 15,0 0 0-15,0 0 0 16,0 0 0-16,0 0 0 16,0 0 0-16,0 0 0 15,0 0 0-15,0 0 0 16,0 0 0-16,0 0 0 0,0 0 0 15,0 0 0 1,0 0 0-16,0 2 0 0,3 5 0 16,0 4 0-16,5 0 0 15,-3 4 0-15,-2-5 0 16,-1-3 0-16,-1-4 0 16,1-3 0-16,-1 0 0 15,-1 0 0-15,2 0 0 16,-2 0 0-16,0 0 0 15,0 0 0-15,0 0 0 16,0-1 0-16,0-4 0 16,0-4 0-16,0 1 0 15,0 1 0-15,1 2 0 16,4-2 0-16,1 6 0 0,7 1-102 16,4 0-234-16,-4 0-133 15</inkml:trace>
  <inkml:trace contextRef="#ctx0" brushRef="#br0" timeOffset="3421.75">3245 1987 835 0,'0'0'517'0,"0"0"-284"16,0 0-38-16,0 0-104 16,0 0-35-16,0 0-43 0,0-10-11 15,0 10-2 1,0 0-2-16,0 0-1 0,0 0-1 16,0 0 3-16,0 3 1 15,0-2 0-15,0-1 0 16,0 0 12-16,0 0 2 15,0 0 27-15,0 0 7 16,0 0-48-16,0 0 0 16,0-3 0-16,0-2 0 15,0-1 0-15,0-1 0 0,0 7 0 16,0 0 0 0,0 0 0-16,13 0-126 0,2 7-228 15,4 6-71-15</inkml:trace>
  <inkml:trace contextRef="#ctx0" brushRef="#br0" timeOffset="4028.13">3480 2263 180 0,'0'0'973'15,"0"0"-596"-15,0 0-127 16,0 0-58-16,0 0-117 16,0 0-75-16,-4-72 0 15,2 70 0-15,2 1 0 16,0 1 0-16,0 0 0 0,0 0 0 16,0 0 0-16,0 6 0 15,0 10 0-15,3 12 0 16,6 4 0-16,3 1 0 15,-3-3 0-15,-1-3 0 16,-1-5 0-16,2-6 0 16,-3-5 0-16,-3-7 0 15,0-3 0-15,-3-1 0 16,3 0 0-16,-3 0 0 16,3-1 0-16,6-16 0 15,-2-4 0-15,4-6 0 16,-2-1 0-16,-2-1 0 15,1 2 0-15,-4 2 0 0,-2 5 0 16,-2 3 0 0,1 6 0-16,1 4 0 0,-1 4 0 15,1 2 0 1,-1 1 0-16,6 0 0 0,4 7-208 16,3 4-127-16,0 0-352 15</inkml:trace>
  <inkml:trace contextRef="#ctx0" brushRef="#br0" timeOffset="4477.39">3837 2324 482 0,'0'0'539'0,"0"0"-488"15,0 0 77-15,0 0-58 16,0 0-17-16,0 0 2 16,58 4 11-16,-43-4 8 15,0-8-24-15,3-6-10 16,-6-5 4-16,4-2-18 16,-5 0 2-16,-1-2-8 15,-6 2 1-15,-2 0-3 16,-2 4 16-16,0 2 3 15,0 5 9-15,0 2-5 16,-3 3-1-16,-3 3-16 0,-1 1-7 16,-1 1-13-16,-4 0-4 15,-7 0-2-15,-2 16-3 16,0 5 0-16,0 8-3 16,2 7 3-16,10 2 2 15,4 0-3-15,5 0 3 16,0-3-4-16,14-2 4 15,7-4-3-15,4-5 1 16,9-7-65-16,8-11-168 16,6-6-210-16</inkml:trace>
  <inkml:trace contextRef="#ctx0" brushRef="#br0" timeOffset="5210.3">5081 1953 813 0,'0'0'462'16,"0"0"-266"-16,0 0-27 15,0 0 28-15,0 0-69 16,0 0-46-16,0-52-82 16,0 50 0-16,0 2 0 15,0 0 0-15,0 0 0 16,0 0 0-16,0 0 0 16,0 0 0-16,0 4 0 15,0 14 0-15,0 11 0 16,0 12 0-16,0 5 0 15,0 0 0-15,0 2 0 16,5-4 0-16,4-4 0 0,1-3 0 16,2-5 0-16,-3-3 0 15,0-9 0-15,-3-7 0 16,-3-4 0-16,-2-7 0 16,1-2 0-16,-1 0 0 15,-1 0 0-15,0 0 0 16,0 0 0-16,2-4 0 15,-2-11-148-15,0-5-284 16,0-2-318-16</inkml:trace>
  <inkml:trace contextRef="#ctx0" brushRef="#br0" timeOffset="5876.52">5041 1815 1065 0,'0'0'160'16,"0"0"47"-16,0 0-71 16,0 0-60-16,0 0 4 15,1-78-17-15,8 66-7 16,2-1-24-16,7 3-3 15,1 0-9-15,-1 4-4 0,7 2-16 16,4 4 1-16,-1 0-3 16,5 0-3-16,-5 14 4 15,-1 9-2-15,-4 4 3 16,-3 9-1-16,-9 2 0 16,-1 4 1-16,-7 3 1 15,-3-4-1-15,0-2-1 16,-18-4-11-16,-3-5-15 15,-4-8-19-15,3-7 9 16,1-6 19-16,10-5 16 16,7-3-2-16,2-1 4 15,2 0 3-15,0 0 8 16,0 0 3-16,2-9-14 16,10-2-15-16,12 1 1 0,1 0 4 15,5 1 8-15,0 5 2 16,1 3 1-16,3 1 2 15,2 0-2-15,0 10-1 16,-3 5 4-16,0 3-4 16,-8 5-2-16,-4 4 0 15,-9 2 0-15,-9 5 2 16,-3 0 1-16,-3 0 2 16,-20-3 4-16,-7-3-3 15,-8-4 1-15,-1-4 1 16,-3-3 1-16,1-6-1 15,5-5-4-15,4-4 4 16,6-2 3-16,0 0-9 0,5-5-1 16,3-4-62-16,8 0-121 15,2-3-185-15</inkml:trace>
  <inkml:trace contextRef="#ctx0" brushRef="#br0" timeOffset="6610.02">5923 2153 1213 0,'0'0'191'0,"0"0"26"16,0 0-44-16,0 0-26 16,0 0-60-16,0 0-68 15,-33-44-19-15,31 41 0 16,-2 3 0-16,-2 0 0 15,-3 0 0-15,-6 0 0 0,0 6 0 16,-6 12 0 0,2 5 0-16,-1 5 0 0,4 3 0 15,7 2 0-15,1-2 0 16,8-3 0-16,0-4 0 16,0-6 0-16,11-7 0 15,8-2 0-15,1-6-3 16,2-3-11-16,2 0 14 15,-1-6 2-15,-1-9 1 16,-3-3 5-16,-2-5-4 16,-3-3-4-16,-3 0 0 15,-2-2 0-15,-2 2 0 0,-4 1 0 16,-1 2 0-16,-2 1 0 16,0 3 0-16,0 5 0 15,0 4 0-15,-2 5 0 16,1 4 0-16,-1 1 0 15,1 0 0-15,-1 0 0 16,2 0 0-16,-1 0 0 16,1 7 0-16,0 9 0 15,0 9 0-15,0 2 0 16,0 4 0-16,1 2 0 16,8 1 0-16,0-6 0 15,-1-4 0-15,2-8 0 16,-4-7 0-16,0-4 0 15,-1-5 0-15,-2 0 0 16,5 0 0-16,6-2-110 0,4-10-126 16,-2-8-322-16</inkml:trace>
  <inkml:trace contextRef="#ctx0" brushRef="#br0" timeOffset="7359.16">6235 2092 1420 0,'0'0'199'0,"0"0"38"16,0 0-78-16,0 0-127 16,0 0-32-16,0 0 0 15,-14-52 0-15,14 52 0 16,-3 0 0-16,3 0 0 16,0 0 0-16,0 4 0 15,0 14 0-15,0 7 0 16,0 7 0-16,6 1 0 15,7-3 0-15,2-4 0 0,6-3 0 16,0-9 0 0,3-4 0-16,6-5 0 15,-2-5 0-15,2 0 0 0,3-1 0 16,-5-14 0-16,-4-4 0 16,-3-2 0-16,-6 1 0 15,-5-2 0-15,-5-1 0 16,-5 0 0-16,0 2 0 15,0-1 0-15,0 2 0 16,-3 3 0-16,-5 3 0 16,2 2 0-16,0 7 0 15,3 1 0-15,2 2 0 16,-2 2 0-16,3 0 0 16,0 0 0-16,0 0 0 0,0 3 0 15,0 12 0-15,0 8 0 16,0 6 0-16,0 1 0 15,0 6 0-15,0 2 0 16,0 3 0-16,0 4 0 16,0 2 0-16,0 0 0 15,-12 0 0-15,-2-2 0 16,-3-1 0-16,-4-5 0 16,0-8 0-16,-3-5 0 15,3-10 0-15,0-7 0 16,0-3 0-16,2-6 0 15,2 0 0-15,3 0 0 16,5-10-17-16,7-5-240 0,2-9-145 16,3-5-635-16</inkml:trace>
  <inkml:trace contextRef="#ctx0" brushRef="#br0" timeOffset="7875.86">6731 2210 1102 0,'0'0'69'15,"0"0"-67"-15,0 0 56 0,0 0 7 16,0 0-7-16,94 22-11 15,-76-22-2-15,0 0 13 16,-3 0 3-16,0-2 15 16,-2-11-26-16,-1-2-13 15,2-2-7-15,-7 1-3 16,-2-2-8-16,-1 0 3 16,-4 0-5-16,0-1 12 15,0 1 5-15,-7 2-16 16,-4-2 4-16,-1 4-18 15,2 3 4-15,2 2 8 16,1 6-13-16,2-1 5 16,0 4-1-16,-6 0-4 0,0 0-3 15,-6 12-3 1,-7 8-3-16,1 8 5 0,-2 7-5 16,3 5 5-16,1 3-3 15,7 1 4-15,2-3 0 16,5-1-4-16,4-7 2 15,3-5-1-15,0-5-1 16,13-4-5-16,10-8 2 16,17-4 2-16,11-7-22 15,7 0-169-15,-3-13-252 0</inkml:trace>
  <inkml:trace contextRef="#ctx0" brushRef="#br0" timeOffset="8492.2">7386 1970 952 0,'0'0'259'16,"0"0"-13"-16,0 0-71 0,0 0-52 16,0 0-45-16,0 0-4 15,-13-47-42-15,8 47-16 16,-1 0-16-16,-6 0 0 16,-7 5-9-16,-5 13 4 15,-4 3-4-15,4 1 7 16,3 1 1-16,5-3-5 15,8-3 2-15,4-2 0 16,4-2-7-16,0-2-1 16,0-1 3-16,3 1-3 15,9-2 4-15,4 3 4 16,5-3 4-16,3 1 6 16,4-2 3-16,2 2 12 15,0-1-2-15,-3 0-2 0,-2 4 0 16,0-3-10-16,-8 4 0 15,2 2 0-15,-7 1-4 16,-2 1 0-16,-5 0 1 16,-5 4-1-16,0-3 3 15,0 4-2-15,-12-1 2 16,-9 0 4-16,-6-1-7 16,-4-6 4-16,0-2-4 15,2-6 1-15,10-4 0 16,4-3-1-16,12 0-2 15,1 0 13-15,2-2-14 0,0-8 0 16,0-1 0 0,11-1-4-16,10-1-164 0,-5-1-179 15,-4 2-357 1</inkml:trace>
  <inkml:trace contextRef="#ctx0" brushRef="#br0" timeOffset="10543.53">1639 3053 379 0,'0'0'271'0,"0"0"-164"16,0 0 20-16,0 0-16 15,0 0-15-15,0 0-34 0,-21 3 2 16,14-3-3 0,4 3-9-16,-3 0-13 0,3-2 13 15,-3 2-4-15,3-3 0 16,-3 1-13-16,3 1-3 15,0-2-5-15,2 1-6 16,-2 0 6-16,1 1-9 16,1-1-7-16,-1 1-2 15,-1 0-5-15,3 0 6 16,-3-1-4-16,3-1 0 16,0 0 4-16,0 0 7 15,0 0 5-15,0 0 3 16,0 0-3-16,0 0-10 15,0 0-6-15,0 0-5 16,0 0-1-16,3 0-7 0,6 0-2 16,4 0 6-16,4 0 3 15,11 0 0-15,8 0 5 16,6-5-3-16,7-1 5 16,9-1-6-16,2 0 9 15,-5 1-10-15,-1 1-1 16,-9 3 1-16,-5 0-1 15,6 0 1-15,-1 2-2 16,4-1 4-16,2-2-2 16,3-1 1-16,4-2 1 15,0-1-1-15,6 0 4 16,-3-1-4-16,2-2 1 0,0-2-1 16,-4 4 0-1,-2-1 1-15,-2 4-2 0,-1 1 0 16,3 0 0-16,2 1 1 15,1 0-3-15,7 0 2 16,0-3-1-16,2 2 0 16,-5-3 0-16,3 0 1 15,-1-1-2-15,1 2 4 16,1 0-2-16,-5-1 0 16,-2 1 0-16,-4 1-1 15,3-1 0-15,1 2 1 16,0 1-1-16,-1 0 2 15,1-1-1-15,0-1 0 0,2-2 2 16,8 1-1-16,-2-1-1 16,0 0 0-16,-5 2-1 15,-6 1 0 1,-1 1-3-16,2 3 2 0,4 0 2 16,1-3-1-16,0 2 1 15,-1-1 0-15,1 1 1 16,2 0-1-16,1-2 3 15,3 1-3-15,-1-1 1 16,-1 1 0-16,0-1 0 16,1 1 1-16,0-2 0 15,1 2-1-15,1 0-2 0,-2-1-1 16,2 1-1 0,-1 0 3-16,1 1-1 0,-2-2 0 15,1 2-2-15,-3-1 5 16,1 1-4-16,-2 1 2 15,2-1 0-15,2-1 2 16,3 1-2-16,3-1 0 16,0 1 3-16,-1 0-3 15,-2 1 2-15,-6-2-2 16,-3 1 0-16,0 1-1 16,-7-3 0-16,6 0-3 15,2-1 4-15,1-2-2 16,1 0 2-16,0 1 0 15,-7 0 0-15,-5 3 0 16,-9 0 0-16,-1 2 0 0,-8 0 1 16,-1 0-1-16,2 0 0 15,0 0 0-15,7 0 0 16,-3 0 3-16,2 0-2 16,-9 0 0-16,-11 0 0 15,-8 0-1-15,-7 0 0 16,-6 0 4-16,-2 0-2 15,1 0 11-15,-1 0-10 16,1 0 2-16,-2 0-5 16,0 0-3-16,0 0 3 15,0 0 10-15,0 0-4 16,0 0 6-16,-9 0-8 0,-13 0-4 16,-5 0-49-1,-9 4-246-15,0-4-425 0</inkml:trace>
  <inkml:trace contextRef="#ctx0" brushRef="#br0" timeOffset="25017.54">1611 3395 301 0,'0'0'350'15,"0"0"-196"-15,0 0 18 16,0 0-59-16,0 0 0 15,0 0-1-15,0 0-2 16,-61 17-6-16,56-16-25 0,1-1 5 16,2 0-6-1,1 0-12-15,-1 0-19 0,1 0-7 16,-1 0-16 0,-1 0-3-16,0 0-17 0,-4 1 4 15,4 1-5-15,-6 1 2 16,3-2 5-16,-3 2-2 15,3-2-1-15,0 1 2 16,2-1-9-16,-1 0 3 16,2-1-1-16,3 2-2 15,0-2 0-15,0 0 0 16,0 1 0-16,0-1 6 16,0 0-6-16,0 0 1 0,0 0 4 15,0 0-2-15,0 0-3 16,0 0 0-16,0 0-7 15,0 0-1-15,3 0-13 16,5 0 5-16,5 0 14 16,8 0 2-16,4 0 9 15,2 0-7-15,3 0 1 16,3 0-2-16,3 0-1 16,6 0 0-16,8-3 2 15,8-1-1-15,5-6 4 16,3-1-4-16,-1 0 0 15,-8 0-1-15,-5-1-5 0,-4 4 2 16,-2-1 2 0,-4 2 1-16,1 2-3 0,-1 0 3 15,-2 4 0-15,0-3-2 16,-1-1 1-16,0 0 1 16,0-1 1-16,-2 3 0 15,-1-2-2-15,-3 2 0 16,-2 0 1-16,-3 1-1 15,2-2-1-15,0 1 2 16,3-3-4-16,0-1 6 16,3 3-3-16,1-2 1 15,9 0 0-15,2 2 2 16,4 1-2-16,2 0 0 16,-3 0 0-16,1 2 0 15,0 1-1-15,-4 0-3 16,4-2 4-16,0 0-2 0,2-1 1 15,3 0 1-15,-1-1-1 16,-2 1 4-16,1 0-4 16,2-1 1-16,0 1 0 15,2-1 2-15,4-1-1 16,4-1-1-16,0 1 4 16,-3 2-4-16,-3 0 0 15,-1 1 0-15,0 2 2 16,-2 0 0-16,2 0-2 15,-2 0 0-15,-1-1-2 16,-5-1-3-16,-1-2 5 16,1 2-1-16,-2-2 0 0,0 2-1 15,2 0 0-15,3 1 2 16,-3-1 1 0,-1 1 1-16,0-1-3 0,1 1 1 15,2-2 0-15,7-2 3 16,0 0-3-16,0 1 0 15,-1 1 2-15,-2 0-1 16,3 2-1-16,-1-1 1 16,0 0 2-16,-2 0-3 15,-3 1-1-15,-1-2-3 16,1-1 4-16,5 0 0 16,-2-2-2-16,-3 2 1 0,-4 0 1 15,-2-2 0 1,-3 2 0-16,-1 0 0 0,4-2 3 15,2 2-2-15,1-2 1 16,3 1-2-16,3 0 0 16,-5-1 2-16,5 2-2 15,-6 0 0-15,-4 0 4 16,3 1-2-16,4-1-2 16,3-1 1-16,0 0-2 15,6-1 1-15,-6 1-3 16,-2 1 3-16,1-1-3 15,-7 3 3-15,-2 0-2 0,-3-1 2 16,-5-1 0 0,0 1 0-16,-1-3 0 0,6-1 0 15,-1 1 4-15,1-1-4 16,1 0 2-16,-2 2-2 16,-2 1 0-16,1-1 3 15,-1 4-3-15,1-2 0 16,-1 1 2-16,0 1-1 15,1 0 0-15,-3 1 0 16,-1-1-1-16,-1-1 1 16,-5 0-1-16,-3 0 0 15,0-1 1-15,-4 2-1 16,-1-1-1-16,2 1-1 16,-2-1 1-16,2 2 0 15,-2 0-2-15,-5-1 3 0,-3 0 0 16,-9 1 0-16,-2 0 0 15,-4-3 5-15,-2 3 12 16,0 0 5-16,0 0-22 16,0 0 0-16,0 0 0 15,-8 0 0-15,-7 0-32 16,-7 3-135-16,-8 1-115 16,-11-3-454-16</inkml:trace>
  <inkml:trace contextRef="#ctx0" brushRef="#br0" timeOffset="32501.21">7907 5613 566 0,'0'0'413'15,"0"0"-144"-15,0 0-72 16,0 0-38-16,0 0-37 0,0 0-18 16,0 0-8-16,0 0-23 15,0-28-25-15,0 27-48 16,-2-4 0-16,1 3 0 15,1 0 0-15,-2-1 0 16,2 3 0-16,0 0 0 16,0 0 0-16,0 0 0 15,0 0 0-15,0 0 0 16,0 0 0-16,0 2 0 16,0 13 0-16,0 9 0 15,0 13 0-15,0 5 0 0,5 4 0 16,4 0 0-1,-2 2 0-15,2 0 0 0,0 1 0 16,-1-1 0-16,-4-4 0 16,-1-5 0-16,-1-7 0 15,-2-6 0-15,0-3 0 16,0-6 0-16,0-7 0 16,0 0 0-16,0-7 0 15,0-2 0-15,0-1 0 16,0 0 0-16,0 0 0 15,0 0 0-15,0 0 0 16,0 0 0-16,0 0 0 16,0 0 0-16,0-9 0 15,4-8-171-15,-1-8-233 16,1-2-420-16</inkml:trace>
  <inkml:trace contextRef="#ctx0" brushRef="#br0" timeOffset="33013.44">7919 5567 449 0,'0'0'232'0,"0"0"-27"15,0 0-36-15,0 0-18 16,0 0 13-16,0 0-39 16,-39-52-17-16,36 44-18 15,1 3 7-15,1-2-20 16,-1 3-26-16,2-1-16 16,0 1-8-16,0-2-27 15,14-2-3-15,16-1-19 16,9 0 9-16,8 4 11 15,1 4 2-15,0 1 4 16,-5 0-4-16,-1 11 0 16,-3 9-2-16,-5 4 0 15,-1 7-1-15,-6 4 1 0,-7-1 2 16,-9-1 0 0,-3-1 4-16,-8-4-4 0,0-4 5 15,-11-2 0-15,-10-3 11 16,-7-1 1-16,0-4-10 15,-4-3 0-15,1-5 0 16,0-1-4-16,2-4 2 16,-2-1-5-16,4 0-27 15,-2 2-93-15,4 0-119 16,7 0-180-16</inkml:trace>
  <inkml:trace contextRef="#ctx0" brushRef="#br0" timeOffset="35366.33">9115 5277 542 0,'0'0'512'0,"0"0"-229"16,0 0-62-16,0 0-40 15,0 0-37-15,0 0-62 0,0-34-18 16,0 34-46 0,0 0-18-16,-3 2 0 0,-14 18 0 15,-10 14 0-15,-11 15 0 16,-5 8 0-16,4 9 0 15,5 3 0 1,8 4 0-16,9 3 0 0,11 3 0 16,6 0 0-16,9-4 0 15,19-6 0-15,11-13 0 16,4-10 0-16,-1-10 0 16,-2-4 0-16,-4-10 0 15,-9-3 0-15,-6-5 0 0,-5-5 0 16,-7-1 0-16,-3-3 0 15,-4-5 0-15,-1 0 0 16,-1 0 0-16,0 0 0 16,0 0-28-16,2-16-145 15,-2-4-343-15</inkml:trace>
  <inkml:trace contextRef="#ctx0" brushRef="#br0" timeOffset="37860.8">9647 5555 120 0,'0'0'677'0,"0"0"-386"15,0 0-52-15,0 0-56 16,0 0-52-16,0 0-33 16,0 0-28-16,0-39 7 15,0 34-34-15,0 3-14 0,0 0 3 16,0 2-2-1,0 0-9-15,0 0-15 0,0 0-6 16,0 0 0-16,0 0 0 16,0 0 0-16,0 0 0 15,0 0 0-15,0 0 0 16,-3 11 0-16,-5 9 0 16,-1 9 0-16,-6 6 0 15,-3 4 0-15,-1 4 0 16,-2-1 0-16,0 2 0 15,-1 0 0-15,1-3 0 16,3 1 0-16,0-5 0 16,6-8 0-16,2-6 0 15,4-9 0-15,3-6 0 16,1-3 0-16,2-4 0 16,0-1 0-16,0 0 0 15,0 0 0-15,0 0 0 0,0 0 0 16,0 0 0-16,0 0 0 15,0 0 0-15,0 0 0 16,0-4-9-16,8-8-161 16,8-8-201-16,5-6-348 15</inkml:trace>
  <inkml:trace contextRef="#ctx0" brushRef="#br0" timeOffset="38327.14">9752 5493 868 0,'0'0'218'15,"0"0"71"-15,0 0-126 16,0 0-25-16,0 0 1 15,0 0-34-15,2-35-31 16,-2 35-29-16,0 0-37 16,0 0-8-16,0 0 0 15,0 0 0-15,0 3 0 0,3 12 0 16,3 11-16-16,3 7 16 16,3 9 3-16,0 4 2 15,2 4 3-15,0 9-8 16,4 1 0-16,-3 3 0 15,1-1 0-15,-1-8 0 16,-3-8 0-16,0-13 0 16,-3-8 0-16,-3-11 0 15,0-6 0-15,-3-5 0 16,-2-3 0-16,-1 0 0 16,0 0 0-16,0 0 0 15,0 0 0-15,0-4 0 16,0-10-8-16,-7-3-168 15,-8-1-138-15,-6 2-184 0</inkml:trace>
  <inkml:trace contextRef="#ctx0" brushRef="#br0" timeOffset="38695.98">9421 5832 704 0,'0'0'333'16,"0"0"-161"-16,0 0-65 16,0 0-84-1,0 0-23-15,0 0 0 0,17 0 0 16,13 0 20-16,10 0 19 15,6 0 1-15,3-7 2 16,-4-2-20-16,-9 4-14 16,-5 2-6-16,-13 1-1 15,-7 2-2-15,-6 0 0 16,-3 0 1-16,-2 0 0 16,0 0 1-16,0 0-1 15,0 0-16-15,0 0-55 16,0 0-22-16,0 0-58 0,-2 0-146 15,-3 0-527-15</inkml:trace>
  <inkml:trace contextRef="#ctx0" brushRef="#br0" timeOffset="39493.4">9696 5479 205 0,'0'0'244'16,"0"0"-82"-16,0 0 21 16,0 0-77-16,0 0 20 15,0 0-39-15,1-14-1 16,-1 13 21-16,0-1-1 16,0 1-4-16,0-1-15 15,0 1-14-15,2-1-2 16,-2 1-8-16,1 0-14 15,-1-1-11-15,0 0-5 16,0 2-8-16,0 0-5 16,0 0-2-16,0 0 0 15,0 0-7-15,0 0-7 16,0 0-2-16,0 0-2 16,0 0-7-16,0 0-6 15,0 2-6-15,0 11-6 0,-6 7 8 16,-4 8 17-16,-4 3 3 15,-3 2 4-15,3-4-2 16,0-4-4-16,4-6-1 16,4-3 0-16,0-7 0 15,3 0 0-15,0-5 0 16,0-1-1-16,-1-2 3 16,4-1-2-16,0 0 5 15,0 0 8-15,0 0 7 16,0 0 3-16,0 0 1 0,0 0-24 15,0 0 0-15,0 0 0 16,0 0 0-16,0 0 0 16,0 0-75-16,4-3-151 15,4-1-178-15</inkml:trace>
  <inkml:trace contextRef="#ctx0" brushRef="#br0" timeOffset="41194.51">10418 5191 747 0,'0'0'278'0,"0"0"-50"16,0 0-22-16,0 0-34 15,0 0-24-15,0 0-7 16,0 0-55-16,0-67-45 16,0 65-41-16,0 2 0 15,0 0 0-15,0 0 0 16,0 0 0-16,0 0 0 0,0 0 0 15,-2 19 0-15,1 11 0 16,-4 14 0-16,2 11 0 16,0 6 0-16,2 3 0 15,-1 0 0-15,2 2 0 16,0 0 0-16,0-4 0 16,0 0 0-16,8 0 0 15,1 2 0-15,-3 2 0 16,-2 1 0-16,-2-3 0 15,-2-7 0-15,0-10 0 16,0-7 0-16,0-9 0 16,0-6 0-16,0-7 0 0,0-9 0 15,0-3 0-15,0-4 0 16,0 0 0-16,0-2 0 16,0 0 0-16,0 0 0 15,0 0 0-15,0 0 0 16,0-10 0-16,0-11-217 15,9-8-378-15</inkml:trace>
  <inkml:trace contextRef="#ctx0" brushRef="#br0" timeOffset="42180.05">10882 5495 400 0,'0'0'422'15,"0"0"-138"-15,0 0-62 16,0 0-44-16,0 0-42 15,0 0-7-15,0-47-17 16,0 43-40-16,0 1 0 16,0 1-52-16,0 2-20 0,0 0 0 15,-2 0 0-15,2 0 0 16,0 0 0-16,0 0 0 16,0 0 0-16,0 0 0 15,0 0 0-15,0 0 0 16,0 0 0-16,0 2 0 15,0 9 0-15,0 9 0 16,0 7 0-16,0 4 0 16,0 6 0-16,0-1 0 15,0 4 0-15,0-4 0 16,2-2 0-16,1 0 0 16,6 0 0-16,-2-1 0 15,-1-4 0-15,-1 0 0 16,-1-1 0-16,2-6 0 15,-5-3 0-15,2-7 0 0,-3-6 0 16,0-4 0-16,2 0 0 16,-2-2 0-16,0 0 0 15,0 0 0-15,0 0 0 16,0 0 0-16,0 0 0 16,0 0 0-16,3 0-33 15,2-13-109-15,1-9-114 16,1-6-217-16</inkml:trace>
  <inkml:trace contextRef="#ctx0" brushRef="#br0" timeOffset="43076.41">10832 5476 787 0,'0'0'209'16,"0"0"-21"-16,0 0-38 15,0 0-62-15,0 0 7 16,0 0-34-16,-6-31-1 0,6 28 10 16,0-1-15-16,0-2 15 15,0 1-28-15,0-4-14 16,0 1-18-16,6-3-1 16,7-1-9-16,4 0-2 15,3 0 1-15,5 2-1 16,5 2 2-16,0 2 0 15,3 5-4-15,-2 1 1 16,0 0-2-16,2 7-2 16,-1 10 4-16,-1 3 2 15,-3 3 1-15,-4 4 1 16,-6 0 1-16,-6 0-2 16,-6-2 0-16,-5 2 0 0,-1-3 1 15,0 2 1-15,-9 1 5 16,-11-2-2-16,-6-1 0 15,1-3-2-15,-1-7-3 16,4-3-2-16,3-6-2 16,8-4 4-16,4-1 0 15,2 0 4-15,4 0 1 16,1 0 4-16,0 0 0 16,0-6-5-16,0-1-4 15,3-3-7-15,10-1-3 16,3 2-1-16,3 0 1 15,1 4 5-15,3 1-1 16,-1 4-1-16,1 0 2 0,-1 0-3 16,-4 6 1-16,3 6 2 15,-4 1 3-15,-1 1 2 16,-3 3 0-16,-6 2 1 16,1 0-1-16,-7 3 1 15,-1-1 1-15,0 3 0 16,0-1 0-16,-12 2 3 15,-7 5 0-15,-5-1-1 16,-7 2 1-16,0-1-2 16,-4-6 1-16,1-3 0 15,-2-7-2-15,6-4 2 16,0-4 3-16,2-4-5 16,0-2 1-16,4 0 7 0,6 0-6 15,2-1 1-15,5-8-5 16,5-3-55-16,6-6-153 15,0-9-238-15</inkml:trace>
  <inkml:trace contextRef="#ctx0" brushRef="#br0" timeOffset="43759.17">11384 4968 850 0,'0'0'203'16,"0"0"-68"-16,0 0-70 15,0 0-65-15,0 0 1 16,81 13 98-16,-32 1 22 16,3 4-27-16,-2 5-26 15,2 11-13-15,3 10-14 16,3 15-3-16,-1 9 1 15,-2 8-5-15,-9 6-21 0,-13 4-2 16,-9 4-7-16,-15-2 2 16,-6-1-2-16,-3 1-2 15,-1-5-1-15,-17-4 5 16,-2-4-2-16,-5-12 7 16,-2-8-2-16,-6-6 4 15,0-6 5-15,1-8 3 16,6-9-2-16,9-11-3 15,6-5-4-15,5-8-5 16,6 0 2-16,-2-2 4 16,-4 0-8-16,-4-3-5 15,4-12-131-15,0-4-191 16,2-6-353-16</inkml:trace>
  <inkml:trace contextRef="#ctx0" brushRef="#br0" timeOffset="68588.95">13063 5468 63 0,'0'0'333'0,"0"0"-141"15,0 0-11-15,0 0-31 16,0 0 4-16,0 0-30 16,0 0-5-16,0 0-24 15,0 0-11-15,0 0-25 16,0 0-6-16,0 0-20 15,0 0-12-15,0 0-11 0,-1 0-4 16,-7 2-5-16,3-1 1 16,-2 0 1-16,4 1 0 15,2-1 5-15,-2-1 10 16,3 1 6-16,-3-1 10 16,3 0-4-16,0 0-11 15,0 0-8-15,0 0 6 16,0 0-11-16,0 0 2 15,0 0-1-15,0 0-2 16,0 0 6-16,0 0-9 16,0 0 4-16,16 0-6 15,7-5-7-15,5-1 7 16,9-1 0-16,-6 1 0 0,-5 2-1 16,-1 0-2-16,-6 1-7 15,-3 1-23-15,-5 2-51 16,-3 0-41-16,-2 3-62 15,-6 10-35-15,0 4-82 16,0 2-552-16</inkml:trace>
  <inkml:trace contextRef="#ctx0" brushRef="#br0" timeOffset="68934.61">13051 5688 306 0,'0'0'451'15,"0"0"-337"-15,0 0 40 0,0 0-61 16,0 0-15-16,0 0-14 16,-6 3-24-16,6-3-18 15,0 0-10-15,0 0-2 16,0 0-3-16,4 0-7 15,18 0 2-15,12 0 13 16,6 0-2-16,3 0-1 16,-5 0-3-16,-4 0 2 15,-10-3 2-15,-2 0 0 16,-6 2 3-16,-8-1-9 0,-3 2 1 16,-5 0-4-16,0 0-4 15,0 0-10-15,0 0-41 16,-8 2-155-16,-5 2-352 15</inkml:trace>
  <inkml:trace contextRef="#ctx0" brushRef="#br0" timeOffset="71477.84">14614 4250 1084 0,'0'0'373'0,"0"0"-149"15,0 0-43-15,0 0-65 16,0 0-47-16,0 0-69 15,0 0 0-15,0-28 0 16,-2 28 0-16,2 0 0 16,0 0 0-16,0 0 0 15,0 0 0-15,0 4 0 16,0 10 0-16,0 9 0 16,0 7 0-16,8 9 0 15,2 4 0-15,-3 6 0 16,2 3 0-16,-3 3 0 15,-2-2 0-15,-1-2 0 0,0-4 0 16,0-2 0 0,-1-2 0-16,1-10 0 0,3-5 0 15,-2-9 0-15,-1-8 0 16,-1-4 0-16,-2-5 0 16,1-2 0-16,-1 0 0 15,0 0 0-15,0 0 0 16,0 0 0-16,0-2 0 15,0-13 0-15,0-11 0 16,0-8-21-16,0-1-314 16,0 4-167-16</inkml:trace>
  <inkml:trace contextRef="#ctx0" brushRef="#br0" timeOffset="71972.85">14577 4260 306 0,'0'0'433'15,"0"0"-201"-15,0 0-38 16,0 0-28-16,0 0-25 0,0 0-39 15,-24-65-18-15,24 57-22 16,0 3-7-16,0 0-17 16,0-1-19-16,3 1 3 15,6-3-20-15,9 2-2 16,8 0-5-16,11 1 1 16,6 4 4-16,5 1 1 15,-3 0 7-15,-5 10 1 16,-4 9-9-16,-2 7 1 15,-7 3 1-15,-2 4 4 16,-5 1 3-16,-11 0-1 16,-6-2-2-16,-3-1 7 15,-5-1-9-15,-13-3 17 16,-12-2-5-16,-7-2-3 0,0-5 0 16,-2-2-2-16,6-8-5 15,6-4 3-15,4-4-8 16,4 0 5-16,2 0-6 15,2-2-31-15,1-3-119 16,4-2-128-16,1-4-467 16</inkml:trace>
  <inkml:trace contextRef="#ctx0" brushRef="#br0" timeOffset="72615.39">15688 3961 796 0,'0'0'346'0,"0"0"-68"16,0 0-55-16,0 0-26 16,0 0-73-16,0 0-41 15,-11-24-83-15,-4 42 0 16,-15 22 0-16,-13 22 0 0,-5 22 0 15,2 9 0-15,13 8 0 16,14 1 0-16,14-3 0 16,5-5 0-1,20-10 0-15,17-11 0 0,13-13 0 16,9-14 0-16,3-10 0 16,-1-12 0-16,-11-7 0 15,-10-8 0-15,-16-4 0 16,-9-3 0-16,-11-2 0 15,-2 0 0-15,-2 0 0 16,0 0 0-16,0 0 0 16,0 0 0-16,0 0 0 0,-12 0-77 15,-7-1-394 1</inkml:trace>
  <inkml:trace contextRef="#ctx0" brushRef="#br0" timeOffset="73410.03">16193 4205 768 0,'0'0'258'16,"0"0"-26"-16,0 0-33 15,0 0-44-15,0 0-7 16,0 0-2-16,0-24-37 0,0 24-77 15,0 0-32 1,0 0 0-16,0 0 0 0,0 0 0 16,0 3 0-16,0 13 0 15,0 14 0-15,0 9 0 16,1 11 0-16,7 2 0 16,0 2 0-16,3 0 0 15,0-2 0-15,-2-4 0 16,3-6 0-16,-5-5 0 15,1-6 0-15,-2-9 0 16,-2-8 0-16,-1-5 0 16,-2-8 0-16,-1-1 0 0,0 0 0 15,0 0 0 1,0-3 0-16,0-11 0 0,0-4-222 16,0-6-88-16,0 0-140 15,-1-3-322-15</inkml:trace>
  <inkml:trace contextRef="#ctx0" brushRef="#br0" timeOffset="73995.02">16178 4220 826 0,'0'0'201'16,"0"0"-15"-16,-4-82-40 15,2 64-6-15,2 5-42 16,0 5-34-16,0 2-10 15,0 0-15-15,6 0-14 0,14-3-24 16,8 1 0-16,8 2-1 16,4 2 13-16,-1 4-3 15,-8 0 0-15,-3 1-3 16,-8 16-5-16,-4 6-2 16,-4 5 2-16,-6 5-2 15,-4 3 10-15,-2 2-7 16,-3-1 4-16,-15-2-1 15,-5-6-5-15,3-7-1 16,1-7-4-16,8-6 1 16,5-5 0-16,4-4-1 15,2 0 4-15,0 0 2 0,0 0 4 16,0 0 8 0,11-7-12-16,10-1-2 0,4-2-14 15,8 3 0-15,0 3 8 16,1 4 6-16,-1 0 0 15,-3 0 3-15,-4 5 0 16,-3 8 2-16,-7 3-4 16,-3 3-2-16,-6 5 2 15,-7 4-1-15,0 3 2 16,-4 2 12-16,-19 2-6 16,-7-2 0-16,-6-4 0 15,-3-5-3-15,-1-4 0 16,6-7 4-16,4-6-2 0,3-7 8 15,4 0-9-15,-2 0-2 16,0-5-4-16,0-3-47 16,1-1-148-16,1 1-155 15,5-2-563-15</inkml:trace>
  <inkml:trace contextRef="#ctx0" brushRef="#br0" timeOffset="74542.8">16990 3934 623 0,'0'0'419'0,"0"0"-117"16,0 0-69-16,0 0-68 16,0 0-23-16,0 0-34 15,-2-73-53-15,2 73-55 16,-1 0 0-16,1 0 0 15,0 0 0-15,0 0 0 0,-3 0 0 16,3 16 0-16,-1 16 0 16,1 14 0-16,0 19 0 15,0 11 0-15,0 9 0 16,0 3 0-16,10 2 0 16,0-4 0-16,5-7 0 15,-1-9 0-15,-1-11 0 16,0-9 0-16,-2-8 0 15,-2-6 0-15,-5-10 0 16,-1-9 0-16,-1-6 0 16,-2-8 0-16,0-3 0 15,0 0 0-15,0 0 0 0,0 0 0 16,0-1 0 0,0-1 0-16,0-4 0 0,0-9 0 15,0-10-14-15,4-10-468 16</inkml:trace>
  <inkml:trace contextRef="#ctx0" brushRef="#br0" timeOffset="75414.14">17927 3999 1160 0,'0'0'346'0,"0"0"-60"0,0 0-104 16,0 0-109-16,0 0-73 15,0 0 0-15,0-4 0 16,-3 34 0-16,-15 22 0 15,-8 15 0-15,-9 9 0 16,-3 6 0-16,0-5 0 16,0-3 0-16,5-6 0 15,5-12 0-15,7-12 0 16,8-16 0-16,7-14 0 16,5-9 0-16,1-5 0 15,0 0 0-15,0-16 0 16,0-7 0-16,7-13 0 15,5-5 0-15,4-4 0 0,4-6 0 16,0-3 0-16,4 1 0 16,0 0 0-16,0 7 0 15,0 5 0-15,-2 5 0 16,-4 4 0-16,0 7 0 16,-6 2 0-16,0 7 0 15,-6 1 0-15,0 7 0 16,-5 4 0-16,1 2 0 15,-2 2 0-15,0 0 0 16,0 0 0-16,0 0 0 16,0 0 0-16,0 12 0 15,6 7 0-15,4 9 0 0,5 11 0 16,0 6 0 0,0 6 0-16,0 0 0 0,-3 6 0 15,0 0 0-15,0-4 0 16,-2-3 0-16,2-10 0 15,2-10 0-15,-4-7 0 16,0-9 0-16,-4-6 0 16,-1-4 0-16,-2-4 0 15,-3 0 0-15,1 0 0 16,-1 0 0-16,0-8 0 16,0-2 0-16,0-1-62 15,-16 1-279-15,-8 0-233 16</inkml:trace>
  <inkml:trace contextRef="#ctx0" brushRef="#br0" timeOffset="75611.98">17691 4461 317 0,'0'0'852'16,"0"0"-730"-16,0 0-39 15,90-24-41-15,-32 18 0 16,6 2-21-16,2-1-21 16,0 0-2-16,-4-4-144 0,-8-4-347 15</inkml:trace>
  <inkml:trace contextRef="#ctx0" brushRef="#br0" timeOffset="76042.6">18262 3798 970 0,'0'0'318'0,"0"0"-97"0,0 0-96 16,0 0-66-16,0 0-37 16,0 0-2-16,99 48 27 15,-50-7 0-15,-1 15 11 16,-3 13-22-16,-8 11-9 16,-9 9-7-16,-11 3 7 15,-9-2-3-15,-8-4-11 16,0-5-4-16,0-9-5 15,-14-11-4-15,-1-6 0 16,-1-9 0-16,0-8 0 16,0-10 0-16,3-11 0 15,-2-3 0-15,3-5 0 0,-3-4 0 16,4 0 0 0,-1-5 0-16,4 0-158 0,5-2-203 15,3-18-600-15</inkml:trace>
  <inkml:trace contextRef="#ctx0" brushRef="#br0" timeOffset="76808.2">19562 4174 991 0,'0'0'273'0,"0"0"-28"16,0 0-63-16,0 0 0 16,0 0-70-16,0 0-50 15,0 0-62-15,-5-11 0 16,5 11 0-16,0 0 0 16,0 0 0-16,11 0 0 15,7 11 0-15,9 8 0 16,7 4 0-16,2 3 0 15,0-2 0-15,2-1 0 16,-4 2 0-16,-1 0 0 16,-4-3 0-16,-8-3 0 15,-5-3 0-15,-7-4 0 0,-3-6 0 16,-3-2 0-16,-3-1 0 16,0-2 0-16,0 1-76 15,0-1-50-15,0-1-48 16,-7 0-94-16,-7 0-247 15</inkml:trace>
  <inkml:trace contextRef="#ctx0" brushRef="#br0" timeOffset="77191.53">19884 4112 992 0,'0'0'245'16,"0"0"-10"-16,0 0-82 16,0 0-12-16,0 0-27 15,0 0-40-15,0-25-38 16,0 25-13-16,0 0-15 16,-10 8-8-16,-5 11-4 15,-8 11 4-15,-5 7 0 16,-3 2 1-16,-1 4 6 15,1-3-4-15,6 0-1 16,2-4 0-16,5-7 2 16,6-5-2-16,4-7-2 0,2-5 0 15,3-2-1-15,1-5 1 16,2-2 0-16,0-3-2 16,0 0 2-16,0 0-1 15,0 0-65-15,0 0-109 16,0-16-93-16,11-5-335 15</inkml:trace>
  <inkml:trace contextRef="#ctx0" brushRef="#br0" timeOffset="77524.81">19736 4031 907 0,'0'0'321'0,"0"0"-26"0,0 0-105 16,0 0-29-16,0 0-76 16,0 0-43-16,0-18-37 15,0 28-5-15,0 11-20 16,5 13 18-16,3 9 2 16,3 5 5-16,-2 3-1 15,0-2 7-15,1 1 2 16,0-5 5-16,-3-2-6 15,-1-7-12-15,-1-5 0 16,-1-7 0-16,-3-9 0 16,-1-5 0-16,0-5 0 15,0-3-27-15,-5-1-82 0,-13-1-90 16,-12 0-193-16,-5-13-487 16</inkml:trace>
  <inkml:trace contextRef="#ctx0" brushRef="#br0" timeOffset="77667.2">19613 4341 953 0,'0'0'112'0,"83"-28"1"16,-17 17-45-16,8 0-37 16,7 2-27-16,-9 6-4 15,-19-2-153-15,-18-1-768 16</inkml:trace>
  <inkml:trace contextRef="#ctx0" brushRef="#br0" timeOffset="78961.1">9758 4306 715 0,'0'0'264'16,"0"0"7"-16,0 0-72 15,0 0-45-15,0 0-33 16,0 0 6-16,0 0-37 16,0-31-52-16,0 31-30 15,0 0-7-15,0 7-2 16,-4 17-14-16,-6 12 13 16,-4 13 2-16,-2 8 5 15,2 2 0-15,-2 0-3 16,7 0 3-16,0 1 5 15,3-1-6-15,0-3 1 16,3-2-5-16,2-8 3 0,-1-7-3 16,2-8 0-16,0-8 0 15,0-4 0-15,0-6 2 16,0-6-4-16,0-3 3 16,0-4-1-16,0 0 2 15,0 0-1-15,0 0 4 16,0 0-5-16,0 0-4 15,-1 0-139-15,-2-8-112 16,-2-6-348-16</inkml:trace>
  <inkml:trace contextRef="#ctx0" brushRef="#br0" timeOffset="79525.31">9418 4787 875 0,'0'0'338'16,"0"0"-68"-16,0 0-82 16,0 0-11-16,0 0-62 15,0 0-31-15,-4-17-84 0,4 17 0 16,0 0 0-16,0 0 0 15,0 0 0-15,0 0 0 16,0 0 0-16,0 7 0 16,7 9 0-16,5 9 0 15,6 10 0-15,0-1 0 16,0 3 0-16,1 3 0 16,-2-4 0-16,-1 0 0 15,-2-4 0-15,-3-8 0 16,-3-5 0-16,-2-9 0 15,-3-5 0-15,-2-2 0 16,1-3 0-16,-2 0 0 16,0 0 0-16,1 0 0 15,1 0 0-15,1-3 0 16,7-11 0-16,4-7 0 0,5-9 0 16,9-1 0-16,1 0 0 15,-5 3 0-15,0 6 0 16,-8 3 0-16,-4 6 0 15,-6 6 0-15,-3 3 0 16,-3 4 0-16,0 0 0 16,0 0 0-16,0 0 0 15,0 0 0-15,0 0 0 16,0 0 0-16,4 0-196 16,17 0-342-16,8 0-559 15</inkml:trace>
  <inkml:trace contextRef="#ctx0" brushRef="#br0" timeOffset="80493.1">20823 4016 916 0,'0'0'417'0,"0"0"-118"15,0 0-55-15,0 0-80 16,0 0-157-16,0 0-7 16,0-37 0-16,0 37 0 15,0 0 0-15,0 0 0 0,0 10 0 16,0 15 0-16,13 15 0 15,0 13 0-15,4 7 0 16,-5 2 0-16,0 0 0 16,-2-1 0-16,-2-4 0 15,-2-7 0-15,0-11 0 16,-2-9 0-16,0-11 0 16,-1-10 0-16,-3-5 0 15,0-4 0-15,0 0 0 16,0 0 0-16,0 0 0 15,0-1 0-15,0-10 0 16,0-6 0-16,-5-3 0 0,-3-1-192 16,-1-2-193-1,0-2-245-15</inkml:trace>
  <inkml:trace contextRef="#ctx0" brushRef="#br0" timeOffset="80857.03">20815 4013 736 0,'0'0'176'0,"0"0"15"15,0 0-82-15,-11-78 0 16,11 68-30-16,0 3 32 0,0 3-49 16,0 0-3-1,8-1-39-15,7 0-14 16,14 1-3-16,8 4-1 0,12 0 2 15,8 14 6 1,-4 6 5-16,-3 5 1 0,-9 5-3 16,-10 1-1-16,-9 3-4 15,-9 0-2-15,-10-1 0 16,-3 2 7-16,0-3 5 16,-24-3 4-16,-9 0 2 15,-13-4-3-15,-5-4 0 16,-4-4-9-16,6-6-11 15,12-5 1-15,8-6-2 16,14 0-40-16,15-1-87 16,3-17-116-16,35-6-490 0</inkml:trace>
  <inkml:trace contextRef="#ctx0" brushRef="#br0" timeOffset="81257.44">21876 3914 1024 0,'0'0'275'0,"0"0"2"16,0 0-61-16,0 0-53 15,0 0-71-15,0 0-92 16,-6-14 0-16,-5 26 0 15,-5 13 0-15,-8 16 0 16,-1 15 0-16,-2 9 0 0,5 5 0 16,6 0 0-16,9-1 0 15,7-4 0-15,0-3 0 16,11-4 0-16,7-6 0 16,1-10 0-16,3-6 0 15,-4-10 0-15,-3-7 0 16,-4-9 0-16,-5-6 0 15,-2-1 0-15,-2-3 0 16,-2 0 0-16,0 0 0 16,1 0 0-16,8 0 0 15,5-7-174-15,3-12-223 0,3-8-664 16</inkml:trace>
  <inkml:trace contextRef="#ctx0" brushRef="#br0" timeOffset="81956.58">22386 4005 499 0,'0'0'686'0,"0"0"-371"16,0 0-59-16,0 0-64 0,0 0-93 15,0 0-99-15,9-33 0 16,-9 34 0-16,0 19 0 16,-7 11 0-16,-10 14 0 15,-5 10 0-15,-13 5 0 16,-3-1 0-16,-3 0 0 16,1-4 0-16,7-8 0 15,8-10 0-15,9-17 0 16,10-8 0-16,4-8 0 15,2-4 0-15,0 0 0 16,0 0 0-16,0-4 0 16,8-14 0-16,8-8 0 15,4-9 0-15,5-4 0 16,3-8 0-16,0-5 0 0,2-1 0 16,-4 3 0-16,-4 3 0 15,-5 8 0-15,-3 3 0 16,-5 7 0-16,-1 6 0 15,-4 5 0-15,1 5 0 16,-3 6 0-16,0 3 0 16,-2 4 0-16,0 0 0 15,0 0 0-15,0 0 0 16,0 0 0-16,0 0 0 16,5 9 0-16,1 8 0 15,3 8 0-15,5 7 0 16,0 5 0-16,-1 4 0 15,2 2 0-15,-3 3 0 0,0-4 0 16,-1 0 0 0,0-1 0-16,0-3 0 0,1-3 0 15,1-6 0-15,-2-7 0 16,-4-6 0-16,-2-9 0 16,1-5 0-16,-5-2 0 15,-1 0 0-15,0 0 0 16,0 0 0-16,0-4 0 15,0-6-142-15,-21-3-334 16,-10 1-480-16</inkml:trace>
  <inkml:trace contextRef="#ctx0" brushRef="#br0" timeOffset="82144.95">22197 4336 1102 0,'0'0'232'0,"0"0"-62"16,0 0-136-16,89-7-25 15,-26 4 0-15,2 2-8 16,-5-3-1-16,-13-4-134 16,-10-6-323-16</inkml:trace>
  <inkml:trace contextRef="#ctx0" brushRef="#br0" timeOffset="82494.17">22725 3702 1145 0,'0'0'224'15,"0"0"-56"-15,0 0-81 16,89-10-6-16,-51 28-13 16,-2 9 7-16,-2 7-36 15,-4 11 7-15,-5 11 7 0,-4 10-3 16,-9 9-39-16,-6 5-11 16,-6 1 0-16,0-3 0 15,-9-7 0-15,-10-6 0 16,-1-8 0-16,-1-9 0 15,0-11 0-15,2-11 0 16,-2-6 0-16,-4-7 0 16,-8-3-117-16,-8-6-343 15,-8-3-680-15</inkml:trace>
  <inkml:trace contextRef="#ctx0" brushRef="#br0" timeOffset="83838.59">14623 5699 610 0,'0'0'326'0,"0"0"-127"16,0 0-57-16,0 0-46 16,-94 1-10-16,66 5-11 15,-2 1-15-15,4 0-9 16,0-1-17-16,7 0 8 16,4-3-1-16,6 0-1 0,1-2 12 15,3-1-4 1,0 0-6-16,4 1-7 0,1-1-4 15,0 0-6-15,0 0-13 16,0 0-12-16,0 0 0 16,0 0 0-16,6 0 0 15,5 0-18-15,7 0-1 16,11 0 16-16,15 0 3 16,13 0-1-16,21-2 0 15,26-9 1-15,29-1 2 16,28-5-1-16,26-4 2 15,27-3-2-15,20-2 3 16,20 1 2-16,8 2-6 16,-8 2-2-16,2 4 0 15,-13 4 2-15,0 2 0 0,1 4-1 16,0-1 1 0,6 2 0-16,-4 1 1 0,1-2-1 15,-7-1 0-15,-10-2 0 16,-12-1 0-16,-5-3 1 15,-7 0 3-15,3 0-4 16,6-2-1-16,8 1-3 16,15 5 4-16,6-2 4 15,10 5-4-15,-1 1 0 16,-13-3-3-16,-11 2 6 16,-14-1-2-16,-20-2 0 15,-7 1-1-15,-7-1 0 0,-8 3-3 16,-7 1 3-16,-16 4 2 15,-14-1 0-15,-23 1-1 16,-20 2 0-16,-26 0 2 16,-27 0-3-16,-22 0-7 15,-11 0 7-15,-7 0-3 16,0 0 6-16,0 0-3 16,0 0 1-16,0 0 1 15,0 0 2-15,0 0 0 16,0 0-4-16,-7 0 0 15,-8 0-66-15,-18-4-55 16,-23-6-168-16,-28-3-291 16</inkml:trace>
  <inkml:trace contextRef="#ctx0" brushRef="#br0" timeOffset="84960">11086 4269 765 0,'0'0'282'0,"0"0"-34"15,0 0-67-15,0 0-38 16,0 0-5-16,0 0-21 15,0 0-19-15,0-6-30 16,0 6-61-16,0 0-7 16,0 0 0-16,0 0 0 15,0 3 0-15,-7 15 0 16,-10 12 0-16,1 16 0 0,-5 11 0 16,3 6 0-16,2 0 0 15,1 3 0-15,3-6 0 16,3-2 0-16,-1-4 0 15,4-6 0-15,1-9 0 16,-1-7 0-16,4-5 0 16,1-5 0-16,-1-5 0 15,1-4 0-15,1-7 0 16,-2-3 0-16,2-3 0 16,0 0 0-16,0 0 0 15,0 0 0-15,0 0 0 16,0 0 0-16,0 0 0 0,0-7 0 15,0-4-17 1,0-4-330-16,2 2-193 0</inkml:trace>
  <inkml:trace contextRef="#ctx0" brushRef="#br0" timeOffset="85475.08">10795 4791 75 0,'0'0'1190'0,"0"0"-975"16,0 0-13-16,0 0-19 0,0 0-64 15,0 0-56-15,-7-16-63 16,7 16 0-16,0 0 0 15,0 0 0-15,0 0 0 16,0 0 0-16,0 0 0 16,0 14 0-16,0 7 0 15,12 4 0-15,-2 8 0 16,2-1 0-16,-2 0 0 16,1 0 0-16,-2-4 0 15,0-7 0-15,-5-5 0 16,1-9 0-16,-2-6 0 15,-2-1 0-15,2 0 0 0,0 0 0 16,8-7 0 0,5-13 0-16,13-6 0 0,8-8 0 15,6 0 0-15,-7 3 0 16,-5 7 0-16,-10 6 0 16,-9 5 0-16,-4 6 0 15,-5 2 0-15,-3 5 0 16,0 0 0-16,0 0 0 15,0 0 0-15,0 0-98 16,-6 9-322-16,-11 2-874 16</inkml:trace>
  <inkml:trace contextRef="#ctx0" brushRef="#br0" timeOffset="86440.01">17452 6128 901 0,'0'0'256'15,"0"0"13"-15,0 0-64 16,0 0-9-16,0 0-53 16,0 0-66-16,0-52-77 15,0 46 0-15,-1 3 0 16,1 3 0-16,0 0 0 15,0 0 0-15,0 0 0 16,-2 0 0-16,2 5 0 16,0 11 0-16,0 10 0 15,0 13 0-15,0 12 0 16,5 3 0-16,4 3 0 0,-2-4 0 16,2-4 0-16,-2-3 0 15,0-10 0-15,-1-4 0 16,-3-9 0-16,0-6 0 15,-2-7 0-15,2-6 0 16,-3-1 0-16,0-3 0 16,0 0 0-16,0 0 0 15,0 0 0-15,0 0 0 16,0 0 0-16,0 0 0 16,0-14 0-16,0-3 0 15,-7-4-125-15,-2-2-154 16,-1 1-34-16,-1-3-95 0,-3-1-164 15</inkml:trace>
  <inkml:trace contextRef="#ctx0" brushRef="#br0" timeOffset="86758.17">17353 6089 509 0,'0'0'270'0,"0"0"-42"15,0 0-71-15,0 0-11 16,0-78-50-16,0 70-16 15,10 2-38-15,6 0-18 16,10 3-4-16,8 3-10 16,9 0 4-16,5 9 1 15,3 11 2-15,-3 5 6 16,-7 3 7-16,-10 4-6 16,-11 1 4-16,-7 0-13 0,-8-1-1 15,-5-2 4-15,0-3 2 16,-12-5 9-16,-12-2 5 15,-9-4 6-15,-3-4-3 16,-4-3-23-16,3-5-8 16,7-3-5-16,8-1-2 15,10 0-44-15,10 0-150 16,2-10-85-16,34-8-437 16</inkml:trace>
  <inkml:trace contextRef="#ctx0" brushRef="#br0" timeOffset="87220.57">18407 5861 1157 0,'0'0'225'16,"0"0"42"-16,0 0-58 16,0 0-80-16,0 0-69 15,0 0-60-15,-9-16 0 16,2 26 0-16,-7 20 0 0,-8 19 0 16,-5 15 0-16,-4 10 0 15,4 3 0-15,7 1 0 16,7-3 0-16,13-6 0 15,0-6 0-15,19-8 0 16,11-8 0-16,2-9 0 16,-1-8 0-16,-1-9 0 15,-7-7 0-15,-3-6 0 16,-5-2 0-16,-5-3 0 16,-2-2 0-16,-5-1 0 15,0 0 0-15,-3 0 0 16,0 0 0-16,0 0 0 0,4 0 0 15,-1-10 0 1,2-6-122-16,-1-9-236 0,2-10-460 16</inkml:trace>
  <inkml:trace contextRef="#ctx0" brushRef="#br0" timeOffset="87831.82">18856 6050 625 0,'0'0'667'0,"0"0"-386"0,0 0-19 16,0 0-68-16,0 0-176 16,0 0-18-16,-1-33 0 15,1 33 0-15,0 0 0 16,0 0 0-16,0 0 0 16,0 10 0-16,0 12 0 15,0 9 0-15,1 11 0 16,11 8 0-16,0 6 0 15,3 5 0-15,-2 0 0 16,-2-4 0-16,-1-5 0 16,-2-12 0-16,-4-8 0 15,-1-11 0-15,-3-10 0 16,0-6 0-16,0-3 0 0,0-2 0 16,0 0 0-16,0 0 0 15,0 0 0-15,0-13 0 16,-1-4 0-16,-10-5-8 15,-3-1-345-15,-3 0-226 16</inkml:trace>
  <inkml:trace contextRef="#ctx0" brushRef="#br0" timeOffset="88470.19">18823 6083 915 0,'0'0'203'0,"0"0"54"16,0 0-91-16,0 0-39 15,0 0-39-15,0 0-6 16,-1-76-34-16,4 66-10 16,6 3-10-16,0 0-11 15,7 1-17-15,8 3-7 16,4 2-1-16,7 1 5 15,1 0 2-15,-3 5-2 16,-2 13 3-16,-6 3-1 16,-3 4 3-16,-6 3-2 15,-8 5 1-15,-8-1 8 16,0 1-4-16,-14 2-5 16,-9-3-3-16,-6-3 1 0,3-5-3 15,5-9 0 1,7-7-4-16,7-4 0 0,6-3 4 15,1-1 4-15,0 0 1 16,0 0 6-16,0 0-4 16,0-1-2-16,5-5-12 15,4-3-4-15,3 2 0 16,6 3 5-16,3 0 0 16,6 4 5-16,3 0-2 15,0 0 3-15,-2 10 2 16,-1 5-5-16,-5 3 6 15,-4 1-1-15,-4 2 0 0,-5-1 3 16,-5-1 3-16,-2 3-2 16,-2-2 3-16,0 1 4 15,-11 1 2 1,-8 1 2-16,-5-2-1 0,-8 0-1 16,-5-4-2-16,1-3 0 15,-1-5-2-15,6-4-1 16,5-5-1-16,6 0-3 15,5 0-1-15,5-7-20 16,5-5-108-16,5-6-109 16,0-4-276-16</inkml:trace>
  <inkml:trace contextRef="#ctx0" brushRef="#br0" timeOffset="88936.4">19401 5816 1019 0,'0'0'340'16,"0"0"-141"-16,0 0-83 15,0 0-31-15,0 0-42 16,0 0-29-16,49 5-13 16,-7 16 50-16,6 5 18 15,1 10-10-15,-6 7-23 16,-3 8-21-16,-4 7-15 15,-8 6 0-15,-11 9 0 16,-10 2 0-16,-7 4 0 16,-3-3 0-16,-16-7 0 15,-3-11 0-15,-1-13 0 16,8-12 0-16,3-14 0 16,4-9 0-16,3-6 0 0,2-4 0 15,-5 0 0-15,-6-2-17 16,-13-16-445-16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1T03:40:32.5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6992 4121 700 0,'0'0'197'0,"0"0"18"0,0 0-67 15,0 0-42-15,0 0-16 16,0 0-2-16,0 0-30 16,-12 0-10-16,2 0-15 15,1 5-19-15,-2 0 0 16,0 4-9-16,2-1-1 16,-5 2-3-16,2 6-1 15,-4 1 2-15,-5 4 3 16,0 1 1-16,0 3 5 15,2-2-2-15,5 0 9 16,4-2 0-16,4 1 0 16,6-2-8-16,0 3 1 15,0 3-4-15,0 0 2 0,0 2 4 16,6 3-5-16,0-1 0 16,1 2-4-16,-1 4 4 15,-1-2 7-15,-1 0-10 16,-1 1 0-16,-1 3 5 15,4 5-8-15,-2 0 5 16,2 4-2-16,-3-1 6 16,2-2-2-16,-1 2-5 15,-2 4-2-15,-1 4 6 16,-1 6-3-16,0 3 3 0,-9 5 0 16,-10 0 2-1,-2-2-1-15,-6-1-5 16,0-2 1-16,-1-1 0 0,-2-5 0 15,0 0-5-15,-3-1 1 16,-4-2-1-16,-2 3 3 16,-7-2-1-16,1-3 0 15,-1-6-2-15,7-10 0 16,6-8 3-16,8-7-3 16,4-7 3-16,6-4-1 15,2-6 1-15,5-4-3 16,4 0 0-16,1 0 0 15,1 0 0-15,2 0 0 16,0-1 0-16,0-3 0 16,0-5 0-16,8-4 0 0,19-3 0 15,10-4 0-15,9 2 0 16,5 6 0-16,0 6 0 16,4 6 0-16,6 0 0 15,6 2 0-15,3 16 0 16,-2 6 0-16,-9 5 0 15,-8 9 0-15,-12 7 0 16,-11 10 0-16,-9 7 0 16,-8 6 0-16,-8 10 0 15,-3 5 0-15,0 8 0 16,-3 7 0-16,-11 7 0 16,-2 3 0-16,5 0 0 0,0-2 0 15,3-3 0-15,2-3 0 16,3-7 0-1,3-8 0-15,0-7 0 0,11-8 0 16,11-9 0-16,11-7 0 16,4-11 0-16,8-9 0 15,3-8 0-15,1-9 0 16,-1-7 0-16,-7-10 0 16,-11 0-147-16,-13-16-302 15,-13-11-656-15</inkml:trace>
  <inkml:trace contextRef="#ctx0" brushRef="#br1" timeOffset="9981.21">25413 852 1105 0,'0'0'256'16,"0"0"-163"-16,0 0 47 15,0 0-50-15,0 0-8 0,0 0-6 16,0 0-26-16,-10-6-12 15,10 6 2-15,0 0-22 16,0-1-5-16,0 1 7 16,0-1-19-16,6-2 2 15,10 0-3-15,20-1-5 16,22-2 5-16,26 1 10 16,20-1-6-16,5 4 6 15,6 2-7-15,-2 0-3 16,-5 0 0-16,-6 6 0 15,-4 8 0-15,-7 3 0 16,-4 4 0-16,-1 3 0 0,-3 5 0 16,1 2 0-1,0 2 0-15,1 4 0 0,-1 2 0 16,-2 0 0-16,-4-2 0 16,3 2 0-16,-4-6 0 15,2-3 0-15,-10-3 0 16,-6-4 0-16,-11-2 0 15,-12-4 0-15,-8-3 0 16,-10-1 0-16,-10-5 0 16,-3-1 0-16,-3-1 0 15,-2-1 0-15,1-2 0 16,-4 1 0-16,2 0 0 16,0-1 0-16,-1 3 0 0,1-2 0 15,0 3 0 1,1 2 0-16,0 1 0 0,-1 2 0 15,4 3 0-15,-1 3 0 16,0 2 0-16,2-2 0 16,-2 1 0-16,-1-5 0 15,-2-3 0-15,0-4 0 16,-3-5 0-16,1-2 0 16,-1 0 0-16,0 0 0 15,0 0 0-15,0 2 0 16,0-2 0-16,0 0 0 15,0 0 0-15,0 0 0 16,0 0 0-16,0 0 0 0,0 0 0 16,0 0 0-16,0 0 0 15,-3-7 0-15,-10-1-31 16,-3 2-212-16,0-1-152 16,0-1-606-16</inkml:trace>
  <inkml:trace contextRef="#ctx0" brushRef="#br1" timeOffset="10579.31">27451 1535 1142 0,'0'0'184'0,"0"0"50"16,0 0-70-16,0 0-8 16,0 0-48-16,0 0-49 15,-19-35-59-15,19 33 0 16,0 2 0-16,0 0 0 15,0 0 0-15,0 0 0 16,0 0 0-16,1 0 0 0,13 0 0 16,14 3 0-1,11 8 0-15,12-1 0 0,5 2 0 16,-2-1 0 0,-5-1 0-16,-10-1 0 0,-9-2 0 15,-11 2 0-15,-4-5 0 16,-7-2 0-16,-2-1 0 15,-3-1 0-15,-2 0 0 16,7-3 0-16,3-18 0 16,5-11 0-16,4-11 0 15,-3-1 0-15,-1-2 0 16,-4 5 0-16,-2 6 0 16,0 2 0-16,-4 4 0 15,0 5 0-15,1 2 0 0,-3 9 0 16,-1 4 0-16,-1 5 0 15,-2 4 0-15,0 0 0 16,1 0 0-16,2 8 0 16,-1 13-207-16,-2 4-128 15,0 3-527-15</inkml:trace>
  <inkml:trace contextRef="#ctx0" brushRef="#br1" timeOffset="18196.09">25876 3021 1074 0,'0'0'139'0,"0"0"4"0,0 0-40 16,0 0-14-16,0 0-15 15,0 0-20-15,0 0-4 16,0 0-12-16,-21 0 10 16,18 0 15-16,3 2-29 15,-1-2-2-15,1 1-17 16,0-1-3-16,0 1 3 16,0-1-5-16,0 0-6 15,0 0 9-15,0 0-12 16,0 0 6-16,7 0-7 15,29-11 0-15,37-16 4 16,39-14-4-16,30-10 0 16,7-1 3-16,-14 3-3 15,-21 8 2-15,-25 5-2 0,-16 6 4 16,-19 3-1-16,-14 8 2 16,-17 6-3-16,-13 8 4 15,-8 5-6-15,-2 0 0 16,0 0 0-16,-3 0 0 15,-12 5 0-15,-9 11-14 16,-7 6-80-16,-7 1-169 16,-1-3-206-16</inkml:trace>
  <inkml:trace contextRef="#ctx0" brushRef="#br1" timeOffset="20693.53">25933 3678 589 0,'0'0'147'0,"0"0"18"0,0 0 51 16,0 0-58-16,0 0-8 16,0 0-20-16,-44 16-49 15,34-12-29-15,-1 2-4 16,2 1-17-16,-2 1-3 15,2 0-2-15,2-4-1 16,3-1-8-16,2-3 7 16,2 0-2-16,0 0-4 15,0 0 8-15,0 0-2 16,0 0-11-16,0 0-6 0,13-4-7 16,19-14-4-16,30-10 3 15,22-8 0-15,21-8 2 16,7-1 1-16,0-2-2 15,-3-1 3-15,-8 3 0 16,-11 3-1-16,-14 6 3 16,-15 8-5-16,-16 7 5 15,-18 7 2-15,-14 10 0 16,-9 2 8-16,-4 2-9 16,0 0-6-16,0 0 0 15,0 0 0-15,0 0 0 16,0 0 0-16,-1 0 0 15,1 0 0-15,-3 0 0 16,0 3 0-16,-4 0-38 16,-9 8-116-16,-13 0-130 0,-13 0-357 15</inkml:trace>
  <inkml:trace contextRef="#ctx0" brushRef="#br1" timeOffset="22671.16">25870 4470 603 0,'0'0'111'15,"0"0"-11"-15,0 0 42 16,0 0-37-16,0 0-22 16,0 0-14-16,-73 30-10 15,64-24 19-15,3-4-16 16,0 1 11-16,1-1-9 15,2-1-7-15,0-1-10 16,-1 4-12-16,4-3 8 0,-1-1-5 16,1 2-16-16,0-2-11 15,0 0-3-15,0 0-6 16,0 0 2-16,0 0-4 16,0 0 2-16,0 0-2 15,20-7 0-15,16-13 4 16,24-13 18-16,23-11 14 15,17-7-5-15,12-6-15 16,3 4-4-16,-7 0-5 16,-11 8-5-16,-22 8 1 15,-25 11 1-15,-20 10-1 16,-19 9 8-16,-9 6 12 16,-2 1 24-16,0 0-39 0,0 0-8 15,0 0 0-15,0 0 0 16,0 0 0-16,-2 0 0 15,1 0 0-15,1 0 0 16,-3 0 0-16,3 0 0 16,-1 0 0-16,1 0 0 15,0 0 0-15,-2 0 0 16,2 1 0-16,0 1 0 16,0-1 0-16,0-1 0 15,-1 0 0-15,1 0 0 16,0 0 0-16,0 0 0 15,0 0 0-15,0 0 0 16,0 0 0-16,0 0 0 16,0 0-4-16,0 0 3 0,0 0 0 15,0 0 2 1,0 0-4-16,0 0 6 0,0 0 2 16,0 0-5-16,0 0 0 15,0 0 0-15,0 0 0 16,0 0 0-16,0 0 0 15,0 0 0-15,0 0 0 16,0 0 0-16,0 0 0 16,0 0 0-16,0 0 0 15,0 0 0-15,0 0 0 16,0 0 0-16,0 0 0 16,0 0 0-16,0 0 0 0,0 0 0 15,0 0 0-15,0 0 0 16,0 0 0-16,0 0 0 15,0 0 0-15,0 0 0 16,0 0 0-16,0 0 0 16,0 0 0-16,0 0 0 15,0 0 0-15,0 0 0 16,0 0 0-16,0 0 0 16,0 0 0-16,0 0 0 15,0 0 0-15,0 0 0 16,0 0 0-16,0 0 0 15,0 0 0-15,0 0 0 16,0 0 0-16,0 0 0 0,0 0 0 16,0 0 0-16,0 0 0 15,0 0 0-15,0 0 0 16,0 0 0-16,0 0 0 16,0 0 0-16,0 0 0 15,-2 0 0-15,1 2 0 16,1-2-40-16,0 0-31 15,0 1-40-15,0 2-62 16,-2 0-82-16,-7 0-331 16</inkml:trace>
  <inkml:trace contextRef="#ctx0" brushRef="#br1" timeOffset="42466.45">1793 9989 778 0,'0'0'259'16,"0"0"-21"-16,0 0-21 15,0 0-67-15,0 0-26 16,0 0-21-16,0 0-42 16,-12-31 10-16,12 31-25 15,0 0-46-15,0 0 0 16,0 0 0-16,0 0 0 16,0 0 0-16,0 0 0 0,0 0 0 15,0 10 0 1,3 9 0-16,0 10 0 0,3 8 0 15,0 6 0 1,3 3 0-16,-2 4 0 0,2 1 0 16,0-4 0-16,0-4 0 15,-1-2 0-15,-4-2 0 16,-1-2 0-16,2-3 0 16,-3-5 0-16,1-6 0 15,0-4 0-15,-1-5 0 16,1-5 0-16,-3-4 0 15,0-5 0-15,0 0 0 16,0 0 0-16,0 0 0 16,0 0 0-16,0 0 0 15,0-8 0-15,0-9-163 0,0-10-221 16,3 0-285-16</inkml:trace>
  <inkml:trace contextRef="#ctx0" brushRef="#br1" timeOffset="42902.18">1817 9987 29 0,'0'0'797'15,"0"0"-550"-15,0 0-68 16,0 0-39-16,0 0-12 16,0 0-51-16,-63-12-9 15,60 11-25-15,0 1 1 16,3 0 6-16,0 0-13 15,0 0-19-15,0 0-8 16,0-2-5-16,14-1-5 16,20-3-12-16,20-2 4 0,11-5 7 15,10 2-8 1,-10 0-13-16,-5 2 1 16,-15 5-10-16,-9 4-24 0,-12 0-2 15,-10 0-23-15,-8 5-47 16,-6 8-16-16,0 6-101 15,-22 0-658-15</inkml:trace>
  <inkml:trace contextRef="#ctx0" brushRef="#br1" timeOffset="43208.61">1818 10344 831 0,'0'0'202'0,"0"0"-9"15,0 0-92-15,0 0-82 16,0 0-19-16,0 0 2 16,78 5 20-16,-33-5 19 15,7 0-10-15,-4 0 0 16,-5-7 1-16,-12 1 3 15,-8 0-9-15,-10 4-14 16,-10 2-8-16,0-2 0 16,-3 2-1-16,0 0-3 15,0 0-24-15,0 0-180 0,0 3-216 16</inkml:trace>
  <inkml:trace contextRef="#ctx0" brushRef="#br1" timeOffset="43746.67">2290 10415 837 0,'0'0'374'15,"0"0"-169"-15,0 0-31 16,0 0-94-16,0 0-46 16,0 0-17-16,22-39-11 15,-6 39-5-15,1 0 0 16,1 0 1-16,-2 2 3 15,-1 13 0-15,2 2 3 16,-4 5-6-16,-4 4 0 16,0 2-1-16,-6-2 0 0,1-3 2 15,-4-6-2 1,0-6 2-16,0-5 1 16,0-6-3-16,0 0 14 15,0 0 58-15,0-11 65 0,0-8-84 16,0-9-54-16,0-3 0 15,0-2 0-15,5 4 0 16,2 4 0-16,2 2 0 16,-1 4 0-16,5 7 0 15,-2 3 0-15,3 4 0 16,3 2-24-16,7 3-206 16,1 0-82-16,-1 0-201 0</inkml:trace>
  <inkml:trace contextRef="#ctx0" brushRef="#br1" timeOffset="44198.45">2663 10449 637 0,'0'0'283'16,"0"0"-171"-16,0 0-1 15,0 0-3-15,0 0-37 16,0 0-21-16,85 29-16 15,-69-29-14-15,1 0 34 16,-3 0-15-16,0-8 3 16,5-7-5-16,-5-4-2 15,2-2-8-15,-4-1-7 0,-4-1-5 16,-3 3 2-16,-3 1 4 16,-2 3 8-16,0 2 5 15,0 3 0-15,0 3-11 16,-7 4-1-16,-1 0-8 15,-4 4-2-15,-6 0-9 16,-3 0-3-16,-6 8-1 16,-4 8-1-16,4 5 1 15,-1 3 0-15,4 3 0 16,9 0-3-16,5 0 0 16,5 1-1-16,5 0 4 15,0-3-1-15,0-2-1 0,18-5 0 16,9-3 2-1,9-7-2-15,6-5 0 0,10-3-95 16,3-1-153-16,6-12-113 16,8 1-513-16</inkml:trace>
  <inkml:trace contextRef="#ctx0" brushRef="#br1" timeOffset="44895.19">3331 10317 651 0,'0'0'367'0,"0"0"-114"15,0 0-3-15,0 0-78 16,0 0 2-16,0 0-52 0,-12-71-64 16,6 67-58-16,-1 1 0 15,4 3 0-15,-5 0 0 16,-2 0 0-16,-8 0 0 15,1 12 0-15,-8 7 0 16,3 7 0-16,-5 2 0 16,3 4 0-16,0 9 0 15,6-1 0-15,8 1 0 16,7-6 0-16,3-6 0 16,1-8 0-16,14-6 0 0,6-10 0 15,4-3 0 1,1-2 0-16,1-7 0 0,3-13 0 15,-5-9 0-15,-3-3 0 16,-5 0 0-16,1-1 0 16,-6 4 0-16,-2 2 0 15,-4 4 0-15,-3 0 0 16,-3 6 0-16,0 4 0 16,0 0 0-16,0 4 0 15,0-1 0-15,0 3 0 16,0 4 0-16,0 1 0 15,0 2 0-15,0 0 0 16,0 0 0-16,0 0 0 16,0 1 0-16,0 16 0 15,0 7 0-15,0 11 0 16,0 10 0-16,0 10 0 16,0 11 0-16,0 3 0 0,0 2 0 15,0 1 0-15,3-3 0 16,-3-3 0-16,3-9 0 15,0-7 0-15,-3-14 0 16,5-7 0-16,-4-11 0 16,-1-10 0-16,3-6 0 15,-3-2 0-15,1 0 0 16,-1 0 0-16,0 0 0 16,0-13 0-16,0-6 0 15,0-7 0-15,2-2 0 16,16-2-114-16,9 2-813 15</inkml:trace>
  <inkml:trace contextRef="#ctx0" brushRef="#br1" timeOffset="45960.24">3652 10343 852 0,'0'0'364'0,"0"0"-68"0,0 0-87 15,0 0-30-15,0 0-48 16,0 0-115-16,-24-63-16 15,24 61 0-15,0-1 0 16,0 3 0-16,0 0 0 16,0 0 0-16,0 0 0 15,0 0 0-15,0 0 0 16,0 9 0-16,0 14 0 16,0 7 0-16,0 7 0 15,0 4 0-15,0-1 0 16,0-3 0-16,0-8 0 15,9-7 0-15,6-7 0 16,-3-5 0-16,0-9 0 16,6-1 0-16,2-7 0 15,3-16 0-15,1-6 0 0,-5-3 0 16,-2 0 0-16,-4 1 0 16,-7 3 0-16,0 2 0 15,-3 5 0-15,2 5 0 16,-5 3 0-16,1 4 0 15,-1 4 0-15,0 2 0 16,0 3 0-16,0 0 0 16,0 0 0-16,0 0 0 15,0 4 0-15,0 9 0 16,0 6 0-16,0 4 0 16,0 4 0-16,4-2 0 15,13 0 0-15,8-2 0 16,8-3 0-16,9-6 0 15,4-5 0-15,-1-8 0 0,-2-1 0 16,-4 0 0-16,-5-13 0 16,-4-5 0-16,-2-2 0 15,-4-2 0-15,-6-2 0 16,-3 0 0-16,-3-1 0 16,-4 2 0-16,-7 0 0 15,-1 0 0-15,0 1 0 16,0 1 0-16,-4 3 0 15,-7 2 0-15,3 3 0 16,-2 4 0-16,1 4 0 16,2 3 0-16,-8 2 0 0,-2 0 0 15,-5 16 0 1,1 10 0-16,0 5 0 16,5 4 0-16,7 2 0 15,4-2 0-15,5-1 0 0,2-1 0 16,16-3 0-16,10-2 0 15,9-1 0-15,-1-6 0 16,3-7 0-16,3-5 0 16,-1-8 0-16,1-1-19 15,-3-5-159-15,-3-14-101 16,-9-3-177-16</inkml:trace>
  <inkml:trace contextRef="#ctx0" brushRef="#br1" timeOffset="46495.67">4468 10296 1029 0,'0'0'185'16,"0"0"99"-16,0 0-112 16,0 0-61-16,77-75-19 15,-57 70-40-15,2 5-22 16,2 0-6-16,4 5 0 15,-2 13-7-15,1 3-4 16,-5 6 1-16,-6 3-14 16,-5 2 0-16,-8 0 0 15,-3-1 0-15,0-4 0 0,-3-6 0 16,-5-8 0-16,0-6 0 16,3-6 0-16,-1-1 0 15,2-1 0 1,-4-14 0-16,5-7 0 0,-1-3 0 15,4 0 0-15,0-1 0 16,0-1 0-16,7 5 0 16,8 0 0-16,6 1 0 15,3 6 0-15,0 1 0 16,3 3 0-16,-2 4 0 16,-3 4 0-16,-2 3 0 15,-1 0 0-15,-1 8 0 0,-3 9 0 16,0 4 0-1,-3 4 0-15,-3 0 0 0,1 3 0 16,-2-1 0-16,-4-5 0 16,1-3 0-16,-2-7 0 15,0-5 0-15,0-4 0 16,1-3 0-16,2 0 0 16,6-2-154-16,9-11-124 15,7-7-202-15</inkml:trace>
  <inkml:trace contextRef="#ctx0" brushRef="#br1" timeOffset="47026.57">5307 10203 745 0,'0'0'299'0,"0"0"-66"16,0 0-106-16,0 0-62 15,0 0-18-15,0 0-24 16,14-11 1-16,-12 11 7 15,-2 0 4-15,0 0 1 16,0 0 2-16,0 0 6 16,0 0-7-16,0 0-7 15,0 0-13-15,1 0-17 16,-1 0 0-16,2 0-6 16,1 0 5-16,0 0-2 15,-2 4 3-15,2 1 0 16,-1-4 0-16,1 0 1 0,-3-1 0 15,0 0 3-15,0 0 21 16,4 0 35-16,-4-7 13 16,3-6-16-16,-3-1-52 15,0 1-5-15,0 1 0 16,0 4 0-16,0 1 0 16,0 6 0-16,0-1 0 15,0 2 0-15,0 0 0 16,0 0 0-16,0 0 0 15,-7 9 0-15,-7 12 0 16,-3 8 0-16,0 7 0 16,4-1 0-16,2-1 0 15,7-2 0-15,4-4 0 0,0-2 0 16,3-5 0-16,17-5 0 16,7-4 0-16,6-8 0 15,9-4-22-15,7 0-223 16,5-6-111-16,4-10-295 15</inkml:trace>
  <inkml:trace contextRef="#ctx0" brushRef="#br1" timeOffset="47530.49">5681 10218 838 0,'0'0'311'0,"0"0"19"0,0 0-120 16,0 0-33-1,0 0-62-15,-15-76-49 0,15 74-66 16,0 2 0-16,0 0 0 16,0 0 0-16,0 15 0 15,0 5 0-15,0 6 0 16,6-2 0-16,3-5 0 16,3-3 0-16,0-6 0 15,4-5 0-15,4-5 0 16,2 0 0-16,0-1 0 15,-1-13 0-15,-4-3 0 16,-5-3 0-16,-2-1 0 16,-4 1 0-16,-6 0 0 15,3 2 0-15,-3 3 0 16,0 2 0-16,0 5 0 0,0 5 0 16,0 3 0-1,0 0 0-15,0 0 0 0,0 0 0 16,0 2 0-16,0 16 0 15,3 6 0-15,-3 8 0 16,3 6 0-16,-3 4 0 16,0 5 0-16,0 2 0 15,0 2 0-15,-3-1 0 16,-9-4 0-16,-1-8 0 16,-4-5 0-16,-5-9 0 0,0-5 0 15,0-8 0 1,2-5 0-16,-1-6-118 0,1 0-156 15,1-1-258-15</inkml:trace>
  <inkml:trace contextRef="#ctx0" brushRef="#br1" timeOffset="48133.74">6746 9600 1126 0,'0'0'118'15,"0"0"80"-15,0 0-88 16,0 0-45-16,0 0-22 15,0 0-24-15,49-2-14 16,31-9-5-16,25-5 14 16,9 1 6-16,2 1 5 0,-9 0-17 15,-14 2-8-15,-20 7 0 16,-19 4-4-16,-23 1-83 16,-20 0-125-16,-11 11-45 15,-8 5-28-15,-23 3-133 16</inkml:trace>
  <inkml:trace contextRef="#ctx0" brushRef="#br1" timeOffset="48459.51">7264 9612 385 0,'0'0'318'15,"0"0"-105"-15,0 0 41 16,0 0-57-16,0 0-8 16,-82-34-56-16,73 26 11 0,1 2-26 15,4 2-22 1,1 1-96-16,3 3 0 0,0 0 0 15,0 0 0-15,0 0 0 16,0 0 0-16,0 13 0 16,0 11 0-16,6 11 0 15,4 6 0-15,1 6 0 16,4 1 0-16,-2 1 0 16,-1 0 0-16,-3-2 0 15,-3-2 0-15,-3-4 0 16,-1-7 0-16,-2-10 0 15,0-7 0-15,3-9 0 16,-2-2 0-16,6-2 0 16,7 3 0-16,11-1 0 15,11 2-252-15,10-1-205 0,-1-2-690 16</inkml:trace>
  <inkml:trace contextRef="#ctx0" brushRef="#br1" timeOffset="48899.68">7765 10029 1115 0,'0'0'195'0,"0"0"101"15,2-87-97-15,-2 69-51 16,0 5-54-16,-6 7-94 16,1 4 0-16,1 2 0 15,-5 0 0-15,-2 0 0 16,-5 8 0-16,-7 9 0 15,3 5 0-15,3 0 0 0,7-1 0 16,4-3 0-16,4 0 0 16,2-7 0-16,0-3 0 15,0-5 0-15,0-1 0 16,3-2 0-16,8 0 0 16,10-5 0-16,-1-7 0 15,0-3 0-15,-1 4 0 16,-8 0 0-16,-1 2 0 15,-2 4 0-15,-4-1 0 16,1 5 0-16,-2-1 0 16,-2 2 0-16,6 0 0 0,1 16 0 15,4 5 0 1,1 4 0-16,-1 0 0 0,-1-1 0 16,1-4 0-16,1-7 0 15,5-5-65-15,4-8-162 16,4-2-93-16,-2-21-255 15</inkml:trace>
  <inkml:trace contextRef="#ctx0" brushRef="#br1" timeOffset="49479.56">8068 9547 1071 0,'0'0'304'0,"0"0"-47"15,-21-76-80-15,20 65-17 16,-1 4-82-16,2 7-78 16,0 0 0-16,0 0 0 15,0 2 0-15,0 18 0 16,0 13 0-16,2 12 0 16,6 9 0-16,0 6 0 15,-5 9 0-15,-3 5 0 16,0-1 0-16,0-2 0 15,-8-8 0-15,1-11 0 16,3-13 0-16,4-14 0 16,0-14 0-16,0-9 0 15,0-2 0-15,0-7 0 0,0-15 0 16,13-5 0 0,2-2 0-16,3-1 0 0,0 4 0 15,3 2 0-15,-1 4 0 16,-1 3 0-16,1 4 0 15,1 5 0-15,2 2 0 16,-1 1 0-16,2 4 0 16,-9 1 0-16,3 0 0 15,-5 0 0-15,-1 10 0 16,-3 6 0-16,-3 4 0 16,-4 5 0-16,-2 6 0 15,0 0 0-15,-11 0 0 16,-8-3 0-16,-4-3 0 15,-2-7 0-15,-2-6 0 0,0-6 0 16,2-6 0-16,1 0 0 16,0-2 0-16,3-7-28 15,5-5-118-15,13-5-84 16,3-5-150-16,10-9-347 16</inkml:trace>
  <inkml:trace contextRef="#ctx0" brushRef="#br1" timeOffset="49895.49">8438 9487 924 0,'0'0'342'0,"0"0"-101"16,0 0-64-16,0-75 1 15,3 61-50-15,-3 3-71 16,0 3-57-16,3 5 0 16,-3 2 0-16,0 1 0 15,0 0 0-15,0 0 0 16,5 10 0-16,5 17 0 16,2 11 0-16,0 10 0 0,3 9 0 15,-6 5 0 1,-3 1 0-16,-1 3 0 0,0-2 0 15,-2-3 0-15,3-4 0 16,-1-6 0-16,-1-6 0 16,-1-7 0-16,1-11 0 15,-1-9 0-15,0-9 0 16,-1-8 0-16,1-1 0 16,0 0 0-16,6-2 0 15,9-11 0-15,2-6 0 16,2 1-332-16,-6-1-438 15</inkml:trace>
  <inkml:trace contextRef="#ctx0" brushRef="#br1" timeOffset="50275.18">8830 9935 1059 0,'0'0'84'16,"0"0"91"-16,0 0-63 15,0 0-31-15,0 0-27 16,0 0-24-16,83 51-17 16,-64-51 1-16,2 0-2 15,0-3-1-15,-2-13-5 16,0-4 5-16,-4-6 3 0,-4-1-2 16,-2 1-2-1,-6-3 7-15,-3 5 4 16,0 3 3-16,-12 5-13 15,-2 5 3-15,-6 9 1 0,-2 2-7 16,-3 8-6-16,1 16 5 16,5 8-6-16,4 10-1 15,4 7-1-15,1 6 1 16,3 0 1-16,7-6-1 16,0-9-3-16,17-15-9 15,21-12-36-15,10-10-77 16,8-3-132-16,1-4-300 15</inkml:trace>
  <inkml:trace contextRef="#ctx0" brushRef="#br1" timeOffset="51523.83">1672 11332 377 0,'0'0'369'16,"0"0"-165"-16,0 0-15 15,0 0-34-15,-85 32-50 0,72-30-14 16,2-2-27-1,1 2 0-15,4-1 3 0,-2 1-4 16,2-1-18-16,2-1-8 16,1 1-7-16,3-1-19 15,0 0 6-15,0 0-2 16,0 0-7-16,4 0-8 16,8 0-1-16,17 0 1 15,14 0 3-15,24 0 3 16,18-4 1-16,11-1-2 15,11-1-5-15,17 0-3 16,12 0 3-16,19-5 0 16,21 2 0-16,9-3 1 0,13-1 4 15,10 1 0 1,10-4 0-16,14 1-4 0,2-1-1 16,15-1 1-16,2 2 1 15,7 1 0-15,8-1-2 16,-5 4-1-16,12 1 1 15,6-3 1-15,9-1-1 16,3-1-1-16,0-4 1 16,3 1 2-16,-11 1-2 15,-4 0 0-15,-16 1-2 16,-10 4 2-16,-13 0 2 16,-10-1-2-16,-10 0 0 15,-16-1-2-15,-16 0 2 16,-15 1 2-16,-16-1 0 0,-24 2-1 15,-19-1-1-15,-21 1-4 16,-23 2 4-16,-13 4-1 16,-15 0 1-16,-11 1 0 15,-10 1 0-15,-9 3 1 16,-4-1-1-16,-3 1 0 16,-2 0 0-16,2 1 0 15,-2-2 0-15,-2 2 0 16,2 0 0-16,0 0 1 15,0 0-1-15,-3 0 0 16,1 0 0-16,-1 0 0 16,0 0 0-16,0 0-1 15,0 0 1-15,0 0-1 0,0 0 1 16,0 0-1-16,0 0-7 16,-4 0 4-16,-5 0-11 15,-2 0-17-15,-3 0-103 16,-1 3-100-16,-2-2-316 15</inkml:trace>
  <inkml:trace contextRef="#ctx0" brushRef="#br1" timeOffset="58076.19">3013 13690 16 0,'0'0'1072'16,"0"0"-840"-16,0 0-43 15,0 0-73-15,0 0-57 16,0 0-2-16,0 0-35 16,0 0-19-16,-92-31-3 15,62 55-3-15,-6 7 3 16,2 7 2-16,-3 2 4 0,4-3-3 16,10-2 4-1,4-4-4-15,13-1-3 0,6-2-4 16,0-1 2-16,9-5-4 15,21-3 6 1,4-3 4-16,2 0 5 16,4-5-6-16,-6 1 20 0,-4-2-6 15,-7 2 5-15,-5 4-7 16,-2-1-6-16,-7 3-2 16,-3 4 6-16,-3-2 1 15,-3 0 2-15,0 0 5 16,-11-1 9-16,-6-2-5 15,-3-2-9-15,2-1-14 16,2-3 5-16,4-3-7 16,6-6-30-16,6 1-95 0,0-3-107 15,3 0-257-15</inkml:trace>
  <inkml:trace contextRef="#ctx0" brushRef="#br1" timeOffset="58614.95">3279 14114 1150 0,'0'0'234'0,"0"0"21"16,0 0-35-16,-6-77-105 15,3 70-42-15,3 6-73 0,-3 1 0 16,0 0 0-16,3 0 0 15,0 0 0-15,0 18 0 16,0 8 0-16,0 8 0 16,0 5 0-16,0 1 0 15,9-2 0-15,10-4 0 16,2-8 0-16,0-9 0 16,0-7 0-16,0-8 0 15,-2-2 0-15,2-6 0 16,-2-14 0-16,1-4 0 15,1-5 0-15,-3-5 0 16,-2 0 0-16,-4-2 0 16,-3 4 0-16,-6 4 0 15,-3 5 0-15,0 9 0 16,0 6 0-16,0 4 0 0,0 4 0 16,0 0 0-16,0 0 0 15,0 0 0-15,0 4 0 16,0 12 0-16,0 9 0 15,0 6 0-15,0 2 0 16,9 2 0-16,7-5 0 16,-4-1 0-16,2-5 0 15,1-7 0-15,-2-6 0 16,2-4-47-16,3-6-111 16,0-1-134-16,-3 0-265 15</inkml:trace>
  <inkml:trace contextRef="#ctx0" brushRef="#br1" timeOffset="59092.29">3719 14007 1050 0,'0'0'249'0,"0"0"-20"15,0 0-92-15,0 0-108 16,0 0-14-16,0 0-1 15,103-12-2-15,-79 33-6 16,-6 3 0-16,-2 4 5 0,-4 0 11 16,-3-1 3-16,-6 0-5 15,-3-2-10-15,0-5-1 16,0-6-2-16,0-5-2 16,0-5 1-16,0-4 13 15,-3 0 23-15,-6-8 33 16,2-11-64-16,1-6-9 15,4-6-2-15,2-3-2 16,0 0-5-16,9 2 6 16,9 4 0-16,6 4-1 15,0 5 1-15,1 6-4 16,-4 6 4-16,3 6-4 16,-6 1-2-16,1 1-2 15,-1 16-8-15,0 6 8 16,-4 4 7-16,-3 4 1 0,-6 2 1 15,-4 1 7-15,-1-5 5 16,0-5-2-16,0-7-2 16,0-5-7-16,0-6 1 15,0-3-2-15,0 0-23 16,0-3-216-16,0 0-242 16</inkml:trace>
  <inkml:trace contextRef="#ctx0" brushRef="#br1" timeOffset="59685.09">4246 14002 854 0,'0'0'314'0,"0"0"-28"16,0 0-95-16,0-76-69 16,3 64 5-16,9 1-82 15,7 9-19-15,8 2-26 16,6 0 2-16,1 14-4 0,0 8-3 16,-5 4-1-1,-7 3 1-15,-10 4 1 0,1-1-1 16,-10 2 5-16,-3-5 2 15,0-3 2-15,0-6-3 16,-1-4 2-16,-8-7 3 16,3-5-1-16,3-2 3 15,0-2 6-15,0 0 6 16,0-4 3-16,-2-13-13 16,4-7-4-16,1-8-6 15,0-4-8-15,0-7 4 16,6 0 2-16,9 0-4 15,4 9-1-15,2 7-2 16,5 7 6-16,-1 10-4 0,0 5 2 16,1 5-1-1,-3 0-1-15,0 13-3 0,-2 9-1 16,-5 2 2-16,-2 3 3 16,-5 0 6-16,-2 3 2 15,-6 2 2-15,2 0 7 16,-3-4-3-16,2-3-4 15,-1-7-3-15,-1-3-1 16,2-4-1-16,1-4-89 16,3-6-232-16,-3-1-362 15</inkml:trace>
  <inkml:trace contextRef="#ctx0" brushRef="#br1" timeOffset="60219.23">4968 13852 1183 0,'0'0'249'16,"0"0"28"-16,0 0-126 16,0 0-72-16,0 0-41 15,0 0-38-15,-2-30-4 16,2 35-14-16,0 13 3 15,0 5 15-15,0 4 7 0,5 4-2 16,5 0 2 0,5 2-2-16,1-7-3 15,1-5 0-15,-1-7-1 16,1-6 0-16,2-8 5 0,2 0 1 16,3-12 4-16,1-10 0 15,-1-6-4-15,-5-4 1 16,-2 1 2-16,-5-1-3 15,-5 1 3-15,-2 5-10 16,-2 4 0-16,-2 8 0 16,-1 7 0-16,0 5 0 15,2 2 0-15,-2 0 0 16,0 3 0-16,1 19 0 16,1 7 0-16,-2 8 0 15,0 4 0-15,0 1 0 16,-5 3 0-16,-5-1 0 0,-3 0 0 15,-1-3 0-15,3-3 0 16,-2-8 0-16,-2-2 0 16,2-7 0-16,-4-3 0 15,-8-3 0-15,-11-2-134 16,-10-6-343-16</inkml:trace>
  <inkml:trace contextRef="#ctx0" brushRef="#br1" timeOffset="61752.55">2966 15302 871 0,'0'0'258'0,"0"0"-27"15,0 0-79-15,-20-72-31 16,10 58-3-16,1 7-14 16,0 2-43-16,-1 3-11 0,-1 2-10 15,-3 0-24-15,-5 4-16 16,-5 17-3-16,-4 11-4 16,4 9 3-16,-3 9-2 15,0 4 6-15,5 0-1 16,10-3-1-16,6-4 1 15,6-6-7-15,6-5 8 16,22-1-4-16,8-9-2 16,3-8 6-16,3-6 2 15,-1-11 1-15,-2-1 2 16,-3-9-2-16,0-13 7 16,-3-4 0-16,-3-8-7 15,-8 0 4-15,-6-3 1 0,-8-3-1 16,-8 0 2-1,0-3-9-15,-6 1 0 0,-15-1 0 16,-1 3 0-16,-2 4 0 16,4 7 0-16,-2 6 0 15,11 9 0-15,1 7 0 16,6 5 0-16,2 2-57 16,2 9-162-16,0 14-159 15,16 3-35-15</inkml:trace>
  <inkml:trace contextRef="#ctx0" brushRef="#br1" timeOffset="62219.4">3421 15504 344 0,'0'0'753'16,"0"0"-493"-16,0 0-31 15,0 0-97-15,-36-72-3 16,33 71-46-16,1 1-57 16,2 0-26-16,0 0-15 15,0 14-18-15,8 13 26 16,8 3 6-16,4 5 2 0,-1 2-2 15,-4-2 1-15,-2-4 0 16,-2-5 0-16,-5-11 0 16,0-5 0-16,-2-8 1 15,-4-2 0-15,3 0 16 16,3-6 15-16,-1-11 55 16,2-8-78-16,3-5-9 15,-2-1 0-15,4-1 0 16,0 0 0-16,-3 6 0 15,0 2 0-15,-3 4 0 16,4 6 0-16,-2 4 0 16,2 6 0-16,8 4-120 0,6 0-169 15,0 1-44-15,1 10-264 16</inkml:trace>
  <inkml:trace contextRef="#ctx0" brushRef="#br1" timeOffset="62611.53">3819 15605 369 0,'0'0'210'0,"0"0"54"16,0 0-93-16,0 0-58 15,0 0-4-15,0 0-24 0,94-19-19 16,-75-1-6-16,-2-2-20 15,-4 0 18-15,-1-2-27 16,-4 1-6-16,-7 3 14 16,-1 3-17-16,0 5 6 15,0 1-2-15,0 4-6 16,-10 3 2-16,-4 4-3 16,-5 0-8-16,-2 0-11 15,1 14-3-15,1 4 3 16,3 6 1-16,2 3 1 15,4 4 0-15,1 3 1 16,6 0 0-16,0-2-3 0,3-1-3 16,0-4 3-1,10-6-5-15,7-4-3 0,7-6-53 16,1-5-72-16,2-5-82 16,0-1-275-16</inkml:trace>
  <inkml:trace contextRef="#ctx0" brushRef="#br1" timeOffset="63107.16">4098 15461 889 0,'0'0'283'0,"0"0"-42"16,0 0-71-16,0 0-72 15,0 0-32-15,0 0-48 16,6-34-18-16,12 34 1 15,4 9 2-15,2 6 2 0,0 7-2 16,-3 0 3-16,-3 3 0 16,-2 2-3-1,-5 2-2-15,-7-3 5 16,-4-2-3-16,0-2 3 0,0-8-5 16,0-7 2-16,0-4 1 15,0-3 4-15,0 0 32 16,0 0 71-16,0-15-39 15,0-6-72-15,0-6 0 16,0-2 0-16,0-4 0 16,9 1 0-16,9 1 0 15,7 1 0-15,4 5 0 16,2 5-124-16,2 6-124 16,-6 3-135-16,-5 5-578 15</inkml:trace>
  <inkml:trace contextRef="#ctx0" brushRef="#br1" timeOffset="63752.75">4738 15465 1131 0,'0'0'54'16,"0"0"173"-16,0 0-140 0,0 0-74 16,0 0 0-16,0 0-2 15,9-2 5-15,-9-3 29 16,0-2 5-16,0-1 11 16,0-2-12-16,0 0 10 15,0 0-24-15,0 4-15 16,0 0-9-16,0 4-7 15,0 2-4-15,0 0-9 16,0 0-10-16,0 0-18 16,6 12 2-16,0 4 35 15,0 0 1-15,0 1 1 16,-2-2-1-16,1-2-1 16,-2-3 0-16,0-4 1 15,-3-5 0-15,0-1 0 16,0 0 11-16,0 0 21 0,0 0 4 15,0-11 47-15,0-5-62 16,0-1-8-16,0-3 2 16,0 4-2-16,0-1 2 15,-3 3-10-15,-3 2-6 16,0 4 0-16,0 2 0 16,0 3 0-16,2 2 0 15,-1 1 0-15,2 0 0 16,-8 1 0-16,-6 15 0 15,-7 10 0-15,1 5 0 0,1 6 0 16,3 4 0 0,5-1 0-16,5-1 0 0,6-3 0 15,3-5 0-15,0-6 0 16,18-4 0-16,9-4-33 16,12-4-70-16,5-7-79 15,3-6-110-15,-4 0-261 16</inkml:trace>
  <inkml:trace contextRef="#ctx0" brushRef="#br1" timeOffset="64202.7">5102 15461 814 0,'0'0'371'0,"0"0"-135"16,0 0-17-16,0 0-101 15,0 0-25-15,0 0-43 16,-13-36-33-16,4 37-17 16,-6 13-4-16,0 7-4 15,-1 5 0-15,5 2 3 16,8 0-2-16,3-1 0 16,0-3 3-16,0-5 0 15,3-4 1-15,5-5 1 16,0-6 2-16,-2-3-4 15,2-1 4-15,1-1 0 16,4-13 22-16,2-7-10 0,0 0 2 16,-3-4-8-1,0 4-2-15,-5 0 15 0,1 3 24 16,-2 4 11-16,0 2-43 16,-2 7-11-16,-4 1 0 15,0 4 0-15,3 0 0 16,3 2 0-16,2 14 0 15,5 2 0-15,-1 5 0 16,2-1 0-16,0 0 0 16,3-4-38-16,7-5-150 15,-2-9-153-15,5-4-384 16</inkml:trace>
  <inkml:trace contextRef="#ctx0" brushRef="#br1" timeOffset="64767.58">5660 15313 581 0,'0'0'439'0,"0"0"-166"16,0 0-116-16,0 0-17 15,0 0-46-15,0 0-56 16,-57-27-27-16,29 46-10 16,-2 6-1-16,6 3-1 15,8 1-2-15,4-4 2 16,6-4-3-16,3-4 1 16,3-4-2-16,3-3 4 15,15 1 1-15,0-1 4 0,7 1 3 16,-1 0 15-1,-2 2-1-15,-4 1-7 0,-3 0 4 16,-7 1-7-16,-5-1 6 16,-3 1-2-16,0 0 5 15,0 0 4 1,-14-3 11-16,-1 0-6 0,-1-5-7 16,-5-3-15-16,12-4-7 15,2 0-56-15,7-1-191 16,30-19-208-16</inkml:trace>
  <inkml:trace contextRef="#ctx0" brushRef="#br1" timeOffset="65101.61">5981 15107 1203 0,'0'0'210'16,"0"0"70"-16,1-75-68 15,-1 59-87-15,2 7-108 16,-2 4-17-16,0 5 0 16,0 0 0-16,0 0 0 15,7 16 0-15,1 14 0 16,-1 9 0-16,-2 8 0 16,-4 6 0-16,-1 7 0 0,0 2 0 15,0 1 0 1,3-6 0-16,6-8 0 0,0-7 0 15,6-8 0-15,1-9 0 16,1-7 0-16,1-10 0 16,2-4 0-16,0-4 0 15,2 0 0-15,-1 0 0 16,-4 0-118-16,-9 0-251 16,-8-4-338-16</inkml:trace>
  <inkml:trace contextRef="#ctx0" brushRef="#br1" timeOffset="65260.53">5851 15525 582 0,'0'0'350'16,"85"-27"-215"-16,-19 13-56 15,7 0-74-15,10-2-5 16,2-4-548-16</inkml:trace>
  <inkml:trace contextRef="#ctx0" brushRef="#br1" timeOffset="67322.45">2739 16773 1002 0,'0'0'151'0,"0"0"55"15,0 0-30-15,0 0-69 16,0 0 6-16,-15-73-8 16,9 69-18-16,3 4-24 15,3-3-26-15,0 3-37 16,0 0 0-16,0 0 0 16,0 0 0-16,0 19 0 15,0 13 0-15,0 17 0 16,0 9 0-16,8 3 0 15,2 1 0-15,-3 0 0 16,1-1 0-16,5 0 0 16,1-7 0-16,0-5 0 0,-3-10 0 15,1-11 0-15,-3-8 0 16,-5-10 0-16,-2-5 0 16,-2-5 0-16,1 0 0 15,-1 0 0-15,0-11 0 16,0-13 0-16,0-10-32 15,-3-6-2-15,-5-6-24 16,0-6 6-16,-1 2 16 16,-3 3 28-16,-1 1 8 15,-1 0 4-15,1-3 1 16,2-5 28-16,4 1 18 16,0 0-4-16,2 5-14 15,5 6 0-15,-3 4-19 16,3 4-14-16,0 3 0 0,0 4 0 15,3 6 0-15,2 2 0 16,2 8 0-16,-4 5 0 16,1 4 0-16,7 0 0 15,11 2 0-15,8 0 0 16,7 0 0-16,5 11 0 16,0 2 0-16,-2 1 0 15,1 5 0-15,-3-1 0 16,-8 3 0-16,-6 2 0 15,-11 3 0-15,-8 3 0 16,-5 3 0-16,-6 7 0 16,-24 0 0-16,-13 2 0 15,-5 2 0-15,-1-4 0 0,4-8 0 16,6-8 0-16,2-5 0 16,4-7 0-16,5-1 0 15,5-3 0-15,4 0 0 16,10-1 0-16,4-4 0 15,1 3 0-15,4 0 0 16,0 8 0-16,24 2 0 16,19 7 0-16,11 0 0 15,13 1-4-15,11 2 4 16,2 1 0-16,-2 0 4 16,-11 1-4-16,-18-4 0 0,-16-5 0 15,-9-4 0 1,-12-5-3-16,-9-4 1 15,-3-3 4-15,0-2 1 16,0 0-3-16,0 0 0 0,0 0-27 16,0 1-156-16,0-1-166 15,-5 0-518-15</inkml:trace>
  <inkml:trace contextRef="#ctx0" brushRef="#br1" timeOffset="68182.14">3652 17029 982 0,'0'0'271'0,"0"0"-8"16,0 0-81-16,0 0-57 15,0 0-29-15,0 0-40 16,-39-52-23-16,29 45 0 15,-4 7-27-15,1 0-6 16,-5 0 0-16,-3 4 0 16,0 13 0-16,-1 5 0 15,7 5 0-15,3 3 0 16,3 2-8-16,6-1-2 16,3-1 9-16,0-5-4 15,3-5 0-15,12-8-1 0,-2-3-2 16,2-6 3-16,0-3 5 15,1 0 2-15,-2-15 5 16,5-5 7-16,-4-2-1 16,-3-1-6-16,0 0-2 15,-4-1-5-15,-2 0 0 16,-2 1 0-16,-3 1 0 16,-1 4 0-16,0 2 0 15,0 5 0-15,0 7 0 16,0 0 0-16,0 4 0 15,0 0 0-15,0 0 0 16,0 0 0-16,0 14 0 0,5 1 0 16,1 9 0-16,3 2 0 15,1 3 0-15,2-1 0 16,-1-1 0-16,5-3 0 16,-1-6 0-16,3-2 0 15,1-5 0-15,1-7 0 16,1-4 0-16,-1 0 0 15,0-11 0-15,1-10 0 16,-3-4 0-16,3-2 0 16,-5-3 0-16,-4 2 0 15,-1 3 0-15,-4 0 0 16,-4 4 0-16,-3 3 0 16,0 3 0-16,0 3 0 0,0 5 0 15,0 4 0 1,0 2 0-16,0 1 0 15,0 0 0-15,-2 0 0 16,2 0 0-16,-1 13 0 0,-1 2 0 16,2 6 0-16,0 0 0 15,0 1 0-15,0 2 0 16,6-2 0-16,2 3 0 16,1-2 0-16,4-1 0 15,-4-7 0-15,2-3 0 16,-1-7 0-16,2-5 0 15,1 0 0-15,1-4-100 16,-2-15-153-16,-5-3-197 16</inkml:trace>
  <inkml:trace contextRef="#ctx0" brushRef="#br1" timeOffset="68476.53">3970 16693 1069 0,'0'0'249'0,"0"0"-94"15,0 0-46-15,0 0-43 16,0 0 11-16,0 0-4 0,0 62-8 16,0-59-6-1,0-3 0-15,0 0 7 0,0 0-66 16,0 0 0-16,-5 0 0 15,2-7 0-15,0-1 0 16,-4 1 0-16,7 4 0 16,0 3 0-16,0 0 0 15,0 0 0-15,13 15-130 16,12 6-165-16,5 2-130 16,3 0-525-16</inkml:trace>
  <inkml:trace contextRef="#ctx0" brushRef="#br1" timeOffset="69085.69">4286 16978 1024 0,'0'0'288'15,"0"0"-45"-15,0 0-84 16,0 0-36-16,0 0-33 16,0 0-30-16,18-48-24 15,-5 48-12-15,5 0-24 16,2 3 0-16,2 12 0 16,0 5 0-16,-5 5 0 0,-4 1 0 15,-7 5 0 1,-6 3 0-16,0 4 0 15,-1-5 0-15,-13-3 0 16,4-11 0-16,4-9 0 0,1-7 0 16,5-3 0-16,0 0 0 15,-1-5 0-15,-2-10 0 16,1-8 0-16,2-3 0 16,0-4 0-16,0-2 0 15,12-2 0-15,6-1 0 16,8-1 0-16,1 2 0 15,-1 6 0-15,0 6 0 16,-4 7 0-16,-7 5 0 16,1 6 0-16,-2 4 0 0,2 0 0 15,-1 1 0-15,3 14 0 16,0 5 0-16,-3 2 0 16,-3 0 0-1,-2 4 0-15,-1-2 0 0,-4 1 0 16,-2-1 0-16,-2-4 0 15,1-1 0-15,-1-7 0 16,1-2 0-16,1-1 0 16,2-4 0-16,3 2 0 15,1-1-153-15,6-3-224 16,0-1-404-16</inkml:trace>
  <inkml:trace contextRef="#ctx0" brushRef="#br1" timeOffset="69733.07">5069 16882 542 0,'0'0'631'0,"0"0"-322"16,0 0-105-16,0 0-63 15,0 0-1-15,0 0-60 16,-35-51-80-16,33 51 0 15,2 0 0-15,0 0 0 16,0 0 0-16,0 0 0 16,0 0 0-16,0 7 0 15,0 12 0-15,0 8 0 0,0 7 0 16,0-4 0-16,7 0 0 16,2-2 0-16,2-10 0 15,5-2 0-15,1-7 0 16,2-4 0-16,3-5 0 15,1 0 0-15,2 0 0 16,-1-10 0-16,0-7 0 16,-9-4 0-16,-2-2 0 15,-2-2 0-15,-4-3 0 16,-4 3 0-16,-1-1 0 16,-2 5 0-16,0 4 0 0,0 7 0 15,0 2 0 1,0 4 0-16,0 4 0 0,0 0 0 15,0 0 0 1,0 0 0-16,0 0 0 0,0 10 0 16,7 8 0-16,-1 7 0 15,0 7 0-15,2 2 0 16,-4 5 0-16,-1 4 0 16,-3 1 0-16,0 5 0 15,0 1 0-15,-12-2 0 16,3-4 0-16,-3-2 0 15,0-6 0-15,-3-3 0 16,-1-3 0-16,-3-6 0 16,2-7 0-16,-1-5 0 0,6-5 0 15,0-2 0-15,-1-3 0 16,-1-2 0-16,-2 0-40 16,-1 0-402-16</inkml:trace>
  <inkml:trace contextRef="#ctx0" brushRef="#br1" timeOffset="79980.55">7996 12300 454 0,'0'0'648'0,"0"0"-418"16,0 0-27-16,0 0-90 15,0 0 3-15,0 0-14 16,0 0-21-16,-30-40-19 16,29 38-24-16,-1 1-38 15,1 1 0-15,1-2 0 16,0 2 0-16,0 0 0 16,0 0 0-16,0 0 0 15,0 0 0-15,0 0 0 16,0 0 0-16,0 0 0 15,0 0 0-15,0 0 0 0,0 7 0 16,9 10 0-16,11 6 0 16,5 2 0-16,5 5 0 15,0-2 0-15,-2-1 0 16,-1 2 0-16,-7-5 0 16,-3 1 0-16,-2-7 0 15,-3-3 0-15,-6-5 0 16,4-6 0-16,-7-1 0 15,0-3 0-15,-3 0 0 16,2 0 0-16,-2 0 0 16,1 0 0-16,-1 0 0 15,0 0 0-15,0-1 0 0,0-6 0 16,5-2-115 0,1 0-263-16,4 0-317 0</inkml:trace>
  <inkml:trace contextRef="#ctx0" brushRef="#br1" timeOffset="80646.39">8615 12260 926 0,'0'0'358'0,"0"0"-122"15,0 0-74-15,0 0-84 16,0 0-74-16,0 0-4 0,-28 22-8 16,3 8 8-16,-8 2 1 15,-3 2 3-15,-1-1-3 16,-2-4 4-16,2-2 1 16,1-4 0-16,8-5-1 15,4-3-2-15,7-5-3 16,4-3 2-16,4-1-2 15,6-5 0-15,3 0 1 16,-3-1 3-16,3 0 4 16,0 0 45-16,0 0 30 15,0 0-19-15,0 0-19 16,0-1-45-16,0-2 0 0,0-1 0 16,0 0 0-16,0 3 0 15,0-1 0-15,0 2 0 16,0 0 0-16,0 0 0 15,0 0 0-15,0 0 0 16,0 0 0-16,0 0 0 16,3 3 0-16,0 5 0 15,6 2 0-15,1 6 0 16,-1 5 0-16,2 5 0 16,-1 11 0-16,1 6 0 15,-2 3 0-15,-5 4 0 16,-1-2 0-16,0-2 0 15,-3-3 0-15,0-9 0 0,1-9 0 16,1-10 0-16,-1-7 0 16,1-8 0-16,-1 0 0 15,-1 0 0-15,2 0 0 16,-2 0 0-16,0 0 0 16,0 0 0-16,0-2 0 15,0-6 0-15,0-5 0 16,9-3-148-16,3 0-671 15</inkml:trace>
  <inkml:trace contextRef="#ctx0" brushRef="#br1" timeOffset="81929.21">11329 12243 31 0,'0'0'1178'16,"0"0"-917"-16,0 0-88 15,0 0-24-15,0 0-17 16,0 0-57-16,0-26-27 15,0 26-48-15,0 0 0 0,0 1 0 16,0 17 0-16,3 8 0 16,2 12 0-16,-1 8 0 15,1 2 0-15,2 5 0 16,1 0 0-16,1-6 0 16,-2-1 0-16,3-9 0 15,-5-7 0-15,1-10 0 16,-3-10 0-16,-3-7 0 15,2-3 0-15,-2 0 0 16,0-14 0-16,0-11 0 16,0-8 0-16,0-5 0 15,-6-4 0-15,-2 2 0 16,3 1 0-16,0 2 0 0,0 1 0 16,1 2 0-16,-2 4 0 15,1 1 0 1,1 4 0-16,-1 3 0 0,1 5 0 15,1 2 0-15,3 5 0 16,0 3 0-16,0 3 0 16,0 2 0-16,0 2 0 15,0 0 0-15,0 0 0 16,0 0 0-16,3 7 0 16,16 10 0-16,11 6 0 15,7 5 0-15,9 3 0 16,2 5 0-16,3 1 0 15,0 5 0-15,-2-3 0 16,-1-1 0-16,-5-1 0 0,-4-4 0 16,-4-2 0-16,-10-7 0 15,-6-6 0-15,-7-9 0 16,-3-6 0-16,-5-3 0 16,-1-1 0-16,3-17 0 15,2-10 0-15,2-6 0 16,-1-5 0-16,0-6 0 15,-4-5 0-15,-2-3 0 16,-3 1 0-16,0 2 0 16,0 3 0-16,0 6 0 15,0 6 0-15,0 8 0 16,0 9 0-16,0 6 0 0,0 8 0 16,0 4 0-16,0 0 0 15,0 0 0-15,0 4 0 16,0 11 0-16,0 10 0 15,0 5 0-15,4 0-234 16,-3 0-301-16</inkml:trace>
  <inkml:trace contextRef="#ctx0" brushRef="#br1" timeOffset="101715.45">32348 4668 830 0,'0'0'248'15,"0"0"-136"-15,0 0 26 16,0 0-40-16,0 0-7 15,0 0-30-15,0 0-7 16,0 0-29-16,-4 0-4 16,4 0-8-16,0 0 1 15,0 0-7-15,0 0-7 16,7 0 0-16,27 1 4 0,22 0 2 16,25 4 30-1,10-2-17-15,3-2-5 16,-7 2-7-16,-14-3-7 15,-12 4 2-15,-12-4 4 0,-14 0 0 16,-7 0-3-16,-10 0 4 16,-2 0-4-16,-5 0 2 15,-5 0-3-15,-3 0-1 16,-3 0 3-16,0 0 3 16,0 0 7-16,0 0-2 15,0 0 11-15,0 1 8 16,0-1 0-16,0 0-2 0,0 0-5 15,0 0-13 1,0 0-4-16,0 0-5 0,-3 0 2 16,3 0-4-16,-1 2-17 15,-4-1-155-15,-10 1-179 16,-10-2-560-16</inkml:trace>
  <inkml:trace contextRef="#ctx0" brushRef="#br1" timeOffset="103964.6">32389 5356 293 0,'0'0'199'0,"0"0"3"15,0 0-43-15,0 0 12 16,0 0-34-16,0 0-1 16,-10 0-61-16,9 0-12 15,-2 0-33-15,1 0-9 16,1 0 5-16,-2 0-4 15,-3 0-2-15,-2 0-3 16,1 0 1-16,-1 0 12 16,4 0 10-16,2 0 11 15,2 0 15-15,0 0 6 16,0 0-19-16,0 0-28 0,0 0-4 16,0 0-8-16,0 0-11 15,0 0-1-15,2 0 3 16,9 0-4-16,23 0-6 15,29 0 4-15,33 0 2 16,16 0 8-16,5 0-4 16,-20 0-3-16,-20 0-1 15,-17 0 0-15,-15 0 5 16,-8 0-5-16,-6 0 9 16,-11 0 4-16,-8 0-3 15,-8 0 14-15,-4 0-10 16,0 2-14-16,0-1 0 0,0 0 0 15,0 1 0 1,-3-2 0-16,0 1 0 0,-3 1 0 16,-3 1-12-16,-7 1-141 15,-5-3-176-15,-3-1-620 16</inkml:trace>
  <inkml:trace contextRef="#ctx0" brushRef="#br1" timeOffset="107382.24">32181 7386 198 0,'0'0'208'16,"0"0"-90"-16,0 0 42 16,0 0-64-16,0 0-15 0,0 0 4 15,0 0 4-15,-12-23-18 16,9 20 11-16,2 1 21 15,1 1-30-15,0 1-26 16,0 0-26-16,0 0-12 16,0 0-8-16,-2 0-1 15,2 0 2-15,0 0-4 16,0 0 2-16,0 0 0 16,-1 0 0-16,-1 0 4 15,2 0 1-15,-2 0 18 0,2 0 11 16,-1 0 18-1,1 0-21-15,0 0-6 0,0 0-8 16,0 0 1-16,0 0-4 16,0 0 5-16,0-1 9 15,0-2 6-15,8-1-6 16,15-6-8-16,20-1-20 16,21-5-8-16,17 2 7 15,7 0 1-15,-4 2 2 16,-11 4 5-16,-12 2-1 15,-6 4 0-15,-6 2 0 16,-7 0-3-16,-7 0-1 16,-12 0-1-16,-7 0 5 15,-6 0-1-15,-6 0 4 16,-2 0-1-16,-1 0-7 0,-1 0 8 16,0 0 0-1,0 0 5-15,0 0 2 0,0 0-1 16,0 0-7-16,0 0 1 15,0 0-6-15,0 0 0 16,0 0-3-16,0 0 2 16,0 0-1-16,0 0 2 15,0 0-1-15,0 0 4 16,0 0-4-16,0 0-1 16,0 0 0-16,0 0-1 15,0 0 0-15,0 0 0 16,0 0 0-16,0 0 0 0,0 0 0 15,0 0-1 1,0 0 1-16,0 0 0 0,0 0 0 16,0 0 1-16,0 0 0 15,0 0-1-15,0 0 1 16,0 0-1-16,0 0 2 16,0 0-2-16,0 0-2 15,0 0 1-15,0 0 1 16,0 0-1-16,0 0 1 15,0 0 0-15,0 0 0 16,0 0 0-16,0 0 0 16,0 0 0-16,0 0-1 15,0 0 1-15,0 0 0 16,0 0 0-16,0 0 1 16,0 0 1-16,0 0-1 0,0 0-1 15,0 0 4-15,0 0 0 16,0 0-2-16,0 0 3 15,0 0-4-15,0 0-1 16,0 0 0-16,0 0 1 16,0 0-3-16,0 0 2 15,0 0 0-15,0 0 0 16,0 0 0-16,0 0 0 16,0 0 1-16,0 0-1 15,0 0 1-15,0 0-1 0,0 0 0 16,0 0 0-1,0 0 2-15,0 0-1 0,0 0 8 16,0 0 1-16,0 0 0 16,0 0-9-16,0 0 2 15,0 0-2-15,0 0-1 16,0 0-2-16,0 0 1 16,-3 0-44-16,-10 3-172 15,-8 3-133-15,-14 0-607 16</inkml:trace>
  <inkml:trace contextRef="#ctx0" brushRef="#br1" timeOffset="115154.73">8125 13700 157 0,'0'0'233'0,"0"0"-98"16,0 0 39-16,0 0-64 16,0 0 24-16,0 0-56 0,0 0 20 15,-26-5 35 1,19 5-18-16,2-2-33 16,1 0-40-16,3 2-21 15,-1 0-3-15,1 0-5 0,-1 0-8 16,1 0 1-16,-4 0-3 15,2 0 1-15,-3 0-1 16,3 0 6-16,-4 0 4 16,2 2 12-16,2 0 12 15,2-1 2-15,-1-1-10 16,-1 0-12-16,3 1-6 16,-1-1-4-16,-1 0-2 0,2 0-1 15,0 0 1 1,0 0 2-16,0 0 2 0,0 0-2 15,0 0 6-15,0 0 5 16,0 0-7-16,11 0-11 16,11-2-5-16,12-3 5 15,7-1-2-15,0 2 0 16,-3 0 1-16,-4-1-3 16,2-2 2-16,-5 1-8 15,-4 0 2-15,-5 1 1 16,-5 2 4-16,-1 0 2 15,-5 0 0-15,-3 2 0 16,-3-1 1-16,-2 2-1 16,-3 0 1-16,0 0 0 15,0 0-2-15,0 0 1 0,0 0 1 16,0 0 0-16,0 0 0 16,0 0 1-16,0 0 2 15,0 0-3-15,0 0 0 16,0 0-4-16,0 0 1 15,0 3-4-15,0 9 6 16,0 1 2-16,-5 1 1 16,-3 2-1-16,-1 1 1 15,0 0-2-15,-3 2 2 16,0-2 0-16,0 2-4 16,-6 2 4-16,0 1-1 15,-1 0 0-15,-4-3-1 16,3 1 0-16,0-5 1 15,5-2 0-15,3-2 0 0,0-3 0 16,5-4-1-16,2 0 1 16,4 0-1-16,-1-2 1 15,2-1-2-15,0-1 2 16,0 2-1-16,0-2 1 16,0 0 1-16,0 0 4 15,0 0 4-15,0 0-1 16,0 0 6-16,8-2-10 15,8-6-5-15,2-3-8 16,6 0 7-16,1 1-2 16,-2 0 2-16,-2 1 0 15,-2 2-1-15,3 1-1 16,-2 4 3-16,1 0-4 16,-1 2 3-16,-1 0-2 15,1 0 1-15,1 4 0 0,-3 6 0 16,0 2 0-16,-1-1 2 15,-3 3-2-15,-2 0 0 16,-3 2 1-16,2-1 1 16,-7 1 0-16,-1 0 1 15,-1 2 0-15,-2 3-1 16,0 1 1-16,0 4 0 16,-6 2 3-16,-8 2-3 0,-4 1 1 15,-2 1-1 1,-2 1 0-16,-3-3 0 0,0 0 0 15,-2-3-1 1,3-2 0-16,5-3 0 0,-1-7 1 16,5-2 2-16,-1-5-2 15,7-1 0-15,-3-5 2 16,2-1 1-16,-1-1 1 16,1 0 1-16,-1 0 0 15,2 0 1-15,1 0-6 16,0-3 6-16,5-4-5 15,0 2 7-15,0-1 11 16,3 0 5-16,0 2-4 16,0 0-14-16,0 0-7 15,0-1-5-15,0 3-2 0,9-3-2 16,3 3-2-16,0 0 7 16,0 1-4-16,0 1 4 15,-2 0 0-15,-2 0 0 16,-4 0 3-16,0 0 0 15,-2 0 0-15,-2 3-2 16,0-1 3-16,0-1 2 16,0-1-1-16,0 2 3 15,0-2 11-15,0 0 5 16,0 0 11-16,-2 0 12 16,-3 0-4-16,-1 0-23 15,0 0-16-15,1 0 0 16,1 0 0-16,-1-2-67 15,5-3-230-15,0-2-312 0</inkml:trace>
  <inkml:trace contextRef="#ctx0" brushRef="#br1" timeOffset="120975.46">32709 2702 294 0,'0'0'565'16,"0"0"-320"-16,0 0-42 16,0 0-52-16,0 0-15 15,0 0-61-15,0 0-31 0,1-25-21 16,-1 25-23-16,0 0 0 15,0 0-16-15,0 4 4 16,0 6-4-16,0 2 16 16,0 1 2-16,0-2-1 15,-4-2 2-15,-2-3 4 16,1-4-1-16,2 0 3 16,1-2 1-16,2 0 31 15,0 0 39-15,0-4-2 16,0-8-5-16,0-4-58 0,0 2-9 15,0 1 5 1,0 0-10-16,5 3 3 16,1 4-4-16,2 2-5 0,0 4-7 15,2 0 1 1,2 0-3-16,1 10 0 0,2 6 2 16,-3 2 1-16,-3 1 8 15,-3 0-3-15,-5-1 6 16,-1-5 1-16,0-5 3 15,0-2-1-15,-1-2-1 16,-11-4 14-16,-3 0 11 16,-6 0-2-16,2-2-7 15,-2-7-18-15,3-3 0 16,5-2 0-16,0-4 0 16,5 1 0-16,5 2 0 15,1 0 0-15,2 6 0 16,0-2 0-16,0 1 0 0,6 1 0 15,8 0 0-15,-1 4 0 16,2 5 0-16,-2 0 0 16,2 0 0-16,0 7 0 15,1 9 0-15,-2 2 0 16,-2 4-12-16,-3-3 12 16,-8 2 0-16,-1 2 0 15,0-2 0-15,-4-2 3 16,-12-3 3-16,-7-5-3 15,1-6-3-15,-2-5 0 16,0 0 0-16,6 0 0 16,2-12 0-16,4-6 0 15,2-3 0-15,3-3 0 0,4-1 0 16,3 0 0-16,0 0 0 16,10 1 0-16,9 5 0 15,6 3 0-15,5 6 0 16,4 4 0-16,-1 6 0 15,-3 0 0-15,-2 6 0 16,-4 11 0-16,-6 0-8 16,0 4 4-16,-8 2-5 15,-3 2 6-15,-7 2 4 16,0 1-1-16,-8 0 7 16,-14-5 9-16,-7-8-16 15,1-6 0-15,7-8 0 0,3-1 0 16,5 0 0-1,-1-7 0-15,2-6 0 16,-1-2 0-16,6-4 0 0,2-1 0 16,5 0 0-16,0-1 0 15,6 12 0-15,18 2-279 16,-5 7-398-16</inkml:trace>
  <inkml:trace contextRef="#ctx0" brushRef="#br1" timeOffset="126520.93">32549 8932 207 0,'0'0'455'0,"0"0"-315"16,0 0 10-16,0 0-22 15,0 0-56-15,0 0 2 16,93-21-9-16,-77 21-18 16,1 0-10-16,-4 2-25 15,0 7 7-15,0 4-7 16,-6-1 5-16,0 3-2 16,-4 0-7-16,-3 0 1 0,0 0-2 15,0-1 1 1,-1-2-2-16,-12 0 6 0,0-2 2 15,-1-5 2-15,2 0 4 16,1-5 7-16,-1 0 16 16,3 0 6-16,0-5 0 15,1-12-6-15,5-1 2 16,3-6 5-16,0 0-34 16,0 0-3-16,10 3-4 15,3 3-3-15,3 4-3 16,0 4 4-16,0 4-5 15,1 3 2-15,0 2-4 16,0 1 0-16,1 0-2 16,-2 5-6-16,3 11 2 0,-1 2 0 15,-3 3 5 1,-3 2 1-16,-3 0 5 0,-4-2-2 16,-5 1-3-16,0-3 2 15,0-2 1-15,-8-3 2 16,-7-5 4-16,-4-3 4 15,-5-3 3-15,-1-3 10 16,-2 0-8-16,2 0-4 16,5-8 7-16,2-4-11 15,6-2-1-15,2-1-9 16,7-4 0-16,1 0 0 16,2-1 0-16,0 0 0 15,2 2 0-15,11 1 0 0,5 3 0 16,3 3 0-1,4 4 0-15,0 4 0 0,-2 3 0 16,-1 0 0 0,-2 0 0-16,-7 4-7 0,-1 6 1 15,-4 1 1-15,-4 4-4 16,-2 2 6-16,-2 5 3 16,0 2 0-16,-17-1 6 15,-4 0-1-15,-6-4 3 16,1-7-1-16,0-4-3 15,7-7-4-15,2-1 0 16,8 0 0-16,3-3 0 0,1-8 0 16,0-4 0-1,5-3 0-15,0-2 0 0,0-1 0 16,13 2 0-16,7 3 0 16,5 3 0-16,4 6 0 15,-3 5 0-15,0 2 0 16,-8 0 0-16,-3 5 0 15,-5 6 0-15,-4 3-6 16,-3-1 2-16,-3 1 4 16,0 0 1-16,-9 0 8 15,-9-3-9-15,-6-1 0 16,2-4 0-16,4-2 0 16,6-4 0-16,6 0 0 15,3 0 0-15,0 0 0 16,0-5-119-16,-3-11-194 0,-3-5-296 15</inkml:trace>
  <inkml:trace contextRef="#ctx0" brushRef="#br1" timeOffset="129085.97">11507 13790 453 0,'0'0'318'0,"0"0"-112"15,0 0-77-15,0 0-32 16,0 0-48-16,0 0-23 16,0 0-21-16,0 0 0 15,0 0-4-15,0 0 2 16,0 0 14-16,0 0 11 16,0 0 27-16,0-1 16 15,0-3 12-15,0-3-27 16,-2-2-34-16,2-1-1 15,0 2-9-15,0 0 20 16,0 2-1-16,0 2-18 16,0 1 5-16,0 3-7 0,0 0-11 15,0 0-5 1,0 0-11-16,0 10 5 0,0 1 10 16,2 2 2-16,-2 1 0 15,0 0 3-15,0 2-2 16,0-4 2-16,-6 0 4 15,0-4 0-15,0-2 10 16,0-5 8-16,4-1 4 16,-2 0 13-16,-2 0-8 15,2-2-17-15,-1-7-9 16,2 2-4-16,2-2 2 16,1 2-3-16,0 2-3 15,0 0 0-15,0 4-1 0,0 1-4 16,0 0-8-16,0 0-3 15,0 0-8-15,3 0 16 16,1 7 2-16,-1 3 4 16,-3-2 1-16,0 1 3 15,0-4 0-15,0 1 2 16,0-6 1-16,0 0 7 16,0 0 6-16,-3 0 8 15,-3 0 1-15,-1-4-9 16,-1-7 4-16,1-5-9 15,1-2-14-15,1-1 0 16,4-1 0-16,1 1 0 0,0-2-7 16,12 2 4-16,12-2-4 15,1 3 4-15,6 1 1 16,2 3 1-16,0 2 1 16,-3 5 0-16,0 6 0 15,-2 1-1-15,3 0 0 16,-1 11 0-16,-3 9 1 15,0 4-1-15,-6 7 1 16,3 6 8-16,-10 6-7 16,-6 6 1-16,-3-2 2 15,-5 2-3-15,-5-2 3 16,-16-4-4-16,-9-4 1 16,-2 2 0-16,-6-5 0 15,-2 2-2-15,-3-5 1 16,2-5 0-16,4-6 2 0,6-11 1 15,4-8-3-15,6-3 0 16,6 0 0-16,3 0 0 16,5-1 0-16,-1-7 0 15,4 1 0-15,-2-3 0 16,6 0 0-16,0-1 0 16,0 0 0-16,0 0 0 15,13 0 0-15,5 4 0 16,3 0 0-16,1 4 0 15,2 3 0-15,-1 0 0 16,2 0 0-16,2 6 0 16,4 9 0-16,5 4 0 0,9 4 0 15,1 4 0 1,6 0 0-16,0-2 0 0,-8-2 0 16,-7-5 0-16,-7-7 0 15,-8-4 0-15,-3-4 0 16,-3-3 0-16,0 0 0 15,-1-8 0-15,1-6 0 16,-4-3 0-16,-4 5 0 16,-2 1 0-16,-1 2 0 15,-2 2-208-15,0-2-350 16</inkml:trace>
  <inkml:trace contextRef="#ctx0" brushRef="#br1" timeOffset="140613.65">8368 15366 843 0,'0'0'227'0,"0"0"-38"15,0 0-27-15,-12-73-12 16,11 59-43-16,-1 3 22 16,2 2-46-16,-1 4-17 0,1 3-6 15,0 2-29 1,0 0-31-16,-2 0 0 0,2 0 0 15,0 0 0-15,0 10 0 16,0 12 0-16,-3 13 0 16,0 5 0-16,-5 8 0 15,-5 0 0-15,-3 4 0 16,-7-3 0-16,0-4 0 16,-3-4 0-16,7-8 0 15,1-8 0-15,9-9 0 16,3-7 0-16,6-6 0 15,0-3 0-15,0 0 0 16,0 0 0-16,21-6 0 16,9-7 0-16,8 1 0 0,0-2 0 15,-1 3 0-15,2 1 0 16,1 3 0-16,-3 2 0 16,-2 4 0-16,-4 1 0 15,-1 0 0-15,-6 0 0 16,-8 0 0-16,-1 0 0 15,-9 0 0-15,0 0 0 16,-4 0 0-16,-2 0 0 16,0 0 0-16,1 0 0 15,1-3 0-15,-1-9 0 16,2-2 0-16,-1-2 0 16,-2-2 0-16,0-2 0 15,0 4 0-15,0 2 0 0,0 4 0 16,0 3 0-16,0 3 0 15,0 2 0-15,0 2 0 16,0 0 0-16,0 0 0 16,0 0 0-16,-2 9 0 15,2 12 0-15,0 10 0 16,0 4 0-16,0 4 0 16,0-3 0-16,0-2 0 15,0-1 0-15,0-5 0 16,0-3 0-16,2-5 0 15,3-1 0-15,-2-7 0 16,0-4 0-16,-1-3 0 16,-1-4 0-16,-1-1 0 15,0 0 0-15,0 0 0 0,0 0 0 16,0 0 0-16,0 0 0 16,0 0-232-16,0-2-429 15</inkml:trace>
  <inkml:trace contextRef="#ctx0" brushRef="#br1" timeOffset="147046.29">11686 15239 377 0,'0'0'440'0,"0"0"-245"15,0 0-38-15,0 0 5 16,0 0-35-16,0 0-62 0,0 0 13 16,0-13-10-16,0 11 10 15,0 1 1-15,-4-1-13 16,-2 0-12-16,-2-1-19 16,0 1-18-16,-2 1-9 15,1 1-4-15,0 0 1 16,-4 0-5-16,-1 0 1 15,-6 10-1-15,-3 4 1 16,-1 1-1-16,-3 3 2 16,5 1 4-16,0 1-5 15,4 1 9-15,1 0 1 16,5 5-11-16,1-1 0 0,3 5 0 16,2 2 0-16,3 2 0 15,3 1 0-15,0 2 0 16,6 0 0-16,13-2 0 15,8-1 0-15,7-4 0 16,8-2 0-16,3-5 0 16,-3-7 0-16,0-5 0 15,-6-7 0-15,-1-4 0 16,-4 0 0-16,-1-7 0 16,-4-9 0-16,2-7 0 15,-5-1 0-15,-4-5 0 16,-6-1 0-16,-5-3 0 15,-5 0 0-15,-3-1 0 16,0-2 0-16,0 0 0 16,-3-1 0-16,-12 2 0 0,-6-1 0 15,-3 2 0 1,-1 4 0-16,-2 3 0 0,0 1 0 16,0 7 0-16,0 0 0 15,-1 5 0-15,0 4 0 16,1 7 0-16,-1 3-20 15,2 9-226-15,-2 17-109 16,-4 1-296-16</inkml:trace>
  <inkml:trace contextRef="#ctx0" brushRef="#br1" timeOffset="157572.01">8427 16741 1048 0,'0'0'100'16,"0"0"-74"-16,0 0-7 0,0 0-10 15,0 0-8-15,0 0 11 16,0 0 10-16,-14 49-3 15,12-48 3-15,2 0 7 16,0-1 14-16,0 0 41 16,0 0 20-16,-1 0-17 15,-2-7 5-15,1-5-62 16,-1 2-10-16,2 2 5 16,1 2-8-16,-2 5 0 15,2 1 6-15,-1 0-23 16,1 0-2-16,0 0-9 15,0 0 1-15,0 7-6 16,0 1 16-16,0 2-1 16,0-1 3-16,0 0 1 0,0-1-2 15,0-2 1-15,0-2 0 16,0-2 5-16,0-2 4 16,0 0 16-16,-2 0 24 15,-1-5 22-15,-1-9-14 16,-1-5-59-16,4-3 0 15,1-2 0-15,0 3 0 16,0-3 0-16,10 4 0 16,10 3 0-16,2 3 0 15,6 3 0-15,4 7 0 16,-1 4 0-16,3 0 0 0,-4 6 0 16,-3 13 0-16,-3 8 0 15,-9 7 0-15,-6 5 0 16,-9 5 0-16,0 6 0 15,-5-1 0-15,-18-2 0 16,-5 0 0-16,-10-5 0 16,-1-2 0-16,-1-3 0 15,-3-8 0-15,8-7 0 16,10-11 0-16,10-5 0 16,7-6 0-16,4 0 0 15,0 0 0-15,2-10 0 16,1 1 0-16,1 3 0 15,0-1 0-15,0 2 0 0,1 0 0 16,15 1 0 0,8 2 0-16,7 2 0 15,5 0 0-15,3 2 0 16,0 12 0-16,4-1 0 0,-4 1 0 16,0-2 0-16,-3-3 0 15,-6-3 0-15,-7-2 0 16,-2-4 0-16,-6 0 0 15,0 0-11-15,-3 0-80 16,0-1-32-16,0-9-56 16,0-4-86-16,4-4-244 15</inkml:trace>
  <inkml:trace contextRef="#ctx0" brushRef="#br1" timeOffset="168200.46">11497 16490 806 0,'0'0'367'16,"0"0"-154"-16,0 0-74 15,0 0-55-15,0 0-8 16,0 0-12-16,0 0 0 15,-11 0 4-15,11 0-13 0,0 0-19 16,0 0-12-16,0 0-8 16,0 0 0-16,0 0-12 15,0 0 0-15,0-2 7 16,0 1-11-16,0-2 0 16,12-2 0-16,13-4 0 15,11-2 0-15,10-2 0 16,1 1 0-16,-1 4 0 15,-6 4 0-15,-5 1 0 16,-7 3 0-16,-7-1 0 16,-9 1 0-16,-6-1 0 15,-2-1 0-15,-4 2 0 16,0 0 0-16,0 0 0 0,0 0 0 16,0 0 0-16,0 0 0 15,0 7-7 1,0 5 7-16,-10 6 0 15,-2 2 1-15,-6-1 5 0,0 4-6 16,-6 1 0-16,0 3 0 16,-4 2 0-16,-2 2 0 15,0 0 0-15,0-1 0 16,6-6 0-16,2-5-3 16,10-10 2-16,6-4 1 15,5-5 0-15,1 0 4 16,0 0-4-16,0 0 0 0,0-2 0 15,0-6 0 1,6-3 0-16,13-2 0 0,9 3 0 16,5 1-3-16,6 5 1 15,1 4 0-15,-1 0 1 16,4 7-2-16,0 13 2 16,-2 7 1-16,-5 8 0 15,-5 9-6-15,-9 2 6 16,-10 2-1-16,-10 3-3 15,-2-3 3-15,-14-4-2 16,-14-1 3-16,-11-6 0 16,-4-6 0-16,-2-7-1 15,1-7 1-15,11-7 2 16,6-4-1-16,13-6 5 16,8 0 7-16,3 0-7 0,2-6-6 15,1-4 0 1,0-3 0-16,0 1 0 0,13-2 0 15,7 1 0-15,1 2 0 16,1 1 0-16,-1 3-33 16,-3 1-204-16,-2 1-182 15</inkml:trace>
  <inkml:trace contextRef="#ctx0" brushRef="#br1" timeOffset="186046.59">14234 9393 840 0,'0'0'246'0,"0"0"23"16,0 0-77-16,0 0-17 15,0 0-4-15,0 0-48 16,0 0-92-16,0 0-31 16,-31-79 0-16,28 71 0 15,0-1 0-15,0 6 0 16,1-1 0-16,1 4 0 16,-1 0 0-16,2 0 0 0,0 0 0 15,0 0 0 1,0 6 0-16,0 18 0 0,-1 10 0 15,1 11 0-15,0 7 0 16,0 9 0-16,4 5 0 16,7 6 0-16,2 0 0 15,-2-1 0-15,-1-3 0 16,0-4 0-16,-4-6 0 16,-1-4 0-16,-2-8 0 15,-3-6 0-15,0-7 0 16,0-8 0-16,0-8 0 15,0-7 0-15,0-6 0 16,0-3 0-16,0-1 0 16,0 0 0-16,0 0 0 0,0 0 0 15,0 0 0-15,0 0 0 16,0 0 0-16,0 0 0 16,0 0 0-16,0 0 0 15,0 0 0-15,0 0 0 16,0 0 0-16,0 0 0 15,15 0 0-15,18 0 0 16,19-5 0-16,16-2 0 16,6-2 0-16,-10 3 0 15,-14 2 0-15,-15 4 0 16,-17 0 0-16,-11 0 0 16,-5 0 0-16,-2 0 0 15,0 0 0-15,0 0 0 0,-3 0 0 16,-11 4 0-16,1 0 0 15,0-1-42-15,4 0-162 16,2-3-70-16,6 0-160 16</inkml:trace>
  <inkml:trace contextRef="#ctx0" brushRef="#br1" timeOffset="186407.23">14753 9982 1062 0,'0'0'356'0,"0"0"-90"16,0 0-38-16,0 0-93 15,0 0-135-15,0 0 0 16,0-34 0-16,0 34 0 15,0 0 0-15,0 0 0 16,3 15 0-16,2 8 0 16,4 8 0-16,-3 3 0 15,-2-4 0-15,2-3 0 16,-1-3 0-16,-2-7 0 16,2-5 0-16,-2-2 0 0,-1-6 0 15,-1-1 0 1,2-3 0-16,-1 0-136 0,-2-3-100 15,0-19-203-15</inkml:trace>
  <inkml:trace contextRef="#ctx0" brushRef="#br1" timeOffset="186702.1">14791 9657 946 0,'0'0'418'16,"0"0"-246"-16,0 0 22 0,0 0-75 16,0 0-66-16,0 0-10 15,0-2-8-15,0 2-5 16,0 0 7-16,0 0-37 16,0 0 0-16,0 0 0 15,0 0 0-15,0 0 0 16,0 0 0-16,0 0 0 15,0-5 0-15,-3 1 0 16,0 0 0-16,3 2 0 16,0 2 0-16,0 0-56 15,0 10-319-15,7 9-71 16</inkml:trace>
  <inkml:trace contextRef="#ctx0" brushRef="#br1" timeOffset="187578.3">15147 9444 791 0,'0'0'313'0,"0"0"-41"15,0 0-97-15,0 0-23 0,0 0 3 16,-18-76-32-16,15 68-57 16,3 1-66-16,0 3 0 15,0 2 0-15,0 2 0 16,0 0 0-16,0 0 0 16,0 0 0-16,0 16 0 15,0 16 0-15,0 17 0 16,8 12 0-16,5 9 0 15,-1 5 0-15,1 0 0 16,0-5 0-16,-4-5 0 16,1-8 0-16,-3-7 0 15,1-7 0-15,-2-6 0 16,0-5 0-16,-3-5 0 0,0-7 0 16,-2-6 0-1,-1-7 0-15,0-5 0 0,0-2 0 16,0 0 0-16,0 0 0 15,0 0 0-15,0 0 0 16,0 0 0-16,0-5 0 16,-4-2 0-16,-2-4-190 15,6-3-346-15</inkml:trace>
  <inkml:trace contextRef="#ctx0" brushRef="#br1" timeOffset="187890.34">15407 9769 892 0,'0'0'227'16,"0"0"30"-16,0 0-133 16,0 0-94-16,0 0-29 15,0 0 2-15,-76 91 5 16,47-59 2-16,4-6 9 15,6-4 27-15,7-7 0 16,4-5-4-16,7 0-20 16,1 0-13-16,0 1 1 15,4 1-5-15,14 3 1 16,8-2 0-16,0-2-3 16,3-1 2-16,-1-4-5 0,-1-2-1 15,0-4-29 1,-2 0-148-16,-2-2-257 0</inkml:trace>
  <inkml:trace contextRef="#ctx0" brushRef="#br1" timeOffset="188326.94">15625 9974 476 0,'0'0'558'0,"0"0"-422"16,0 0-6-16,0 0-64 16,0 0-7-16,85 13-12 15,-66-13-19-15,-2 0 6 16,0-6-3-16,-2-12 4 16,2-1 3-16,-5-5-10 15,-1-2-19-15,-5 0-4 16,-1 0-4-16,-5 3 3 15,0 4-2-15,0 4 1 16,-9 2-1-16,-7 6 1 16,-1 2 1-16,-1 5 3 15,1 0 7-15,0 0 0 16,-1 18-4-16,0 5 2 0,2 7 5 16,2 5 5-1,3 4-9-15,8-2-9 0,3-1-4 16,0-4 0-16,22-6-3 15,9-5 1-15,8-2-2 16,3-5-23-16,-2-4-65 16,-1-5-61-16,1-5-209 15,0-8-494-15</inkml:trace>
  <inkml:trace contextRef="#ctx0" brushRef="#br1" timeOffset="188756.7">16193 9206 877 0,'0'0'274'0,"0"0"-21"16,0 0-79-16,0 0-35 15,-24-75 5-15,24 73-26 16,0 2-50-16,0 0-68 16,0 0 0-16,0 20 0 15,0 12 0-15,0 18 0 16,11 12 0-16,3 10 0 16,0 7 0-16,2 5 0 15,-2 1 0-15,-2 3 0 0,-3-3 0 16,-5-6 0-1,-1-9 0-15,-1-6 0 0,-1-13 0 16,2-14 0-16,0-11 0 16,1-11 0-16,-2-8 0 15,1-6 0-15,-2-1 0 16,1 0 0-16,3 0 0 16,2 0 0-16,3-8 0 15,5-1-315-15,3 2-167 16</inkml:trace>
  <inkml:trace contextRef="#ctx0" brushRef="#br1" timeOffset="189041.92">16550 9858 219 0,'0'0'1022'0,"0"0"-732"15,0 0-63-15,0 0-72 16,0 0-55-16,0 0-66 16,1-24-34-16,3 24 0 15,-1 11 0-15,4 7 0 16,0 9 0-16,-1 1 0 0,-1 2 0 16,-3-2 0-16,0-3 0 15,-2-5 0-15,1-4 0 16,1-7 0-16,-2-7-57 15,3-2-136-15,1 0-129 16,-1-10-224-16</inkml:trace>
  <inkml:trace contextRef="#ctx0" brushRef="#br1" timeOffset="189223.8">16529 9597 1012 0,'0'0'398'0,"0"0"-82"16,0 0-97-16,0 0-126 0,0 0-84 16,0 0-9-16,0-42 0 15,10 57-8-15,11 8-116 16,6-1-175-16,3-6-342 16</inkml:trace>
  <inkml:trace contextRef="#ctx0" brushRef="#br1" timeOffset="189989.72">17072 9243 1005 0,'0'0'293'15,"0"0"-28"-15,0-88-65 0,0 65-15 16,0 5-86-16,0 5-99 16,0 6 0-16,0 6 0 15,0 1 0-15,0 0 0 16,0 7 0-16,0 21 0 16,9 19 0-16,1 18 0 15,2 9 0-15,5 10 0 16,-2 2 0-16,-1-3 0 15,2-3 0-15,-2-5 0 16,-6-8 0-16,-1-8 0 16,-4-12 0-16,-3-7 0 15,0-10 0-15,0-13 0 16,0-9 0-16,0-6 0 16,0-2 0-16,0 0 0 15,0-9 0-15,0-12 0 0,0-7 0 16,0-3 0-16,0-3 0 15,0 3 0-15,4 1 0 16,7 5 0-16,4 7 0 16,4 2 0-16,5 5 0 15,3 4 0-15,1 4 0 16,2 3 0-16,-1 0 0 16,-1 3 0-16,-1 12 0 15,-5 6 0-15,-3 5 0 16,-6 4 0-16,-4 2 0 0,-2-1 0 15,-7 0 0 1,0-4 0-16,0-4 0 16,0-8 0-16,0-4 0 0,0-5 0 15,0-5 0-15,0-1 0 16,6 0-72-16,10 0-174 16,11-8-99-16,5-5-324 15</inkml:trace>
  <inkml:trace contextRef="#ctx0" brushRef="#br1" timeOffset="190361.38">17869 9743 1022 0,'0'0'318'0,"0"0"-95"15,0 0-94-15,0 0 12 16,0 0-69-16,0 0-42 15,-66-17-26-15,44 43-4 16,2 5-3-16,4 0 0 16,7-1 0-16,6-5 3 15,3-4-5-15,0-4 0 16,15-4-2-16,7-5 5 16,6-4 2-16,1-4 1 15,-1 0 2-15,-3-2 0 16,-3-11 0-16,-8-3 6 15,-3-2 0-15,-5 1 3 0,-5-1-6 16,-1-1 3-16,0 2 5 16,-4 2-3-16,-11 1-8 15,-5 3-3-15,5 2-4 16,2 6-18-16,6 3-100 16,7 0-161-16,0 0-239 15</inkml:trace>
  <inkml:trace contextRef="#ctx0" brushRef="#br1" timeOffset="190743.95">18264 9743 715 0,'0'0'433'15,"0"0"-109"-15,0 0-136 0,0 0-46 16,0 0-47-16,0 0-47 15,-36-37-26-15,14 37-16 16,-2 15-6-16,1 7 0 16,1 5-7-16,4 2 1 15,8-3 5-15,5-2-1 16,5-5-2-16,0-5-1 16,0-4 2-16,14-2-3 15,7-2 4-15,2-5 2 16,4-1 5-16,-3 0-1 0,2-13 2 15,-3-5 1 1,-5 0 0-16,-6-2 5 0,-6 0 15 16,-3 2 2-1,-3 3-16-15,0 0-13 0,0 7 0 16,0 3 0-16,0 5-37 16,0 0-114-16,2 0-159 15,11 3-175-15</inkml:trace>
  <inkml:trace contextRef="#ctx0" brushRef="#br1" timeOffset="191338.8">18664 9747 1001 0,'0'0'240'16,"0"0"22"-16,0 0-86 0,0 0-42 15,0 0-22-15,0 0-42 16,22-40-18-16,-22 40-52 15,-5 0 0-15,-14 0 0 16,-8 0 0-16,-4 10 0 16,0 9 0-16,1 5 0 15,6 5 0-15,8-1 0 16,4-3 0-16,6-5 0 16,6-6 0-16,0-5 0 15,1-5 0-15,19-4 0 16,5 0 0-16,6 0 0 15,4-13 0-15,0-8 0 0,-3-3 0 16,-5-6 0-16,-7-4 0 16,-8-4 0-16,-6-5 0 15,-6-6 0-15,0-7 0 16,-4-6 0-16,-15-6 0 16,-3-8 0-16,0-2 0 15,0 8 0-15,5 12 0 16,4 18 0-16,6 18 0 15,2 10 0-15,2 9 0 16,3 3 0-16,0 0 0 16,0 2 0-16,0 22 0 15,14 15 0-15,3 17 0 16,0 12 0-16,-1 9 0 16,-7 7 0-16,-4-1 0 0,-5-1 0 15,0-6 0-15,0-12 0 16,1-11 0-16,6-14 0 15,0-10 0-15,0-12 0 16,2-7 0-16,3-4 0 16,1-2 0-16,7-4-153 15,3-2-204-15,5-22-726 16</inkml:trace>
  <inkml:trace contextRef="#ctx0" brushRef="#br1" timeOffset="191854.82">19863 9134 907 0,'0'0'293'0,"0"0"0"15,0 0-143-15,0 0-70 16,88-48-72-16,12 34-8 15,26-2 0-15,5 3 0 0,-6 1 3 16,-17 2-3-16,-32 4-6 16,-30 5-52-16,-28 1-53 15,-18 0-52-15,-34 12 50 16,-22 4-53-16,-17 0-234 16</inkml:trace>
  <inkml:trace contextRef="#ctx0" brushRef="#br1" timeOffset="192122.51">20183 9107 896 0,'0'0'270'16,"0"0"5"-16,0 0-79 16,0 0-23-16,0 0-30 15,0 0-49-15,-35-17-94 16,35 17 0-16,0 2 0 16,0 19 0-16,0 10 0 0,10 15 0 15,4 11 0-15,4 3 0 16,-3 1 0-16,0-1 0 15,-3-9 0-15,-3-4 0 16,-2-8 0-16,1-4 0 16,-5-10 0-16,0-7 0 15,-2-6 0-15,1-7 0 16,2-4 0-16,8-1-12 16,9 0-289-16,7 0-106 15,5 0-816-15</inkml:trace>
  <inkml:trace contextRef="#ctx0" brushRef="#br1" timeOffset="192539.59">20846 9515 803 0,'0'0'584'16,"0"0"-359"-16,0 0-22 15,-39-79-52-15,26 71-70 16,0 5-81-16,-5 3 0 15,-7 0 0-15,-1 11 0 16,-2 8 0-16,4 2 0 16,3 4 0-16,9 0 0 15,3-1 0-15,9-2 0 0,0-1 0 16,8-6 0 0,11-6 0-16,3-5 0 0,-1-4 0 15,0 0 0-15,-3-2 0 16,-4-9 0-16,-3-4 0 15,0-4 0-15,-3 2 0 16,0 0 0-16,-2 3 0 16,-1 6 0-16,-2 2 0 15,-2 6 0-15,5 0 0 16,5 0 0-16,2 17 0 16,6 5 0-16,-3 5 0 15,0 3 0-15,-3-3 0 16,1-5-11-16,2-8-163 15,6-13-80-15,8-1-111 0,0-17-548 16</inkml:trace>
  <inkml:trace contextRef="#ctx0" brushRef="#br1" timeOffset="193070.83">21057 9008 568 0,'0'0'597'15,"-10"-76"-333"-15,7 52-56 16,3 11-27-16,-2 8-53 16,2 3-37-16,0 2-81 15,0 4-10-15,0 18-13 16,18 11 13-16,4 15 2 0,1 7 9 16,2 9-11-1,-6 11 0-15,-7 3 0 0,-6-2 0 16,-6-4 0-16,0-15 0 15,-4-10 0-15,-5-13 0 16,4-15 0-16,2-7 0 16,3-11 0-16,0-1 0 15,0 0 0-15,0-10 0 16,0-8 0-16,0-3 0 16,0-2 0-16,5 0 0 15,5 0 0-15,6 1 0 16,6 5 0-16,5 2 0 0,1 7 0 15,2 2 0 1,-4 5-10-16,0 1 10 0,-7 0-2 16,-1 2-2-1,-3 11 1-15,-5 7 0 0,-5 2 1 16,-5 4 2-16,0 4 0 16,-21 2 5-16,-13 3 1 15,-8-3 0-15,-4-5 1 16,4-8-7-16,6-9 0 15,8-10 0-15,7 0 0 16,7-6-45-16,10-15-100 16,4-7-148-16,15-9-300 15</inkml:trace>
  <inkml:trace contextRef="#ctx0" brushRef="#br1" timeOffset="193438.19">21574 8860 1114 0,'0'0'337'0,"0"0"-59"16,0 0-63-16,0 0-112 15,0 0-103-15,0 0 0 16,-14-65 0-16,14 65 0 15,0 7 0-15,0 18 0 0,0 17 0 16,10 16 0-16,3 12 0 16,1 5 0-16,-1 8 0 15,-2 2 0-15,-4-4 0 16,-1-6 0-16,3-13 0 16,-3-14 0-16,-1-14 0 15,1-10 0-15,-3-10 0 16,1-8 0-16,-3-5 0 15,4-1 0-15,4 0 0 16,10-7 0-16,11-14 0 16,7-7-395-16,-2-3-698 15</inkml:trace>
  <inkml:trace contextRef="#ctx0" brushRef="#br1" timeOffset="193821.51">22003 9233 1006 0,'0'0'105'16,"0"0"135"-16,0 0-100 15,0 0-43-15,58 81-20 16,-45-73-12-16,1-6-13 16,4-2 3-16,0-7 7 15,4-14-8-15,0-7-30 16,0-2-10-16,-3-2-8 0,-6 2-1 15,-3 5 3 1,-7 3-5-16,-3 8 4 0,0 6 8 16,0 4-3-1,-7 4-12-15,-12 0 0 0,-8 5 0 16,-4 18 0-16,-4 10 0 16,4 11 0-16,3 11 0 15,5 1 0-15,14-1 0 16,9-7-4-16,8-10-6 15,30-9-5-15,16-8-29 16,16-13-52-16,6-7-119 16,2-1-89-16,-11 0-303 15</inkml:trace>
  <inkml:trace contextRef="#ctx0" brushRef="#br1" timeOffset="195319.72">14198 10792 72 0,'0'0'304'15,"0"0"-180"-15,0 0 58 16,0 0-77-16,0 0 69 16,0 0-61-16,-59-6-6 15,48 6 16-15,-2 0-41 0,1 0 3 16,-3 0-14 0,3 0-2-16,-2 0-24 0,3 0-12 15,0 0 0-15,-2 0-4 16,4 0 7-16,0 0-7 15,1 0 0-15,3 0 3 16,0 1-9-16,1 1-8 16,2 0-6-16,1-2-7 15,1 1 5-15,0-1-6 16,0 0 0-16,0 0-1 16,0 0 0-16,0 0-7 15,0 0 2-15,10 1 0 16,8 0 5-16,7-1 5 15,6 2 1-15,5-1-3 0,6 1-3 16,7 1 3-16,11-2-3 16,15 2 2-16,11-3 0 15,14 0-2-15,20 0 0 16,14 0-6-16,18-6 6 16,15-5 0-1,12 0 1-15,12-2 1 0,6 1 1 16,4-4-3-16,1 0 0 15,-7 2-2-15,-7 1 2 16,-6 2 0-16,-3 2 0 16,-4 2 7-16,1-2-7 15,-2 3-5-15,-2 1 3 16,-2 2 2-16,-4-2 0 16,1 1 1-16,0-3 0 0,2-3 0 15,2 0-1-15,0 1-3 16,1-1 3-16,0 1 0 15,7 1 1-15,-1 1 1 16,5 0 2-16,5 0-4 16,-3-3-7-16,4 0 7 15,-8-2 0-15,1 1 1 16,-8-1 0-16,-8-4 4 16,-2 1-5-16,-7-3-5 15,1 0 4-15,2 0 2 16,-4 1-1-16,4 1 1 0,-5 4 1 15,-4 1-2 1,-4 0 0-16,-10 2-4 16,-8-1 4-16,-10 0 0 15,-14 2 0-15,-16-2 1 0,-15 1 0 16,-19 1-1-16,-21 3 1 16,-16 4 0-16,-12 1 4 15,-6 0-2-15,0 0 1 16,0 0-4-16,0 0-3 15,-9 0-4-15,-3 0 2 16,-3 1-56-16,-3 6-92 16,0-1-76-16,-7-4-201 15</inkml:trace>
  <inkml:trace contextRef="#ctx0" brushRef="#br1" timeOffset="198501.49">14864 12075 346 0,'0'0'115'0,"0"0"105"16,0 0-54-16,0 0 41 15,0 0-75-15,-81-60 33 16,66 49-5-16,-1-3 0 16,4 0 11-16,0 4-39 0,5 1-59 15,2 4-73 1,3 0 0-16,2 5 0 0,0 0 0 16,0 0 0-16,0 0 0 15,0 12 0-15,19 9 0 16,7 6 0-16,9 5 0 15,2 1 0-15,-3-2 0 16,0 0 0-16,-4 0 0 16,-3-3 0-16,-6-1 0 15,-3-4 0-15,-7-5 0 16,-4-4 0-16,0-6 0 16,-1-4 0-16,5-1-157 15,2-3-270-15,2 0-284 16</inkml:trace>
  <inkml:trace contextRef="#ctx0" brushRef="#br1" timeOffset="199022.71">15353 11982 982 0,'0'0'195'0,"0"0"8"16,0 0-12-16,0 0-63 15,0 0-42-15,0 0-70 16,-15-18-16-16,0 43-12 0,-6 8 12 16,-1 6 7-1,-3 4-7-15,-5 2 2 0,-1-1-3 16,-4-1 3-16,2-7-1 16,5-8 0-16,7-6-1 15,6-11 1-15,9-5-1 16,5-6 0-16,1 0 9 15,0 0 14-15,0 0 12 16,0-10 17-16,0 0-41 16,3 0-9-16,0 3 3 15,-3 2 21-15,1 2 25 16,-1 3-20-16,2 0-31 16,-1 0 0-16,4 0 0 15,3 6 0-15,3 13 0 16,7 5 0-16,-3 5 0 15,-3 2 0-15,1 1 0 16,-4-5 0-16,-3-2 0 0,-1-5 0 16,0-6 0-16,-3-5 0 15,1-4 0-15,-3-5 0 16,1 0 0-16,-1 0 0 16,0 0 0-16,0 0 0 15,0 0 0-15,0 0 0 16,0-7 0-16,0-6-349 15,0-1-433-15</inkml:trace>
  <inkml:trace contextRef="#ctx0" brushRef="#br1" timeOffset="200651.15">18352 11999 852 0,'0'0'467'0,"0"0"-284"15,0 0-23-15,0 0-53 0,0 0-7 16,0 0-41-16,-41-71-1 16,40 71-19-16,1 0-17 15,0 0-22-15,0 0 0 16,0 2 0-16,0 11-5 16,0 6-3-16,0 6 8 15,9 6 8-15,0 3-3 16,0 4-5-16,3 2 0 15,-3-1 0-15,-3 1 0 16,-1-3 0-16,-1-8 0 0,-3-5 0 16,1-8 0-1,-2-9 0-15,0-6 0 16,0-1 0-16,1 0 0 16,-1-7 0-16,0-12 0 0,0-6 0 15,0-7 0-15,0-2 0 16,-8-5 0-16,-3-1 0 15,0 0 0-15,0 1 0 16,3 1 0-16,-1 3 0 16,1-3 0-16,1 4 0 15,3 0 0-15,1 4 0 16,1 6 0-16,2 10 0 16,0 5 0-16,0 8 0 15,0 1 0-15,9 0 0 16,18 13 0-16,13 9 0 0,10 6 0 15,6 8 0-15,1 3 0 16,1 2 0-16,2 4 0 16,2 1 0-16,-2-4 0 15,-7-3 0-15,-7-8 0 16,-14-5 0-16,-11-11 0 16,-9-6 0-16,-7-8 0 15,-4-1 0-15,-1-1 0 16,0-21 0-16,0-12 0 15,0-11 0-15,0-6 0 16,0-8 0-16,-3 0 0 16,-1 4 0-16,-1 6 0 15,1 7 0-15,-2 6 0 16,2 8 0-16,2 4 0 0,0 6 0 16,2 6 0-16,0 8 0 15,0 4 0-15,0 9-30 16,0 14-521-16,0 4-336 15</inkml:trace>
  <inkml:trace contextRef="#ctx0" brushRef="#br1" timeOffset="212916.61">14782 13615 744 0,'0'0'298'16,"0"0"-45"-16,0 0-99 15,0 0-53-15,0 0-27 16,-5-77-29-16,16 65-14 15,3 4-5-15,6 1-16 0,4 4-7 16,3 3-2-16,1 0 1 16,-1 1 1-16,-4 11-2 15,-1 3 4-15,-6 4-2 16,-5 2 0-16,-8 3 2 16,-3 3 0-16,0 1 0 15,-17 0-1-15,-8 0 2 16,-2-5-3-16,-1-5 1 15,2-4-1-15,7-7 0 16,5-2 0-16,8-5-2 0,5 0 4 16,1 0 2-1,0 0 1-15,0 0 6 0,0-6 7 16,9-1-21 0,9-1-8-16,3-2-4 0,6 6 10 15,-2 0 0-15,0 4 0 16,-3 0 0-16,-2 0 0 15,-2 2 2-15,-5 14 0 16,-2 0 1-16,-7 7 2 16,-4 3 2-16,0 0 11 15,-7 2-2-15,-13 1 8 16,-6-1-6-16,-3-3-5 16,2-5-4-16,2-3-1 15,7-5-2-15,3-4-3 16,8-4-1-16,1-2 0 0,4-2-2 15,1 0-40 1,1 0-158-16,0-5-160 0</inkml:trace>
  <inkml:trace contextRef="#ctx0" brushRef="#br1" timeOffset="213360.98">15525 13445 1020 0,'0'0'341'15,"0"0"-84"-15,0 0-54 16,0 0-69-16,0 0-42 15,0 0-92-15,1-44 0 16,-1 44 0-16,0 8 0 16,0 18 0-16,-3 15 0 15,-6 11 0-15,-2 5 0 16,-5 9 0-16,-3-1 0 16,-1 2 0-16,1-3 0 15,0-6 0-15,4-9 0 16,2-9 0-16,4-11 0 15,1-6 0-15,3-9 0 0,2-6 0 16,2-6 0 0,1-2 0-16,0 0 0 15,0 0 0-15,0-4 0 0,0-9 0 16,6-6 0-16,9-1-114 16,6-2-259-16,1 0-244 15</inkml:trace>
  <inkml:trace contextRef="#ctx0" brushRef="#br1" timeOffset="214150.96">15771 13601 454 0,'0'0'400'16,"0"0"-239"-16,0 0-32 16,95-33-3-16,-57 23-44 15,2 0-22-15,-3 0-31 16,-2 2-12-16,-6 2-2 16,-6 0-6-16,-8 2-5 15,-4 1-3-15,-6 1-1 16,-4 2-1-16,-1 0-6 0,0 0-2 15,-1 0-3 1,-20 9 12-16,-12 2 0 0,-7 2-2 16,-6 0-5-16,2-3 6 15,7-2 1-15,6-2 2 16,5-2 3-16,6-2 9 16,6-2 37-16,2 0 37 15,6 0 11-15,3 0-20 16,2 0 24-16,1 0-43 15,0 0-26-15,0 0-16 16,0 2-18-16,0 2-1 16,0 8-18-16,0 5 7 0,0 8 11 15,1 5 1 1,4 4 0-16,-2 3 3 16,-3 0-1-16,0 0-2 15,0-10 3-15,0-10-3 0,1-9 0 16,1-6-1-16,1-2 1 15,0 0 13-15,3-3 20 16,1-10-7-16,4-2-26 16,5-2 0-16,2 3 0 15,6 5 0-15,1 8 0 16,0 1 0-16,2 1 0 16,-4 15 0-16,-2 2 0 15,-7 2 0-15,-6 2 0 16,-8 4 0-16,0 1 0 15,-8 2 0-15,-15-2 0 0,-3-1 0 16,1-7 0-16,1-6 0 16,8-6 0-16,1-6 0 15,7-1 0-15,2 0 0 16,5 0 0-16,-1-8 0 16,2-4 0-16,0 3 0 15,0-1 0-15,6 2-15 16,5 1-283-16,-2 1-171 15</inkml:trace>
  <inkml:trace contextRef="#ctx0" brushRef="#br1" timeOffset="-205498.41">18379 13483 625 0,'0'0'181'0,"0"0"-59"16,0 0-86-16,0 0-16 0,0 0 14 15,0 0-1-15,0 0 3 16,0 0 21-16,-20 38 16 15,19-38 21-15,1 0 30 16,0 0 5-16,0-3-32 16,0-6-49-16,0 1-15 15,0 2 6-15,1 1 1 16,1 4-3-16,-2 1-10 16,0 0-15-16,0 0-10 15,0 0-2-15,0 0-8 16,1 4 7-16,1 1 1 15,-2 2 1-15,0-1 4 0,0 1-3 16,0-3 4-16,-11 0 2 16,-1-1-3-16,-1-2 7 15,4-1 3-15,3 0 8 16,0 0 2-16,3-8 0 16,2-5-13-16,1-3-6 15,0 0-6-15,0 1-2 16,7 3-2-16,4 0-2 15,5 4 1-15,2 1 1 16,4 5-2-16,3-1 3 16,1 3 0-16,-1 0-1 15,-2 0 4-15,-3 4-1 16,-6 6 1-16,-3 6-3 16,-3 2 1-16,-8 6 2 15,0 5 1-15,-10 4 1 0,-17 4 0 16,-7 4-2-16,-5 1 0 15,-3-1-2-15,-2-6-6 16,6-8 0-16,10-10 1 16,7-7 4-16,12-6 3 15,5-4 0-15,4 0 0 16,0 0 0-16,0 0 1 16,0 0-1-16,7 0-17 15,12-3-14-15,10 2 28 16,4 1 1-16,2 0 0 15,3 0 0-15,-1 0 2 16,0 8 0-16,-6 1 0 0,-5-1 0 16,-10 1-1-16,-3-2 1 15,-6-2 0-15,-4-2-1 16,-3-2 0-16,0 1-1 16,0 1-26-16,0-1-112 15,-3-2-28-15,-7 0-240 16</inkml:trace>
  <inkml:trace contextRef="#ctx0" brushRef="#br1" timeOffset="-204924.26">19028 13325 983 0,'0'0'327'0,"0"0"-80"0,0 0-89 16,0 0-26-16,0 0-28 16,0 0-26-16,9-45-60 15,-9 45-18-15,0 0 0 16,0 0 0-16,0 0 0 16,0 8 0-16,0 11 0 15,0 7 0-15,-2 11 0 16,-7 5 0-16,-1 6 0 15,-2 3 0-15,-2 0 0 16,1-5 0-16,1-2 0 16,0-3 0-16,3-1 0 15,-1-1 0-15,-2-5 0 16,3-6 0-16,0-7 0 0,4-10 0 16,2-6 0-1,2-5 0-15,1 0 0 0,0 0 0 16,0 0 0-16,0-6 0 15,0-8 0-15,0-3 0 16,0 1-32-16,12-4-227 16,5-2-88-16,3 1-305 15</inkml:trace>
  <inkml:trace contextRef="#ctx0" brushRef="#br1" timeOffset="-203608.35">19316 13380 718 0,'0'0'213'16,"0"0"48"-16,0 0-96 16,0 0-78-16,0 0-28 15,0 0-15-15,0 0-14 0,0 0-11 16,0 0 3-16,1-1 2 15,14-4-1-15,15 0 2 16,9-2-11-16,7 1-4 16,3 0-10-16,-7-1-1 15,-5 3 1-15,-9 1 0 16,-6 1-6-16,-9 1 4 16,-7 0-5-16,-3 1-15 15,-3 0-6-15,0 0-9 16,-9 0 18-16,-13 4 18 15,-5 3 0-15,-6 0 1 0,-1-4 2 16,1 0-1 0,3-2 0-16,3 1 0 15,5-2 6-15,7 0 4 0,2 0 33 16,5 0 4-16,5 0 11 16,1 0 7-16,1 0 12 15,1 0-30-15,0 0-19 16,0 0-19-16,0 1-10 15,-2 11-10-15,1 5-8 16,-1 8 18-16,-1 3 0 16,0 5 0-16,-1-1 0 15,0 2 0-15,-1-4 0 16,-1-4 0-16,0-2 0 16,0-5 1-16,2-7-1 15,2-5 0-15,2-5 0 0,0-2 2 16,0 0 2-16,0-3 5 15,12-10 3-15,8-4-10 16,7 0-4-16,2 2 1 16,3 2 1-16,-3 5 2 15,0 4 1-15,-1 4-3 16,-3 0 0-16,-1 2 0 16,-3 10-2-16,-6 7-1 15,-4 2 1-15,-7 4 2 16,-4 2 0-16,0 6 3 15,-15 3 1-15,-10-2-2 0,-2-5 1 16,0-8-2-16,6-11 3 16,5-5 0-16,5-5 1 15,3 0 6-15,3-2 2 16,2-9-8-16,1-1-5 16,2 1-5-16,0-2-41 15,3 3-186-15,8 0-140 16,-4 0-532-16</inkml:trace>
  <inkml:trace contextRef="#ctx0" brushRef="#br1" timeOffset="-198077.81">14880 15341 760 0,'0'0'274'16,"0"0"-52"-16,0 0-51 0,0 0-59 16,0 0-25-16,0 0-13 15,0 0 7-15,19-69-18 16,-19 69-9-16,0 0-25 15,0 0-29-15,0 0-3 16,0 16-11-16,0 9 8 16,-3 12 6-16,-14 5 5 15,-4 0-4-15,-2-1 1 16,1-5 1-16,3-7-3 16,5-8 0-16,7-6-1 15,4-8 1-15,3-4-1 16,0-3-5-16,7 0 4 15,18 0 2-15,8-7 5 0,8-6-2 16,-2 4-1 0,-3 1-1-16,0 1-2 0,-1 4 1 15,-2 1 0-15,-2 2-1 16,-4 0-1-16,-6 0-1 16,-3 0 3-16,-8 0-5 15,-3 0 4-15,-1 0 1 16,-3-5 7-16,1-4 9 15,-3-2-4-15,1-4 20 16,-2-1 30-16,0-1-47 16,0 2-15-16,0 0 0 15,0 3 0-15,-2 3 0 16,1 5 0-16,1 3 0 16,0 1 0-16,0 0 0 0,0 0 0 15,0 14 0-15,0 9 0 16,0 12 0-16,6 1 0 15,1 5 0-15,3 1 0 16,-1-5 0-16,0 0 0 16,2-8 0-16,-4-5 0 15,-2-6 0-15,-2-8 0 16,-2-5 0-16,-1-3 0 16,0-2 0-16,0 0 0 15,0 0 0-15,0 0 0 16,5-5 0-16,6-6 0 15,8-5-222-15,12-4-186 16,10 0-437-16</inkml:trace>
  <inkml:trace contextRef="#ctx0" brushRef="#br1" timeOffset="-197724.14">15865 15254 946 0,'0'0'385'0,"0"0"-136"16,0 0-76-16,0 0-25 15,0 0-58-15,0 0-59 16,8-31-31-16,-8 52 0 0,-2 10 0 16,-4 4 15-16,-2 5-5 15,2-1-10-15,-2 1 0 16,-1 4 0-16,-4 1 0 15,-3 3 0-15,-3-1 0 16,-4 0 0-16,3-6 0 16,3-10 0-16,2-8 0 15,9-12 0-15,3-7 0 16,3-4 0-16,0 0 0 16,0 0 0-16,0 0 0 15,3-8 0-15,11-5-277 16,4 0-182-16</inkml:trace>
  <inkml:trace contextRef="#ctx0" brushRef="#br1" timeOffset="-197094.69">16149 15300 916 0,'0'0'387'15,"0"0"-138"-15,0 0-70 16,22-80-45-16,-19 73-38 16,-2 6-31-16,-1 1-44 15,0 0-21-15,0 4 0 0,0 16 0 16,0 7 0-16,0 10 0 16,-10 4 0-16,-11 2 0 15,-4 7 0-15,-4-3 0 16,5-6 0-16,5-7 0 15,7-11 0-15,5-11 0 16,5-6 0-16,2-6 0 16,0 0 0-16,7 0 0 15,16-4 0-15,7-5 0 16,3-1 0-16,0 5 0 16,-2-1 0-16,-3 3 0 15,-3 2 0-15,-1-2 0 16,-5 1 0-16,-2-2 0 0,-4-2 0 15,-4 1 0 1,0-3 0-16,1-3 0 0,-2-2 0 16,-2-3 0-16,0-1 0 15,-3 0 0-15,0 1 0 16,-1 7 0-16,-1 0 0 16,-1 6 0-16,0 3 0 15,0 0 0-15,0 0 0 16,0 0 0-16,0 17 0 15,0 7 0-15,0 8 0 16,0 0 0-16,0 0 0 16,0-1 0-16,0-1 0 15,0-2 0-15,0-4 0 16,0-5 0-16,2-3 0 0,0-6 0 16,0-6 0-16,-1-1 0 15,1-3 0-15,-1 0 0 16,3 0-97-16,-3 0-215 15,2-17-199-15</inkml:trace>
  <inkml:trace contextRef="#ctx0" brushRef="#br1" timeOffset="-196210.4">18468 15216 302 0,'0'0'572'0,"0"0"-306"0,0 0-52 16,0 0-65-16,0 0-50 15,0 0 8-15,3-53-11 16,-3 49-16-16,0 2-8 16,0 0-32-16,-1 2-8 15,-1 0-14-15,-2 0-18 16,-7 10 0-16,-4 9 0 15,-4 10 0-15,-2 2 0 16,5 1 0-16,1 2 0 16,4-5 0-16,10 0-3 0,1-3-2 15,7-4 2 1,17-2-3-16,5-5 3 0,3-3 1 16,1-9 1-16,-1-3 1 15,-1 0 5-15,-4-8-2 16,-4-9 1-16,-3-4 1 15,-4-2 1-15,-5-2-6 16,-5 0 0-16,-2-2 0 16,-4 3 0-16,0-2 0 15,0 3 0-15,-10 2 0 16,-5 4 0-16,-4 2 0 16,-2 7 0-16,0 4 0 15,0 3 0-15,3 1 0 16,3 0 0-16,6 5-111 15,9 6-206-15,0-1-152 0</inkml:trace>
  <inkml:trace contextRef="#ctx0" brushRef="#br1" timeOffset="-195745.87">19295 14959 1117 0,'0'0'265'15,"0"0"-89"-15,0 0-77 16,0 0-13-16,0 0 1 15,0 0-18-15,0-36-30 16,0 36-17-16,0 0-16 16,0 13-6-16,0 7-5 15,-4 12 5-15,-6 12 9 16,-5 12-3-16,-5 14 5 16,-9 5 13-16,-1 1-5 15,-2-6-2-15,2-11-17 16,4-9 0-16,4-12 0 0,7-10 0 15,6-12 0 1,3-7 0-16,5-8 0 0,1-1 0 16,0 0 0-16,0 0 0 15,0 0 0-15,0-6 0 16,4-8 0-16,8-2 0 16,9-2-126-16,0 1-235 15,4 1-220-15</inkml:trace>
  <inkml:trace contextRef="#ctx0" brushRef="#br1" timeOffset="-195025.86">19550 15128 1074 0,'0'0'237'15,"0"0"2"-15,0 0-92 16,0 0-21-16,15-74-49 16,-15 74-9-16,0 0-32 15,0 0-36-15,0 9-5 16,0 11-7-16,0 10 12 16,-6 7 5-16,-13 3-2 15,-6 4 1-15,0-3 2 16,1-7-5-16,5-7 0 15,9-9-1-15,2-6-1 16,7-6 1-16,1-3-1 16,0-1-4-16,0-2 3 0,10 1-2 15,9-1 4-15,7 1 6 16,-1-1-6-16,2 0 0 16,0 0 2-16,-3-1-1 15,-2-5 0-15,-5-1 0 16,-3 0 0-16,0 1 2 15,-2 1-3-15,-3 1 1 16,-2 0-1-16,-1 2 0 16,-1-2 2-16,0 0-1 15,2-4 2-15,-3 2 5 0,2-4 0 16,-1-2 7 0,-1-2-15-16,2-2 0 0,-3 2 0 15,0 1 0-15,0 4 0 16,-3 5 0-16,1 2 0 15,-1 2 0-15,2 0 0 16,-1 12 0-16,1 12 0 16,-1 8 0-16,-1 5 0 15,0 2 0-15,0 0 0 16,0-3 0-16,0-4 0 16,-1-6 0-16,-1-4 0 15,2-8 0-15,-1-5 0 16,1-5 0-16,0-4 0 15,0 0 0-15,0 0 0 0,0 0 0 16,0 0 0-16,0 0 0 16,0-5 0-16,0-4 0 15,0-2-176-15,0 1-316 16</inkml:trace>
  <inkml:trace contextRef="#ctx0" brushRef="#br1" timeOffset="-190127.08">15040 16798 345 0,'0'0'130'0,"0"0"85"15,0 0-70-15,0 0 13 16,0 0-56-16,0 0-28 16,0 0 22-16,0 0-20 0,0 0-44 15,0-6 5-15,0-1-3 16,0 1 0-16,0-3-2 16,0 4-4-16,0-1 1 15,0 1 2-15,0 2 18 16,0 1-37-16,0 1 3 15,0 1-14-15,0 0-1 16,0 0-4-16,0 0-9 16,0 0 6-16,0 4 1 15,0 5 5-15,0-1 1 0,0 1-1 16,0-1 1-16,0-1 3 16,0-1-3-16,0-3 2 15,0 0-2-15,0-3 6 16,0 0-4-16,0 0 1 15,0 0 15-15,0 0 3 16,0-4 40-16,0-5-42 16,0 0-16-16,0 5 0 15,0 1 2-15,0 3-3 16,0 0 1-16,0 0-3 16,0 0-10-16,0 0 4 15,0 0-8-15,0 0 5 16,0 0 3-16,0 0 0 0,0 0 4 15,0 3 2 1,0 0 4-16,0 0-2 0,0-3 2 16,-2 0 1-16,-2 0-3 15,-2 0 14-15,-3 0-3 16,-1-12-10-16,2 0 19 16,0-4-5-16,5 2 2 15,0-1-6-15,3-1-7 16,0 2 3-16,0 0-9 15,5 1 0-15,7 2-1 16,3 1-3-16,1 5-1 16,4 0 5-16,2 4-2 0,-1 1-3 15,0 0 4 1,-2 4-1-16,-1 9-1 0,0 5-1 16,-4 7 4-16,-5 11 0 15,-5 8 2-15,-4 5 1 16,-4 4 3-16,-18 0-1 15,-7-2-3-15,-3-4-1 16,-1-5 0-16,1-13 1 16,3-8-1-16,6-11 0 15,5-4 4-15,6-5-3 16,7-1 1-16,4 0 9 16,1 0-3-16,0-4 5 15,1-6-14-15,19 0-1 16,10 0-10-16,5 2 7 15,2 4 3-15,-1 2 2 16,-1 2 1-16,-7 0 8 16,-6 0-10-16,-5 0 4 0,-5 2-3 15,-6-1 0-15,-3-1-1 16,-2 0 0-16,1 0-5 16,4 0-80-16,0 2-202 15,9-2-236-15</inkml:trace>
  <inkml:trace contextRef="#ctx0" brushRef="#br1" timeOffset="-189765.61">15713 16644 902 0,'0'0'346'0,"0"0"-93"15,0 0-81-15,0 0-24 16,0 0-54-16,0 0-55 16,0-43-39-16,0 59 0 15,0 8-4-15,0 8 4 16,0 12 14-16,0 4 13 16,-8 7 1-16,-9 4 0 15,-3 2-28-15,-2 0 0 16,-1-6 0-16,5-9 0 0,3-15 0 15,5-9 0 1,4-10 0-16,1-6 0 0,3-5 0 16,0-1 0-16,1 0 0 15,-1 0 0-15,1 0-61 16,1-5-206-16,0-16-186 16</inkml:trace>
  <inkml:trace contextRef="#ctx0" brushRef="#br1" timeOffset="-189020.39">16105 16618 87 0,'0'0'848'16,"0"0"-693"-16,0 0 25 16,0 0-64-16,0 0-70 15,88-11-22-15,-38 4-2 16,-1 0-4-16,-6 2 0 16,-6 1-17-16,-13 3 1 15,-8-1-2-15,-8 2-3 16,-8 0-2-16,0 0-23 15,0 2-21-15,-15 6 41 16,-9 2 8-16,-6-1-1 16,-1-1-1-16,1-4-1 0,5-4 3 15,3 0 3-15,3 0 8 16,2 0 38-16,3-6 45 16,2 1-2-16,5 1 10 15,2 3-13-15,4 1-40 16,-1 0-31-16,-2 0-18 15,-1 18-12-15,-2 7 3 16,2 8 5-16,1 5 3 16,1 0 1-16,-2-3 0 15,1-5 5-15,1-10-5 0,1-8 0 16,2-6-1 0,0-6 1-16,0 0 0 0,0 0 14 15,0 0 18-15,17-7 12 16,5-6-11-16,8-1-31 15,1 0 0-15,-2 6-2 16,-1 4 0-16,-4 4 0 16,1 0-2-16,-1 8 1 15,-2 8 1-15,-2 4-1 16,-5 3 1-16,-6 3 0 16,-8 0 3-16,-1 4-1 15,-4 7 4-15,-18-5 4 16,-5-1-10-16,3-8 0 0,3-9 0 15,9-8 0 1,3-6 0-16,6 0 0 0,2 0 0 16,1 0 0-1,0 0 0-15,0-10 0 0,0-1 0 16,0 1 0-16,1 7-302 16,2-2-367-16</inkml:trace>
  <inkml:trace contextRef="#ctx0" brushRef="#br1" timeOffset="-183574.74">18704 16494 679 0,'0'0'198'0,"0"0"-47"16,0 0-49-16,0 0-48 16,0 0 2-16,0 0-10 15,0 0-13-15,-34-7-10 16,34 7-1-16,0 0 8 15,0 0-3-15,0-1-1 16,7-2-13-16,14 0 4 16,14-3-4-16,9 1 1 15,4-1-11-15,-2 2-3 16,-7 2 1-16,-6 1-2 16,-5 1 1-16,-7 0 0 0,-8 0 0 15,-5 0 1-15,-2 0-3 16,-5 0 5-16,1 0-1 15,-2 0-2-15,1 1 0 16,-1 8 5-16,0 4 4 16,0 3 5-16,0 4 9 15,-13 3 0-15,-2 0-3 16,-4-3-2-16,-5 1-8 16,0 1 2-16,-3-2-4 15,0-3-1-15,3-6-1 16,8-3-5-16,5-3 2 15,7-5 1-15,4 0-3 0,0 0 13 16,0 0 46-16,1-3 20 16,10-7-50-16,4-1-30 15,4-1-3-15,1 6-2 16,3 1-1-16,3 5 1 16,-1 0 0-16,1 0-2 15,1 11 1-15,-2 7 4 16,-1 2 2-16,-4 3-1 15,-5 3 0-15,-5-1 1 16,-9 2 0-16,-1 0-1 16,0-1 1-16,-18 0 0 15,-6-3 0-15,-3-4 6 16,-1-4-5-16,0-3 5 16,5-5-3-16,1-3 8 0,4-3-2 15,9-1-9-15,1 0 0 16,2 0 1-16,2 0-1 15,4-10-91-15,0-2-226 16,7-1-604-16</inkml:trace>
  <inkml:trace contextRef="#ctx0" brushRef="#br1" timeOffset="-183100.87">19692 16362 1053 0,'0'0'270'0,"0"0"-55"16,0 0-85-16,0 0-14 16,0 0-24-16,0 0-41 15,0-40-29-15,0 47-22 0,0 13-1 16,-2 8 1-16,-2 7 13 16,-2 4 7-16,-2 3 12 15,1-1 2-15,-4 4-34 16,2-1 0-16,-1 1 0 15,-2-1 0-15,2-4 0 16,0-1 0-16,3-7 0 16,1-7 0-16,3-6 0 15,2-8 0-15,1-7 0 16,0-2 0-16,0-2 0 16,0 0 0-16,0 0 0 15,0 0 0-15,0 0 0 16,0-10-47-16,4-3-267 15,11-5-216-15</inkml:trace>
  <inkml:trace contextRef="#ctx0" brushRef="#br1" timeOffset="-182334.53">20090 16480 505 0,'0'0'242'16,"0"0"-40"-16,87-19-52 0,-68 14-57 16,-7 1 1-16,-4 4-59 15,-3 0-28-15,-5 0-7 16,0 0-2-16,0 0-2 15,0 0-2-15,-8 0 6 16,-11 0 1-16,-6 4 3 16,-6-1 1-16,-4 1-5 15,-1-1 5-15,0 0-4 16,4-2 3-16,8-1-2 16,5 0 23-16,7 0 28 15,5 0 19-15,4 0 20 16,1 0-17-16,2 0-20 15,0 0-25-15,0 0-16 0,0 0-12 16,0 5-2 0,-2 7-4-16,1 6-5 0,-2 8 9 15,1 4 4-15,1 0-3 16,-2 4 0-16,-2 2 3 16,-3-1-3-16,2-8 2 15,1-6-2-15,4-7 2 16,1-7-3-16,0-4 1 15,0-3 0-15,1 0 14 16,11 0 3-16,7 0 23 16,4-9-2-16,3-1-14 15,3 1 2-15,-2 0-13 0,1 3 1 16,-1 6-12 0,-2 0-1-16,-1 5-2 0,-2 13 1 15,-2 6-1-15,-4 3 6 16,-5 1-2-16,-5 3 5 15,-6 2-6-15,0-1 2 16,-9 3 1-16,-12 1 0 16,-2-8-2-16,0-4 2 15,3-10-1-15,4-8 5 16,4-5 10-16,5-1-20 16,1 0 0-16,1-8 0 15,3-5 0-15,2 0 0 0,0 2 0 16,0 4 0-16,7 3 0 15,6-1-519-15</inkml:trace>
  <inkml:trace contextRef="#ctx0" brushRef="#br1" timeOffset="-173638.97">11465 3245 280 0,'0'0'626'0,"0"0"-589"0,0 0 174 15,0 0-53-15,-65 90-67 16,51-67 13-16,2-1-20 16,2-4-13-16,2-3 4 15,2-1 3-15,-1-4-27 16,2-4-23-16,4-3-14 15,-1 0-2-15,1-2-3 16,1-1 0-16,0 0 14 16,0 0-10-16,0 0 1 15,0-9 6-15,24-27-11 16,24-26 4-16,26-29-3 16,23-23-3-16,21-10-7 15,6-6 0-15,1-1 0 0,-1 9 0 16,-15 16-10-16,-9 14 10 15,-20 19-3-15,-14 16 3 16,-17 11-4-16,-17 17 1 16,-12 11 0-16,-14 13-5 15,-4 5-40-15,-2 0-52 16,-11 25-55-16,-26 16-14 16,-18 15-138-16,-21 6-362 15</inkml:trace>
  <inkml:trace contextRef="#ctx0" brushRef="#br1" timeOffset="-173104.76">11265 2994 130 0,'0'0'1078'0,"0"0"-904"0,0 0 18 15,0 0-36-15,0 0-10 16,0 0-47-16,2-25-42 15,-1 25-42-15,-1 0-15 16,0 0 0-16,3 4 0 16,2 21 0-16,4 10 0 15,1 21 0-15,-4 10 0 16,-1 7 0-16,-2-1 0 16,-3-3 0-16,1-12 0 15,2-14 0-15,4-10 0 16,5-13 0-16,11-12 0 15,17-8 0-15,23-19 0 16,22-32 0-16,19-14 0 16,0-9 0-16,-8 5 0 15,-20 13 0-15,-22 10 0 0,-17 16 0 16,-15 11 0-16,-11 9 0 16,-6 8 0-16,-5 2 0 15,0 0 0 1,0 11-287-16,-25 9-297 0</inkml:trace>
  <inkml:trace contextRef="#ctx0" brushRef="#br1" timeOffset="-137404.67">14082 4007 442 0,'0'0'572'0,"0"0"-367"16,0 0-28-16,0 0-53 16,0 0-13-16,0 0-33 15,0 0-11-15,0-49-7 16,-1 47-9-16,1 1-7 15,-2 1-18-15,2 0-6 16,-1 0-5-16,1 0-1 0,0 0 4 16,-2 0 5-16,2 0-23 15,0-2 0-15,0 2 0 16,0 0 0-16,0 0 0 16,0 0 0-16,0 0 0 15,0 0 0-15,0 0 0 16,0 0 0-16,0 0 0 15,0 0 0-15,0 0 0 16,0 0 0-16,0 0 0 16,0 0 0-16,0 0 0 15,0 0 0-15,0 0 0 16,0 0 0-16,0 0 0 0,0 0 0 16,0 0 0-16,0 0 0 15,0 0 0-15,0 0 0 16,0 0 0-16,0 0 0 15,0 0 0-15,0 0 0 16,0 0 0-16,0 0 0 16,0-1 0-16,0 1 0 15,0 0 0-15,0 0 0 16,0 0 0-16,0 0 0 16,-1 0 0-16,1 0 0 15,-2 0 0-15,-1 0 0 16,3 0 0-16,0 0 0 15,0 0 0-15,0 0 0 16,0 0 0-16,0 0 0 16,0 0 0-16,0 0 0 0,0 0 0 15,0 0 0-15,0 4 0 16,0 4 0-16,0 6 0 16,0 3 0-16,0 2 0 15,0 2 0-15,0 1 0 16,6-2 0-16,-3-1 0 15,2-1 0-15,-2-2 0 16,-2 0 0-16,3-1 0 16,-2-1 0-16,1-2 0 15,0 4 0-15,-2 0 0 16,1 1 0-16,1 1 0 16,-2 1 0-16,2-1 0 0,0-3 0 15,-1-2 0 1,4-1 0-16,-5-2 0 0,1-1 0 15,-1 2 0-15,2 1 0 16,-1-1 0-16,1 3 0 16,1 0 0-16,-1 3 0 15,3 2 0-15,0 0 0 16,0 1 0-16,2 0 0 16,-2 1 0-16,0 0 0 15,-1-1 0-15,1-2 0 16,-1-1 0-16,-1-2 0 15,-1 2-3-15,2-1 0 16,1-4 2-16,0 4-3 0,-2-1-5 16,-1 1 1-16,2 2-3 15,-1-2 2-15,-1 3 1 16,2-2-2-16,-1 2 5 16,-1-1-2-16,1 2 1 15,-2 0 6-15,1 0-4 16,-1 1 2-16,-1 0 2 15,-1-1-4-15,2 1 2 16,1-1-2-16,-2-2 1 16,2-3-1-16,3 3-2 15,-3-2 2-15,1-1 1 16,-2 0 0-16,1 2-1 0,0 2 3 16,-3 1-2-1,1 1 3-15,-1 4-2 0,2 0 2 16,-2 1-1-16,1-1 1 15,-1 0-2-15,0-1 0 16,0-2-2-16,2-4 3 16,1-3-3-16,0 1 2 15,0-2-2-15,0 0 4 16,-2-1 0-16,1-2 0 16,-2 0 0-16,1-1-1 15,-1-3 1-15,2-2-2 16,-2-2 2-16,1-3 0 15,-1 0 1-15,0 0 4 16,2 0 7-16,-2 0 3 0,1 0-3 16,-1 0-4-16,2 0-5 15,-2 0-1-15,1 0-2 16,1 0 0-16,-2 0-1 16,1 0 0-16,1 0-4 15,-1 0 2-15,5 0-3 16,6 0 1-16,8-5 4 15,5 1-3-15,3-4 4 16,4-1-1-16,0-1 0 16,3-1 0-16,0-1-3 15,-2 4 3-15,1-2-2 16,1 1 0-16,-1 1 0 16,2 0 1-16,-2 2-2 0,2 2-2 15,3 0 2 1,0 1 3-16,1 1-4 0,2 1 2 15,-2 1 2 1,0 0-1-16,2 0 4 0,-2 0-3 16,2 0 1-16,4 0 0 15,1 0 0-15,3 0-1 16,4 0 4-16,2 0-1 16,3 0-1-16,4 5 0 15,5-2-1-15,-1 0 0 16,-1 2-1-16,-3-1-1 15,-4 0 1-15,4 2-1 16,0-2 1-16,2 0 0 16,1 1 1-16,1-3 0 0,-1 0 2 15,-2-1-2-15,-2 1 0 16,0-1 0-16,-4-1-1 16,-3 0 1-16,-1 0 0 15,-2 0 4-15,-2 0-4 16,0 0-3-16,2-4 2 15,1-3-5-15,0 0-6 16,1-2-9-16,-4 1-7 16,-2-1 4-16,-2 1 4 15,1 1 5-15,0-2 5 16,1 0 0-16,0-2 5 0,-3 2 3 16,-4-1-1-1,-5 1 3-15,-3 2-1 0,-5 2 0 16,1-1 1-16,-1 1-1 15,1 0 1-15,5-2 0 16,2-1-7-16,0-1-7 16,4-2 1-16,3 1 4 15,-1-1 3-15,-2 0-3 16,0 4 9-16,-4 0-1 16,-1 2 1-16,-1 1-1 15,0 0 1-15,4 2 0 16,3 1-2-16,1-3 1 15,2 1 1-15,0-1 0 16,1-1-1-16,3 0 1 16,-2-1 0-16,3 1-2 0,2-1 0 15,-3 1 2-15,-2 2 0 16,-3-1 0-16,-4 1 0 16,-5 2 0-16,-1 0 1 15,-6-2 0-15,-2 1-1 16,1-1 0-16,-6 1 1 15,-3-1 0-15,-2 1-1 16,-3-1 0-16,1 3 0 16,-1 0 1-16,-1 0-2 15,2 0 1-15,-3 0 0 16,0 0-2-16,-3 0 2 16,-3 0 0-16,-2 0-1 0,-2 0 2 15,0 0-1-15,0 0 0 16,0 0 4-16,0 0 4 15,0 0-2-15,0 0-2 16,0 0 4-16,0 0 0 16,0 0-1-16,0 0-2 15,0 0 0-15,0 0-1 16,0 0-4-16,0 0 2 16,0 0 14-16,0-4 22 15,0-1 21-15,0-5-29 0,0-4-29 16,0-3 0-1,0-3-1-15,1-3 0 16,1 1 2-16,-2-3 0 0,0-1 4 16,0-2 15-1,0 0-6-15,0-4 0 0,-3 0-3 16,-2 0-5-16,2-2 4 16,1 0-11-16,2-3 3 15,0-1-3-15,0-3 0 16,0 0-1-16,0 1 2 15,0-1-1-15,0 0 2 16,0 1 2-16,0 0 1 16,0-2 1-16,0 3-3 15,0-2 1-15,0 2 1 16,0 0 10-16,-3 4-1 16,-4 0-1-16,1 1-2 15,-3 2 1-15,-1-2-12 0,1 4 0 16,2-1 0-16,0 1 0 15,2 2 0-15,0 0 0 16,2 2 0-16,2 2 0 16,-1 0 0-16,1 0 0 15,-2 1 0-15,1-2 0 16,-1 2 0-16,2 0 0 16,-1 2 0-16,1 1 0 15,-1 4 0-15,1 3 0 16,1 1 0-16,0 4 0 15,0 0 0-15,0 3 0 16,0 2 0-16,0 0 0 16,-3-2 0-16,3 1 0 0,0-1 0 15,0 2 0-15,0-1 0 16,0 2 0-16,0 0 0 16,-1 2 0-16,1 0 0 15,-2 0 0-15,2 0 0 16,0 0 0-16,0 0 0 15,0 0 0-15,0-2 0 16,0 2 0-16,0 0 0 16,0 0 0-16,0 0 0 15,0 0 0-15,-1 0 0 16,-3 0 0-16,3 0 0 16,-2 0 0-16,1 0 0 0,-1 0 0 15,2 0 0-15,-7 0 0 16,-5 0 0-16,-5 0 0 15,-7 2 0 1,-5 2 0-16,-5 1 0 0,-6 1 0 16,-4 0 0-16,-4-2 0 15,1 0 0-15,-1-1 0 16,2-1 0-16,1-1 0 16,0 0 0-16,0 0 0 15,-5-1 0-15,0 2 0 16,-4-2 0-16,0 2 0 15,-1 0 0-15,-2 1-6 16,0 3 4-16,2 0 1 0,1 0-9 16,3-1 3-1,4 1-4-15,-2-3 7 0,4 1 2 16,-2 0-1-16,0-1 3 16,-2-1 1-16,1 1 1 15,-1 0-2-15,3 0 0 16,2 0 1-16,0-1 2 15,0 3-3-15,-2 0 0 16,-3 1 0-16,-2 3 1 16,-3-2-1-16,-1 1 0 15,1 1 1-15,5-4-1 16,5 1-6-16,2-1 6 16,2-4-1-16,3 3 3 15,-4-2-4-15,3 1 3 0,0 1-1 16,-1 1 0-16,0 0-1 15,-1 1 1-15,2 1-1 16,3-1 2-16,0 0-2 16,0 0-1-16,0-3 2 15,0 0 0-15,2 0-1 16,-2 2 1-16,0-3 0 16,-2 4 1-16,-3-1-2 15,-2 1 2-15,0 1 1 16,0 0-2-16,-1-1-2 15,4-1 0-15,1 0 2 16,2 0 0-16,3-3-1 16,-1 0 1-16,1 0 0 0,1-1-1 15,6-1-1-15,0 2 2 16,4-1 0-16,0-1-1 16,-2 2 0-16,1-2-1 15,-3 4 2-15,0 0 0 16,-1 0 1-16,-5 4-2 15,0-3 1-15,0 1 0 16,2-1-1-16,3 0 0 16,-2-3 1-16,0 1 2 15,2-2-1-15,1 1-1 16,1-2 0-16,2 0 0 16,-1 0 1-16,1 0-1 0,2 0 0 15,-2 1 2-15,0-1-2 16,0 3 0-16,1-2 0 15,-2 4-1-15,-1-1 1 16,-3 0-3-16,-2 0 3 16,0 2 4-16,-1-2-4 15,2 3-1-15,4-4 1 16,-1 2 0-16,2-2 3 16,2-2-3-16,1-1 0 15,1 3 2-15,3-2-2 16,0-1 1-16,0 0 0 15,3 1-1-15,-1-1 0 16,1 4-1-16,-1-3 1 0,-1 0-2 16,4 2-2-16,-1 0 4 15,1-2-2-15,1 2 2 16,1-2-1-16,4 0 1 16,-2-1 0-16,2 0 2 15,-3 0 0-15,2 0-3 16,2 0 1-16,0 2 0 15,0 0-2-15,0 0 3 16,-5 0-1-16,2 1 0 16,-3-1-3-16,1 1 3 15,2-1-1-15,2 0 1 16,1 0 2-16,1-2-2 16,-1 1 0-16,1 0-1 15,1 1 4-15,-2-1-4 0,1 1 1 16,1-2 0-16,1 1 0 15,3-1-2-15,-2 0 2 16,2 0 8-16,0 0-6 16,0 0 2-16,-1 0 3 15,1 0 3-15,-2 0 1 16,-1 3-5-16,2-3-1 16,-2 0 0-16,1 0-5 15,1 0 0-15,1 0 0 16,-2 0 0-16,2 0 0 15,0 0 0-15,0 0 0 16,-1 0 0-16,1 0 0 16,0 0 0-16,0 0 0 0,0 0 0 15,0 0 0-15,0 0 0 16,-2 3 0-16,-6 3 0 16,-6 4-43-16,-5 1 11 15,1-1 10-15,1-2 13 16,8-3 8-16,2-3-1 15,4 2 1-15,1-4 2 16,2 0 1-16,0 0 5 16,0 0-5-16,0 0-2 15,3 0-33-15,18 0-231 16,3-13-305-16</inkml:trace>
  <inkml:trace contextRef="#ctx0" brushRef="#br1" timeOffset="-107455.53">16074 2188 960 0,'0'0'229'0,"0"0"-48"0,0 0-20 16,0 0-71-16,0 0 20 15,0 0-22-15,0 0-18 16,1-43-2-16,-1 43-13 16,0 0-20-16,0 0-35 15,0 0 0-15,0 0 0 16,0 0 0-16,0 0 0 15,0 0 0-15,0 6 0 16,-6 10 0-16,-9 12-15 16,-7 14 15-16,-8 8 6 15,-3 11-4-15,-1 8 5 16,4 9-7-16,5-2 0 0,4-4 0 16,5-8 0-16,5-4 0 15,3-9 0-15,5-3 0 16,0-10 0-16,2-6 0 15,1-6 0-15,0-10 0 16,0-1 0-16,0-7 0 16,0-2 0-16,0-2 0 15,0-2 0-15,0 1 0 16,0-2 0-16,0 0 0 16,0 1 0-16,0-2 0 15,0 1 0-15,0-1 0 16,0 0 0-16,0 0 0 15,0 0 0-15,0-1-87 0,0-11-194 16,0-1-448 0</inkml:trace>
  <inkml:trace contextRef="#ctx0" brushRef="#br1" timeOffset="-106786.25">15593 2802 1166 0,'0'0'273'0,"0"0"-25"15,0 0-71-15,0 0-60 16,0 0-51-16,0 0-66 16,-13-49 0-16,13 46 0 15,0 3 0-15,0 0 0 16,0 0 0-16,0 0 0 16,0 0 0-16,0 0 0 15,0 0 0-15,0 1 0 16,6 12 0-16,10 6 0 15,2 10 0-15,6 1 0 16,-2 2 0-16,-2 1 0 16,1-1 0-16,-2-2 0 0,-2-1 0 15,0-2 0-15,-3-3 0 16,-1-6 0-16,-2-4 0 16,-5-4 0-16,-3-5 0 15,-2-1 0-15,1-4 0 16,-2 0 0-16,3 0 0 15,1 0 0-15,2-10 0 16,11-16 0-16,12-10 0 16,11-11 0-16,4 1 0 15,-2 2 0-15,-5 9 0 16,-10 7 0-16,-5 8 0 16,-6 6 0-16,-5 2 0 0,-3 5 0 15,-4 2 0-15,0 2 0 16,-2 3 0-1,-2 0 0-15,0 0 0 0,0 0 0 16,0 0 0-16,0 0 0 16,0 7-61-16,-9 7-326 15,-11 6-245-15</inkml:trace>
  <inkml:trace contextRef="#ctx0" brushRef="#br1" timeOffset="-93829.12">23068 13309 394 0,'0'0'723'16,"0"0"-501"-16,0 0-22 15,0 0-74-15,0 0-6 16,0 0-20-16,0 0-48 15,0 0-26-15,2-49-24 16,-6 54-2-16,-5 20-29 16,-5 10 29-16,-3 13 0 0,-4 11 19 15,-1 7-19-15,1 2 6 16,2 0-6-16,1-6 3 16,7-6-3-16,2-6-1 15,1-11 1-15,3-9 0 16,1-12 2-16,4-9-2 15,0-6 2-15,0-3-2 16,0 0 21-16,0-10 18 16,0-15-19-16,1-11-20 15,9-9 0-15,2-6 0 16,0-1 0-16,3 0 0 16,0 4 0-16,-2 0 0 0,1-1 0 15,-1 4 0-15,-1 2 0 16,0 3 0-16,0 6 0 15,-3 6 0-15,-1 8 0 16,-1 6 0-16,-4 4 0 16,-2 5 0-16,1 4 0 15,-2-1 0-15,0 2 0 16,0 0 0-16,3 0 0 16,8 11 0-16,9 13 0 15,10 9 0-15,6 8 0 16,3 5 0-16,1 6 0 15,-4 2 0-15,-2 0 0 16,-6-5 0-16,-2-3 0 0,-8-4 0 16,-2-7 0-1,-5-2 0-15,-2-6 0 0,-5-5 0 16,0-5 0-16,-2-7 0 16,-1-6 0-16,-1-4 0 15,0 0 0-15,0 0 0 16,0 0 0-16,0 0-5 15,-11-7-241-15,-10-2-218 16</inkml:trace>
  <inkml:trace contextRef="#ctx0" brushRef="#br1" timeOffset="-93524.69">22926 13697 1037 0,'0'0'159'0,"0"0"78"16,0 0-86-16,0 0-37 15,0 0-26-15,0 0-30 16,-15-15-30-16,24 9-16 15,20-2-5-15,18-3-7 16,17-3 5-16,13 1 2 16,3 1-7-16,-4-1-2 0,-3 5-13 15,-6 2-125 1,-5 2-63-16,-12-1-217 0</inkml:trace>
  <inkml:trace contextRef="#ctx0" brushRef="#br1" timeOffset="-93202.55">23907 13569 1014 0,'0'0'281'0,"0"0"-76"16,0 0-86-16,0 0-51 16,0 0-15-16,0 0-33 15,41-33-17-15,-17 29-3 16,3 0-2-16,0 4-6 15,-2 0-82-15,-6 0-89 16,-8 4-168-16,-10 9-447 0</inkml:trace>
  <inkml:trace contextRef="#ctx0" brushRef="#br1" timeOffset="-93046.82">23960 13730 468 0,'0'0'603'15,"0"0"-351"-15,0 0-136 16,0 0-97-16,115-30-19 16,-76 25-3-16,0 0-220 15,-6 1-992-15</inkml:trace>
  <inkml:trace contextRef="#ctx0" brushRef="#br1" timeOffset="-92395.83">25076 13246 1098 0,'0'0'213'0,"0"0"40"0,0 0-76 16,0 0-12-16,0 0-48 15,0 0-93-15,-25-45-24 16,25 45 0-16,0 0 0 16,0 20 0-16,0 12 0 15,12 16 0-15,3 11 0 16,1 6 0-16,1 5 0 16,0-6 0-16,-3-5 0 15,2-5 0-15,-4-8 0 16,1-5 0-16,-3-4 0 15,-3-6 0-15,-1-7 0 16,-2-6 0-16,-1-9 0 16,-1-5 0-16,-2-4 0 15,0 0 0-15,0-10-162 0,-16-12-253 16,-3-8-288-16</inkml:trace>
  <inkml:trace contextRef="#ctx0" brushRef="#br1" timeOffset="-92070.59">25098 13359 912 0,'0'0'161'0,"0"0"44"15,-70-98-66-15,57 72-25 16,7 5-50-16,5 2-9 16,1 1-14-16,0 2 0 15,13 1-9-15,15 2-19 0,14 5-12 16,9 3 6-16,7 5 6 15,2 2 8-15,-2 16 8 16,-5 7-14-16,-8 7-7 16,-10 4 3-16,-10 4-4 15,-9-1-3-15,-11-1 6 16,-5 1 0-16,-8-5 8 16,-19 1 11-16,-10-3-2 15,-10-4-14-15,-6-2-8 16,1-6-3-16,4-5-2 15,14-5 0-15,12-4-24 16,13-4-124-16,9-2-107 16,1 0-333-16</inkml:trace>
  <inkml:trace contextRef="#ctx0" brushRef="#br1" timeOffset="-91562.08">25673 13271 1018 0,'0'0'243'16,"0"0"23"-16,0 0-89 16,-36-80-15-16,33 71-53 15,0 4-37-15,3 3-72 16,0 2 0-16,0 0 0 15,0 0 0-15,0 0 0 16,0 17 0-16,0 12 0 16,6 10 0-16,6 6 0 0,-1 7 0 15,0 3 0-15,1 3 0 16,0 1 0-16,0-4 0 16,-1-2 0-16,-4-7 0 15,0-5 0-15,1-7 0 16,0-7 0-1,5-10 0-15,11-6 0 0,12-6 0 16,11-5-211-16,2 0-172 16,-7-13-426-16</inkml:trace>
  <inkml:trace contextRef="#ctx0" brushRef="#br1" timeOffset="-90597.72">26196 13482 136 0,'0'0'1143'0,"0"-73"-933"15,0 44 1-15,-7 5-41 16,-2 7-63-16,3 7-37 16,0 6-70-16,-1 4 0 15,-5 0 0-15,-3 3 0 16,-6 16 0-16,-3 8 0 16,2 4 0-16,5 2 0 15,7-1 0-15,3-1 0 16,7-3 0-16,0-5 0 15,8-4 0-15,9-7 0 0,4-6 0 16,2-5 0 0,0-1 0-16,2-1 0 0,-1-16 0 15,-3-4 0-15,-4-5 0 16,-4-1 0-16,-6-1 0 16,-4-2 0-1,-3 2 0-15,0 1 0 0,0 4 0 16,0 3 0-16,-3 5 0 15,-1 3 0-15,2 6 0 16,1 4 0-16,1 2 0 16,0 0 0-16,0 0 0 15,0 7 0-15,0 9 0 16,12 6 0-16,5-1 0 16,2 0 0-16,1 0 0 0,0-1 0 15,2-3 0 1,-2-1 0-16,-4-7 0 0,-1-3 0 15,-1-5 0-15,-1-1 0 16,2 0 0-16,1-9 0 16,2-8 0-16,0-6 0 15,-3-1 0-15,-2-4 0 16,-2-1 0-16,-2 0 0 16,-3 1 0-16,-5 2 0 15,-1 6 0-15,0 4 0 16,0 8 0-16,0 3 0 15,0 4 0-15,0 1 0 16,0 0 0-16,0 0 0 16,0 14 0-16,5 5 0 0,4 5 0 15,1-1 0-15,5-3 0 16,-3-4 0-16,3-3 0 16,-5-6 0-16,1-4 0 15,1-3 0-15,0 0 0 16,-1-4 0-16,2-9 0 15,-4-1 0-15,1-1 0 16,-1-2 0-16,-2 0 0 16,-1-1 0-16,2 3 0 15,-5 3 0-15,0 5 0 16,0 2 0-16,-2 4 0 16,-1 1 0-16,3 0 0 15,2 5 0-15,4 14 0 0,2 8 0 16,0 7 0-1,-3 6 0-15,-7 7 0 0,-1 5 0 16,0 0 0-16,-1 0 0 16,-8-6 0-16,-4-5 0 15,-3-7 0-15,0-5 0 16,-7-3 0-16,-5-4 0 16,-3-4 0-16,-5-2 0 15,-2-5 0-15,0-4 0 16,4-7-180-16,7 0-321 15</inkml:trace>
  <inkml:trace contextRef="#ctx0" brushRef="#br1" timeOffset="-90074.17">27830 13032 1010 0,'0'0'254'0,"0"0"-46"15,0 0-62-15,0 0-36 0,0 0-5 16,0 0-43-16,0-2-38 16,0 2-22-16,3 0-2 15,0 10-13-15,2 5 5 16,-1 7 8-16,1-1 0 15,2 0-70-15,2-5-149 16,3-5-160-16,4-10-578 16</inkml:trace>
  <inkml:trace contextRef="#ctx0" brushRef="#br1" timeOffset="-89862.92">27977 13016 824 0,'0'0'365'15,"0"0"-62"-15,0 0-114 0,0 0-28 16,0 0-61-16,0 0-71 16,5-45-29-16,-3 46-15 15,2 13-12-15,2 7 27 16,3 4 0-16,5 0 0 16,-1 1-55-16,6-3-152 15,7-4-176-15,8-5-840 16</inkml:trace>
  <inkml:trace contextRef="#ctx0" brushRef="#br1" timeOffset="-89142">28421 13078 1240 0,'0'0'306'16,"0"0"-82"-16,0 0-32 16,-8-74-107-16,4 70-85 15,4 0 0-15,0 4 0 16,0 0 0-16,0 0 0 16,0 10 0-16,0 14 0 0,0 11 0 15,6 8 0-15,2 3 0 16,-2 0 0-16,-2-6 0 15,-1-5 0-15,-3-7 0 16,0-10 0-16,0-7 0 16,0-6 0-16,0-5 0 15,0 0 0-15,0-3 0 16,-1-16 0-16,-8-11 0 16,-2-7 0-16,-1-2 0 15,2-2 0-15,1 3 0 16,0 4 0-16,4 7 0 15,2 5 0-15,3 5 0 16,0 7 0-16,0 2 0 16,0 8 0-16,0 0 0 15,3 0 0-15,14 0 0 0,8 17 0 16,6 7 0-16,2 3 0 16,0 9 0-16,1 2 0 15,1 3 0-15,-2-1 0 16,-4-1 0-16,-2-4 0 15,-5-5 0-15,-3-10 0 16,-6-6 0-16,-6-8 0 16,-1-6 0-16,-3 0 0 15,3-3 0-15,3-17 0 16,-1-8 0-16,-1-9 0 0,-4-6 0 16,-1-5 0-1,-2-6 0-15,0 1 0 0,0 4 0 16,0 8 0-1,-5 10 0-15,4 10 0 0,1 8 0 16,0 9 0-16,0 4 0 16,0 0 0-16,0 3 0 15,0 17 0-15,13 9 0 16,7 7-83-16,-3 0-230 16,-2-5-176-16</inkml:trace>
  <inkml:trace contextRef="#ctx0" brushRef="#br1" timeOffset="-87711.22">29200 13147 1177 0,'0'0'205'0,"0"0"22"16,0 0-72-16,0 0-25 15,0 0-28-15,0 0-51 16,-15-42-51-16,8 40 0 16,-4 2 0-16,-3 0 0 15,-2 0 0-15,0 12 0 16,1 6 0-16,3 7 0 16,2 4 0-16,1 2 0 0,6-2 0 15,1-3 0-15,2-4 0 16,0-2 0-16,11-3 0 15,5-4 0-15,4-5 0 16,2-5 0-16,2-3 0 16,-4 0 0-16,-2-3 0 15,-1-11 0-15,-5-4 0 16,-2-2 0-16,-3-1 0 16,0-5 0-16,-4 1 0 15,-3-1 0-15,0 2 0 16,0 7 0-16,0 6 0 15,0 5 0-15,0 1 0 16,0 4 0-16,0 1 0 16,0 0 0-16,0 0 0 15,0 0 0-15,0 0 0 0,0 0 0 16,0 0 0-16,0 0 0 16,0 0-8-16,0 0 4 15,0 0 2-15,0 0 2 16,0 0 1-16,0 0-1 15,0 0 1-15,0 0-1 16,0 0 1-16,0 0-2 16,0 0 1-16,0 0-1 15,0 0 1-15,0 0 2 16,0 0 4-16,0 0-1 16,0 0-5-16,0 0 0 15,0 0 0-15,0 0 0 0,0 0 0 16,0 0 0-1,0 0 0-15,0 0 0 0,0 0 0 16,0 0 0-16,0 0 0 16,0 0 0-16,0 0 0 15,0 0 0-15,0 0 0 16,0 0 0-16,0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0,-2 0 0 15,2 0 0-15,0 0 0 16,0 0 0-16,0 0 0 15,0 0 0-15,0 0 0 16,0 0 0-16,0 0 0 16,0 0 0-16,0 0 0 15,0 0 0-15,0 0 0 16,0 0 0-16,0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0,0 0 0 16,0 0 0-1,0 0 0-15,0 0 0 0,0 0 0 16,0 0 0-16,0 0 0 15,0 0-239-15,0-9-285 16</inkml:trace>
  <inkml:trace contextRef="#ctx0" brushRef="#br1" timeOffset="-87281.91">29604 12817 773 0,'0'0'320'16,"0"0"-29"-16,0 0-107 15,0 0-22-15,0 0-7 16,0 0-45-16,0-48-58 16,0 48-52-16,0 0 0 0,0 0 0 15,0 0 0-15,0 0 0 16,0 11 0-16,3 9 0 15,-1 5 0-15,2 4 0 16,-1 0 0-16,-2-1 0 16,6-1 0-16,2-6-16 15,2-2-163-15,3-8-102 16,-2-8-162-16</inkml:trace>
  <inkml:trace contextRef="#ctx0" brushRef="#br1" timeOffset="-87104.57">29783 12842 899 0,'0'0'395'0,"0"0"-143"16,0 0-27-16,0 0-34 15,33-71-106-15,-33 71-85 0,0 0 0 16,2 0 0-16,4 11 0 16,1 11 0-16,0 9 0 15,-1 3 0-15,-4 4-10 16,-2-1-341-16,-6-4-484 15</inkml:trace>
  <inkml:trace contextRef="#ctx0" brushRef="#br1" timeOffset="-85530.39">23310 14854 860 0,'0'0'222'0,"0"0"42"15,0 0-68-15,0 0-27 16,0 0-3-16,-18-73-63 15,18 72-36-15,-2 1-67 16,1 0 0-16,1 0 0 16,0 7 0-16,0 17 0 15,0 13 0-15,0 13 0 16,0 7 0-16,6 3 0 16,4-4 0-16,-1-6 0 15,0-8 0-15,3-6 0 16,-5-8 0-16,0-6 0 15,-3-8 0-15,-2-4 0 16,-1-4 0-16,-1-4 0 16,2-2 0-16,-2 0-75 0,0-3-73 15,0-14-47-15,0-8-49 16,0-7 8-16,-6-7 49 16,-2-3 31-16,0-6 111 15,-5-3 13-15,1-2 32 16,0 1 2-16,0 4 94 15,6 6 95-15,3 6-34 16,3 4-1-16,0 5-41 16,0 4-24-16,0 3-36 15,6 3-9-15,0 4-7 16,3 3-6-16,2 3-11 16,4 3-5-16,9 3-10 15,5 1-1-15,3 0-3 16,-1 9-2-16,-6 7 2 0,-4 4-3 15,-10 4-1-15,-7 4-1 16,-4 4 2-16,-6 5 2 16,-16 2 3-16,-5-1-4 15,0-7 1-15,5-8-1 16,4-7-1-16,7-9 0 16,7-5-1-16,4-2 0 15,0 0-6-15,0 0-4 16,12 0-2-16,12 0 9 15,7 0 4-15,6 0 3 16,-1 0-2-16,0 0 0 16,-3 10 3-16,-6 5 2 15,-5 3 3-15,-3 5-2 0,-7 1 3 16,-3 2 4-16,-7 5 7 16,-2 4-1-16,-11 1 17 15,-18 4 6-15,-7 0-13 16,-6-3-5-16,-1-6-10 15,4-7-6-15,7-7-4 16,12-7-3-16,5-6-2 16,6-4 0-16,7 0-87 15,2-7-133-15,0-13-72 16,17-6-440-16</inkml:trace>
  <inkml:trace contextRef="#ctx0" brushRef="#br1" timeOffset="-85279.57">23935 14958 1364 0,'0'0'137'16,"0"0"40"-16,0 0-16 15,0 0-114-15,95-45-42 16,-63 45-5-16,-1 0-2 16,-6 0-4-16,-5 12-79 0,-11 11-90 15,-9 4-32-15,0 3-121 16,-21 3-314-16</inkml:trace>
  <inkml:trace contextRef="#ctx0" brushRef="#br1" timeOffset="-85150.18">23988 15166 213 0,'0'0'860'0,"0"0"-628"16,0 0 18-16,0 0-164 16,0 0-69-16,0 0-16 15,94-32-1-15,-62 26-67 16,-8 1-352-16</inkml:trace>
  <inkml:trace contextRef="#ctx0" brushRef="#br1" timeOffset="-83057.55">25228 14895 516 0,'0'0'430'0,"0"0"-230"16,0 0-8-16,0 0-41 15,0 0-40-15,-12-73-34 16,11 67 18-16,-1 3-14 16,1-1-18-16,1 3-5 15,0 1-15-15,0 0-13 16,0 0-30-16,0 0 0 16,0 0 0-16,0 0 0 15,0 12 0-15,0 11 0 16,0 13 0-16,4 7 0 15,10 5 0-15,4 6 0 16,0-1 0-16,1 1 0 0,-1-1 0 16,-3-5 0-1,0-12 0-15,-5-12 0 16,-2-11 0-16,-4-9 0 0,-1-4 0 16,1 0 0-16,1 0 0 15,4-11 0-15,3-9 0 16,3-4 0-16,0-4 0 15,0-1 0-15,-3 1 0 16,1 4 0-16,-6 4 0 16,-2 8 0-16,-3 7 0 15,-1 3 0-15,-1 2 0 16,3 0 0-16,5 10 0 16,5 11 0-16,6 8 0 15,1 1 0-15,0 0 0 16,0-6 0-16,1-5 0 0,-3-7 0 15,-3-7 0-15,-4-5 0 16,0 0 0 0,0-8 0-16,0-15 0 0,0-8 0 15,-2-7 0-15,-5-4 0 16,2-5 0-16,-4-2 0 16,-2 5 0-16,0 3 0 15,-9 7 0-15,-8 9 0 16,1 9 0-16,-4 8 0 15,0 8 0-15,-1 0 0 16,4 15 0-16,7 15-157 16,10 3-148-16,0-4-125 0</inkml:trace>
  <inkml:trace contextRef="#ctx0" brushRef="#br1" timeOffset="-81979.6">25955 15197 855 0,'0'0'197'16,"0"0"23"-16,0 0-65 15,0 0-58-15,0 0-56 16,0 0-15-16,-2 0-10 16,2 0-11-16,0 5-5 0,11-1-9 15,10 0 9-15,7 0 7 16,2-4 1-16,1 0-3 16,-3 0-1-16,-3 0-3 15,-3-4 0-15,-6-4 3 16,-4-1-3-16,-3-2 4 15,0-2-3-15,-3-2 2 16,-2-2 2-16,0 1-4 16,-4 1 1-16,0 0 1 15,0 5-2-15,0 0 3 16,-4 2-3-16,-5 3 1 16,-2 1-1-16,-1 1-2 0,-5 0-1 15,2 3 1-15,-2 0 0 16,-2 3-2-16,2 8 0 15,0 4 2-15,-1 5 0 16,2 4 0-16,-1 6 0 16,4 1 2-16,3 3 1 15,5 2 1-15,5 0 0 16,0-4-3-16,11-3 0 16,16-4 0-16,10-4 2 15,7-4-3-15,10-3-2 16,2-6-62-16,-1-5-236 15</inkml:trace>
  <inkml:trace contextRef="#ctx0" brushRef="#br1" timeOffset="-81530.72">26608 15193 783 0,'0'0'613'16,"0"0"-393"-16,0 0-15 15,0 0-81-15,0 0-36 16,0 0-74-16,-33-62-14 16,24 62 0-16,-4 3 0 15,-2 13 0-15,0 3 0 16,5 6 0-16,2 4 0 0,5 2 0 16,1-1 0-1,2-4 0-15,0-9 0 0,0-7 0 16,0-9 0-16,11-1-3 15,6-4 3-15,4-14 3 16,4-5-3-16,-3-1 0 16,-4 0 0-16,0 3 0 15,-6 4 0-15,0 4 0 16,-5 5 0-16,-2 4 0 16,-2 1 0-16,-1 3 0 15,-1 0 0-15,1 0-4 16,4 2-16-16,2 13 15 15,3 3 3-15,-1 4 2 16,4 0 1-16,1-1-1 16,5-1 0-16,6-6-67 0,5-6-63 15,7-8-69-15,2 0-111 16,4-5-371-16</inkml:trace>
  <inkml:trace contextRef="#ctx0" brushRef="#br1" timeOffset="-81216.31">27153 14846 969 0,'0'0'196'0,"-7"-78"46"16,4 51-77-16,1 6-11 16,1 6-12-16,1 4-38 0,-2 4-29 15,2 2-75-15,0 5 0 16,0 0 0-16,0 0 0 15,0 16 0-15,2 13 0 16,12 15 0-16,3 11 0 16,1 12 0-16,-5 3 0 15,0-2 0-15,0-6 0 16,0-12 0-16,2-10 0 16,4-9 0-16,2-9 0 15,6-8 0-15,0-9-143 16,-2-5-134-16,-8 0-112 15,-13-8-381-15</inkml:trace>
  <inkml:trace contextRef="#ctx0" brushRef="#br1" timeOffset="-80382.67">27087 15093 396 0,'0'0'612'0,"0"0"-489"15,0 0 43-15,0 0-132 16,0 0-30-16,108-54-3 15,-59 49 2-15,-6-2-1 16,-5-2-2-16,-7-4 0 16,-4-1 7-16,-5-6 3 15,0-3 34-15,-2-3 5 16,-2-3 14-16,-2 0-2 0,-1 2-2 16,-1 3 9-1,-3-1 16-15,-2 3 9 0,-3-1 0 16,-1 1-18-16,0 3-75 15,-1 4 0-15,-1 5 0 16,0 4 0-16,-3 6 0 16,0 0 0-16,1 4 0 15,5 18 0-15,0 7 0 16,2 11 0-16,-1 10 0 16,-3 7 0-16,0 3 0 15,-3 2 0-15,1-2 0 16,-1-7 0-16,2-4 0 15,2-13 0-15,2-10 0 16,2-12 0-16,6-13 0 16,9-1 0-16,6-18 0 0,4-15 0 15,-1-7 0 1,-2-3 0-16,-6-2 0 0,-4 5 0 16,-4 5 0-16,-4 3 0 15,-5 15 0-15,-2 5 0 16,-5 11 0-16,2 1 0 15,6 10 0-15,0 10 0 16,3 8 0-16,0-4 0 16,-3-5 0-16,0-1 0 15,1-7 0-15,4 0 0 16,3-4 0-16,3-2 0 16,4-5 0-16,1 0 0 15,2 0 0-15,0-5 0 16,-3-9 0-16,-2-4 0 0,-1-4 0 15,-1-2 0-15,-4-3 0 16,-3-5 0-16,-1-2 0 16,-7 3 0-16,-5 3 0 15,0 8 0-15,0 6 0 16,-4 6 0-16,-3 5 0 16,-6 3 0-16,-1 0 0 15,-4 11 0-15,-2 10 0 16,1 8 0-16,3 6 0 15,6 1 0-15,7 2 0 16,3-5 0-16,1-5 0 16,18-5 0-16,7-5 0 15,7-5-60-15,8-5-81 16,16-1-55-16,15-2-60 16,14-3 68-16,10-2-196 0</inkml:trace>
  <inkml:trace contextRef="#ctx0" brushRef="#br1" timeOffset="-79386.18">28529 14874 686 0,'0'0'238'0,"0"0"12"0,0 0-58 16,0 0-47 0,0 0-28-16,0 0-15 0,17-65-12 15,-5 56-12-15,6 2-36 16,6 2-19-16,7 5-12 15,7 0 2-15,2 6-1 16,3 11-3-16,-2 4-3 16,-7 4 0-16,-4 2-2 15,-10 0 3-15,-9-2-4 16,-6 1-1-16,-5-5 2 16,0-3-1-16,0-4 1 15,-8-7-4-15,2-4 0 0,0-3 0 16,-1-1 0-16,1-19 0 15,1-8 0 1,2-9 0-16,3-4 0 0,0 3 0 16,2 3 0-16,8 8 0 15,2 7 0-15,-3 8 0 16,2 2 0-16,5 8 0 16,5-2-246-16,6 2-222 15</inkml:trace>
  <inkml:trace contextRef="#ctx0" brushRef="#br1" timeOffset="-78949.56">30070 14464 1027 0,'0'0'283'0,"0"0"-54"15,0 0-82-15,0 0-12 16,0 0-40-16,0 0-53 16,-3-21-40-16,1 21-2 15,2 5-18-15,0 11 7 16,0 2 9-16,9 0-19 15,9-2-92-15,6-3-86 16,1-6-100-16,-1-7-303 0</inkml:trace>
  <inkml:trace contextRef="#ctx0" brushRef="#br1" timeOffset="-78769.72">30282 14428 890 0,'0'0'366'0,"0"0"-76"0,0 0-115 15,0 0-47-15,0 0-98 16,0 0-30-16,4-10-18 16,2 32 7-16,-2 3 8 15,7 3-34-15,1-1-117 16,3-3-94-16,-2-9-270 0</inkml:trace>
  <inkml:trace contextRef="#ctx0" brushRef="#br1" timeOffset="-78314.27">30762 14390 814 0,'0'0'322'0,"0"0"-52"16,0 0-72 0,0 0-85-16,0 0 2 0,0 0-73 15,-48-65-31-15,17 67-11 16,0 15-1-16,-2 7-4 16,0 6 4-16,3 8-7 15,0 5 7-15,11 5-3 16,5 1-4-16,14 1 3 15,0-4-4-15,27-6 3 16,11-8 4-16,5-3 2 16,-1-7 7-16,-5-2-5 15,-9-2 1-15,-5-3 7 16,-11-3 2-16,-6-1 6 16,-6 0 2-16,0 1-7 15,-8 1 21-15,-16 1 22 16,-5 1-19-16,-7-8-37 0,1 2 0 15,9-3 0-15,6-5 0 16,13 3-164-16,7-4-152 16,0 0-199-16</inkml:trace>
  <inkml:trace contextRef="#ctx0" brushRef="#br1" timeOffset="-77869.48">30863 14725 1071 0,'0'0'301'0,"0"0"-72"16,0 0-54-1,0 0-49-15,0 0-82 0,0 0-44 16,8-31-2-16,-1 46-25 16,4 7 26-16,2 1 2 15,2-1 2-15,-3-3 3 16,4 0-5-16,0-7 1 15,4-1 2-15,2-6-3 16,0-4 1-16,-2-1 1 16,0 0 4-16,-5-4-1 15,1-9-1-15,-2-2 1 16,-1-1 3-16,-4-1-3 0,-2 0 1 16,-4 3-1-1,-3 4 7-15,0 4 18 0,0 2-19 16,0 3-12-16,0 1 0 15,0 0 0-15,0 0 0 16,0 10 0-16,0 8 0 16,-1 5 0-16,1 4 0 15,0 0 0-15,0 1 0 16,1-3 0-16,10-2-28 16,1-4-73-16,4-3-74 15,7-6-55-15,2-7-179 16</inkml:trace>
  <inkml:trace contextRef="#ctx0" brushRef="#br1" timeOffset="-77370.67">31331 14723 818 0,'0'0'267'0,"0"0"-20"16,0 0-65-16,0 0-50 15,0 0-43-15,0 0-24 16,26-42-36-16,-8 42-2 16,-1 5 0-16,0 7 4 15,-3 8-5-15,-1 1-4 16,-2 3 5-16,-7 2-1 16,-1 1 6-16,-3-1-32 0,0-5 0 15,0-4 0 1,0-9 0-16,0-7 0 0,0-1 0 15,0 0 0-15,0 0 0 16,-1 0 0-16,-1-9 0 16,1-7 0-16,-1-4 0 15,2-2 0-15,0-3 0 16,0-2 0-16,3 1 0 16,9 3 0-16,2 7 0 15,3 3 0-15,0 5 0 16,4 4 0-16,-3 2 0 15,3 2 0-15,-4 0 0 16,-3 8 0-16,1 8 0 0,-5 2 0 16,-1 3 0-16,-4 1 0 15,0-1 0-15,-2 0 0 16,-1-3 0 0,1 1 0-16,0-7-148 0,3-3-78 15,2-6-166-15,5-3-675 16</inkml:trace>
  <inkml:trace contextRef="#ctx0" brushRef="#br1" timeOffset="-76400.75">31723 14634 1137 0,'0'0'274'16,"0"0"-43"-16,0 0-56 15,0 0-47-15,0 0-70 16,0 0-22-16,73-48-28 16,-54 60-8-16,0 6 0 15,0 3 0-15,-5 0 0 16,-3 1 0-16,-2-1 0 15,-2-1 0-15,-5 3 0 16,-2-1 0-16,0-1 0 16,0-6 0-16,0-4 0 0,0-6 0 15,0-5 0-15,0 0 0 16,0 0 0-16,4-4 0 16,5-9 0-16,4-2 0 15,1-3 0-15,-2 1 0 16,-3 0 0-16,-3-1 0 15,0-1 0-15,0-1 0 16,3 1 0-16,0 4 0 16,-2 4 0-16,-1 5 0 15,-1 5 0-15,0 1 0 16,3 0 0-16,3 7 0 16,5 9 0-16,1 4 0 15,0 1 0-15,0-1 0 16,-1-2 0-16,2-1 0 0,3-5 0 15,0-2 0-15,-2-6 0 16,-1-4 0-16,-2 0 0 16,-1 0 0-16,-2-12 0 15,-5-3 0-15,0-5 0 16,-2-5 0-16,-3-3 0 16,-2-1 0-16,-1 4 0 15,0 5 0-15,0 10 0 16,0 3 0-16,0 6 0 15,2 1 0-15,-1 0 0 16,1 0 0-16,5 8 0 0,1 4 0 16,1 3 0-1,1-3 0-15,0-5 0 0,1-3 0 16,2-3 0 0,2-1 0-16,1 0 0 0,0 0 0 15,-2-6 0-15,-2-4 0 16,-2 1 0-16,0-2 0 15,-3-1 0-15,-1 1 0 16,-1 1 0-16,-2 5 0 16,-2 1 0-16,1 4 0 15,0 0 0-15,3 2 0 16,4 16 0-16,2 8 0 16,-1 8 0-16,-7 1 0 15,-3 6 0-15,0 1 0 0,-15 3 0 16,-1 0 0-16,-4-4 0 15,2-7 0-15,2-11 0 16,-3-9 0-16,-3-7 0 16,-3-7 0-16,-5 0 0 15,2 0 0-15,1-11-138 16,7-3-173-16,12-4-253 16</inkml:trace>
  <inkml:trace contextRef="#ctx0" brushRef="#br1" timeOffset="-75990.15">32858 14230 1204 0,'0'0'282'16,"0"0"-76"-16,0 0-71 16,0 0-83-16,0 0-45 15,0 0-7-15,0 18-4 16,0-3 3-16,0 1 1 16,9-4-3-16,9 2-47 15,3-4-126-15,3-5-100 16,0-5-275-16</inkml:trace>
  <inkml:trace contextRef="#ctx0" brushRef="#br1" timeOffset="-75854.72">33079 14262 822 0,'0'0'394'0,"0"0"-93"0,0 0-108 16,0 0-25-16,0 0-86 16,0 0-82-16,22 14-13 15,-14 12 11-15,-1 10 1 16,-2 2-130-16,-5-1-350 15</inkml:trace>
  <inkml:trace contextRef="#ctx0" brushRef="#br1" timeOffset="16150.39">10840 13608 597 0,'0'0'278'0,"0"0"-40"16,0 0-80-16,0 0-28 15,0 0-25-15,-42-90-29 16,35 70-10-16,4 2 11 16,0 3-16-16,1 3 2 15,1 4-13-15,1 3-8 16,-2 3-6-16,2 2-8 16,-1 0-25-16,1 0-3 15,-2 0-4-15,2 8-7 16,0 8 5-16,-1 11 6 15,-1 3 6-15,1 6-1 16,-1 4 1-16,-1 2 1 16,0 3-4-16,1 6 6 0,0 1-8 15,2 3 0 1,0 3-1-16,0 4 1 0,6 3 1 16,0 6 1-16,0 3 1 15,1 1-1-15,2 1-1 16,0-1-1-16,0-2 0 15,4-2-1-15,-2 0 1 16,3-2-1-16,0-1 0 16,0 6 0-16,-1 5 0 15,-2 6 0-15,-4 2 0 16,-1 3 4-16,-2-1-4 16,-1 2 0-16,0-2 0 0,-1-1 0 15,1-1 0-15,-3-5 0 16,5 2 0-1,-2-1 0-15,4 5 0 0,2 4 0 16,0 3 0-16,0 4 0 16,0 0 0-16,0 0 0 15,0-3 0-15,-2-3 0 16,2-4 0-16,-3-7 0 16,-3-2 0-16,2-4 0 15,-5-7 0-15,0-5 0 16,0-6 0-16,0-8 0 15,1-10 0-15,2-7 0 16,0-6 0-16,-1-7 0 16,2-2 0-16,-4-3 0 15,0-2 0-15,0-6 0 0,0-2 0 16,0-3 0-16,0-1 0 16,0 3 0-16,0 2 0 15,0 5 0-15,0 6 0 16,0 4 0-16,-4 5 0 15,-2 1 0-15,3 0 0 16,-2-3 0-16,2-9 0 16,3-4 0-16,0-2 0 15,0-3 0-15,0 2 0 16,0-4 0-16,0 2 0 16,0 2 0-16,0 0 0 15,0-3 0-15,0-2 0 16,0 0 0-16,0-3 0 15,0 0 0-15,0 0 0 0,0 0 0 16,0 0 0-16,0 1 0 16,0 2 0-16,0 1 0 15,3 2 0-15,5 1 0 16,-1-2 0-16,3 1 0 16,-1-2 0-16,-1 0 0 15,5 1 0-15,-1-1 0 16,3-1 0-16,2-2 0 15,0 1 0-15,0 2 0 0,8-4 0 16,4 0 0 0,8 0 0-16,9 0 0 0,11-10 0 15,10-9 0 1,9-1 0-16,6-1 0 0,12-1 0 16,8 1 0-16,8 0 0 15,3 0 0-15,7 1 0 16,5-3 0-16,3 1 0 15,5 1 0-15,0-2 0 16,-5 6 0-16,-1-2 0 16,-6 8 0-16,-9 0 0 15,-14 2 0-15,-19 4 0 16,-24 0 0-16,-23 3 0 16,-16 1 0-16,-8-1 0 15,-6 2 0-15,0-1 0 0,-2-1 0 16,0-3 0-16,0-4 0 15,0-5 0-15,0-6 0 16,0-2 0-16,0-5 0 16,0-6 0-16,0 0 0 15,0-7 0-15,0-5 0 16,0-2 0-16,-2-6 0 16,-9-6 0-16,-1-8 0 15,-5-3 0-15,1-5 0 16,0-7 0-16,-1-5 0 15,1-2 0-15,2-4 0 16,-2-8 0-16,1-4 0 16,-4-6 0-16,1-4 0 15,0 0 0-15,-2 2 0 0,2 2 0 16,-2 2 0-16,-1 2 0 16,-2 4 0-16,1 0 0 15,3 2 0-15,0 2 0 16,3 3 0-16,1 6 0 15,-1 5 0-15,2 6 0 16,1 4 0-16,4 6 0 16,0 7 0-16,-1 3 0 15,1 5 0-15,-2 5 0 16,-2 0 0-16,1 4 0 16,-1 0 0-16,2 1 0 15,2 1 0-15,0-1 0 16,3-1 0-16,0-4 0 15,2 3 0-15,-1 1 0 0,2 6 0 16,-1 3 0-16,-4 5 0 16,4 3 0-16,-1 3 0 15,2 0 0-15,2 2 0 16,1 0 0-16,0 2 0 16,0 2 0-16,0 5 0 15,0 0 0-15,0 0 0 16,0-1 0-16,0-2 0 15,0-1 0-15,0-2 0 16,0-2 0-16,0 5 0 16,1-1 0-16,4 1 0 15,-1 0 0-15,-1 2 0 16,2-1 0-16,1-1 0 0,-3 2 0 16,1-1 0-1,-1 2 0-15,-1 5 0 0,-1 0 0 16,1 2 0-16,-1 3 0 15,1-1 0-15,-1 1 0 16,-1-1 0-16,0 3 0 16,0 2 0-16,0 0 0 15,0 0 0-15,0 0 0 16,0 0 0-16,0 0 0 16,0 0 0-16,-4 0 0 0,-10 0 0 15,-5 2 0-15,-8 6 0 16,-3-1 0-16,-6 0 0 15,-6-1 0-15,-4 0 0 16,-2-1 0-16,-2-1 0 16,-5 1 0-16,-6-3 0 15,-7 1 0-15,-5 1 0 16,-4-1 0-16,0 2 0 16,-1-2 0-16,-2 2 0 15,-3-1 0-15,2 0 0 16,8 0 0-16,7 2 0 15,8-2 0-15,3 1 0 16,6-1 0-16,6-1 0 16,2 0 0-16,3 0 0 15,0-1 0-15,-2 3 0 0,3-2 0 16,-8 2 0-16,2 1 0 16,-5 1 0-16,2 0 0 15,1-1 0-15,3 2 0 16,3-3 0-16,3 4 0 15,1-3 0-15,5 1 0 16,3-2 0-16,0 1 0 16,0-1 0-16,-1 1 0 15,3 0 0-15,-2-1 0 16,3 1 0-16,1 0 0 16,-2-1 0-16,3 1 0 15,0-2 0-15,2 0 0 0,5-1 0 16,3 0 0-16,-4-2 0 15,5 1 0-15,-2-2 0 16,1 0 0-16,3 0 0 16,3 0 0-16,1 0 0 15,0 0 0-15,3 0 0 16,1 0 0-16,1 0 0 16,0 0 0-16,0 0 0 15,0 0 0-15,16 0 0 16,18 0-36-16,14 0-220 15,-2 0-242-15</inkml:trace>
  <inkml:trace contextRef="#ctx0" brushRef="#br1" timeOffset="20820.17">12947 12525 336 0,'0'0'375'16,"0"0"-153"-16,0 0-37 15,0 0-60-15,0 0 0 16,0 0-9-16,0 0-16 16,1-38-39-16,-1 38-19 15,-3 0-14-15,-7 0-10 0,-8 3-12 16,-5 11-6-16,-2 3 4 15,0 1 7-15,-4 4 6 16,-2 2 25-16,-2 2 7 16,0 0-3-16,-1 4-7 15,-2 7-18-15,-4 9-3 16,0 4-7-16,-2 11-4 16,2 4-2-16,4 2-2 15,2 2 1-15,4-3 1 16,3-5 0-16,4-4 3 15,4-3 0-15,7-8-3 0,2-2-5 16,4-6 0 0,1-7 0-16,4-5 0 0,1-4 0 15,0-8 0-15,0-3 0 16,0-5 0-16,0-2 0 16,0-2 0-16,0-1 0 15,-2-1 0-15,2 1 0 16,0-1 0-16,0 0 0 15,0 0 0-15,0 0 0 16,0 0 0-16,0 0-108 16,0 0-144-16,6 0-192 15</inkml:trace>
  <inkml:trace contextRef="#ctx0" brushRef="#br1" timeOffset="21553.15">12093 13415 359 0,'0'0'622'0,"0"0"-407"15,0 0-51-15,0 0-14 0,0 0-26 16,0 0-18-16,-18-81 3 16,18 72-30-16,0 0-1 15,0 5-37-15,0 1-41 16,0 3 0-16,0 0 0 15,0 0 0-15,0 0 0 16,0 3 0-16,0 13 0 16,11 9 0-16,2 6 0 15,2 4 0-15,3 2 0 16,3 3 0-16,0-4 0 0,4 0 0 16,-1-6 0-1,-2-3 0-15,-4-5 0 0,-1-6 0 16,-7-7 0-16,-4-5 0 15,-1-1 0-15,-5-3 0 16,1 0 0-16,2 0 0 16,3-3 0-16,3-12 0 15,6-5 0-15,1-7 0 16,8-5 0-16,6-4 0 16,6-5 0-16,4-2 0 15,3 4 0-15,-4 3 0 16,-3 6 0-16,-8 5 0 15,-4 7 0-15,-9 4 0 16,-3 7 0-16,-6 4 0 16,-6 3 0-16,0 0 0 0,0 0 0 15,0 0 0-15,0 0 0 16,0 0 0-16,0 0 0 16,0 0 0-16,0 0 0 15,0 0 0-15,0 0 0 16,0 0 0-16,-3 4 0 15,-7 5 0-15,-1 2-158 16,-2 0-158-16,-4-6-229 16</inkml:trace>
  <inkml:trace contextRef="#ctx0" brushRef="#br1" timeOffset="25529.43">22955 16744 391 0,'0'0'757'15,"0"0"-533"-15,0 0-19 0,0 0-65 16,0 0-2-16,0 0-59 16,0 0-17-16,-29-54-11 15,29 54-51-15,-1 0 0 16,-2 7 0-16,-2 18 0 16,-1 12 0-16,3 11 0 15,3 7 0-15,0 3 0 16,0 0 0-16,5-1 0 15,5-2 0-15,2-3 0 16,-3-8 0-16,0-6 0 16,0-8 0-16,-3-11 0 15,-2-5 0-15,-2-8 0 16,-1-2 0-16,-1-4 0 0,0 0 0 16,0 0 0-16,0-14 0 15,0-4-128-15,-1-2-80 16,-7 0-88-16,0-6-88 15,-1-1-435-15</inkml:trace>
  <inkml:trace contextRef="#ctx0" brushRef="#br1" timeOffset="25881.58">22865 16724 693 0,'0'0'186'15,"0"0"-4"-15,0 0-53 16,0-75-17-16,9 66-36 0,5-1-6 16,6 3-12-16,9 2-25 15,6 4 5-15,6 1 3 16,5 0 7-16,-3 10-11 16,2 8 5-16,-6 6 0 15,-6 3-12-15,-10 2-8 16,-10 7 1-16,-12-1-11 15,-1 0 9-15,-15 1 3 16,-21-4-11-16,-5-5 0 16,-6-6-2-16,-4-5 0 15,8-5-5-15,6-4-6 16,13-1 0-16,11-6-1 0,11 0-5 16,2 0-145-1,9-7-119-15,21-9-459 0</inkml:trace>
  <inkml:trace contextRef="#ctx0" brushRef="#br1" timeOffset="26212">23662 16520 1095 0,'0'0'203'0,"0"0"61"0,0 0-105 16,0 0-23-16,0 0-76 16,0 0-35-16,-33 28-25 15,2 24 29-15,-1 13 8 16,3 8-2-16,9 9-31 16,10 3-4-16,10 3 0 15,0-4 0-15,22-6 0 16,6-8 0-16,4-8 0 15,0-11 0-15,1-9 0 16,2-8 0-16,1-6 0 16,5-9 0-16,7-4 0 15,6-8-98-15,1-7-240 0,-4 0-396 16</inkml:trace>
  <inkml:trace contextRef="#ctx0" brushRef="#br1" timeOffset="27228.25">24150 16751 942 0,'0'0'222'0,"0"0"-48"16,0 0-8-16,0 0-28 15,0 0-12-15,0 0-16 16,-23-54-23-16,22 54-15 15,-1 0-62-15,1 0-10 16,1 0 0-16,0 9 0 16,0 12 0-16,0 10 0 0,0 6 0 15,3 4 0 1,4 1 0-16,1 0 0 0,-2 1 0 16,-2-4 0-1,-1 1 0-15,2-5 0 16,-1-7 0-16,-1-5 0 0,1-9 0 15,-1-7 0-15,-1-4 0 16,-1-3 0-16,-1 0 0 16,0 0 0-16,0-6 0 15,0-8 0-15,0-9 0 16,-7-3 0-16,-3-5 0 16,2-2 0-16,-1-2 0 15,2-2 0-15,-1 1 0 16,4-1 0-16,-1 0 0 15,2 2 0-15,0 5 0 0,0 2 0 16,2 1 0 0,1 3 0-16,0 3 0 0,0 1 0 15,7 4 0-15,11 0 0 16,5 2 0-16,5 5 0 16,5 5 0-16,-2 4 0 15,-1 0 0-15,-5 0 0 16,-2 11 0-16,-8 8 0 15,-4 5 0-15,-8 4 0 16,-3 9 0-16,0 2 0 16,-14 3 0-16,-6-4 0 15,-4-7 0-15,5-9 0 0,8-11 0 16,7-7 0 0,4-2 0-16,0-2 0 0,0 0 0 15,0 0 0-15,8 0 0 16,8-2 0-16,5-3 0 15,4 2 0-15,0 3 0 16,5 0 0-16,-1 0 0 16,0 3 0-16,-3 9 0 15,-7 2 0-15,-1 2 0 16,-7 2 0-16,-5 2 0 16,-6 4 0-16,0 1 0 15,-12 4 0-15,-15-2 0 16,-8-1 0-16,-5-2 0 15,-6-1 0-15,3-6 0 16,5-5 0-16,10-5 0 0,7-5 0 16,5-2 0-16,10 0 0 15,3-7-65-15,3-10-182 16,4-11-151-16,25-8-808 16</inkml:trace>
  <inkml:trace contextRef="#ctx0" brushRef="#br1" timeOffset="27696.4">24918 16461 1068 0,'0'0'246'0,"0"0"-21"16,0 0-62-16,0-73-9 16,0 69-64-16,0 3 5 15,0 1-89-15,0 3-6 16,3 17 0-16,5 16 0 16,3 12 0-16,0 10 0 15,2 10 0-15,4 8 0 0,2 10 0 16,-1 4 0-1,1 9 0-15,-5 7 0 0,1-5 0 16,-2-2 0 0,2-9 0-16,-3-15 0 0,0-8 0 15,-5-13 0-15,-2-8 0 16,-1-15 0-16,-2-9 0 16,-1-13 0-16,-1-8 0 15,0-1 0-15,0 0 0 16,0 0 0-16,0 0 0 15,0 0 0-15,-4-4 0 16,-7-6 0-16,3-6 0 16,5-3 0-16,3-7-407 15,0-6-764-15</inkml:trace>
  <inkml:trace contextRef="#ctx0" brushRef="#br1" timeOffset="28327.89">25751 16747 532 0,'0'0'682'0,"0"0"-478"16,0 0 23-16,0 0-83 15,0 0-83-15,0 0-46 16,-8 20-14-16,-13 15 17 0,-3 10 8 16,-4 5 3-16,-2 0-10 15,3 0-4-15,3-5-8 16,4-6-1-16,6-8 3 16,6-15-8-16,4-8 0 15,4-8 6-15,0 0 6 16,0-7 17-16,0-14-30 15,12-7 0-15,2-6 0 16,3-4 0-16,3-3 0 16,2-7 0-16,2-3 0 0,-2 2 0 15,-2 2 0-15,-2 8 0 16,-5 6 0-16,0 6 0 16,-7 6 0-16,-1 7 0 15,0 6 0-15,-4 5 0 16,1 3 0-16,1 0 0 15,5 9 0-15,6 16 0 16,7 11 0-16,1 12 0 16,-1 3 0-16,3 5 0 15,-3 0 0-15,-3-6 0 16,-1-4 0-16,6-4 0 16,-2-4 0-16,4 0 0 15,-4-8 0-15,-6-10 0 16,-6-5 0-16,-5-8 0 15,-2-4 0-15,-2-3 0 0,1 0 0 16,-1 0 0 0,0 0 0-16,0 0 0 0,-4 0-286 15,-19 0-347-15</inkml:trace>
  <inkml:trace contextRef="#ctx0" brushRef="#br1" timeOffset="28506.59">25701 17075 977 0,'0'0'303'0,"0"0"-186"0,0 0-30 16,0 0-67-16,124-21-20 16,-78 21 0-16,2 2-4 15,-2 0-162-15,3-2-713 16</inkml:trace>
  <inkml:trace contextRef="#ctx0" brushRef="#br1" timeOffset="28831.48">26307 16448 395 0,'0'0'812'0,"0"0"-669"0,80-19 0 16,-35 19-48-16,4 20-16 15,0 14-24-15,-5 10 10 16,-7 12-7-16,-10 16 8 16,-13 10-6-16,-14 10 1 15,-3 2-46-15,-27 1-15 16,-6-5 0-16,-1-11 0 15,2-12 0-15,9-19 0 16,5-13 0-16,7-14 0 16,10-9 0-16,2-5 0 15,2-7-327-15,0-1-280 16</inkml:trace>
  <inkml:trace contextRef="#ctx0" brushRef="#br1" timeOffset="29283.16">27235 16801 603 0,'0'0'231'0,"0"0"-33"0,0 0-49 16,0 0-44-16,0 0-25 16,93-34-35-16,-68 30-26 15,3 3-17-15,-1 1-2 16,-3 0-10-16,-9 0-115 15,-11 8-220-15</inkml:trace>
  <inkml:trace contextRef="#ctx0" brushRef="#br1" timeOffset="29431.33">27280 16946 835 0,'0'0'278'16,"0"0"-90"-16,0 0-34 15,0 0-95-15,0 0-48 16,100 5-11-16,-66-4 0 0,-1-1-271 16</inkml:trace>
  <inkml:trace contextRef="#ctx0" brushRef="#br1" timeOffset="30077.24">28088 16280 1129 0,'0'0'209'16,"0"0"-33"-16,0 0-69 15,8-79-36-15,14 72-43 16,13 7-18-16,9 0-9 15,1 17 4-15,-5 9 6 16,-11 9 4-16,-13 8 2 16,-11 9 19-16,-5 6-6 15,-20 3-9-15,-16-6-3 0,-6-8 7 16,4-8 1 0,8-15 5-16,12-12-6 0,10-6-8 15,8-6-1-15,0 0-2 16,19 0-5-16,21 0-9 15,14-8 0-15,8 1 0 16,0 0 0-16,-9 3 0 16,-10 1-129-16,-10-1-159 15,-7-5-209-15</inkml:trace>
  <inkml:trace contextRef="#ctx0" brushRef="#br1" timeOffset="30427.09">28806 16330 1215 0,'0'0'275'0,"0"0"-15"0,0 0-102 16,0 0-51-16,0 0-75 16,0 0-32-16,10-55 0 15,-10 85 0-15,0 15 0 16,-4 17 0-16,-19 13 0 15,-6 8 0-15,-9 9 0 16,-3 1 0-16,-1-1 0 16,1-3 0-16,5-2 0 15,6-5 0-15,7-8 0 16,4-11 0-16,7-18 0 0,3-14 0 16,4-14 0-1,5-11 0-15,0-5 0 16,0-1 0-16,0 0 0 0,2 0 0 15,16-9 0-15,8-7 0 16,12-4-32-16,5-8-440 16</inkml:trace>
  <inkml:trace contextRef="#ctx0" brushRef="#br1" timeOffset="31302.23">29280 16824 1012 0,'0'0'196'0,"0"0"-14"15,0 0-74-15,0 0-35 16,0 0-38-16,0 0-23 15,14-19-12-15,-2 19-1 16,4 0 1-16,6 0 11 16,7-6 29-16,2 0 10 15,4-1-18-15,5-1-20 16,-1-1-11-16,-1 2-1 0,-6 1-2 16,-11 2 2-16,-10 3-4 15,-7 1 4-15,-4 0-7 16,0 0-6-16,-24 0-9 15,-9 7 22-15,-11 3 3 16,-3-2 0-16,-1 2-3 16,2-1 0-16,4-2 0 15,8 0 0-15,5-3 1 16,10 1 3-16,5-3 7 16,6 0 12-16,2 0 3 15,3-1 7-15,1 3-5 16,-1 0-13-16,0 1-3 15,2 4-4-15,1 5 2 16,0 2-7-16,0 4 5 16,6 1 4-16,3 1-9 15,2 1 1-15,-3 2-3 0,-2 2 1 16,-1 2 1-16,-4 1 1 16,1-2 2-16,-2-4 0 15,1-8-5-15,1-9-1 16,6-7 3-16,4 0 16 15,9-14 3-15,2-4 1 16,4-1 5-16,-1 4-21 16,4 2-7-16,3 6 0 15,2 4 0-15,-3 3 0 16,-2 2 0-16,-6 15 0 0,-5 6 0 16,-7 4 0-16,-7 6 0 15,-5 2 0-15,0 6 0 16,-8-2 0-1,-17 4 0-15,-9-2 0 0,-11 1 0 16,-7-8 0-16,-1-3 0 16,8-9 0-16,13-7 0 15,9-10 0-15,14-5 0 16,6 0 0-16,3 0 0 16,0-7 0-16,0-4 0 15,2-1 0-15,7 4 0 16,-2 1 0-16,0 4 0 15,-2 2 0-15,0 1 0 0,1 0 0 16,-2 2 0 0,-4 5-429-16</inkml:trace>
  <inkml:trace contextRef="#ctx0" brushRef="#br1" timeOffset="70192.21">17800 2025 1107 0,'0'0'155'15,"0"0"121"-15,0 0-130 16,0 0-50-16,0 0-58 16,0 0-32-16,0 0-1 15,-112 124 27-15,70-54 2 0,2 14-2 16,1 9-13-16,3 6-3 15,2 4 0-15,4-6-4 16,7-4 0-16,3-7 1 16,7-4-6-16,4-10 0 15,3-13 2-15,4-13 0 16,2-11-9-16,0-14 0 16,0-9 0-16,0-7 0 15,0-5 0-15,0 0 0 16,0 0 0-16,0 0 0 15,0 0 0-15,0-5 0 0,8-7-118 16,-1-4-298-16,-7-2-419 16</inkml:trace>
  <inkml:trace contextRef="#ctx0" brushRef="#br1" timeOffset="71140.4">17094 2893 1074 0,'0'0'264'0,"0"0"11"16,0 0-8-16,0 0-118 0,0 0-131 15,0 0-18-15,-28-70 0 16,28 70 0-16,0 0 0 15,0 0 0-15,0 15 0 16,9 16 0-16,9 10 0 16,1 8 0-16,4 2 0 15,0 2 0-15,1 3 0 16,0-5 0-16,-3-1 0 16,0-11 0-16,-3-9 0 15,-5-13 0-15,-4-10 0 16,-2-7 0-16,7 0 0 15,16-27 0-15,20-16 0 16,13-16 0-16,7-6 0 16,-2 2 0-16,-13 8 0 0,-9 10 0 15,-9 13 0-15,-14 7 0 16,-5 8 0-16,-9 6 0 16,-3 4 0-16,-2 3 0 15,-3 3 0-15,-1 1 0 16,0 0 0-16,0 0 0 15,0 0 0-15,0 0 0 16,0 0 0-16,0 0 0 16,0 0 0-16,0 0 0 15,0 0 0-15,0 0 0 16,0 0 0-16,0 0 0 16,0 0 0-16,0 0 0 15,0 0 0-15,0 0 0 0,0 0 0 16,0 0 0-1,0 0 0-15,0 0 0 0,0 0 0 16,0 0 0-16,0 0 0 16,0 0 0-16,0 1 0 15,0-1 0-15,0 0 0 16,0 0 0-16,0 2 0 16,0-2 0-16,0 0 0 15,0 0 0-15,0 0 0 16,0 0 0-16,-1 0 0 15,1 0 0-15,0 0 0 16,0 0 0-16,0 0 0 0,0 0 0 16,0 0 0-1,0 0 0-15,0 0 0 0,0 0 0 16,0 0 0-16,0 0 0 16,0 0 0-16,0 0 0 15,0 0 0-15,0 0 0 16,0 0 0-16,0 0 0 15,0 0 0-15,0 0 0 16,0 0 0-16,0 0 0 16,0 0 0-16,0 0 0 15,0 0 0-15,0 0 0 16,0 0 0-16,0 0 0 16,0 0 0-16,0 0 0 0,0 1 0 15,0 7 0 1,0 1-227-16,-9-1-225 15</inkml:trace>
  <inkml:trace contextRef="#ctx0" brushRef="#br1" timeOffset="83022.01">22198 13066 561 0,'0'0'249'15,"0"0"-130"-15,0 0 27 16,0 0 1-16,0 0-12 16,0 0-17-16,-16-79-30 15,11 70-2-15,-1-3 20 16,2 3-4-16,-1 0-3 15,1 2-42-15,3 3-23 16,-1 1-34-16,2 2 0 0,0 1 0 16,0 0 0-16,0 0 0 15,0 0 0-15,0 0 0 16,0 0 0-16,0 0 0 16,0 0 0-16,0 5 0 15,0 8 0-15,0 8 0 16,0 3 0-16,0 7 0 15,2 4 0-15,-1 5 0 16,2 4 0-16,0 2 0 16,0 5 0-16,3 3 0 15,1 3 0-15,5 5 0 16,2 4 0-16,5 3 0 16,-1 3 0-16,1 5 0 0,-1-1 0 15,0 2 0 1,0-2 0-16,-3-4 0 0,3-3 0 15,-2-1 0-15,-1 0 0 16,-3 0 0-16,-1-1 0 16,-3 1 0-16,-3-1 0 15,-1 4 0-15,-2 1 0 16,-2-1 0-16,0 1 0 16,0-2 0-16,0 2 0 15,2 2 0-15,-2-5 0 16,0-3 0-16,3-5 0 15,0-4 0-15,0-3 0 0,-2-2 0 16,3-6 0 0,-4-1 0-16,2-9 0 0,-2-3 0 15,0-4 0-15,0-2 0 16,0-7 0-16,0 1 0 16,0-3 0-16,0 0 0 15,0-1 0-15,-3 0 0 16,0-2 0-16,-1 0 0 15,1 2 0-15,0-3 0 16,-1-1 0-16,3-4 0 16,-1-3 0-16,2-1 0 15,0 1 0-15,0 1 0 16,0 1 0-16,0 2 0 16,-1 0 0-16,-1-2 0 15,1-1 0-15,1-4 0 0,0 1 0 16,-2-3 0-16,2-1 0 15,0 1 0-15,-1 0 0 16,1-1 0-16,-2 0 0 16,2 3 0-16,0-1 0 15,0 2 0-15,0 0 0 16,5-1 0-16,16-1 0 16,18-2 0-16,13 0 0 15,16-5 0-15,7-6 0 16,0 0 0-16,-4 3 0 15,-2 0 0-15,-3 2 0 16,-5 2 0-16,-3 0 0 0,-7-1 0 16,-8 0 0-16,-12-1 0 15,-8 2 0-15,-13 1 0 16,-7 2 0-16,-3 1 0 16,0 0 0-16,0 0 0 15,-6-5 0-15,-12-1-20 16,-6-9-303-16,-6-10-118 15</inkml:trace>
  <inkml:trace contextRef="#ctx0" brushRef="#br1" timeOffset="83900.37">22194 12972 362 0,'0'0'402'0,"0"0"-202"0,0 0 2 16,0 0-21-16,-87 15-67 16,72-10-29-16,8-2-31 15,5-2-22-15,2-1 8 16,0 0-1-16,0 0-5 16,16 0-4-16,28-6-7 15,28-9-10-15,27-5-4 16,9 0-5-16,1 2 1 15,-15 4-3-15,-20 2 2 16,-18 5-1-16,-21 3-1 16,-14 2 2-16,-13 1-2 15,-7 1 7-15,-1 0 0 16,0 0 7-16,0 0-2 16,-3 0-6-16,-14 0-8 0,-5 0-7 15,-4 9-103-15,0 1-185 16,4-3-506-16</inkml:trace>
  <inkml:trace contextRef="#ctx0" brushRef="#br1" timeOffset="173804.98">20499 3707 366 0,'0'0'443'16,"0"0"-225"-16,0 0-51 15,0 0-14-15,0 0-32 16,0 0-35-16,0 0 5 0,0-46-14 15,0 44-7-15,0 0-6 16,0 2-18-16,0 0-10 16,0 0-9-16,0 0-8 15,0 0-3-15,0 0-2 16,0 0-4-16,0 0 0 16,0 0 3-16,0 0-13 15,0 0 0-15,0 0 0 16,0 0 0-16,0 0 0 15,0 0 0-15,0 0 0 16,0 0 0-16,0 0 0 16,0 0 0-16,0 2 0 15,0 6 0-15,0 6 0 16,0 6 0-16,0 4 0 0,0 0 0 16,4 4 0-16,-1 2 0 15,2 2 0-15,-2 2 0 16,-2 3 0-16,2 2 0 15,-1 3 0-15,-1 1 0 16,1 0 0-16,-1-3 0 16,3 3 0-16,-2-4 0 15,1 1 0-15,2-2 0 16,2-1 0-16,1 2 0 16,2-4 0-16,-1-1 0 15,-1 0 0-15,-1-2 0 16,0 1 0-16,1-2 0 0,-2-1 0 15,0-3 0-15,-2 0 0 16,0-3 0 0,3 1 0-16,-3-1 0 0,1-2 0 15,-1 2 0-15,1-1 0 16,-1-2 0-16,-1 1 0 16,0-2 0-16,0-1 0 15,-3-4 0-15,3-3 0 16,-3 0 0-16,0-2 0 15,0-3 0-15,0-1 0 16,0-2 0-16,0 0 0 16,0-2 0-16,0 2 0 15,0 0 0-15,0 0 0 0,0 2 0 16,0-2 0-16,0 1 0 16,0-3 0-16,0 1 0 15,0-1 0-15,0 0 0 16,0 0 0-16,0-1 0 15,0 2 0-15,0-2 0 16,0 1 0-16,0 0 0 16,0-2 0-16,0 0 0 15,0 0 0-15,0 0 0 16,0 0 0-16,0 0 0 16,0 0 0-16,0 0 0 15,0 0 0-15,0 0 0 16,0 0 0-16,1 0 0 0,1 0 0 15,3 0 0-15,2 0 0 16,5 2 0-16,1 1 0 16,5-1 0-16,2 1 0 15,4 0 0-15,2-2 0 16,4-1 0-16,6 0 0 16,7 0 0-16,2 0 0 15,4 0 0-15,1-1 0 16,-1-3 0-16,-3-2 0 15,2-1 0-15,-2 2 0 16,3-2 0-16,-5 1 0 16,0 2 0-16,0-2 0 15,2 2 0-15,0-2 0 16,2 1 0-16,-3 2 0 0,1-3 0 16,-4 3 0-16,2-3 0 15,-1 4 0-15,5 0 0 16,0 2 0-16,0 0 0 15,-2 0 0-15,2 0 0 16,-2 0 0-16,2 0 0 16,3 0 0-16,-1 0 0 15,2 0 0-15,-1 0 0 16,0 0 0-16,-1 0 0 16,0 0 0-16,-3 0 0 15,-2 0 0-15,-2 0 0 16,-1 0 0-16,0 0 0 15,1-3 0-15,-2-1 0 0,-4 1 0 16,0 3 0-16,-3-1 0 16,-1 1 0-16,-1 0 0 15,-3 0 0-15,-2 0 0 16,-6 0 0-16,2 0 0 16,-3 0 0-16,0 0 0 15,2 0 0-15,1 0 0 16,-5 0 0-16,-1 0 0 15,-3 0 0-15,1 0 0 16,0 0 0-16,1 0 0 0,1 0 0 16,-1 0 0-1,-2 0 0-15,-1-1 0 0,-3 0 0 16,-2-1 0-16,1 2 0 16,-2-2 0-16,-1 2 0 15,2 0 0-15,5 0 0 16,-2 0 0-16,2-1 0 15,-3 1 0-15,-2-1 0 16,-2 1 0-16,-3 0 0 16,-3 0 0-16,0 0 0 15,0 0 0-15,0 0 0 16,0 0 0-16,0-2 0 16,0 2 0-16,0-2 0 15,0 2 0-15,2 0 0 16,-2 0 0-16,0 0 0 0,0 0 0 15,0-1 0-15,0 0 0 16,0-2 0-16,0-2 0 16,0-5 0-16,0-2 0 15,0 0 0-15,0-2 0 16,0-5 0-16,0-2 0 16,0-4 0-16,-2-1 0 15,-1-3 0-15,-2-4 0 16,-1-1 0-16,2 1 0 15,-2-4 0-15,0 0 0 16,0-2 0-16,2-2 0 16,0 0 0-16,1 0 0 15,3 0 0-15,0 1 0 16,0-2 0-16,0 1 0 0,0 1 0 16,0 2 0-16,0 2 0 15,0 3 0-15,0 2 0 16,2 0 0-16,-1 3 0 15,-1 1 0-15,0-1 0 16,0 1 0-16,0-1 0 16,0 1 0-16,0 0 0 15,0 3 0-15,0-3 0 16,0 2 0-16,0-2 0 16,0-1 0-16,0 0 0 15,0-3 0-15,0 1 0 16,0 1 0-16,0 2 0 15,0 2 0-15,-3 3 0 0,0 1 0 16,0 0 0-16,2 1 0 16,-2-2 0-16,1 2 0 15,0 1 0-15,-1 2 0 16,1 3 0-16,2 3 0 16,0 3 0-16,-1 1 0 15,1 1 0-15,0 3 0 16,0-1 0-16,0 3 0 15,0-1 0-15,0 1 0 16,-2 1 0-16,2-2 0 0,0 2 0 16,0-1 0-16,0 1 0 15,0 0 0-15,-1 0 0 16,1 0 0-16,-2 0 0 16,1 0 0-16,-1 0 0 15,1 0 0-15,-1 0 0 16,1 0 0-16,-2 0 0 15,1 0 0-15,-1 0 0 16,1 0 0-16,-3 0 0 16,-3 0 0-16,-8 1 0 15,-14 2 0-15,-9 0 0 16,-6 1 0-16,2 0 0 16,2 1 0-16,2 1 0 15,4-3 0-15,4 2 0 16,1-1 0-16,0-2 0 15,0 1 0-15,-4 0 0 0,-2 0 0 16,-2-3 0-16,-3 1 0 16,1 2 0-16,-2-1 0 15,0 1 0-15,-1 0 0 16,-3 2 0-16,1-1 0 16,1 2 0-16,3-1 0 15,2-2 0-15,1 0 0 16,0 2 0-16,4-2 0 15,1-2 0-15,3 2 0 16,0 0 0-16,-2 1 0 16,-3-1 0-16,-1 1 0 15,-1-1 0-15,2 2 0 16,-3 0 0-16,-1-2 0 0,0 0 0 16,-1 1 0-16,5 1 0 15,0-1 0-15,2 0 0 16,2-1 0-16,0 1 0 15,-1-1 0-15,1-1 0 16,3 2 0-16,-1-1 0 16,3 0 0-16,0 0 0 15,2-1 0-15,-3 1 0 16,0 0 0-16,1 1 0 16,0-1 0-16,1 0 0 15,2 1 0-15,1-1 0 0,-2 0 0 16,1 1 0-1,0 0 0-15,-4 0 0 0,2 0 0 16,-1-1 0-16,3 2 0 16,0-3 0-16,-1 2 0 15,-1 2 0-15,3-2 0 16,2 1 0-16,1-2 0 16,3-1 0-16,0 3 0 15,0-4 0-15,1 2 0 16,-1 0 0-16,2-1 0 15,1 0 0-15,-1 1 0 16,4-2 0-16,-2 1 0 16,0-1 0-16,0 2 0 0,-1-2 0 15,2 1 0-15,1-2 0 16,4 1 0-16,0-1 0 16,1 1 0-16,-1 0 0 15,0 1 0-15,-2 0 0 16,0 0 0-16,2 0 0 15,0-1 0-15,-1 1 0 16,1-1 0-16,0-1 0 16,-3 3 0-16,0-2 0 15,3-1 0-15,0 2 0 16,1-2 0-16,1 1 0 16,1-1 0-16,1 1 0 15,-2-1 0-15,3 0 0 16,-1 2 0-16,1-2 0 0,1 0 0 15,-2 0 0-15,-1 1 0 16,-3 2 0-16,-3 0 0 16,-1 0 0-16,2-2 0 15,1 1 0-15,1-2 0 16,0 1 0-16,2-1 0 16,1 0 0-16,-1 1 0 15,1-1 0-15,0 0 0 16,2 2 0-16,-2-2 0 15,1 1 0-15,1-1 0 16,-1 0 0-16,1 0 0 16,-3 0 0-16,1 2 0 0,-2-2 0 15,1 1 0-15,-1-1 0 16,2 0 0-16,-2 2 0 16,4-2 0-16,-5 0 0 15,3 2 0-15,0-2 0 16,0 0 0-16,0 0 0 15,3 0 0-15,-3 0 0 16,3 0 0-16,-1 0 0 16,-1 0 0-16,-1 0 0 15,-1 0 0-15,-3 0 0 16,-1 2 0-16,-1-1 0 16,1 1 0-16,0-2 0 15,2 0 0-15,1 0 0 16,2 0 0-16,3 0 0 15,-1 1 0-15,1-1 0 0,0 0 0 16,0 0 0-16,0 0 0 16,0 0 0-16,0 0 0 15,0 0 0-15,0 0 0 16,0 0 0-16,0 0 0 16,0 0 0-16,0 0 0 15,0 0 0-15,0 0 0 16,0 0 0-16,0 0 0 15,0 0 0-15,0 0 0 16,3 0 0-16,3 0-371 16,-6-6-234-16</inkml:trace>
  <inkml:trace contextRef="#ctx0" brushRef="#br1" timeOffset="177371.7">25816 2198 692 0,'0'0'257'0,"0"0"-80"0,0 0-39 16,0 0-18-16,0 0-27 16,0 0-21-16,0 0-11 15,-4-16-21-15,2 16-5 16,-1 0-1-16,-3 0-19 15,-10 0 1-15,-5 0-13 16,-11 0-3-16,-6 6 1 16,7 4-1-16,-2-1-4 15,4 1 2-15,7 1 4 16,-4 0-4-16,7 1 2 16,4-3 0-16,0 2-3 15,3 1 1-15,-1-2-1 0,4 3 2 16,0 1-4-16,-3 3 0 15,0 3 4-15,2 6 1 16,-4 3-4-16,2 0 4 16,2 3 0-16,0 2-2 15,0-2 3-15,1 3-2 16,1-4 0-16,0-2 1 16,4 3 0-16,-1-3-3 15,1 2 3-15,-1-1 0 16,2 2 2-16,2 2-2 15,-1 3 0-15,1 2 0 16,1 1 0-16,0 0-1 16,0 3 1-16,-2-1 0 15,-5 5 2-15,-4-1 1 0,-2 5 4 16,-2 1 7-16,0 3 4 16,2 2-6-16,1 2 3 15,1 4-8-15,4 4-2 16,1 4 6-16,0 3-9 15,3-2 4-15,2-1-3 16,1-3-1-16,0 0-1 16,0 0 0-16,0-3 1 15,7 5-1-15,6-4 0 16,2 0 1-16,6 0 2 0,3-1-2 16,-2-1 1-1,-1-2 0-15,-3-3 2 0,-6 1 8 16,0-1-5-1,-5 1 5-15,0 0 5 0,-3-2-7 16,-1 1 0-16,0 0-4 16,0 5 0-16,1 4 1 15,-2 4-2-15,-1-1 1 16,-1-3-2-16,0-5-1 16,0-2-1-16,0-1 4 15,-3 2 13-15,-7-1-8 16,-4 5 2-16,-3 3 0 15,-1 4-6-15,-5 2-8 16,1-1 0-16,-3-3 0 16,1-7 0-16,-5-4 0 15,-4-2 0-15,-4-4 0 0,-6-5 0 16,-8-5 0 0,-3-6 0-16,-5-1 0 15,-7-4 0-15,-2-4 0 0,2-2 0 16,5-5 0-16,6-5 0 15,7-4 0-15,2-6 0 16,2-6 0-16,2-1 0 16,1 0 0-16,4 0 0 15,7-5 0-15,6-1 0 16,10-1 0-16,7 0 0 16,5-4 0-16,2-5 0 15,8-4 0-15,22-4 0 0,15-1 0 16,8 3 0-16,5 5 0 15,-3 4 0-15,-4 4 0 16,1 3 0-16,2 4 0 16,1 2 0-16,2 0 0 15,1 0 0-15,-4 12 0 16,-5 7 0-16,-5 2 0 16,-9 6 0-16,-5 5 0 15,-3 9 0-15,-5 4 0 16,-2 6 0-16,-4 3 0 15,-5-1 0-15,-4 1 0 16,0-2 0-16,-4-1 0 16,0 0 0-16,-1-1 0 0,0-3 0 15,-2-2 0-15,0-1 0 16,0 1 0-16,0 2 0 16,-7 5 0-16,0 0 0 15,-2 3 0-15,2 3 0 16,2 2 0-16,-1 5 0 15,3 3 0-15,3 0 0 16,-1 7 0-16,-2 7 0 16,3 8 0-16,0 14 0 15,0 10 0-15,0 7 0 16,0 5 0-16,3 2 0 16,3 1 0-16,1 3 0 15,-1-5 0-15,3-3 0 16,1-4 0-16,4-6 0 0,2-5 0 15,1-6 0-15,2-4 0 16,-4 0 0-16,1-4 0 16,-2 1 0-16,-2-3 0 15,-3-5 0-15,0-2 0 16,1-6 0-16,-1-3 0 16,2-5 0-16,2-7 0 15,1-8 0-15,0-7 0 16,1-5 0-16,2-5 0 15,-4-10 0-15,0-3 0 16,-4-8 0-16,1-2 0 16,1-6 0-16,0-1 0 15,1 0 0-15,7 1 0 16,3 3 0-16,4-1 0 0,1 0 0 16,4-2 0-1,1-3 0-15,6-3 0 0,7-5 0 16,7 0 0-16,8 0 0 15,4 0 0-15,0-5 0 16,-3 0 0-16,-3 2 0 16,-8 0 0-16,-6 1 0 15,-9 1 0-15,-10 1 0 16,-8 0 0-16,-6 0 0 16,-9-4-140-16,-2-10-323 15</inkml:trace>
  <inkml:trace contextRef="#ctx0" brushRef="#br1" timeOffset="194167.19">19687 1491 1090 0,'0'0'318'0,"0"0"-72"15,0 0-22 1,0 0-65-16,-18-79-149 0,15 69-10 15,2 2 0-15,-2 5 0 16,3 3 0-16,0 0 0 16,0 0 0-16,0 3 0 15,-1 15 0-15,-2 12 0 16,1 11 0-16,-1 6 0 16,1 3 0-16,2 0 0 15,0 0 0-15,0-2 0 16,0-4 0-16,5-7 0 15,1-5 0-15,3-5 0 16,-5-6 0-16,2-5 0 0,-3-8 0 16,-1-4 0-16,-1-2 0 15,-1-2 0-15,0 0 0 16,0 0 0-16,0 0 0 16,0 0 0-16,2-7 0 15,-1-6 0-15,2-3-152 16,1 0-185-16,-4-6-92 15,0-3-253-15</inkml:trace>
  <inkml:trace contextRef="#ctx0" brushRef="#br1" timeOffset="194513.95">19608 1432 679 0,'0'0'390'0,"0"0"-169"0,-30-80-45 16,23 60-78-16,3 7-36 15,2 4-13-15,2 4-13 16,0 2-10-16,0-1-26 16,18 0-1-16,9 1-13 15,10 0 11-15,5 3 3 16,1 0 18-16,-7 1-1 16,-5 13 2-16,-4 3-10 15,-6 8 4-15,0 3-1 16,-5 6 5-16,-8 4 6 15,-5-2-1-15,-3-2-2 16,-2-3-1-16,-19-2-8 0,-8-5 12 16,-9 0 10-16,-2-5-13 15,4-3-14-15,6-5-1 16,12-7-5-16,12-2-3 16,6-2-40-16,0-5-120 15,24-14-141-15,15-8-728 16</inkml:trace>
  <inkml:trace contextRef="#ctx0" brushRef="#br1" timeOffset="194827.15">20318 1534 1183 0,'0'0'246'0,"0"0"26"15,0 0-72-15,0 0-103 16,0 0-48-16,0 0-49 15,0 0 0-15,44-6 0 0,-15 2-6 16,6 4-3-16,-4 0-101 16,-7 4-117-16,-13 14-92 15,-11 3-249-15</inkml:trace>
  <inkml:trace contextRef="#ctx0" brushRef="#br1" timeOffset="194995.48">20307 1758 959 0,'0'0'380'16,"0"0"-89"-16,0 0-154 15,0 0-92-15,0 0-24 16,83-51-21-16,-56 49-11 16,3 2-85-16,-2 0-237 15,2-3-567-15</inkml:trace>
  <inkml:trace contextRef="#ctx0" brushRef="#br1" timeOffset="196430.2">21558 674 420 0,'0'0'523'0,"0"0"-276"15,0 0-50-15,0 0-22 16,0 0-49-16,0 0-19 16,0-24-38-16,0 23-51 15,2-1-9-15,5-1-9 16,17-6-6-16,16-4-6 16,14-3 10-16,6 2 3 15,-7 1-1-15,-14 5 2 16,-14 4-2-16,-11 3 0 15,-12 1-3-15,-2 0-8 16,0 0-5-16,0 0-69 0,-11 0 22 16,-7 3 25-16,-8 4 30 15,-5 1 7-15,-2-2 2 16,2-2-1-16,3-2 17 16,4 1-9-16,3-1 9 15,9-1 18-15,0 0-15 16,3 4-6-16,0 0-13 15,-2 6-1-15,-2 7-5 16,-2 3 0-16,1 3 5 16,0 1 5-16,2-2-1 15,5-2 3-15,1 0-7 16,3-1 0-16,0-2 5 16,3 2-2-16,0-3-3 0,0 0 0 15,0-5 2 1,0-3-2-16,0-5 0 0,0-4 0 15,1 0 4-15,7 0 6 16,7-2 8-16,9-4-7 16,5-3 3-16,4 2 6 15,0 3-18-15,2 3-2 16,-3 1 1-16,4 0-1 16,-3 9 0-16,-4 8 1 15,0 6 0-15,-5 4-1 16,-6 5-7-16,-8 7 1 15,-8 3 5-15,-2 1 2 0,-14-1 0 16,-17-4 1 0,-8-7 2-16,-7-5 0 0,7-7-3 15,9-8 5-15,11-6 4 16,11-5 13-16,4 0 74 16,1-5-45-16,1-8-52 15,2-2 0-15,0-1 0 16,0-1 0-16,9 3 0 15,17 3 0-15,7 4 0 16,2 7-257-16,-6 0-184 16</inkml:trace>
  <inkml:trace contextRef="#ctx0" brushRef="#br1" timeOffset="196886.05">21139 1765 1175 0,'0'0'166'0,"0"0"30"15,0 0-57-15,0 0-44 16,0 0-18-16,0 0-31 0,-12-2-30 16,12 2-3-16,0-1-6 15,21-3-7-15,24-3-9 16,32-6 3-16,34-4 6 16,17-2 10-16,6-1-8 15,5-2 3-15,7 1-4 16,9-1-1-16,5-3 0 15,-12 2-6-15,-20 0 6 16,-25 5 1-16,-26 2 0 16,-21 5-1-16,-25 5 1 15,-17 2-1-15,-14 4 3 16,0 0-3-16,0 0-2 16,-5 0-1-16,-19 0-71 0,-9 7-58 15,-7 5-121 1,-8-1-202-16</inkml:trace>
  <inkml:trace contextRef="#ctx0" brushRef="#br1" timeOffset="197513.9">21746 2067 1194 0,'0'0'306'0,"0"0"-31"15,0 0-69-15,0 0-140 0,-10-72-66 16,7 58 0-16,-1 1 0 15,3 3 0-15,1 5 0 16,0 0 0-16,0 5 0 16,0 0 0-16,0 0 0 15,0 0 0-15,0 0 0 16,0 8 0-16,0 12 0 16,0 9 0-16,5 12 0 15,7 7 0-15,0 4 0 16,-1 0 0-16,0-4 0 15,-3-4 0-15,-1-4 0 16,-1-4 0-16,-3-3 0 0,-2-8 0 16,-1-8 0-16,0-7 0 15,0-8 0-15,0-2 0 16,0 0 0-16,0 0 0 16,2 0 0-16,2-9 0 15,11-8 0-15,6-7-489 16,9-2-962-16</inkml:trace>
  <inkml:trace contextRef="#ctx0" brushRef="#br1" timeOffset="198165.65">22162 1921 1348 0,'0'0'169'0,"0"0"195"0,0 0-198 15,0 0-166-15,0 0 0 16,0 0 0-16,3-63 0 16,-3 63 0-16,0 0 0 15,0 0 0-15,0 12 0 16,0 12 0-16,0 12 0 16,-1 12 0-16,-12 6 0 15,-3-1 0-15,-1-5 0 16,2-6 0-16,4-15 0 15,7-11 0-15,2-9 0 0,2-7 0 16,0 0 0 0,2 0 0-16,22 0 0 0,19-3 0 15,17-7 0 1,8-1 0-16,-2 1 0 16,-8 1 0-16,-10 5 0 0,-8 1 0 15,-11 1 0-15,-12 0 0 16,-8 1 0-16,-6-2 0 15,-3-1 0-15,2-3 0 16,-1-7 0-16,1-3 0 16,-2-6 0-16,0-2 0 15,0-4 0-15,0 0 0 16,-6 2 0-16,0 2 0 16,1 4 0-16,2 8 0 15,2 6 0-15,-1 6 0 0,2 1 0 16,0 0 0-16,0 12 0 15,0 19 0-15,0 17 0 16,8 13 0-16,-1 4 0 16,-2-2 0-16,-2-4 0 15,-1-8 0-15,0-9 0 16,1-6 0-16,-1-13 0 16,-1-11 0-16,-1-7 0 15,0-5 0-15,0 0 0 16,0 0 0-16,0 0 0 15,0-7 0-15,0-15 0 16,-10-10-503-16</inkml:trace>
  <inkml:trace contextRef="#ctx0" brushRef="#br1" timeOffset="-206954.55">15277 7507 852 0,'0'0'479'0,"0"0"-257"15,0 0-80-15,0 0-38 16,0 0-49-16,0 0-32 16,0 0-14-16,27-10-9 15,0-1-5-15,1 5 5 16,0 2-4-16,-3 4-18 15,-5 0-135-15,-9 7-135 16,-7 14-188-16</inkml:trace>
  <inkml:trace contextRef="#ctx0" brushRef="#br1" timeOffset="-206781.4">15356 7715 1163 0,'0'0'332'0,"0"0"-78"15,0 0-110-15,0 0-106 16,0 0-13-16,0 0-22 16,56-26-3-16,-25 16-3 15,9 0-22-15,2-3-212 16,-2-2-255-16</inkml:trace>
  <inkml:trace contextRef="#ctx0" brushRef="#br1" timeOffset="-205864.52">15984 6723 918 0,'0'0'135'0,"0"0"32"16,0 0-19-16,0 0-74 16,0 0-35-16,0 0-28 15,72-29-5-15,-39 21 6 16,1-2 2-16,2 0 6 16,-4 1-5-16,-3 1-8 15,-5 0-6-15,-6 5-1 0,-8 0-1 16,-7 3 0-1,-3 0 0-15,0 0-11 0,-7 0-26 16,-13 4 2-16,-8 3 36 16,-4 0 0-16,1-3 0 15,3 0 2-15,1-1 3 16,0 1 2-16,2 1 17 16,1-1 8-16,4 2-4 15,1-1 3-15,6 0-4 16,-1 2 1-16,5 3-15 15,0 1-4-15,2 6-5 16,0 5-1-16,1 4 1 16,1 3 12-16,2 2 1 15,3-2-10-15,0-4 5 16,0-7-8-16,0-3 4 16,3-9-3-16,5-1-2 0,1-5 8 15,2 0-6-15,4 0 17 16,8 0 15-16,3-2 9 15,3-5-16-15,-2 3-10 16,-2 4-7-16,1 0-7 16,-1 0-3-16,0 7-2 15,-1 11 5-15,-4 4-4 16,-1 6-2-16,-5 10 0 0,-6 2 1 16,-8 2 3-1,0 0-2-15,-7-7 0 16,-11-5 1-16,-3-9-1 15,3-8 3-15,3-6-2 16,3-6 10-16,4-1 30 0,0 0-43 16,2-8 0-1,0-5 0-15,4 0 0 0,2 0 0 16,0 0 0-16,9 4 0 16,11 4 0-16,-1 5-133 15,2 2-166-15,-7 19-154 16</inkml:trace>
  <inkml:trace contextRef="#ctx0" brushRef="#br1" timeOffset="-205460.59">15815 7750 1247 0,'0'0'76'16,"0"0"124"-16,0 0-79 15,0 0-70-15,0 0-17 16,0 0 6-16,44-2-23 15,22-16 0-15,25-8 11 0,16-4 0 16,5-8-2-16,0 4-10 16,-5-2-7-16,-6 3-6 15,-11 4 0-15,-6 2-2 16,-5 3 1-16,-11 6-1 16,-14 7-1-16,-20 7-2 15,-17 4-4-15,-14 0-40 16,-3 9-121-16,-9 11-42 15,-21 2-160-15</inkml:trace>
  <inkml:trace contextRef="#ctx0" brushRef="#br1" timeOffset="-205040.21">16421 7793 1288 0,'0'0'160'16,"0"0"131"-16,0 0-88 0,0 0-98 16,0 0-105-1,0 0 0-15,-18-55 0 16,18 51 0-16,0 1 0 0,0 3 0 15,0 0 0-15,0 0 0 16,0 17 0-16,8 14 0 16,5 11 0-16,4 9 0 15,-2 2 0-15,-1 0 0 16,0-2 0-16,1-5 0 16,-3-1 0-16,-1-8 0 15,-3-1 0-15,0-7 0 16,-4-6 0-16,-1-6 0 15,-1-9 0-15,-1-6 0 16,1-2 0-16,5 0 0 16,5-10 0-16,9-9 0 15,6-4-279-15,-3 1-475 16</inkml:trace>
  <inkml:trace contextRef="#ctx0" brushRef="#br1" timeOffset="-204509.21">16818 7799 1484 0,'0'0'194'0,"0"0"91"15,-9-92-201-15,5 76-84 16,2 7 0-16,1 5 0 16,1 4 0-16,0 0 0 15,0 23 0-15,0 11 0 16,1 13 0-16,11 2 0 15,0-1 0-15,6-5 0 0,0-11 0 16,1-9 0-16,2-11 0 16,0-6 0-16,2-6 0 15,2-1 0-15,-1-16 0 16,-1-4 0-16,-4-2 0 16,-6 0 0-16,-3-1 0 15,-2 3 0-15,-3-1 0 16,-1 3 0-16,-4-1 0 15,0 6 0-15,0 6 0 16,0 4 0-16,0 4 0 16,0 0 0-16,1 0 0 15,2 19 0-15,3 18 0 16,2 14 0-16,-2 6 0 16,1 3 0-16,-1 1 0 0,0-2 0 15,-1-5 0-15,2-6 0 16,0-13 0-16,1-12 0 15,-2-12 0-15,-2-10 0 16,-2-1 0-16,-2 0 0 16,0-7 0-16,1-10 0 15,-1-3 0-15,0 1 0 16,0 3 0-16,-3 9 0 16,-17 6-144-16,-9 1-1420 15</inkml:trace>
  <inkml:trace contextRef="#ctx0" brushRef="#br1" timeOffset="-199915.53">8725 8026 716 0,'0'0'234'16,"0"0"41"-16,0 0-62 16,0 0-63-16,0 0-24 0,0 0 5 15,0 0-36-15,-45 0-25 16,45 0-33-16,0 0-37 16,0 0 0-16,0 0 0 15,0 0 0-15,0 0 0 16,0 0 0-16,9-1 0 15,16-2 0-15,12 0 0 16,12 0 0-16,1 0 0 16,-4 3-97-16,-12 0-114 15,-11 11-57-15,-17 11-159 16</inkml:trace>
  <inkml:trace contextRef="#ctx0" brushRef="#br1" timeOffset="-199728.86">8792 8333 998 0,'0'0'365'0,"0"0"-111"15,0 0-114-15,0 0-95 16,0 0-25-16,0 0-20 16,101-53 0-16,-64 43-8 15,-1 3-29-15,-1 1-133 16,-7-2-169-16,-4-2-671 15</inkml:trace>
  <inkml:trace contextRef="#ctx0" brushRef="#br1" timeOffset="-196464.36">9727 7370 1104 0,'0'0'288'16,"0"0"-117"-16,0 0-45 0,0 0-44 16,0 0-31-16,0 0-42 15,22-52-9-15,-1 52-12 16,5 0 8-16,-1 8 2 16,-3 12 2-16,-7 8 4 15,-7 9 3-15,-8 12 2 16,0 5-2-16,-18 2 5 15,-12-5-5-15,-1-11-4 16,7-12-1-16,6-11 1 16,11-9-1-16,5-7 0 15,2-1 17-15,0 0 40 16,0 0 18-16,18-11-56 16,10-3-21-16,8-2 0 15,6 0 0-15,-2 4 0 0,-3 4-32 16,-4-1-159-16,-6 1-110 15,-4-5-290-15</inkml:trace>
  <inkml:trace contextRef="#ctx0" brushRef="#br1" timeOffset="-196103.09">10273 7222 819 0,'0'0'543'16,"0"0"-255"-16,0 0-22 16,0 0-135-16,0 0-131 0,0 0 0 15,0-54 0-15,0 54 0 16,-3 0 0-16,0 18 0 16,-3 14 0-16,-1 20 0 15,-8 14 0-15,-2 7 0 16,-3 4 0-16,0 0 0 15,2-11 0-15,3-9 0 16,6-11 0-16,2-11 0 16,2-12 0-16,4-9 0 15,1-7 0-15,0-2 0 16,0-5 0-16,0 0 0 16,0 0 0-16,0 0 0 0,10-5 0 15,16-16-270 1,5-8-189-16</inkml:trace>
  <inkml:trace contextRef="#ctx0" brushRef="#br1" timeOffset="-195735.72">10494 7325 679 0,'0'0'464'16,"0"0"-145"-16,0 0-123 15,0 0-80-15,0 0-41 16,0 0-62-16,-33-3-9 0,20 24-4 16,2 1 6-16,5 1 0 15,3 0 9-15,3-5 1 16,0 0 0-16,0-1-3 16,15-1 2-16,9 1 18 15,13 0 8-15,4 1-21 16,0-1-20-16,-2 0 0 15,-6 0 0-15,-8-1 0 16,-8 0 0-16,-2 1 0 16,-8 2 0-16,-5 1 0 15,-2 2 0-15,0 2 0 16,-18-1 0-16,-11-4 0 0,-2-3 0 16,-9-9-28-1,3-7-177-15,1 0-147 0,0-10-164 16</inkml:trace>
  <inkml:trace contextRef="#ctx0" brushRef="#br1" timeOffset="-195602.36">10391 7431 825 0,'0'0'335'0,"0"0"-46"16,70-84-175-16,-21 66-106 15,23 4-8-15,7 0 0 16,6 1-81-16,-2-4-370 15</inkml:trace>
  <inkml:trace contextRef="#ctx0" brushRef="#br1" timeOffset="-194800.21">11625 7164 1016 0,'0'0'286'0,"0"0"4"0,0 0-86 16,0 0-37-1,0 0-83-15,0 0-84 0,-27-48 0 16,27 46 0-16,0 2 0 15,0-1 0-15,0 0 0 16,0-1 0-16,0 2 0 16,4 0 0-16,10 0 0 15,10 14 0-15,7 6 0 16,5 4 0-16,-2 0 0 16,-2 2 0-16,-3-1 0 15,-3-1 0-15,-7-6 0 16,-4-1 0-16,-3-4 0 15,-6-4 0-15,-2-1 0 16,-1-2-8-16,-1-1-213 16,-2-2-53-16,0-3-99 15,0 0-182-15</inkml:trace>
  <inkml:trace contextRef="#ctx0" brushRef="#br1" timeOffset="-194504.19">11889 7104 646 0,'0'0'384'0,"0"0"-91"16,0 0-68-16,0-84-41 16,1 73-9-16,-1 5-42 15,0 4-126-15,0 2-7 16,0 0 0-16,0 0 0 16,0 3 0-16,0 21 0 0,-3 12 0 15,-7 13 0 1,-5 8 0-16,-3-2 0 0,-1-5 0 15,1-3 0 1,3-11 0-16,2-6 0 0,5-10 0 16,4-8 0-16,2-7 0 15,2-3 0-15,0-2 0 16,0 0 0-16,0-2-116 16,0-12-181-16,5-4-198 15</inkml:trace>
  <inkml:trace contextRef="#ctx0" brushRef="#br1" timeOffset="-194183.81">11826 7028 816 0,'0'0'427'0,"0"0"-232"16,0 0-74-16,0 0-86 15,0 0-35-15,0 0 0 16,3 82 14-16,-3-36 3 15,-9 4-4-15,-13-2-8 16,-3-4-5-16,-2-7-42 16,1-11-48-16,-2-7 12 15,-1-6 42-15,6-9 33 16,3-4 3-16,10 0 42 16,7 0 96-16,3-12 3 15,0-5-4-15,9-4-76 0,25-4-58 16,17-3-3-16,15 1-8 15,17 0 0-15,6 3-122 16,-11 4-190-16,-14 2-658 16</inkml:trace>
  <inkml:trace contextRef="#ctx0" brushRef="#br1" timeOffset="-193602.15">12769 6734 809 0,'0'0'523'16,"0"0"-212"-16,0 0-95 16,0 0-85-16,0 0-74 15,0 0-57-15,-37-19 0 16,29 35 0-16,-2 7 0 16,1 7 0-16,3-3 0 15,6-3 0-15,0-1 0 16,12-3 0-16,9 1 0 15,7-2 0-15,2 1 0 16,0 0 0-16,-5-1 0 16,-4 0 0-16,-7-1 0 15,-7-1 0-15,-4 0 0 16,-3-2 0-16,0-1 0 0,-15-2 0 16,-13 1 0-16,-11-5-121 15,-6-4-230-15,-3-4-292 16</inkml:trace>
  <inkml:trace contextRef="#ctx0" brushRef="#br1" timeOffset="-193489.24">12720 6806 1081 0,'0'0'200'0,"0"0"-55"16,109-93-103-16,-58 71-42 15,5 7-9-15,-1 3-226 0,-10 5-813 16</inkml:trace>
  <inkml:trace contextRef="#ctx0" brushRef="#br1" timeOffset="-193138.52">13464 6595 264 0,'0'0'1133'15,"0"0"-829"-15,0 0-12 16,0 0-238-16,0 0-54 16,0 0 0-16,2-24 0 15,-2 52 0-15,-5 20 0 0,-7 25 0 16,-10 14 0-16,-5 15 0 16,-4 4 0-16,0-3 0 15,-1-6 0-15,5-14 0 16,4-16 0-16,4-12 0 15,6-21 0-15,7-14 0 16,5-13 0-16,1-7 0 16,0 0 0-16,0 0 0 15,0-4 0-15,14-13 0 16,9-8-34-16,4-4-415 16,3-2-624-16</inkml:trace>
  <inkml:trace contextRef="#ctx0" brushRef="#br1" timeOffset="-192835.6">13604 6938 383 0,'0'0'987'0,"0"0"-641"16,0 0-55-16,0 0-251 15,0 0-40-15,0 0 0 16,2-29 0-16,-2 29 0 16,1 11 0-16,4 14 0 15,3 12 0-15,-1 9 0 0,2 1 0 16,-3 2 0-16,1-2 0 16,-2-6 0-16,2-6 0 15,-1-7 0-15,0-8 0 16,5-9-34-16,3-11-287 15,6 0-97-15,4-25-561 16</inkml:trace>
  <inkml:trace contextRef="#ctx0" brushRef="#br1" timeOffset="-192466.9">13854 6906 1104 0,'0'0'327'0,"0"0"-33"0,0 0-71 16,0 0-124-16,0 0-99 15,0 0 0-15,0-10 0 16,0 35 0-16,0 6 0 16,3-1 0-16,3-6 0 15,3-6 0-15,1-9 0 16,2-9 0-16,6 0 0 16,3-15 0-16,4-12 0 15,4-3 0-15,-3-4 0 16,-3 3 0-16,-5 3 0 15,-2 8 0-15,-5 3 0 16,-4 8 0-16,-1 5 0 16,-3 4 0-16,4 2 0 15,4 16 0-15,7 10 0 16,-3 10 0-16,-2 6 0 0,-5 7 0 16,-7 1 0-16,-1-4 0 15,0-7 0-15,0-11-69 16,3-8-181-16,5-8-40 15,5-4-122-15</inkml:trace>
  <inkml:trace contextRef="#ctx0" brushRef="#br1" timeOffset="-191567.87">9727 8454 243 0,'0'0'554'15,"0"0"-337"-15,-88 0-46 16,60 0-34-16,-1 0 2 16,6 0-23-16,6 0-13 15,11 0-27-15,4 0-21 0,2 0-27 16,0 0-2-16,11 0-22 15,26 0-4-15,29-3 0 16,35-10 10-16,37-6 1 16,35-7-2-16,31-5 0 15,30-5-3-15,29-7-1 16,23-8-5-16,13-5-2 16,10-2 2-16,-2 0 2 15,-9 7-2-15,-19 3-6 16,-34 7 6-16,-41 7 0 15,-49 11 0-15,-45 9-1 16,-42 5-3-16,-31 5-1 16,-20 2 5-16,-4-1 0 15,-4 1-14-15,3-1-26 16,6-2-4-16,1 0 14 0,4-1 6 16,-1 0 17-16,2 1 6 15,1 1-3-15,4-3 1 16,3 0 2-16,10-3 1 15,15-3-1-15,9-1 0 16,1-2-3-16,-9 5-38 16,-21 4 28-16,-16 3 14 15,-10 2 4-15,-7 1 10 16,2 1-4-16,-2 0-6 16,-2 0 6-16,-2 0-1 0,0 0 2 15,0 0-4 1,0 0 7-16,0 0-2 0,-3 0-4 15,-24 0-8-15,-20 10-47 16,-25 7-155-16,-28 5-230 16</inkml:trace>
  <inkml:trace contextRef="#ctx0" brushRef="#br1" timeOffset="-190923.1">10707 8947 1030 0,'0'0'286'16,"0"0"-51"-16,0 0-79 16,0 0-18-16,0 0-32 15,0 0-19-15,0 0-78 16,-15-52-9-16,14 52 0 16,-1 0 0-16,-4 3 0 15,-3 17 0-15,-7 9 0 16,1 10 0-16,2-1 0 15,5-2 0-15,7-10 0 16,1-7 0-16,6-10 0 16,19-4 0-16,11-3 0 15,6-1 0-15,4-1 0 16,-4 0 0-16,-6 2 0 0,-8 1 0 16,-3 1 0-16,-7 0 0 15,-7 0 0-15,-7 2 0 16,-4 1 0-16,0 5 0 15,-15 0 0-15,-12 0 0 16,-7-1-134-16,-4-5-121 16,-5-6-64-16,1 0-211 15</inkml:trace>
  <inkml:trace contextRef="#ctx0" brushRef="#br1" timeOffset="-190809.37">10715 8960 998 0,'0'0'214'0,"0"0"-26"15,95-102-123-15,-44 71-46 16,11 5-19-16,3 0-49 16,-3 0-426-16</inkml:trace>
  <inkml:trace contextRef="#ctx0" brushRef="#br1" timeOffset="-190323.03">11685 8592 1197 0,'0'0'267'0,"0"0"-1"0,0 0-81 16,0 0-79-16,0 0-80 15,0 0-26-15,-5-48 0 16,5 48 0-16,-1 0 0 16,-1 0 0-16,2 0 0 15,0 0 0-15,-1 0 0 16,-1 4 0-16,-1 12 0 16,-2 8 0-16,-1 12 0 15,-2 11 0-15,2 12 0 16,1 15 0-16,2 16 0 0,2 10 0 15,-1 11 0-15,1 5 0 16,-2-1 0-16,0-11 0 16,-3-18 0-16,4-28 0 15,1-23 0-15,1-19 0 16,0-12 0-16,0-4 0 16,0 0 0-16,0 0 0 15,-2-4 0-15,-2-10 0 16,-1 0 0-16,1-3 0 15,1-1 0-15,3-4 0 16,0-9-440-16,18-7-843 16</inkml:trace>
  <inkml:trace contextRef="#ctx0" brushRef="#br1" timeOffset="-189969.02">12047 9015 946 0,'0'0'384'0,"0"0"-66"0,0 0-53 15,0 0-131-15,-3-75-134 16,2 68 0-16,1 5 0 15,0 0 0-15,0 2 0 16,0 0 0-16,0 0 0 16,0 20 0-16,0 8 0 15,7 13 0-15,5 4 0 16,-3-1 0-16,0-3 0 16,1-6 0-16,1-3 0 15,-1-3 0-15,6-1 0 16,10-8 0-16,4-12-368 15,-1-8-276-15</inkml:trace>
  <inkml:trace contextRef="#ctx0" brushRef="#br1" timeOffset="-189603.66">12320 8992 1089 0,'0'0'425'0,"0"0"-173"15,0-92 3-15,0 79-229 16,0 9-26-16,0 4 0 15,0 0 0-15,2 14 0 16,15 14 0-16,3 9 0 16,4 0 0-16,-1-7 0 15,0-7 0-15,-5-9 0 16,1-10 0-16,1-4 0 16,1-4 0-16,1-16 0 15,-4-2 0-15,0-2 0 0,-8 3 0 16,-1 4 0-1,-5 7 0-15,-2 5 0 0,-2 5 0 16,0 0 0-16,3 0 0 16,6 13 0-16,3 11 0 15,1 9 0-15,1 6 0 16,1 6 0-16,-6 3 0 16,-2 0 0-16,-1-5 0 15,-5-1 0-15,1-10 0 16,-2-12-79-16,0-10-439 15</inkml:trace>
  <inkml:trace contextRef="#ctx0" brushRef="#br1" timeOffset="-185875.32">10269 10768 718 0,'0'0'416'0,"0"0"-192"16,0 0-36-1,0 0-62-15,0 0-18 0,0 0-27 16,-8 0-29-16,8 0-12 15,0 1-23-15,0-1-1 16,0 2-8-16,0-2-8 16,2 0-3-16,20 0-9 15,17-2 10-15,10-7 2 16,-1 3-141-16,-2 5-79 16,-12 1-77-16,-20 5-296 15</inkml:trace>
  <inkml:trace contextRef="#ctx0" brushRef="#br1" timeOffset="-185685.91">10342 11076 1136 0,'0'0'297'0,"0"0"-69"15,0 0-45-15,0 0-101 16,0 0-60-16,0 0-16 15,28-12-6-15,0-1-8 16,10-1-127-16,5-1-141 16,8 0-285-16</inkml:trace>
  <inkml:trace contextRef="#ctx0" brushRef="#br1" timeOffset="-184258.74">11383 10208 515 0,'0'0'540'16,"0"0"-292"-16,0 0-57 0,0 0-63 16,0 0-42-1,9-73-28-15,-3 67-9 0,3 3-30 16,6 3-15-1,3 0-3-15,1 10 4 0,0 12-2 16,-3 9 3-16,-6 11 3 16,-9 5-2-16,-1 5-4 15,-5 6 5-15,-17 1-6 16,-1-7-1-16,2-12 2 16,4-13 0-16,6-14 5 15,6-6 9-15,5-6 14 16,0-1-4-16,0 0 7 15,0 0 7-15,21-4-41 16,7-7 0-16,8-5 0 16,3 1 0-16,-6-1 0 15,-5 2 0-15,-4 2 0 16,-2-4-141-16,-2 2-129 0,-1-3-233 16</inkml:trace>
  <inkml:trace contextRef="#ctx0" brushRef="#br1" timeOffset="-183875.16">12056 10028 971 0,'0'0'467'0,"0"0"-199"0,0 0-44 16,0 0-107-16,0 0-117 15,0 0 0-15,0-61 0 16,0 65 0-16,0 19 0 16,-1 20 0-16,-7 17 0 15,-4 14 0-15,-1 13 0 16,-4 13 0-16,-4 7 0 16,3-3 0-16,2-8 0 15,4-15 0-15,5-19 0 16,4-12 0-16,1-15 0 15,2-12 0-15,0-10 0 16,0-6 0-16,0-6 0 16,0-1 0-16,0 0 0 15,0-4 0-15,9-21 0 0,12-9 0 16,12-11 0-16,11-5-180 16,0-1-254-16,-5 3-550 15</inkml:trace>
  <inkml:trace contextRef="#ctx0" brushRef="#br1" timeOffset="-183457.06">12450 10189 1268 0,'0'0'261'0,"0"0"1"15,0 0-45-15,0 0-178 16,0 0-39-1,0 0 0-15,-14-36 0 0,-3 64 0 16,-9 13 0-16,1 8 0 16,1 5 0-16,5 1 0 15,8-3 0-15,8-4 0 16,3-9 0-16,0-7 0 16,17-5 0-16,6-6 0 15,9-3 0-15,1-3 0 16,1-1 0-16,0-3 0 15,-4-1 0-15,-3-1 0 16,-3 0 0-16,-7 0 0 16,-6 3 0-16,-3-1 0 15,-5 3 0-15,-3 2 0 0,0 2 0 16,-6 4 0-16,-18 1 0 16,-6 0 0-1,-7-1 0-15,-4-4 0 0,-2-5 0 16,3-6 0-16,5-4 0 15,4-3-339-15,4-7-329 16</inkml:trace>
  <inkml:trace contextRef="#ctx0" brushRef="#br1" timeOffset="-183253.37">12296 10383 13 0,'0'0'1251'0,"99"-93"-964"15,-26 45-54-15,6 2-93 16,7 1-59-16,-5 10-39 16,-20 11-42-16,-19 10 0 15,-20 11 0-15,-16 3 0 16,-6 14-16-16,-22 19-70 16,-26 9-35-16,-18 5-187 15,-10-2-572-15</inkml:trace>
  <inkml:trace contextRef="#ctx0" brushRef="#br1" timeOffset="-34027.78">27445 32 1017 0,'0'0'180'0,"0"0"-35"15,0 0-9-15,0 0-18 16,0 0-44-16,0 0-8 16,0 0-16-16,-6-26-23 15,6 26-7-15,0 0-13 16,0 0-3-16,0 0-4 15,2 0-13-15,12 0-8 16,9 0 20-16,12 3 1 16,5 9 13-16,5 1-7 15,2 4 0-15,1 3-2 0,3 5-3 16,1 3 3-16,-1 6 3 16,-1 4-6-16,0 7 6 15,-1 5-1-15,0 1-1 16,-1 2 1-16,1 0-4 15,-4 2 1-15,-2 4 0 16,-7 1-2-16,-3 2-1 16,-7 1 3-16,-4 2 4 15,-3-4-2-15,-3 1-1 16,-4-5-3-16,0 0 14 16,0-4-2-16,-4-5-9 15,-1-3-3-15,-1-3 2 0,3 2-2 16,-3-1-1-16,0-2 0 15,-2-1 5-15,1-6-3 16,1-6-4-16,-2-4 3 16,1-3-1-16,-2-8 0 15,0-1 0-15,0-4 0 16,-3-4 2-16,1 0-1 16,-1 0-2-16,0-3 1 15,0 0 0-15,0 2 0 16,0-1 0-16,0 3 0 15,0 1 1-15,2-1 0 16,-2-1-1-16,0 1 0 16,1-3 0-16,-1-1-13 0,0-1-89 15,0 0-45 1,0 0-39-16,0 0-173 0</inkml:trace>
  <inkml:trace contextRef="#ctx0" brushRef="#br1" timeOffset="-33410.04">28227 1296 1045 0,'0'0'297'16,"0"0"-41"-16,0 0-71 16,0 0-59-16,0 0-45 15,0 0-27-15,-15-25-51 16,15 25-3-16,0 0 0 16,0 0 0-16,0 0 0 15,0 9-28-15,9 12 8 16,9 8 19-16,6 5 2 15,-1 4-2-15,2-1 3 16,0-1-2-16,0-6 1 16,-2-4-1-16,-4-5 0 15,-3-3 0-15,-3-4 1 0,-3-4-2 16,-3-4 2-16,-2-5-1 16,-2-1 1-16,0 0 0 15,-3 0 4-15,1 0 25 16,7-2-22-16,10-17-8 15,12-14 0-15,5-6 0 16,3-2 0-16,-4-1 0 16,-9 6 0-16,-2 6 0 15,-6 3 0-15,-1 7 0 16,-7 4 0-16,1 5 0 16,-6 4 0-16,-1 2 0 15,-1 3 0-15,-2 2 0 0,0 0 0 16,0 0 0-16,0 0 0 15,0 0 0-15,0 0 0 16,0 0 0 0,-2 5 0-16,-7 6-73 0,-7 0-225 15,-5 0-317-15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1T03:58:55.42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7291 16383 760 0,'0'0'306'16,"0"0"-68"-16,0 0-72 15,0 0-46-15,0 0 2 16,0 0 12-16,-20-78-24 0,14 66-29 15,2 2-71-15,-1 1-10 16,4 4 0-16,-2 3 0 16,3 1 0-16,0-1 0 15,0 2 0-15,0 0 0 16,0 0 0-16,0 0 0 16,0 0 0-16,0 0 0 15,0 3 0-15,-1 13 0 16,-2 12 0-16,-5 10 0 15,5 8 0-15,-3 10 0 16,1 3 0-16,0 4 0 16,0 5 0-16,1 0 0 15,2-2 0-15,2-3 0 16,0 1 0-16,0-2 0 0,11 0 0 16,2-2 0-16,2-6 0 15,0-4 0-15,-3 0 0 16,1 0 0-16,-5 2 0 15,-4 2 0-15,-2-3 0 16,-1-5 0-16,-1-3 0 16,2-7 0-16,-1-3 0 15,2-3 0-15,0-7 0 16,1 3 0-16,-2-1 0 16,-1 1 0-16,-1-2 0 15,0-3 0-15,0-2 0 16,0-5 0-16,0-1 0 15,2-4 0-15,-1-4 0 0,-1 0 0 16,0-1 0-16,0-4 0 16,0 0 0-16,0 1 0 15,0-1 0-15,0 2 0 16,0-2 0-16,0 0 0 16,0 0 0-16,0 0 0 15,0 0 0-15,0 0 0 16,0 0 0-16,0 0 0 15,0 1 0-15,0-1 0 16,0 0 0-16,0 0 0 0,0 0 0 16,0 0 0-1,0 0 0-15,0 0 0 0,0 0 0 16,2 0 0-16,7 3 0 16,7 0 0-16,4-3 0 15,8 0 0-15,7 0 0 16,9 0 0-16,7 0 0 15,10 0 0-15,2-7 0 16,5 4 0-16,-2 3 0 16,-2-4 0-16,0-1 0 15,7 1 0-15,6-2 0 16,9-2 0-16,10-2 0 16,4 1 0-16,3-3 0 15,4 2 0-15,-4 3 0 16,-6-1 0-16,-6 2 0 15,-1 2 0-15,-4-2 0 16,4 2 0-16,-2-4 0 0,-3 3 0 16,0-2 0-16,-6 4 0 15,-1-3 0-15,-1 4 0 16,1 0 0-16,8-2 0 16,4 0 0-16,2 0 0 15,1 0 0-15,-4 0 0 16,-1-1 0-16,-7 4 0 15,-5-2 0-15,-3 3 0 16,-1 0 0-16,4-3 0 16,6 3 0-16,-1-1 0 0,-1 1 0 15,2 0 0-15,-4 0 0 16,1 0 0-16,0 0 0 16,1 0 0-16,1 0 0 15,1 0 0-15,3 0 0 16,3 0 0-16,-6 0 0 15,-3 0 0-15,-10 0 0 16,2 0 0-16,-5 0 0 16,-5 0 0-16,0 0 0 15,2 0 0-15,4 0 0 16,5-6 0-16,1 2 0 16,-5 1 0-16,-6 0 0 15,-7 3 0-15,-7-3 0 16,1 3 0-16,-1 0 0 15,4 0 0-15,1 0 0 16,-3 0 0-16,1 0 0 0,-1-1 0 16,1-1 0-16,4-1 0 15,3 2 0-15,-1-3 0 16,-6 1 0-16,-5 1 0 16,-6 1 0-16,-1 1 0 15,-3 0 0-15,3 0 0 16,3 0 0-16,1 0 0 15,-1 0 0-15,-7 0 0 16,-5 0 0-16,-9 0 0 16,-3 0 0-16,-2 0 0 15,1 0 0-15,2 0 0 0,2 0 0 16,4 0 0 0,2 1 0-16,-1-1 0 0,1 2 0 15,-5-2 0 1,-4 0 0-16,-3 0 0 0,-3 0 0 15,-2 0 0-15,-2 0 0 16,-1 0 0-16,-1 0 0 16,1 0 0-16,-2 0 0 15,-1 0 0-15,-2 0 0 16,-1 0 0-16,1 0 0 16,-2 0 0-16,0 0 0 15,0 0 0-15,0-3 0 16,0-5 0-16,0-1 0 15,0-1 0-15,0-2 0 16,0-2 0-16,-2-2 0 0,-4-1 0 16,0-1 0-1,-1-3 0-15,3-8 0 16,-1 0 0-16,2-3 0 16,-3-4 0-16,3-1 0 0,-3 1 0 15,-1 1 0-15,2-2 0 16,2 0 0-16,3-1 0 15,0-3 0-15,0-4 0 16,0-2 0-16,9-5 0 16,3 2 0-16,-4 4 0 0,-1 2 0 15,-1-2 0-15,1 2 0 16,-1-2 0-16,0-1 0 16,2 4 0-16,5-3 0 15,-2 8 0-15,2 1 0 16,-4 6 0-16,0 4 0 15,-1 1 0-15,-5 2 0 16,2-2 0-16,-2 1 0 16,0-4 0-16,0 2 0 15,2-2 0-15,-1 2 0 16,1 2 0-16,2 4 0 16,-1 2 0-16,-1 5 0 15,-2 1 0-15,0 4 0 16,0 0 0-16,-2 1 0 15,1 1 0-15,-1-3 0 0,1 4 0 16,-2 1 0 0,1 0 0-16,-1 2 0 0,0 1 0 15,0 0 0-15,0 2 0 16,0 0 0-16,0 0 0 16,0 0 0-16,0-3 0 15,0 3 0-15,0 0 0 16,0 0 0-16,0 0 0 15,0 0 0-15,0 0 0 16,0 0 0-16,0 0 0 16,0 0 0-16,-6 0 0 15,-10-1 0-15,-10 0 0 0,-10-1 0 16,-8 1 0-16,-1 1 0 16,-9 0 0-16,-1 0 0 15,0 1 0 1,-5 6 0-16,0 3 0 0,-2-1 0 15,-2 1 0-15,-9-4 0 16,-7 2 0-16,-8-3 0 16,-6 0 0-16,-1-1 0 15,-3-3 0-15,2 0 0 16,1-1 0-16,2 0 0 16,2 0 0-16,-1 0 0 15,-4 0 0-15,-5 0 0 16,-1 0 0-16,-2 0 0 0,2 0 0 15,7 0 0 1,2 0 0-16,5 2 0 0,5-1 0 16,-2 1 0-16,0-1 0 15,-3 0 0-15,-5 1 0 16,-2-1 0-16,-1 2 0 16,5 0 0-16,3 0 0 15,5-1 0-15,5 1 0 16,-4 0 0-16,12 1 0 15,0-1 0-15,6 2 0 16,3 0 0-16,-4 0 0 16,0-1 0-16,-4-4 0 15,2 3 0-15,-5-2 0 16,1-1 0-16,-3 0 0 0,2 0 0 16,3 0 0-16,3 2 0 15,5-1 0-15,1 2 0 16,2 0 0-16,-1 0 0 15,0-1 0-15,3 0 0 16,6-1 0-16,4-1 0 16,1 0 0-16,-1 0 0 15,0 0 0-15,-2 0 0 16,0 2 0-16,1 4 0 16,0 0 0-16,0 2 0 15,3-1 0-15,-2 0 0 16,3 1 0-16,-2-3 0 15,-1 1 0-15,-5 0 0 0,-1-2 0 16,-2-1 0 0,2-1 0-16,0 2 0 0,7-2 0 15,3 3 0-15,2-1 0 16,3 1 0-16,-4 0 0 16,0 0 0-16,2 1 0 15,0-4 0-15,3 3 0 16,0-3 0-16,-2 1 0 15,-3 1 0-15,-2-1 0 16,-2 1 0-16,0-1 0 16,2 0 0-16,3-3 0 15,9 2 0-15,2-1 0 0,6 1 0 16,1-2 0-16,0 1 0 16,0 0 0-16,0-1 0 15,2 0 0 1,-1 0 0-16,2 2 0 0,-1-2 0 15,1 1 0-15,-1-1 0 16,1 0 0-16,0 0 0 16,5 0 0-16,-2 0 0 15,1 0 0-15,2 0 0 16,-2 0 0-16,0 0 0 16,0 0 0-16,0 0 0 15,3 0 0-15,6 0 0 16,-2 0 0-16,1 0 0 15,1 0 0-15,0 0 0 0,-1 0 0 16,-1 0 0-16,-1 0 0 16,3 0 0-16,3 0 0 15,3 0 0-15,0 0 0 16,0 0 0-16,0 0 0 16,0 0 0-16,0 0 0 15,0 0 0-15,3 12 0 16,15-4-32-16,3-8-520 15</inkml:trace>
  <inkml:trace contextRef="#ctx0" brushRef="#br0" timeOffset="12627.37">11350 16829 437 0,'0'0'191'0,"0"0"-71"0,0 0-25 16,0 0 21-16,0 0-25 15,0 0-11-15,-88-41 5 16,72 32 1-16,-1-2-9 16,-2-1 13-16,-2 0-18 15,5-2-19-15,1 0-6 16,6-3 17-16,4-2-4 16,5-4-11-16,0-1-8 15,0-3-3-15,8-3-8 0,1 1-13 16,6-1 9-16,-2-1 4 15,2 1-16-15,2 0 11 16,2 1-12-16,3-1-13 16,6 0 0-16,2-1 0 15,6 2 0-15,3 1 0 16,3-1 0-16,2 3 0 16,3 2 0-16,2 1 0 15,2 5 0-15,-2 4 0 16,3 4 0-16,3 6 0 15,5 4 0-15,-3 0 0 16,6 0 0-16,-4 5 0 16,-4 5 0-16,-1 3 0 15,0-1 0-15,-3 2 0 0,1 3 0 16,-2 2 0-16,-3 5 0 16,-1 5 0-16,-4 7 0 15,-3 6 0-15,-5 8 0 16,1 3 0-16,0 5 0 15,-1 1 0-15,2 1 0 16,-3 5 0-16,-5-2 0 16,-1-2 0-16,-5-1 0 15,-5 0 0-15,-2-3 0 16,-6 2 0-16,-6-2 0 16,-3-3 0-16,0-5 0 15,0-5 0-15,-2-5 0 16,-7-1 0-16,-4-6 0 15,1-2 0-15,-4 0 0 0,-3 0 0 16,-3-2 0-16,-8 0 0 16,-4 1 0-16,-3-3 0 15,-6 1 0-15,-1-2 0 16,0-2 0-16,2-3 0 16,1-5 0-16,0-2 0 15,-1-7 0-15,-7 0 0 16,-1-4 0-16,-2-2 0 15,-4 0 0-15,-4 0 0 16,0-1 0-16,-2-6 0 16,-3-2 0-16,1-2 0 0,0-2 0 15,-2 0 0 1,-4-2 0-16,-3-1 0 16,3-2 0-16,6-3 0 15,9-4 0-15,5-8 0 0,4-4 0 16,7-5 0-16,0-1 0 15,1-1 0-15,7 1 0 16,-2-2 0-16,3 1 0 16,0-2 0-16,3 0 0 15,3 0 0-15,3-2 0 16,5 3 0-16,4 0 0 16,6 2 0-16,1 5 0 15,5-2 0-15,0-2 0 16,0 3 0-16,0 1 0 0,8 1 0 15,10 2 0-15,4-1 0 16,7 3 0-16,5 0 0 16,2 2 0-16,7 2 0 15,-3 3 0-15,-1 3 0 16,-2 5 0-16,-4 6 0 16,-2 6 0-16,4 6 0 15,10 0-60-15,-1 0-329 16,0-23-915-16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11T03:55:47.30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3913 2863 1091 0,'0'0'311'15,"0"0"-54"-15,0 0-88 16,0 0-45-16,0 0-29 15,0 0-95-15,0 0 0 16,0 0 0-16,-6-45 0 16,6 45 0-16,0 0 0 15,0 7 0-15,0 13 0 16,0 10 0-16,3 17 0 0,6 5 0 16,3 7 0-1,1 4 0-15,-2-3 0 0,4 1 0 16,-6-4 0-1,-3-6 0-15,-2-5 0 0,-3-8 0 16,1-8 0-16,-1-10 0 16,1-11 0-16,-2-4 0 15,0-5 0-15,0 0 0 16,0 0 0-16,0 0 0 16,0 0 0-16,0-10 0 15,0-12 0-15,-2-7-145 16,-1-5-265-16,-2-1-425 15</inkml:trace>
  <inkml:trace contextRef="#ctx0" brushRef="#br0" timeOffset="349.78">3828 2880 956 0,'0'0'274'16,"0"0"-25"-16,0 0-105 15,-23-81-48-15,23 69-18 16,0 2-20-16,0 2-20 16,2 1-22-16,13 1-8 15,12 0-7-15,10 5-1 16,8 1 2-16,3 0-2 16,-1 14 3-16,-5 6-3 0,-6 7 0 15,-5 8 1-15,-5 1-1 16,-7 7 0-1,-10 0 2-15,-9-2-1 0,0-3 12 16,-12-4-6-16,-18-3 4 16,-7-4 6-16,-5-4-6 15,0-6-4-15,8-7-5 16,7-6 0-16,11-4-4 16,8 0-56-16,8-4-192 15,0-16-246-15</inkml:trace>
  <inkml:trace contextRef="#ctx0" brushRef="#br0" timeOffset="752.2">4968 2549 1113 0,'0'0'412'0,"0"0"-121"16,0 0-84-16,0 0-183 15,0 0-24-15,0 0 0 16,-12-8 0-16,-3 38 0 0,-8 16 0 16,-8 24 0-1,-3 13 0-15,0 10 0 0,8 6 0 16,7-4 0-16,10-6 0 15,7-10 0-15,2-9 0 16,8-13 0-16,11-9 0 16,4-12 0-16,-1-12 0 15,-4-7 0-15,-5-9 0 16,-5-5 0-16,-2-2 0 16,-2-1 0-16,-1 0 0 15,3 0 0-15,5-7-17 16,3-15-345-16,3-12-545 15</inkml:trace>
  <inkml:trace contextRef="#ctx0" brushRef="#br0" timeOffset="1931.84">5463 2848 778 0,'0'0'344'0,"0"0"-108"16,0 0 13-16,0 0-62 16,0 0-40-16,0 0-41 15,0-42-106-15,0 42 0 16,0 0 0-16,0 0 0 0,0 0 0 15,0 10 0 1,0 16 0-16,-4 13 0 16,-5 15 0-16,-6 4 0 0,-2 2 0 15,0-3 0-15,-3-4 0 16,2-7 0-16,3-11 0 16,5-11 0-16,5-10 0 15,4-10 0-15,1-4 0 16,0 0 0-16,0 0 0 15,0-15 0-15,0-11 0 16,0-7 0-16,4-7 0 16,5-2 0-16,0-5 0 15,3 1 0-15,1-3 0 16,1 3 0-16,-1 5 0 16,-2 6 0-16,-4 9 0 0,-2 8 0 15,-2 6 0 1,0 7 0-16,-3 3 0 0,0 2 0 15,0 0 0-15,0 0 0 16,4 3 0-16,4 19 0 16,2 14 0-16,8 12 0 15,0 7 0-15,1 5 0 16,2-3 0-16,-1-3 0 16,-1-4 0-16,0-10 0 15,-4-4 0-15,-4-8 0 16,-1-8 0-16,-4-8 0 15,-3-6 0-15,-1-5 0 0,-1-1 0 16,-1 0 0-16,0 0 0 16,0 0 0-16,-1-12-216 15,-20-7-464-15</inkml:trace>
  <inkml:trace contextRef="#ctx0" brushRef="#br0" timeOffset="2096.86">5281 3200 1128 0,'0'0'328'0,"0"0"-221"16,0 0-81-16,118-22-26 0,-33 12-6 16,15-5-64-16,-4-3-451 15</inkml:trace>
  <inkml:trace contextRef="#ctx0" brushRef="#br0" timeOffset="2531.67">6191 2648 1194 0,'0'0'394'0,"0"0"-83"0,0 0-163 16,0 0-148-16,0 0 0 15,0 0 0-15,-3-47 0 16,3 47 0-16,0 0 0 16,0 22 0-16,0 15 0 15,6 22 0-15,7 20 0 16,1 12 0-16,-3 8 0 15,-1 2 0-15,-1-6 0 16,-3-7 0-16,0-6 0 16,-3-9 0-16,4-9 0 15,-4-12 0-15,-1-15 0 16,-1-13 0-16,-1-14 0 16,2-8 0-16,-2-2 0 0,0 0 0 15,1 0 0 1,1-7 0-16,-1-3 0 0,1-7 0 15,4-5 0-15,5-10-79 16,-3 0-624-16</inkml:trace>
  <inkml:trace contextRef="#ctx0" brushRef="#br0" timeOffset="3387.79">6645 2849 1121 0,'0'0'335'16,"0"0"-33"-16,0 0-38 16,0 0-239-16,0 0-25 15,0 0 0-15,0-24 0 16,0 24 0-16,0 0 0 15,0 10 0-15,0 11 0 16,3 10 0-16,3 14 0 16,1 7 0-16,-1 3 0 15,3 2 0-15,0-1 0 16,-1-7 0-16,-1-6 0 0,-4-11 0 16,-2-9 0-16,-1-9 0 15,2-8 0-15,-2-6 0 16,1 0 0-16,1 0 0 15,-2-3 0-15,0-12 0 16,0-5 0-16,-3-9 0 16,-7-6 0-16,-4-4 0 15,5-4 0-15,-1-1 0 16,1-4 0-16,0-5 0 16,0-2 0-16,3 2 0 15,4 7 0-15,2 5 0 16,0 9 0-16,0 5 0 0,0 7 0 15,5 9 0 1,2 2 0-16,4 8 0 16,4 1 0-16,7 0 0 0,9 1 0 15,2 17 0-15,0 7 0 16,-6 5 0-16,-5 6 0 16,-8 5 0-16,-9 1 0 15,-5 3 0-15,-5-4 0 16,-18-2 0-16,-5-7 0 15,1-11 0-15,8-7 0 16,8-8 0-16,8-5 0 16,3-1-16-16,0 0 16 15,0 0 5-15,3-7 6 16,11-4-11-16,5-1-9 16,5 3 6-16,0 4-4 0,3 3 4 15,0 2 0 1,-1 0-4-16,-2 12 2 0,-2 5 1 15,-5 6 4-15,-2 5-2 16,-8 4 4-16,-7 7-2 16,0 0 14-16,-13-1-7 15,-10-4 7-15,-8-6-8 16,-3-7-6-16,-3-5 0 16,1-9 0-16,3-5 0 15,6-2 0-15,6 0 0 0,8-13-5 16,5-7-212-1,7-5-111-15,1-10-398 16</inkml:trace>
  <inkml:trace contextRef="#ctx0" brushRef="#br0" timeOffset="3865.75">7182 2341 1145 0,'0'0'351'0,"0"0"-101"15,0 0-56-15,0 0-91 16,0 0-99-16,0 0-4 16,13 0 0-16,15 22 0 15,8 18 0-15,6 19 0 16,-1 16 0-16,-6 13 0 16,-2 4 0-16,-10 3 0 15,-7 0 0-15,-9-4 0 16,-4-2 0-16,-3-7 0 15,0-6 0-15,-4-10 0 16,-7-13 0-16,1-14 0 16,1-15 0-16,3-11 0 0,3-9 0 15,1-4 0-15,2 0 0 16,-3 0 0-16,-4 0 0 16,-3-4 0-16,-4-8 0 15,2-5-364-15,5-10-898 16</inkml:trace>
  <inkml:trace contextRef="#ctx0" brushRef="#br0" timeOffset="29892.58">7248 1202 1073 0,'0'0'290'0,"0"0"-98"15,0 0-72-15,0 0-35 16,0 0-36-16,0 0-20 16,0 0-10-16,0 0-16 15,-78 47 2-15,51-16 1 0,0 6-2 16,2 6 21 0,1 5-13-16,3 2 2 0,2-1-1 15,2 1-12 1,-1-4 5-16,3 3-5 0,2-1 0 15,4-3 12-15,1-2-12 16,1-8 3-16,4-7 13 16,0-7-12-16,3-4 16 15,-1-5-11-15,1-4-4 16,0-3 2-16,0-2-7 16,0 0-1-16,0-2 4 15,0-1 1-15,0 0-5 16,0 0 0-16,0 0 0 15,0 0-51-15,0 0-129 16,-3-7-216-16</inkml:trace>
  <inkml:trace contextRef="#ctx0" brushRef="#br0" timeOffset="30374.44">6761 1627 1205 0,'0'0'294'0,"0"0"-44"16,0 0-58-16,0 0-86 15,0 0-106-15,0 0 0 16,-12-19 0-16,12 19 0 15,0 0 0-15,0 0 0 16,0 7 0-16,0 9 0 16,0 8 0-16,0 10 0 15,3 2 0-15,3-1 0 16,0 1 0-16,0-6 0 16,0-6 0-16,-3-7 0 15,3-3 0-15,-3-4 0 16,1-3 0-16,-2-3 0 15,-1-3 0-15,2-1 0 16,3 0 0-16,20-7 0 16,22-21 0-16,26-14 0 0,14-11 0 15,-6 5 0-15,-16 8 0 16,-20 12 0-16,-18 10 0 16,-14 10 0-16,-8 5 0 15,-2 3 0-15,1 0 0 16,-2 6-342-16,-3 7-142 15</inkml:trace>
  <inkml:trace contextRef="#ctx0" brushRef="#br0" timeOffset="31553.65">4659 6395 947 0,'0'0'193'0,"0"0"53"16,0 0-23-16,0 0-62 16,0 0-26-16,0 0-20 15,-20-55-88-15,17 53-27 16,3 2 0-16,0 0 0 16,0 0 0-16,0 0 0 15,0 2 0-15,-2 15 0 16,2 9 0-16,-2 11 0 0,2 4 0 15,0 4 0 1,0-1 0-16,0 0 0 16,0 0 0-16,0-1 0 15,0-2 0-15,0-4 0 16,4-6 0-16,1-4 0 16,-2-9 0-16,-3-5 0 0,0-8 0 15,0-2 0-15,0-3 0 16,0 0 0-16,0 0 0 15,0 0 0-15,0-10 0 16,0-9 0-16,0-6 0 16,-6-4-229-16,0 2-193 15,3 2-213-15</inkml:trace>
  <inkml:trace contextRef="#ctx0" brushRef="#br0" timeOffset="32154.93">4580 6297 430 0,'0'0'554'16,"0"0"-286"-16,0 0-84 15,0 0-50-15,-6-79-52 16,6 64-15-16,7 1-23 15,13 1-9-15,7 0-14 0,6 3-4 16,1 5 2 0,7 5-10-16,-3 0 1 0,-2 8-1 15,0 15-8-15,-8 8 0 16,-3 6-1-16,-9 8 0 16,-11 3 1-16,-5 0-1 15,0-2 4-15,-22-7 1 16,-7-4-4-16,-2-8 3 15,1-10-2-15,5-6 4 16,8-7 1-16,7-4-1 16,7 0 0-16,3 0 9 15,0 0 3-15,0-8-6 0,0 1-12 16,12-4-3 0,6 3-7-16,12 1-3 15,4 2 4-15,6 2 7 16,-1 3-8-16,0 0 6 0,-2 10 0 15,-1 5-3-15,-9 2 2 16,-5 2 1-16,-9 4-1 16,-10 4 5-16,-3 4 0 15,-3 2 6-15,-22 1 7 16,-8-2 4-16,-7-3 0 16,-3-4-7-16,-1-4-3 15,0-4-1-15,2-5-4 16,6-3 1-16,9-3-3 15,5-2 0-15,4-4-68 16,6 0-132-16,5-3-179 0</inkml:trace>
  <inkml:trace contextRef="#ctx0" brushRef="#br0" timeOffset="32715.92">5806 6404 1035 0,'0'0'373'16,"0"0"-154"-16,0 0-40 15,0 0-51-15,0 0-62 16,0 0-19-16,-13 0-47 16,29-8 0-16,23-2-12 15,13-1-8-15,9 0-20 16,0 5-127-16,-11 6-28 16,-14 0-71-16,-17 15-221 0</inkml:trace>
  <inkml:trace contextRef="#ctx0" brushRef="#br0" timeOffset="32888.26">5936 6621 1307 0,'0'0'236'16,"0"0"33"-16,0 0-110 16,0 0-107-16,0 0-45 15,0 0-7-15,118-71-7 16,-72 61-6-16,3 5-107 15,-7 2-163-15,-12 2-270 16</inkml:trace>
  <inkml:trace contextRef="#ctx0" brushRef="#br0" timeOffset="34038.98">7664 6086 1180 0,'0'0'280'0,"0"0"-47"16,0 0-32-16,-26-72-91 0,25 66-67 16,-1 3-43-1,1 3 0-15,-1 0 0 0,2 0 0 16,-1 22 0-16,1 14 0 15,0 18 0-15,0 17 0 16,7 8 0-16,7 4 0 16,5 1 0-16,2-6 0 15,-4-7 0-15,-1-9 0 16,-4-10 0-16,-6-9 0 16,3-13 0-16,-8-11 0 15,1-12 0-15,-2-7 0 16,0-2 0-16,0-19 0 15,0-10 0-15,-5-4-85 16,-5-2-201-16,-4 2-128 16,-3-2-350-16</inkml:trace>
  <inkml:trace contextRef="#ctx0" brushRef="#br0" timeOffset="34349.92">7601 6120 919 0,'0'0'257'0,"0"0"0"16,-5-93-109-16,5 70-38 16,0 7-7-16,0 4-31 15,11 6-52-15,22 6-20 16,13 0-11-16,8 8 11 16,4 18 0-16,-6 5 7 15,-10 10 3-15,-11 4-1 0,-8 7-1 16,-14 5 0-16,-9 2 3 15,0-1-2 1,-20-3 2-16,-13-10-2 0,-4-9 0 16,-3-13 1-16,1-7-1 15,6-7-7-15,6-8-2 16,10-1-4-16,12 0-111 16,5-16-158-16,22-8-384 15</inkml:trace>
  <inkml:trace contextRef="#ctx0" brushRef="#br0" timeOffset="34705.14">8268 6163 1121 0,'0'0'336'0,"0"0"-63"16,0-71-13-16,0 56-203 15,0 5-57-15,-3 6 0 16,2 3 0-16,1 1 0 16,0 0 0-16,0 0 0 15,0 11 0-15,0 13 0 16,0 12 0-16,0 10 0 0,0 9 0 16,4 4 0-1,5 5 0-15,-2-4 0 0,2-4 0 16,-4-6 0-16,-1-8 0 15,1-12 0-15,-4-7 0 16,1-9 0-16,-1-8 0 16,1-5 0-16,-1-1 0 15,7 0 0-15,6 4-49 16,9-2-251-16,4-1-225 16</inkml:trace>
  <inkml:trace contextRef="#ctx0" brushRef="#br0" timeOffset="35683.91">8650 6467 1066 0,'0'0'267'0,"0"0"46"16,6-81-121-16,-6 65-42 16,0 4-91-16,0 4-59 15,0 5 0-15,-2 3 0 16,-1 0 0-16,0 0 0 15,-4 3 0-15,-8 17 0 16,-4 7 0-16,-2 10 0 16,1 4 0-16,5-1 0 15,5-2 0-15,7-3 0 16,3-8 0-16,0-6 0 16,3-7 0-16,13-5 0 0,1-8 0 15,8-1 0 1,4-3 0-16,0-14 0 0,0-5 0 15,-6-4 0-15,-4-1 0 16,-8-3 0-16,-5 1 0 16,-4-4 0-16,-2 1 0 15,0 0 0-15,-6 1 0 16,-3 7 0-16,0 8 0 16,3 5 0-16,6 7 0 15,0 4 0-15,0 0 0 16,0 0 0-16,0 17 0 15,0 10 0-15,15 6 0 16,-2 5 0-16,1-3 0 16,1 3 0-16,-3-6 0 15,2-5 0-15,2-8 0 0,-2-6 0 16,0-7 0-16,2-6 0 16,2 0 0-16,3-11 0 15,4-12 0-15,-5-4 0 16,-1-2 0-16,-4-3 0 15,-6 0 0-15,-3-2 0 16,-3 0 0-16,-3 8 0 16,0 4 0-16,0 5 0 15,0 11 0-15,0 1 0 16,0 5 0-16,0 0 0 0,0 3 0 16,3 14 0-1,9 3 0-15,0 8 0 0,3-4 0 16,3-4 0-16,-2-4 0 15,2-8 0-15,-2-5 0 16,1-3 0-16,1 0 0 16,-3-9 0-16,-1-8 0 15,-1-3 0-15,-2-5 0 16,-3 0 0-16,-2-1 0 16,-3 1 0-16,-3 1 0 15,0 3 0-15,0 5 0 16,0 8 0-16,0 3 0 15,0 5 0-15,0 0 0 16,0 5 0-16,4 14 0 16,4 10 0-16,4 7 0 0,-3 8 0 15,-3 7 0-15,-5 5 0 16,-1 7 0-16,0 0 0 16,-1-1 0-16,-14-1 0 15,-5-6 0-15,-1-7 0 16,-3-8 0-16,-2-9 0 15,0-8 0-15,3-9 0 16,0-8 0-16,1-6 0 16,1 0 0-16,6-7 0 15,8-17-310-15,7-16-305 0</inkml:trace>
  <inkml:trace contextRef="#ctx0" brushRef="#br0" timeOffset="36125.42">10191 5832 1372 0,'0'0'305'0,"0"0"-36"16,0 0-168-16,0 0-101 16,0 0 0-16,0 0 0 15,-19 23 0-15,19 10 0 16,0 2 0-16,0-2 0 0,0-6 0 16,7-10 0-1,2 0 0-15,3-6 0 0,4-1-139 16,1-3-169-16,1-7-147 15</inkml:trace>
  <inkml:trace contextRef="#ctx0" brushRef="#br0" timeOffset="36333.05">10421 5841 1312 0,'0'0'307'16,"0"0"6"-16,0 0-198 15,0 0-115-15,0 0 0 16,0 0 0-16,7-9 0 16,-4 29 0-16,0 9 0 0,-3 8 0 15,0 2 0-15,0 1-282 16,0-4-236-16</inkml:trace>
  <inkml:trace contextRef="#ctx0" brushRef="#br0" timeOffset="36965.75">10767 6000 1244 0,'0'0'307'0,"0"0"21"15,0 0-160 1,0 0-168-16,0 0 0 0,0 0 0 15,-24-58 0-15,24 69 0 16,0 16 0-16,0 11 0 16,11 7 0-16,-5 2 0 15,-1 1 0-15,-2-3 0 16,-3-6 0-16,0-6 0 16,0-12 0-16,0-11 0 15,0-7 0-15,0-3 0 16,0-10 0-16,-5-18 0 15,-6-10 0-15,0-9 0 16,-2-4 0-16,4 1 0 0,3 4 0 16,3 7 0-16,3 9 0 15,0 10 0-15,0 8 0 16,14 9 0-16,11 3 0 16,9 8 0-16,9 20 0 15,2 9 0-15,-3 4 0 16,-2 6 0-16,-4 0 0 15,-6 2 0-15,-6-3 0 16,-5-5 0-16,-2-9 0 16,-5-12 0-16,-5-11 0 15,0-9 0-15,1 0 0 16,4-22 0-16,1-14 0 16,-1-11 0-16,-4-3 0 15,-8-6 0-15,0 0 0 0,0-3 0 16,-3 5 0-16,-3 9 0 15,1 12 0-15,2 17 0 16,3 9 0-16,0 5 0 16,0 2 0-16,9 11 0 15,20 18 0-15,8 10-119 16,-1 3-303-16,-2-2-352 16</inkml:trace>
  <inkml:trace contextRef="#ctx0" brushRef="#br0" timeOffset="37298.4">11668 6082 1294 0,'0'0'320'0,"0"0"-56"16,0 0-140-16,0 0-79 16,0 0-45-16,0 0 0 15,-76-20 0-15,49 50 0 16,-1 6 0-16,5 4 0 15,6-3 0-15,9-1 0 16,8-6 0-16,0-5 0 16,11-5 0-16,8-8 0 15,5-4 0-15,2-8 0 16,1 0 0-16,-3-9 0 16,-3-9 0-16,-7-5 0 0,-4-4 0 15,-7-1 0 1,-3 0 0-16,0 3 0 0,-8 0 0 15,-9 5 0-15,-6 4 0 16,1 6 0-16,1 7 0 16,5 3-22-16,8 0-457 15</inkml:trace>
  <inkml:trace contextRef="#ctx0" brushRef="#br0" timeOffset="37606.26">12029 5707 1089 0,'0'0'442'16,"0"0"-147"-16,0 0-74 15,0 0-221-15,0 0 0 16,0 0 0-16,1-25 0 16,-1 25 0-16,0 0 0 15,0 0 0-15,0 6 0 16,2 5 0-16,4 6 0 0,3 3 0 16,0 5 0-16,3 0-165 15,-2-6-281-15</inkml:trace>
  <inkml:trace contextRef="#ctx0" brushRef="#br0" timeOffset="37787.1">12251 5663 1550 0,'0'0'401'0,"0"0"-305"16,0 0-96-16,0 0 0 15,0 0 0-15,0 0 0 16,11-53 0-16,-5 64 0 15,1 14 0-15,1 8 0 16,-5 10 0-16,-3 1-325 16,-15-2-411-16</inkml:trace>
  <inkml:trace contextRef="#ctx0" brushRef="#br0" timeOffset="39114">4917 8161 434 0,'0'0'343'16,"0"0"-118"-16,0 0-28 15,0 0-31-15,-6-71-11 16,3 63-26-16,2 3-15 15,-1 2-1-15,2 3-45 16,-1 0-35-16,1 0-14 16,0 0-15-16,-2 11-4 15,-1 13 1-15,-3 17 3 0,-3 13 29 16,-3 9-24 0,-1 9-9-16,-5 2 0 0,1 1 0 15,1-5 0-15,4-6 0 16,2-12 0-16,4-16 0 15,4-16 0-15,1-10 0 16,1-8 0-16,0-2 0 16,0-10 0-16,0-18 0 15,0-12 0-15,0-11 0 16,6-5 0-16,7-4 0 16,-4 5 0-16,-1-2 0 15,2 4 0-15,-4 1 0 16,3 3 0-16,2 6 0 15,-4 8 0-15,-1 9 0 16,-2 11 0-16,-2 5 0 0,-1 8 0 16,-1 2 0-16,0 0 0 15,2 0 0-15,4 8 0 16,4 16 0-16,8 13 0 16,3 9 0-16,1 6 0 15,-2 5 0-15,1-4 0 16,-2 0 0-16,-4-4 0 15,3-1 0-15,-5-5 0 16,-2-6 0-16,-4-7 0 16,1-10 0-16,-5-7 0 15,-3-7 0-15,0-4 0 16,0-1 0-16,0-1 0 0,0 0 0 16,0 2-126-16,-18-2-313 15,-5 0-655-15</inkml:trace>
  <inkml:trace contextRef="#ctx0" brushRef="#br0" timeOffset="39289.51">4790 8622 958 0,'0'0'400'0,"0"0"-213"15,0 0 13-15,0 0-72 16,0 0-104-16,0 0-24 15,106-46-3-15,-36 33-1 0,11-2-33 16,1-2-168 0,-6-1-199-16</inkml:trace>
  <inkml:trace contextRef="#ctx0" brushRef="#br0" timeOffset="39586.12">5848 8372 1389 0,'0'0'201'15,"0"0"18"-15,0 0-7 16,0 0-186-16,0 0-26 16,0 0 0-16,42-10 0 15,-11 10 0-15,-1 0-27 16,-5 10-163-16,-10 8-157 16,-15 5-356-16</inkml:trace>
  <inkml:trace contextRef="#ctx0" brushRef="#br0" timeOffset="39730.24">5900 8622 1147 0,'0'0'337'0,"0"0"-160"15,0 0-42-15,0 0-119 16,91-46-16-16,-46 31-7 16,7-2-111-16,-2-1-386 15</inkml:trace>
  <inkml:trace contextRef="#ctx0" brushRef="#br0" timeOffset="41230.91">7562 8138 1216 0,'0'0'230'0,"0"0"5"15,-15-74-22-15,8 53-71 16,1 5-131-16,3 4-11 16,-1 6 0-16,4 3 0 15,0 3 0-15,0 0 0 16,0 0 0-16,0 16 0 15,0 11 0-15,13 10 0 16,2 10 0-16,6 8 0 0,-1 4 0 16,0 1 0-1,2-4 0-15,-1-9 0 16,-3-10 0-16,0-12 0 0,-6-10 0 16,-2-10 0-16,-5-4 0 15,-1-1 0-15,2-1 0 16,2-16 0-16,4-10 0 15,0-6 0-15,-3-5 0 16,-1-6 0-16,-3-2 0 16,-2-2 0-16,0 3 0 15,0 8 0-15,2 9 0 16,-2 13 0-16,-2 5 0 16,3 10 0-16,-4 0 0 0,5 0 0 15,4 13 0-15,0 13 0 16,9 15 0-16,-5 8 0 15,0 10 0-15,-2 2 0 16,4-4 0-16,1-9 0 16,4-13 0-16,2-14 0 15,7-11 0-15,2-10 0 16,10-4 0-16,-3-21 0 16,-4-11 0-16,-7-4 0 15,-5-7 0-15,-8-5 0 16,-5-8 0-16,-5-3 0 15,-4 1 0-15,0 2 0 16,-15 10 0-16,-7 9 0 0,-2 10 0 16,-6 10 0-16,-1 8 0 15,-8 10 0-15,-4 3 0 16,1 14 0-16,3 15 0 16,7 4-257-1,9-6-251-15</inkml:trace>
  <inkml:trace contextRef="#ctx0" brushRef="#br0" timeOffset="42045.54">8474 8325 1066 0,'0'0'192'0,"0"0"42"15,0 0-109-15,0 0-25 0,0 0-40 16,0 0-31-16,0 0-23 16,-15 3-6-16,15 7-1 15,12 3 1-15,9-2 1 16,4-2-1-16,1-5 0 15,2-3 5-15,-3-1-2 16,-4 0 0-16,0-8 0 16,-5-8 2-16,-2-1-4 15,1-4-1-15,-8-1-6 16,-1-1 3-16,-4 0 3 16,-2 1 5-16,0 1 1 15,0 1-2-15,-9 6 2 16,-2 1 2-16,-5 6 6 15,1 4-2-15,-6 3-8 16,-3 0-1-16,3 8-3 0,-3 12-1 16,5 6 1-16,2 3-2 15,4 4-1-15,4 2-1 16,3-1 2-16,3-2 1 16,3 0-2-16,0-6 0 15,5-2 0-15,13-2 1 16,9-7-1-16,11-4-5 15,10-5-31-15,10-6-73 16,6 0-96-16,1-2-200 16,-9-8-639-16</inkml:trace>
  <inkml:trace contextRef="#ctx0" brushRef="#br0" timeOffset="42534.05">9153 8300 716 0,'0'0'315'15,"0"0"-35"-15,0 0-108 16,0 0-34-16,0-74-12 16,0 63 6-16,0 4-34 15,-6 3-28-15,1 3-70 16,-4 1 0-16,2 0 0 15,-4 3 0-15,-1 13 0 0,-1 9 0 16,1 5 0 0,0 2 0-16,3 1 0 0,5-3 0 15,4-7 0 1,0-8 0-16,0-6 0 0,3-9 0 16,10 0 0-16,5 0 0 15,6-11 0-15,-6-5 0 16,4-4 0-16,-6 0 0 15,-5-3 0-15,-2 3 0 16,0 3 0-16,-6 2 0 16,1 7 0-16,-2 2 0 15,-1 6 0-15,1 0 0 16,1 0 0-16,1 11 0 16,4 7 0-16,2 5 0 0,4 4 0 15,0-4 0-15,2 0 0 16,1-5 0-16,0-3 0 15,1-5-118-15,-2-6-79 16,2-4-58-16,3 0-306 16</inkml:trace>
  <inkml:trace contextRef="#ctx0" brushRef="#br0" timeOffset="43163.76">9684 7981 507 0,'0'0'421'0,"0"0"-141"16,0 0-37-16,-8-77-62 15,4 59 6-15,1 3-32 16,0 2-82-16,1 8-73 15,1 2 0-15,1 3 0 16,0 0 0-16,0 0 0 0,0 20 0 16,0 14 0-16,0 16 0 15,0 11 0 1,3 6 0-16,7 2 0 0,4 1 0 16,-1-8 0-16,2-8 0 15,0-12 0-15,3-11 0 16,-2-10 0-16,2-13 0 15,0-8 0-15,0 0 0 16,-3-12-185-16,-8-9-77 16,-7-6-169-16</inkml:trace>
  <inkml:trace contextRef="#ctx0" brushRef="#br0" timeOffset="43952.75">9494 8249 1173 0,'0'0'234'0,"0"0"-76"16,0 0-93-16,0 0-56 16,129-17 5-16,-50 11-6 15,3 1-3-15,-8-3-5 16,-11-1 0-16,-14 1-4 16,-13-2-9-16,-8-2-13 15,-11-4 8-15,-4-2 16 16,-8-2 2-16,-4-5 7 15,-1-1 11-15,0-4 32 0,0-3 28 16,-1-2 17 0,-4-3-17-16,-1 2-1 0,-1 6-36 15,4 5-41-15,0 7 0 16,3 8 0-16,-2 6 0 16,2 4 0-16,0 0 0 15,0 21 0-15,5 15 0 16,7 13 0-16,0 7 0 15,-5 10 0-15,-2 4 0 16,-1 2 0-16,-3-5 0 16,1-13 0-16,2-16 0 15,-2-15 0-15,4-13 0 16,-3-10 0-16,5 0 0 16,6-6 0-16,7-17 0 15,5-5 0-15,-2-4 0 0,-2-1 0 16,-7 4 0-16,0 5 0 15,-3 5 0-15,-2 10 0 16,-1 6 0-16,5 3 0 16,5 0 0-16,0 8 0 15,1 4 0-15,-3 3 0 16,-1-1 0-16,-2-4 0 16,1-3 0-16,3-7 0 15,2 0 0-15,5-7 0 16,2-15 0-16,1-7 0 15,-4 1 0-15,0 0 0 16,-8 0 0-16,-5 3 0 0,-4 5 0 16,-7 0 0-1,0 4 0-15,0 3 0 16,-10 6 0-16,-1 4 0 0,-4 3 0 16,-4 0 0-16,0 16 0 15,4 7 0-15,-2 5 0 16,7 5 0-16,2 7 0 15,4 1 0-15,4-4 0 16,0-6 0-16,18-9 0 16,18-5 0-16,22-9 0 15,25-8-76-15,16 0-28 16,8-5-193-16,-10-12-167 16</inkml:trace>
  <inkml:trace contextRef="#ctx0" brushRef="#br0" timeOffset="44377.76">10967 8013 359 0,'0'0'1002'0,"0"0"-739"0,0 0-2 16,0 0-140-16,0 0-80 15,0 0-41-15,79-48 0 16,-39 69 0-16,-2 9 0 16,-9 8 0-16,-5 8 0 15,-12 4 0-15,-5 3 0 16,-7-6 0-16,0-7 0 15,-4-15 0-15,-2-12 0 16,2-13 0-16,2 0 0 16,1-25 0-16,1-15 0 15,0-9 0-15,0-4 0 16,12 3 0-16,7 6 0 16,2 10 0-16,0 12 0 15,3 6 0-15,1 10 0 0,5 3-235 16,-6 3-324-16</inkml:trace>
  <inkml:trace contextRef="#ctx0" brushRef="#br0" timeOffset="44799.44">13093 7346 808 0,'0'0'678'0,"0"0"-444"0,0 0 4 15,0 0-149-15,0 0-89 16,0 0 0-16,9-11-9 15,-5 29-11-15,2 3 20 16,2-2-34-16,4-4-140 16,4-6-101-16,1-9-159 15</inkml:trace>
  <inkml:trace contextRef="#ctx0" brushRef="#br0" timeOffset="44951.82">13261 7301 1010 0,'0'0'313'15,"0"0"-40"-15,0 0-89 16,0 0-78-16,0 0-106 0,0 0-7 16,26 31 7-16,-17 4 0 15,-3 5 0-15,-2 4-138 16,1-5-331-16</inkml:trace>
  <inkml:trace contextRef="#ctx0" brushRef="#br0" timeOffset="45915.87">14009 7830 1163 0,'0'0'287'0,"0"0"-38"15,-25-88-33-15,20 70-84 16,0 9-132-16,4 5 0 16,1 4 0-16,0 0 0 15,0 25 0-15,0 17 0 0,3 14 0 16,11 11 0 0,-3 2 0-16,3 1 0 0,-5-2 0 15,6-6 0-15,-5-10 0 16,-1-14 0-16,-2-16 0 15,-4-11 0-15,-1-11 0 16,-2 0 0-16,0-7 0 16,0-23 0-16,0-15 0 15,0-15 0-15,-6-6 0 16,-3-7 0-16,-1-3 0 16,-2 1 0-16,-3 2 0 15,3 6 0-15,2 10 0 16,5 8 0-16,4 8 0 15,1 5 0-15,0 11 0 16,3 5 0-16,13 6 0 0,11 5 0 16,7 6 0-16,5 3 0 15,0 3 0-15,-6 16 0 16,-3 6 0-16,-8 6 0 16,-8 6 0-16,-9 3 0 15,-5 6 0-15,-16 1 0 16,-19-1 0-16,-11-3 0 15,-6-4 0-15,-3-8 0 16,3-6 0-16,10-8 0 16,12-3 0-16,13-5 0 15,10-1 0-15,7 2 0 16,0 5 0-16,21 5 0 16,19 0 0-16,15 4 0 15,11 0 0-15,4 2 0 0,0 2 0 16,0 0 0-16,-5-1 0 15,-4-4 0-15,-8-4-67 16,-2-6-153-16,-6-6-117 16,-8-5-482-16</inkml:trace>
  <inkml:trace contextRef="#ctx0" brushRef="#br0" timeOffset="46621.13">14777 8067 1155 0,'0'0'175'0,"0"0"102"16,-11-75-76 0,-3 60-53-16,2 5-61 0,-1 6-83 15,-1 4-4 1,-4 0 0-16,-4 8 0 0,1 15 0 16,-3 7 0-16,5 4 0 15,2 5 0-15,6 0 0 16,3-5 0-16,6-6 0 15,2-5 0-15,0-9 0 16,18-7 0-16,5-4 0 16,8-3 0-16,3 0 0 15,-4-14 0-15,-3-8 0 16,-3-3 0-16,-3-3 0 16,-8-2 0-16,0-1 0 0,-6 1 0 15,-6 4 0-15,-1 5 0 16,0 2 0-16,0 9 0 15,0 6 0-15,0 3 0 16,0 1 0-16,0 0 0 16,0 10 0-16,0 11 0 15,0 4 0-15,0 4 0 16,0-4 0-16,8 1 0 16,5-6 0-16,-1-3 0 15,3-3 0-15,-3-4 0 16,3-5 0-16,3-5 0 15,1 0 0-15,2-16 0 16,3-9 0-16,-4-3 0 16,-3-4 0-16,-2 1 0 0,-6 2 0 15,-6 0 0-15,-2 7 0 16,-1 6 0-16,0 7 0 16,0 5 0-16,0 4 0 15,0 0 0-15,0 0 0 16,-3 11 0-16,-1 8 0 15,1 7 0-15,3 0 0 16,0 4 0-16,0-1 0 16,4 2 0-16,5-5 0 15,2 0 0-15,-2-7 0 16,-3-4 0-16,1-7 0 16,0-5 0-16,3-3 0 15,0 0-99-15,2-14-181 0,-5-16-237 16</inkml:trace>
  <inkml:trace contextRef="#ctx0" brushRef="#br0" timeOffset="46787.01">14995 7728 1230 0,'0'0'374'0,"0"0"-51"16,0 0-203-16,0 0-120 15,0 0 0-15,0 0-47 0,2 17-97 16,13 19-174-16,-2 0-366 16</inkml:trace>
  <inkml:trace contextRef="#ctx0" brushRef="#br0" timeOffset="47717.95">15266 7985 1074 0,'0'0'298'0,"0"0"-7"15,0 0-118-15,0 0-106 16,0 0-49-16,0 0-4 16,65 16 4-16,-47 10 4 0,-2 4 31 15,-2 5-34-15,-4 4-19 16,-6 1 0-16,-4-2 0 15,0-7 0-15,0-12 0 16,0-11 0-16,0-8 0 16,0 0 0-16,-1-15 0 15,-1-12 0-15,1-8 0 16,1-5 0-16,0 2 0 16,0 0 0-16,1 4 0 15,7 3 0-15,1 6 0 16,1 4 0-16,1 8 0 15,-2 3 0-15,5 6 0 0,2 4 0 16,4 0 0-16,4 17 0 16,-3 5 0-16,-1 5 0 15,-5 6 0-15,-2 1 0 16,-3-1 0-16,2-2 0 16,0-7 0-16,-1-7 0 15,3-7 0-15,0-8 0 16,5-2 0-16,2-8 0 15,2-13 0-15,1-7 0 16,-2-3 0-16,-4-2 0 16,-3-1 0-16,-5-1 0 15,0 2 0-15,-2 2 0 16,-5 5 0-16,-1 8 0 16,-2 7 0-16,0 11 0 15,0 0 0-15,0 5 0 0,0 15 0 16,0 7 0-16,4-2 0 15,8-2 0-15,3-5 0 16,3-9 0-16,-3-4 0 16,1-5 0-16,1 0 0 15,2 0 0-15,2-13 0 16,3-5 0-16,0-4 0 16,-4-4 0-16,-5-2 0 15,-5 0 0-15,-6 3 0 16,-4 5 0-16,0 4 0 15,0 7 0-15,0 6 0 0,0 3 0 16,0 0 0 0,0 2 0-16,0 16 0 0,3 10 0 15,6 5 0-15,0 7 0 16,4 5 0-16,-2 6 0 16,-4 8 0-16,-4 2 0 15,-3 1 0-15,0-5 0 16,-7-3 0-16,-13-7 0 15,-4-5 0-15,-7-7 0 16,-6-2 0-16,-4-8 0 16,-1-5 0-16,-5-6 0 15,-4-8 0-15,-6-6 0 0,1 0 0 16,5-16-72 0,15-18-272-16,12-15-428 0</inkml:trace>
  <inkml:trace contextRef="#ctx0" brushRef="#br0" timeOffset="48031">16326 7367 1174 0,'0'0'213'0,"0"0"39"0,0 0-69 16,0 0-89-16,0 0-45 16,0 0-39-16,4-16-10 15,-4 16-11-15,0 6-4 16,4 8 4-16,1 6 11 15,1 4-36-15,0-1-160 16,3-8-142-16,3-9-729 16</inkml:trace>
  <inkml:trace contextRef="#ctx0" brushRef="#br0" timeOffset="48210.82">16497 7393 1005 0,'0'0'313'0,"0"0"12"15,0 0-105-15,0 0-111 16,0 0-77-16,0 0-32 16,6-13-21-16,-6 27 7 15,5 7 9-15,1 0-124 16,2-3-140-16,6-4-277 16</inkml:trace>
  <inkml:trace contextRef="#ctx0" brushRef="#br0" timeOffset="59777.55">8703 2891 187 0,'0'0'1060'15,"0"0"-880"-15,0 0 12 16,0 0-63-16,0 0-44 16,0 0-41-16,3-18-32 0,5 14-10 15,10-1-2-15,4 1-12 16,5 3 2-16,-3 1-81 15,-3 0-142-15,-12 14-180 16,-8 4-577-16</inkml:trace>
  <inkml:trace contextRef="#ctx0" brushRef="#br0" timeOffset="59936.36">8747 3086 581 0,'0'0'641'0,"0"0"-421"15,0 0-39-15,0 0-120 16,0 0-58-16,0 0-3 0,86-12-1 16,-36 1-14-16,5-4-334 15</inkml:trace>
  <inkml:trace contextRef="#ctx0" brushRef="#br0" timeOffset="60503.92">10682 1608 1242 0,'0'0'283'0,"0"0"11"16,0 0-115 0,0 0-130-16,0 0-49 0,0 0 0 15,0 0 0-15,-19-42 0 16,17 42 0-16,2 0 0 16,0 0 0-16,0 14 0 15,0 12 0-15,6 17 0 16,10 15 0-16,-2 8 0 15,7 3 0-15,-4 1 0 16,0-5 0-16,-2-7 0 16,-3-11 0-16,-3-10 0 15,-2-10 0-15,-4-11 0 16,-1-9 0-16,-2-7 0 16,0 0 0-16,1 0 0 0,-1-14 0 15,0-9 0-15,0-8-131 16,-1-3-350-16,-11-1-634 15</inkml:trace>
  <inkml:trace contextRef="#ctx0" brushRef="#br0" timeOffset="60820.57">10613 1580 948 0,'0'0'269'0,"0"0"-21"16,0 0-64-16,0 0-77 15,0 0-19-15,0 0-31 16,-4-75-17-16,23 72-18 0,13 1-22 16,14 2 0-16,6 0 3 15,0 0 3-15,-4 15 6 16,-8 7-12-16,-7 3 0 16,-8 3 5-16,-8 5-5 15,-10 3 0-15,-7 3 0 16,0 0 0-16,-19-4 8 15,-6-4-5-15,-4-8 2 16,2-7 4-16,2-6-8 16,4-4-1-16,2-4-5 15,7-2-146-15,7 0-134 16,5-3-429-16</inkml:trace>
  <inkml:trace contextRef="#ctx0" brushRef="#br0" timeOffset="61169.52">11753 1337 1128 0,'0'0'330'16,"0"0"-9"-16,0 0-94 15,0 0-186-15,0 0-41 0,0 0 0 16,-37 95 0 0,14-17 0-16,-2 13 0 0,4 8 0 15,11 2 0-15,7-1 0 16,3-12 0-16,7-12 0 16,18-15 0-16,4-14 0 15,4-13 0-15,-2-13 0 16,-4-8 0-16,-6-9 0 15,-2-4 0-15,5 0 0 16,7-13 0-16,2-11-147 16,-3-8-499-16</inkml:trace>
  <inkml:trace contextRef="#ctx0" brushRef="#br0" timeOffset="61957.15">12189 1631 1600 0,'0'0'276'0,"0"0"-105"15,0 0-171-15,0 0 0 16,0 0 0-16,0 0 0 0,0-25 0 16,0 25 0-16,0 0 0 15,0 11 0-15,0 13 0 16,0 11 0-16,0 12 0 16,0 2 0-16,0-1 0 15,3-3 0-15,0-9 0 16,0-9 0-16,0-7 0 15,-2-11 0-15,1-6 0 16,-1-3 0-16,1 0 0 16,-1 0 0-16,-1 0 0 15,0-7 0-15,0-12 0 16,0-10 0-16,-1-11 0 0,-5-4 0 16,1-2 0-1,2 1 0-15,3 0 0 0,0 4 0 16,0 1 0-1,5 5 0-15,7 8 0 0,4 6 0 16,-2 8 0-16,0 9 0 16,6 4 0-16,-2 0 0 15,2 6 0-15,0 11 0 16,-5 2 0-16,-5 4 0 16,-8 0 0-16,-2 5 0 15,0-4 0-15,-11-3 0 16,-1-9 0-16,5-4 0 15,6-7 0-15,1-1 0 0,0 0 0 16,0 0 0-16,0 0 0 16,14 0 0-16,6 3 0 15,7 6 0-15,1 2 0 16,-1 3 0-16,-2 4 0 16,-7 3 0-16,-3 2 0 15,-6 0 0-15,-7 2 0 16,-2-1 0-1,-5 4 0-15,-17-3 0 0,-8 1 0 16,-3-4 0-16,0-6 0 16,2-5 0-16,10-5 0 15,5-5 0-15,8-1-162 16,8-1-268-16,22-19-968 16</inkml:trace>
  <inkml:trace contextRef="#ctx0" brushRef="#br0" timeOffset="62602.89">12874 1389 362 0,'0'0'1031'0,"0"0"-753"0,-2-84 12 15,-1 70-204-15,3 6-86 16,0 6 0-16,0 2 0 15,0 0 0-15,0 0 0 16,0 8 0-16,0 27 0 16,3 22 0-16,12 22 0 15,4 14 0-15,2 7 0 16,-3 0 0-16,0-3 0 16,-3-10 0-16,-3-12 0 15,-3-11 0-15,-3-12 0 16,-3-11 0-16,3-11 0 15,-6-8 0-15,1-11 0 16,-1-6 0-16,0-5 0 0,2 0 0 16,-2 0 0-16,0 0 0 15,0-9 0-15,0-5 0 16,0-5 0-16,0-3 0 16,15-5-130-16,7-3-685 15</inkml:trace>
  <inkml:trace contextRef="#ctx0" brushRef="#br0" timeOffset="63141.84">13745 1560 1328 0,'0'0'239'0,"0"0"103"16,0 0-204-16,0 0-138 15,0 0 0-15,0 0 0 16,5-25 0-16,-5 50 0 16,-5 15 0-16,-7 17 0 15,-6 6 0-15,-2 0 0 16,-2-5 0-16,3-12 0 16,5-16 0-16,8-14 0 15,3-13 0-15,3-3 0 16,0 0 0-16,0-16 0 15,8-10 0-15,5-10 0 16,5-5 0-16,3-3 0 0,-3-2 0 16,3-1 0-16,-3 0 0 15,0 3 0-15,-5 7 0 16,-1 6 0 0,-6 10 0-16,-1 6 0 0,-4 8 0 15,1 7 0-15,-2 0 0 16,0 0 0-16,1 0 0 15,2 17 0-15,7 8 0 16,2 7 0-16,3 6 0 16,0 5 0-16,1 1 0 15,-3 4 0-15,-1-2 0 16,-1-3 0-16,-5-5 0 0,0-8 0 16,-3-9 0-1,-1-10 0-15,1-5 0 0,-1-5 0 16,-2-1 0-16,0 0-59 15,0 0-321-15,-2-11-436 16</inkml:trace>
  <inkml:trace contextRef="#ctx0" brushRef="#br0" timeOffset="63299.54">13657 1773 820 0,'0'0'594'15,"0"0"-398"-15,0 0-120 0,0 0-67 16,119-18-9 0,-56 15-4-16,4-5-47 0,-15-3-457 15</inkml:trace>
  <inkml:trace contextRef="#ctx0" brushRef="#br0" timeOffset="63635.56">13971 1196 945 0,'0'0'414'16,"0"0"-257"-16,0 0 2 15,0 0-92-15,0 0-64 16,120 28 23-16,-69 18 25 0,1 17 18 15,-6 19 35-15,-6 15-66 16,-13 8-24-16,-13 5-14 16,-14-3 0-16,0-7 0 15,-21-12 0-15,-3-15 0 16,0-16 0-16,3-16 0 16,6-16 0-16,3-10 0 15,2-7 0-15,-1-7 0 16,-2-1 0-16,2 0 0 15,4-4-141-15,7-13-336 16</inkml:trace>
  <inkml:trace contextRef="#ctx0" brushRef="#br0" timeOffset="64240.73">14885 1531 1198 0,'0'0'268'0,"0"0"-2"16,0 0-62-16,0 0-93 15,0 0-111-15,0 0 0 16,-8-16 0-16,8 16 0 15,2 2 0-15,18 16 0 16,12 6 0-16,13 7 0 16,4 2 0-16,-3 2 0 15,-4-1 0-15,-6 1 0 0,-10-5 0 16,-6-5 0 0,-5-5 0-16,-5-7-13 15,1-2-251-15,-4-9-153 0,-1-2-724 16</inkml:trace>
  <inkml:trace contextRef="#ctx0" brushRef="#br0" timeOffset="64585.17">15263 1517 1190 0,'0'0'242'0,"0"0"67"16,0 0-102-16,0 0-108 15,0 0-99-15,0 0 0 16,0-52 0-16,0 52 0 0,0 2 0 16,0 11 0-16,0 8 0 15,-7 10 0-15,0 8 0 16,-7 8 0-16,-2 2 0 16,-2 3 0-16,-5-2 0 15,1-6 0-15,6-9 0 16,1-9 0-16,6-11 0 15,6-8 0-15,1-4 0 16,2-3 0-16,0 0 0 16,0 0 0-16,0 0-13 0,0-1-133 15,11-12-58 1,-2-8-168-16,3-8-388 0</inkml:trace>
  <inkml:trace contextRef="#ctx0" brushRef="#br0" timeOffset="64836.07">15138 1530 68 0,'0'0'1122'0,"0"0"-783"16,0 0-92-16,0 0-63 16,0 0-97-16,0 0-87 15,-4-22 0-15,4 41 0 16,0 7 0-16,6 11 0 15,6 4 0-15,0 4 0 0,1 0 0 16,-2-1 0-16,-4-3 0 16,-1-6 0-16,-6-4 0 15,0-7-167-15,0-7-109 16,-9-7-129-16,-6-8-328 16</inkml:trace>
  <inkml:trace contextRef="#ctx0" brushRef="#br0" timeOffset="64950.01">15083 1883 0 0,'0'0'992'16,"0"0"-763"-16,0 0-4 16,0 0-137-16,0 0-73 15,127-56-14-15,-51 42-1 16,9-3-79-16,-5-3-524 16</inkml:trace>
  <inkml:trace contextRef="#ctx0" brushRef="#br0" timeOffset="65667.7">16359 1508 704 0,'0'0'316'16,"0"0"-33"-16,0 0-74 16,0 0-17-16,0 0 0 15,-29-72-56-15,29 70-121 16,0 0-15-16,0 2 0 16,0 0 0-16,0 0 0 15,0 0 0-15,0 2 0 16,0 17 0-16,0 15 0 15,4 17 0-15,10 17 0 16,0 6 0-16,2 4 0 0,-2-3 0 16,-3-10 0-16,-2-12 0 15,0-13 0-15,-4-14 0 16,-2-10 0-16,0-9 0 16,-2-5 0-16,-1-2 0 15,0 0 0-15,0 0 0 16,0 0 0-16,0-5 0 15,0-9 0-15,0-6 0 16,0-5-224-16,0-5-185 16,-13-6-506-16</inkml:trace>
  <inkml:trace contextRef="#ctx0" brushRef="#br0" timeOffset="65984.92">16314 1477 806 0,'0'0'307'0,"-13"-83"-83"15,8 51 9-15,1 7-78 16,4 10-38-16,0 8-24 16,0 2-14-16,0 5-50 15,0 0-25-15,0 0-4 16,23 0-11-16,18 3-5 16,14 10 15-16,3 3 2 15,-3 5-2-15,-13 1 0 16,-11 5-1-16,-7 2 0 15,-10 1-3-15,-7 4 4 16,-5 2-3-16,-2-2 4 0,-3-3 9 16,-17-2-9-16,-10-6 0 15,-4-1 13 1,-4-6-7-16,2-6 1 0,6-4-7 16,5-4 0-16,8-2-79 15,11 0-177-15,6-8-146 16</inkml:trace>
  <inkml:trace contextRef="#ctx0" brushRef="#br0" timeOffset="66788.05">17428 1178 599 0,'0'0'840'16,"0"0"-676"-16,0 0 106 15,0 0-96-15,0 0-174 16,0 0 0-16,-1-38 0 16,-1 38 0-16,1 0 0 15,-2 0 0-15,-4 4 0 16,-5 19 0-16,-11 18 0 15,-6 22 0-15,-4 16 0 0,6 12 0 16,12 0 0-16,13-3 0 16,2-8 0-16,11-9 0 15,13-9 0-15,1-10 0 16,3-10 0-16,-3-9 0 16,-2-8 0-1,-4-9 0-15,-3-8 0 0,-3-4 0 16,-3-4 0-16,5 0 0 15,2 0 0-15,5-6 0 16,0-9-8-16,-4-3-394 16,-5-5-587-16</inkml:trace>
  <inkml:trace contextRef="#ctx0" brushRef="#br0" timeOffset="67366.5">17751 1453 1229 0,'0'0'192'15,"0"0"98"-15,0 0-25 16,0 0-194-16,0 0-71 16,0 0 0-16,3-69 0 15,-3 69 0-15,0 8 0 16,0 19 0-16,-5 16 0 15,-8 17 0-15,-8 10 0 16,-4 4 0-16,-4-5 0 16,7-12 0-16,2-18 0 0,11-18 0 15,5-13 0-15,4-8 0 16,0 0 0-16,0-9 0 16,7-15 0-16,13-12 0 15,2-11 0-15,5-1 0 16,-2-2 0-16,-2 1 0 15,-5 3 0-15,0 0 0 16,-5 4 0-16,-3 4 0 16,-2 5 0-16,-2 10 0 15,-3 9 0-15,-3 8 0 16,1 6 0-16,-1 0 0 0,0 0 0 16,0 3 0-16,5 19 0 15,5 13 0 1,5 15 0-16,1 5 0 0,1-2 0 15,-1-3 0-15,-5-4 0 16,0-6 0-16,-3-5 0 16,-3-7 0-16,1-9 0 15,-3-9 0-15,-2-7 0 16,1-3 0-16,-2 0 0 16,0 0 0-16,0-7-36 15,0-13-270-15,-18-3-279 16</inkml:trace>
  <inkml:trace contextRef="#ctx0" brushRef="#br0" timeOffset="67506.53">17658 1649 894 0,'0'0'182'16,"0"0"3"-16,90 0-76 15,-31 0-88-15,10-3-21 16,-2-9 0-16,-18-8-565 15</inkml:trace>
  <inkml:trace contextRef="#ctx0" brushRef="#br0" timeOffset="67816.27">18159 934 1150 0,'0'0'257'16,"0"0"-4"-16,0 0-30 16,0 0-166-16,0 0-57 15,87 39 2-15,-36 15-2 16,1 15 34-16,-6 17 30 16,-4 16-57-16,-11 8-7 15,-13 4 0-15,-13 1 0 16,-5-13 0-16,-14-13 0 15,-16-11 0-15,-4-16 0 16,-6-11 0-16,-6-8 0 16,-1-11 0-16,-6-7 0 0,-7-2-213 15,-12-6-285-15</inkml:trace>
  <inkml:trace contextRef="#ctx0" brushRef="#br0" timeOffset="68781.85">10578 2973 865 0,'0'0'250'0,"0"0"-56"16,0 0-77-16,0 0-24 0,0 0-22 16,0 0 14-16,-72-17 3 15,72 16 9-15,0 1-24 16,0 0-28-16,0-2-22 15,0 2-6-15,0-2-7 16,1 1-10-16,7 0-5 16,14 1-4-16,23 0-7 15,25 0 16-15,38-1 1 16,32-5 0-16,27-3-1 16,27-3-2-16,16-5 2 15,24-5 2-15,27-4 1 16,24-7-3-16,30-2-1 15,21-3 1-15,19 1 5 16,14 1-5-16,11 4-3 16,2 1 3-16,0 6 0 0,-2 3 0 15,-4-1 0-15,-3 0 2 16,-6-2-2-16,-7-5-4 16,-13-1 4-16,-17-2 1 15,-24 3 0-15,-27 3-1 16,-38 5 0-16,-40 5 5 15,-40 4-5-15,-43 1-4 16,-39 6 4-16,-36 1 0 16,-22 2 0-16,-18 2 3 15,-3 1 1-15,0 0 0 16,0 0 3-16,0 0-7 16,0 0 2-16,0 0 3 0,0-2-3 15,0 2 2-15,0 0-2 16,0 0-2-16,0-1-2 15,0-2-60-15,-8 0-120 16,-13 1-73-16,-16-2-232 16</inkml:trace>
  <inkml:trace contextRef="#ctx0" brushRef="#br0" timeOffset="69745.17">13317 3395 599 0,'0'0'630'15,"0"0"-404"-15,0 0 51 16,0 0-60-16,0 0-119 15,0 0-98-15,0-67 0 16,0 67 0-16,0 0 0 16,0 0 0-16,0 0 0 0,0 16 0 15,0 14 0-15,4 13 0 16,8 17 0-16,2 8 0 16,2-1 0-16,-4-2 0 15,4-7 0-15,-4-12 0 16,0-8 0-16,-3-11 0 15,-3-11 0-15,-1-9 0 16,-5-7 0-16,1 0 0 16,-1 0 0-16,0-3 0 15,0-15 0-15,0-9 0 16,-14-7 0-16,-6-8 0 16,-4-5-62-16,1-3-81 0,-4-6-3 15,1 3 56-15,-1 3 45 16,5 5 32-1,3 7 13-15,6 7 9 0,6 7 44 16,2 8 18-16,2 5 13 16,3 4 15-16,0 2-30 15,0 2-6-15,0 1-17 16,0 2-41-16,0 0-5 16,22-1 0-16,14 1 0 15,12 0 0-15,9 5 0 16,-2 9 0-16,-10 5 0 15,-7 1 0-15,-12-2-6 0,-10 1 0 16,-11 0-1-16,-5 1-3 16,-3 6 10-16,-27 1 3 15,-10 2 3-15,-9-2 2 16,1-2 0-16,2-4-8 16,11-4-103-16,16-4-128 15,13-12-134-15,6-1-679 16</inkml:trace>
  <inkml:trace contextRef="#ctx0" brushRef="#br0" timeOffset="70037.08">13996 3234 1535 0,'0'0'220'15,"0"0"3"-15,0 0-154 16,0 0-69-16,0 0 0 16,0 0 0-16,0-14 0 15,0 24 0-15,0 16 0 16,0 18 0-16,0 18 0 16,2 13 0-16,12 11 0 15,7 7 0-15,7-4 0 16,9-10 0-16,7-17 0 15,9-18 0-15,12-22 0 16,12-18 0-16,-2-4-426 16</inkml:trace>
  <inkml:trace contextRef="#ctx0" brushRef="#br0" timeOffset="70921.05">14627 3362 106 0,'0'0'1336'0,"0"0"-1165"0,0 0 133 16,0 0-174 0,-18-78-130-16,16 72 0 0,2 4 0 15,-1 2 0-15,-1 0 0 16,2 0 0-16,-1 0 0 15,1 0 0-15,0 0 0 16,0 12 0-16,0 11 0 16,3 10 0-16,8 14 0 15,0 2 0-15,1 2 0 16,-2 1 0-16,-2 0 0 16,-1-6 0-16,-2-7 0 15,1-12 0-15,-5-10 0 0,2-9 0 16,-1-5 0-1,-2-3 0-15,0 0 0 0,0 0 0 16,0 0 0-16,0-16 0 16,0-11 0-16,-3-14 0 15,-9-11 0-15,-2-5 0 16,0 0 0-16,-3 2 0 16,1 5 0-16,2 4 0 15,1 7 0-15,4 8 0 16,3 6 0-16,3 7 0 15,3 9 0-15,0 2 0 16,0 2 0-16,0 1 0 16,0 0 0-16,1 0 0 15,7 1 0-15,7 0 0 16,6 3 0-16,7 0 0 0,3 0 0 16,-1 8 0-16,-4 5 0 15,-6 4 0-15,-6 0 0 16,-8 4 0-16,-1 2 0 15,-5 1 0-15,0 2 0 16,-10-2 0-16,-5-1 0 16,-4-5 0-16,1-3 0 15,3-3 0-15,6-4 0 16,5-3 0-16,1-2 0 16,3-3-40-16,0 0 3 15,0 0 7-15,13 0 22 16,8 0 4-16,3 0 4 15,4 0 3-15,1 0-3 16,-2 0 0-16,-2 7 0 16,-3 6 1-16,-5 2 1 0,-4 4-1 15,-7 4-1-15,-5 3 7 16,-1 5 3-16,0 4 6 16,-19 3 6-16,-12 0 4 15,-5-5 0-15,-1-8-21 16,5-8-5-16,7-6 0 15,7-8 0-15,8-3 0 16,2 0 0-16,7-16-128 16,1-10-171-16,6-11-278 15</inkml:trace>
  <inkml:trace contextRef="#ctx0" brushRef="#br0" timeOffset="71232.23">15031 2959 1222 0,'0'0'223'0,"0"0"16"16,0 0-97-16,0 0-134 15,116 39 34-15,-55 0 45 0,0 10-3 16,-2 8-84-1,-10 7 0-15,-9 7 0 0,-13 6 0 16,-13 4 0-16,-14 0 0 16,0-2 0-16,-11-8 0 15,-11-11 0-15,-1-17 0 16,0-10 0-16,-3-9 0 16,-4-10 0-1,-5-9-282-15,-3-5-1015 0</inkml:trace>
  <inkml:trace contextRef="#ctx0" brushRef="#br0" timeOffset="73867.07">12326 177 843 0,'0'0'275'15,"0"0"-56"-15,0 0-16 0,0 0-74 16,0 0 16-16,0 0-62 16,-17-73 1-16,14 73-18 15,2 0-66-15,1 0 0 16,-3 0 0-16,2 0 0 15,1 0 0-15,-2 0 0 16,-1 0 0-16,0 14 0 16,-6 12 0-16,-4 13 0 15,-4 12 0-15,-2 7 0 16,-1 1 0-16,0-1 0 16,-1-2 0-16,9-4 0 0,0-5 0 15,3-2 0 1,5-7 0-16,-1-4 0 0,5-3 0 15,0-7 0 1,0-2 0-16,0-6 0 0,0-3 0 16,0-3 0-1,0-4 0-15,0-4 0 0,0 0 0 16,6-2 0-16,-4 0 0 16,1 0-61-16,4 0-72 15,3 0-66-15,1 0-48 16,2-4-325-16</inkml:trace>
  <inkml:trace contextRef="#ctx0" brushRef="#br0" timeOffset="74467.7">11886 569 1116 0,'0'0'253'0,"0"0"-19"16,0 0-64-16,0 0-14 16,0 0-56-16,0 0-82 15,-8-16-18-15,8 15 0 16,0 1 0-16,0 0 0 0,0 0 0 15,0 0 0-15,0 0 0 16,0 0 0-16,0 0 0 16,-1 0 0-16,1 0 0 15,-2 0 0-15,2 2 0 16,0 11 0-16,5 9 0 16,11 7 0-16,4 9 0 15,0 5 0-15,0 5 0 16,-1 2 0-16,-2-2 0 15,4-4 0-15,-4-9 0 16,-1-10 0-16,-2-8 0 16,-5-10 0-16,-3-7 0 15,5 0 0-15,10-11 0 0,13-17 0 16,14-9 0-16,4-7 0 16,3-1 0-16,-1 0 0 15,-4 4 0-15,-8 4 0 16,-9 11 0-16,-11 6 0 15,-9 9 0-15,-7 5 0 16,-6 4 0-16,0 2 0 16,0 0 0-16,0 0 0 15,0 0 0-15,-2 0 0 16,-1 4 0-16,-1 8 0 16,-7 1-262-16,-7-4-292 15</inkml:trace>
  <inkml:trace contextRef="#ctx0" brushRef="#br0" timeOffset="91882.74">17064 167 804 0,'0'0'403'16,"0"0"-172"-16,0 0-25 15,0 0-66-15,0 0 2 16,0 0-48-16,0 0-67 15,0-32-27-15,0 32 0 0,0 0 0 16,-1 0 0-16,-2 0 0 16,1 3 0-16,-4 11 0 15,-4 7 0-15,0 10 0 16,-4 6 0-16,-1 5 0 16,5 4 0-16,-2 3 0 15,6 1 0-15,1 1 0 16,1 0 0-16,-1 0 0 15,2-3 0-15,0-6 0 16,-1-5 0-16,1-9 0 16,0-6 0-16,2-9 0 15,1-4 0-15,0-5 0 0,0-3 0 16,-2-1 0-16,2 0 0 16,0 0 0-16,0 0 0 15,0 0 0-15,0 0 0 16,0 0 0-16,0 2-398 15,0 1-318-15</inkml:trace>
  <inkml:trace contextRef="#ctx0" brushRef="#br0" timeOffset="92338.91">16754 669 1555 0,'0'0'124'16,"0"0"158"-16,0 0-196 16,0 0-86-16,0 0 0 15,0 0 0-15,-9-37 0 16,9 37 0-16,0 0 0 16,0 0 0-16,0 0 0 15,0 0 0-15,0 0 0 16,0 6 0-16,0 11 0 15,11 6 0-15,6 11 0 16,3 1 0-16,2 1 0 16,0-4 0-16,0-5 0 15,-5-9 0-15,-6-8 0 16,-2-6 0-16,-5-4 0 0,-1 0 0 16,2 0 0-16,4-11 0 15,13-11 0-15,8-9 0 16,7-6 0-16,2 0 0 15,-9 6 0-15,-6 4 0 16,-7 8 0-16,-9 5 0 16,-5 7 0-16,-1 5 0 15,-2 2 0-15,0 0 0 16,1 16 0-16,-1-1-538 16,0-1-455-16</inkml:trace>
  <inkml:trace contextRef="#ctx0" brushRef="#br0" timeOffset="97169.01">7058 11387 1401 0,'0'0'257'16,"0"0"-8"-16,0 0-109 15,0 0-140-15,0 0 0 16,0 0 0-16,0 0 0 16,0-25 0-16,0 25 0 15,0 0 0-15,0 0 0 16,0 6 0-16,0 15 0 15,0 11 0-15,0 14 0 16,0 4 0-16,0 4 0 16,0-3 0-16,8-4 0 15,0-8 0-15,1-4 0 0,-3-7 0 16,-1-5 0-16,-2-3 0 16,-3-6 0-16,0-6 0 15,0-3 0-15,0-5 0 16,0 0 0-16,0 0 0 15,0 0 0-15,0-15 0 16,0-7-234-16,0-6-232 16,0 2-600-16</inkml:trace>
  <inkml:trace contextRef="#ctx0" brushRef="#br0" timeOffset="97501.11">7003 11309 1183 0,'0'0'257'0,"0"0"-40"16,-5-79-103-16,5 64-12 15,0 5-51-15,9 3-25 16,18 6-25-16,15 1-1 16,7 0 0-16,8 13 13 15,-5 7 7-15,-4 8 8 16,-10 4-11-16,-9 2 1 15,-13 0-18-15,-11-1 0 16,-5-1 0-16,-3-1 0 16,-22-2 0-16,-10-3 0 0,-5-9 0 15,-2-2 0 1,-1-5 0-16,4-4 0 0,12-4 0 16,5-2 0-1,14 0 0-15,7 0-67 0,1-8-221 16,30-9-270-16</inkml:trace>
  <inkml:trace contextRef="#ctx0" brushRef="#br0" timeOffset="97868.13">7995 11110 1348 0,'0'0'273'16,"0"0"40"-16,0 0-200 16,0 0-113-16,0 0 0 15,0 0 0-15,-18-17 0 16,-6 54 0-16,-7 22 0 16,-8 17 0-16,3 10 0 15,6 7 0-15,5 2 0 16,14-8 0-16,8-9 0 15,3-14 0-15,6-6 0 16,14-8 0-16,7-7 0 0,1-7 0 16,2-8 0-1,0-10 0-15,-2-5 0 0,2-8 0 16,3-5 0-16,1 0 0 16,-1 0 0-16,-5-12-143 15,-11-9-305-15,-13-1-778 16</inkml:trace>
  <inkml:trace contextRef="#ctx0" brushRef="#br0" timeOffset="98634.32">8566 11342 1152 0,'0'0'353'0,"0"0"-115"15,0 0-23-15,0-78-126 16,0 66-89 0,0 6 0-16,0 6 0 0,0 0 0 15,0 0 0-15,0 0 0 16,-3 22 0-16,-9 14 0 15,-7 18 0-15,-3 9 0 16,-1 5 0-16,1-2 0 16,1-7 0-16,7-13 0 15,3-14 0-15,3-12 0 16,7-10 0-16,1-9 0 16,0-1 0-16,0 0 0 0,0-14 0 15,3-13 0-15,8-12 0 16,3-10 0-16,5-2 0 15,-1-1 0-15,-1 5 0 16,-2 4 0-16,-2 3 0 16,-4 4 0-16,0 4 0 15,-4 5 0-15,0 9 0 16,0 6 0-16,-2 6 0 16,-2 6 0-16,-1 0 0 15,0 0 0-15,3 5 0 16,5 16 0-16,2 9 0 15,8 10 0-15,-2 7 0 16,0 4 0-16,0 4 0 0,-4 0 0 16,0-6 0-1,0-4 0-15,-3-12 0 0,-2-8 0 16,-4-5 0-16,1-9 0 16,-2-6 0-16,-1-2 0 15,-1-3 0-15,0 0 0 16,0 0 0-16,-8-2-137 15,-12-9-415-15</inkml:trace>
  <inkml:trace contextRef="#ctx0" brushRef="#br0" timeOffset="98796.89">8407 11622 1268 0,'0'0'168'15,"0"0"-110"-15,0 0-21 16,128-28-31-16,-61 19-6 16,9-7-152-16,-3-4-461 15</inkml:trace>
  <inkml:trace contextRef="#ctx0" brushRef="#br0" timeOffset="99167.9">8824 11042 1409 0,'0'0'283'16,"0"0"-9"-16,0 0-193 16,0 0-81-1,78-54 0-15,-36 54 0 0,10 20 0 16,-1 15 0-16,-3 19 0 15,-2 18 0-15,-12 17 0 16,-6 14 0-16,-14 8 0 16,-11 0 0-16,-3-5 0 15,0-7 0-15,-14-13 0 16,-2-11 0-16,1-14 0 16,0-17 0-16,3-15 0 0,3-14 0 15,-1-8 0-15,4-5 0 16,-3-2 0-16,-2-2 0 15,3-14 0-15,8-9 0 16,0-11-71-16,20-9-389 16,10-6-688-16</inkml:trace>
  <inkml:trace contextRef="#ctx0" brushRef="#br0" timeOffset="99900.38">10072 11392 1155 0,'0'0'292'16,"0"0"-64"-16,0 0-35 16,0 0-51-16,0 0-105 15,0 0-37-15,0-11 0 16,0 10 0-16,0 0 0 16,9-2 0-16,15 0 0 0,7-1 0 15,8 1 0-15,-2 3 0 16,-10 0 0-16,-8 2 0 15,-7 15-66-15,-9 7-238 16,-3 0-178-16</inkml:trace>
  <inkml:trace contextRef="#ctx0" brushRef="#br0" timeOffset="100139.26">10112 11676 1005 0,'0'0'417'16,"0"0"-128"-16,0 0-88 16,82-28-77-16,-43 22-113 15,1-1-11-15,-7 4 0 0,-5 0 0 16,-10 2 0-16,-5 1 0 16,-8 0 0-16,-5 0 0 15,0 0 0-15,0 0 0 16,0 0 0-16,0 0 0 15,0 0-166-15,0-6-675 16</inkml:trace>
  <inkml:trace contextRef="#ctx0" brushRef="#br0" timeOffset="139432.34">25992 1669 554 0,'0'0'337'0,"0"0"-128"16,0 0-25-16,0 0-27 16,0 0-18-16,0 0-31 15,0 0-1-15,2-34-34 16,-2 34-30-16,-5 0-4 15,-4 0-31-15,-9 0-6 16,-7 0-2-16,-3 3 2 16,-5 8-5-16,0 3 3 15,-1 5 0-15,-4-1 0 16,2 5 0-16,-2 0 0 16,4 3-3-16,1 1 2 0,3 1-1 15,3 0 1 1,3 2 1-16,-1 2-2 0,1 2 0 15,-1 3 2-15,1 2 0 16,0 4 3-16,-2 0-6 16,1 4 3-16,0 0 0 15,-1 2 0-15,5 2-2 16,0 1 2-16,4 2-1 16,3 1 2-16,2 2-1 15,3-4 0-15,2 4 0 16,-1 1 0-16,4-2 0 15,-3 1 0-15,4 1 0 16,0 0 2-16,1 1-2 16,1-1 0-16,1-1 0 15,-2-3 0-15,2 2-2 0,-1-1 2 16,1 1 0-16,0 5 2 16,0 1-2-16,0 4 2 15,0 5-2-15,0 2 0 16,9 4 0-16,4-3 0 15,-1 0 0-15,3 0 1 16,-2 1-1-16,2 1 0 16,-2 4 0-16,0 0 2 15,0 3-2-15,-4 3 0 16,0 4 2-16,-2 4-1 16,1 3 1-16,-1 0-2 15,-1 2 0-15,4 0 0 16,-2 1 1-16,0 0-1 15,-2 2 5-15,-2-2-5 0,-1-2 0 16,-3 1 0-16,0 0 0 16,-9 4 1-16,-8 2-2 15,-5-2 3-15,-3 1 1 16,-6-2-2-16,-5-4-1 16,-3 0 5-16,-7-3-3 15,-2-8 0-15,-6-7-2 16,-4-5 0-16,-3-10 2 15,0-8-1-15,1-8-1 16,3-9 0-16,5-5-2 0,3-9-7 16,4-6-1-1,5-8 3-15,3-11 4 16,-1-1 6-16,4-2-4 16,-1-16 2-16,7-3 1 0,6-5 2 15,7 3-1-15,9 0-3 16,3 2 0-16,3 1-2 15,0 5 2-15,18 1-5 16,13 1 2-16,13 3 3 16,14 1-6-16,9 4 3 15,6 3-1-15,2 2 3 16,-2 0 1-16,1 0-2 16,-7 15 2-16,-5 2-1 15,-9 8-1-15,-8 4 2 16,-6 7 1-16,-2 7 0 0,-3 3 2 15,-2 3-2-15,-1 2 5 16,-3 0-5-16,-1 0 1 16,-3-1-2-16,0 4 7 15,-5 1-6-15,-4 3 6 16,-1 0-2-16,-5 0 3 16,-3 1-4-16,-3 1-2 15,-2 0 0-15,-1 3 6 16,0 2-5-16,3 3 5 15,1 2-8-15,2 7 4 16,2 5 1-16,-2 4-4 16,-3 1-1-16,0-1 13 0,-3 5-12 15,0 0 6-15,0 3-6 16,-1 0 1-16,-5-1 1 16,-1 2 0-16,1-3 0 15,-1 3-3-15,0 4 0 16,-1 1 0-16,-1-1 0 15,-3 0 0-15,0-2 0 16,0 2 0-16,-1 0 0 16,4-3 0-16,4-1 0 15,5-3 0-15,0 3 0 16,2 2 0-16,13 3 0 16,3 1 0-16,0-1 0 15,6-4 0-15,3-3 0 0,4-4 0 16,9-6 0-1,14-6 0-15,15-7 0 0,13-4 0 16,10-2 0-16,8-4 0 16,4-2 0-16,-1-4 0 15,-3-3 0-15,-7-2 0 16,-14-5 0-16,-10-5 0 16,-16-6 0-16,-12-8 0 15,-12-6 0-15,-12-5 0 16,-10-6 0-16,-4-3 0 15,-3-3 0-15,0-2 0 16,0 0 0-16,-1 0 0 0,-14-11 0 16,1-6-170-16,2-4-167 15,1-3-647-15</inkml:trace>
  <inkml:trace contextRef="#ctx0" brushRef="#br0" timeOffset="141001.01">11693 11493 653 0,'0'0'372'16,"0"0"-210"-16,0 0-2 15,0 0-53-15,0 0-3 16,0 0-4-16,-82 4-29 15,76-4 20-15,0 0-30 0,1 2-12 16,2-1-11 0,1 0-12-16,1 1-11 0,-1-2-4 15,2 0-9-15,0 0 3 16,0 0-2-16,0 0 5 16,0 0-7-16,6 0-1 15,24 0 0-15,31 0 0 16,32-4 5-16,20-6-2 15,6-1-3-15,-3 1 0 16,-3 0 0-16,-3 1 0 16,-4 0 0-16,-2 2-4 15,-1-2 4-15,6 0 0 16,5 1 4-16,8 1-4 16,-3-1 0-16,-6 2 0 15,-9 0 0-15,-16 1 0 0,-15-2 0 16,-10 0 0-1,-13 1 0-15,-5-1 0 16,-10 3 0-16,0 1 0 16,-4 0 0-16,-4 3 0 0,-4 0 0 15,-6 0 0-15,-6 0 0 16,1 0 0-16,-6 0 0 16,-2 0 0-16,1 0 0 15,-2 0 0-15,-2 0 0 16,1 0 0-16,-1 0 0 15,-1 0 0-15,0 0 0 16,0 0 0-16,0 0 0 0,0 0 0 16,0 0 0-1,0 0 0-15,0 0 0 0,0 0 0 16,0 0 0-16,0 0 0 16,-9 0 0-16,-3 0 0 15,-7 3 0-15,-3 2 0 16,-1-2-231-16,-1-3-282 15</inkml:trace>
  <inkml:trace contextRef="#ctx0" brushRef="#br0" timeOffset="142713.84">12335 10096 352 0,'0'0'479'0,"0"0"-318"0,0 0 8 16,0 0-64-16,0 0-33 16,0 0-29-16,-34 0-5 15,34 0-9-15,0 0-4 16,0 0-15-16,0 0-10 16,4 0-7-16,17 0 2 15,15 1 5-15,16-1 6 16,11 0-6-16,-1-1 1 15,-3-8-2-15,-9 3 0 16,-14 0 1-16,-9 2-2 16,-11 2 2-16,-5 1 0 15,-8 1-2-15,-3 0 3 16,0 0-3-16,-3 0-4 0,-20 0-6 16,-8 3 11-16,-6 5-3 15,-6 3 3-15,1-1-4 16,0 0 5-16,3-1 0 15,8-3 0-15,6-3 0 16,8-2 5-16,6-1 22 16,3 0 42-16,2 0 20 15,0 0 13-15,0-1-3 16,-3-5-33-16,-2-1-4 16,4-2-13-16,-5 2-12 15,3 0-37-15,0 1 0 0,3 2 0 16,0 0 0-1,3 2 0-15,2 2 0 0,-1 0 0 16,2 0 0-16,0 0 0 16,-1 3 0-16,-1 15 0 15,1 8 0-15,-1 6 0 16,-1 2 0-16,0 3 0 16,-1 2 0-16,-2 3 0 15,0-3 0-15,4 2 0 16,-1-4 0-16,3-5 0 0,0-9 0 15,0-9 0 1,0-7 0-16,0-6 0 0,0-1 0 16,0 0 0-16,0 0 0 15,0 0 0-15,5 0 0 16,13-14 0-16,10-6 0 16,11 0 0-1,7 3 0-15,-3 8 0 0,-2 7 0 16,-3 2 0-16,-5 0 0 15,-3 16 0-15,-6-1 0 16,-3 4 0-16,-6 2 0 16,-8 1 0-16,-7 8 0 15,0 3 0-15,-22 3 0 16,-14 0 0-16,-4-5 0 16,-2-8 0-16,8-7 0 15,8-9 0-15,8-5 0 16,5-2 0-16,6 0 0 0,0-6 0 15,3-6 0 1,4 3 0-16,0-3 0 0,0 4 0 16,0 0 0-16,0 0 0 15,14 3 0-15,6 5 0 16,9 0-90-16,2 0-391 16,-3 0-683-16</inkml:trace>
  <inkml:trace contextRef="#ctx0" brushRef="#br0" timeOffset="143930.32">12329 11990 873 0,'0'0'263'15,"0"0"-34"-15,0 0-36 16,0 0-12-16,0 0-4 16,0 0-46-16,-17-61-131 15,17 55 0-15,-1 4 0 16,1 2 0-16,0 0 0 16,0 0 0-16,0 0 0 15,0 0 0-15,0 1 0 0,0 14 0 16,0 8 0-16,0 11 0 15,0 7 0-15,0 4 0 16,0 3 0-16,0 1 0 16,0-5 0-16,1-3 0 15,4-6 0-15,-2-2 0 16,0-8 0-16,0-5 0 16,-3-7 0-16,2-7 0 15,-2-2 0-15,0-4 0 16,0 0 0-16,0 0 0 15,0 0 0-15,0 0 0 16,0-6 0-16,0-4 0 0,10-3-257 16,5 1-432-1</inkml:trace>
  <inkml:trace contextRef="#ctx0" brushRef="#br0" timeOffset="144734.26">12844 11947 1024 0,'0'0'338'0,"0"0"-86"15,0 0-23-15,0 0-70 16,0-78-114-16,0 69-45 16,0 2 0-16,0 3 0 15,0 2 0-15,0 2 0 16,0 0 0-16,0 0 0 16,0 0 0-16,0 17 0 15,-5 12 0-15,-8 11 0 16,-4 9 0-16,-3 3 0 15,0-3 0-15,-1-4 0 0,2-2 0 16,8-8 0 0,4-5 0-16,2-8 0 0,4-9 0 15,1-7 0 1,0-5 0-16,0-1 0 0,13 0 0 16,16-3 0-16,5-7 0 15,3-1 0-15,-1 1 0 16,-4 0 0-16,-1 3 0 15,-4 1 0-15,-3 1 0 16,-5 0 0-16,-6 1 0 16,-2 0 0-16,-2 1 0 15,-5-3 0-15,-1 1 0 16,0-5 0-16,-3-2 0 16,2 0 0-16,-2-2 0 15,0 0 0-15,0-1 0 0,0 1 0 16,0 2 0-1,-5 2 0-15,1 1 0 0,2 7 0 16,1 1 0-16,-1 1 0 16,2 0 0-16,0 0 0 15,0 11 0-15,0 11 0 16,0 6 0-16,0 8 0 16,0 3 0-16,0 4 0 15,5 0 0-15,2-2 0 16,-1-6 0-16,0-6 0 15,0-8 0-15,-3-7 0 16,-2-5 0-16,-1-7 0 0,0 0 0 16,0-2 0-16,0 0 0 15,0 0 0-15,0 0 0 16,0 0 0-16,0 0 0 16,0 0 0-16,0 0 0 15,0-4-100-15,0-10-534 16</inkml:trace>
  <inkml:trace contextRef="#ctx0" brushRef="#br0" timeOffset="152774.04">7303 14290 1318 0,'0'0'149'0,"0"0"25"15,0 0-21-15,0 0-36 16,0 0-31-16,0 0-36 16,0 0-50-16,0 0 0 15,-3-45 0-15,1 45 0 16,1 10 0-16,-2 18 0 15,-2 16 0-15,-2 16 0 16,-1 8 0-16,2 3 0 16,2-1 0-16,2-5 0 15,2-8 0-15,0-7 0 16,0-11 0-16,0-9 0 16,0-8 0-16,0-8 0 15,0-7 0-15,0-5 0 0,3-2 0 16,0 0 0-16,3-16-50 15,-4-10-294-15,-2-1-284 16</inkml:trace>
  <inkml:trace contextRef="#ctx0" brushRef="#br0" timeOffset="153095.9">7179 14324 805 0,'0'0'276'0,"0"0"-87"15,-24-92-36 1,24 69-57-16,0 7-48 0,16 2-6 16,19 5-32-16,10 7-8 15,10 2 0-15,3 2 6 16,-3 18 5-16,-3 6 16 16,-10 9-3-16,-6 4-2 15,-12 3 13-15,-12 3-6 16,-11 2-9-16,-1-2-5 15,-21-1 5-15,-16-5 21 16,-8-3 4-16,-2-9-14 16,0-6-18-16,10-9-7 15,10-5-6-15,11-7-2 16,14 0-2-16,2-1-110 16,16-17-197-16,19-6-598 15</inkml:trace>
  <inkml:trace contextRef="#ctx0" brushRef="#br0" timeOffset="153441.1">8201 14083 1350 0,'0'0'164'15,"0"0"22"-15,0 0 30 16,0 0-94-16,0 0-113 16,0 0-9-16,-45 6 0 0,15 51 0 15,-7 21 0-15,0 12 0 16,11 2 0-16,8-1 0 16,14-5 0-16,4-9 0 15,9-8 0-15,16-4 0 16,5-3 0-16,1-5 0 15,2-5 0-15,0-12 0 16,3-14 0-16,5-18 0 16,7-8-158-16,6-14-200 15,3-20-703-15</inkml:trace>
  <inkml:trace contextRef="#ctx0" brushRef="#br0" timeOffset="154196.57">8662 14311 1256 0,'0'0'227'0,"0"0"22"16,-15-93-73-16,12 76-65 15,1 7-83-15,1 6-28 16,-2 4 0-16,3 0 0 15,0 8 0-15,0 19 0 16,4 14 0-16,8 9 0 0,-1 2 0 16,1 1 0-1,-5-2 0-15,-1-1 0 0,-3-5 0 16,-3-3 0-16,0-7 0 16,0-8 0-16,0-11 0 15,0-9 0-15,0-7 0 16,0 0 0-16,0-3 0 15,0-15 0-15,-4-12 0 16,-8-12 0-16,-3-6 0 16,0-6 0-16,0-4 0 15,3 1 0-15,6 3 0 16,1 2 0-16,5 5 0 0,0 6 0 16,3 6 0-1,17 6 0-15,8 8 0 0,10 6 0 16,5 8 0-1,2 7 0-15,-1 0 0 16,-6 14 0-16,-7 12 0 0,-9 9 0 16,-10 3 0-16,-12 5 0 15,0 7 0-15,-26 1 0 16,-16-2 0-16,-4-5 0 16,7-13 0-16,13-11 0 15,16-14 0-15,8-4 0 16,2-2 0-16,0 0 0 15,11 0 0-15,14-7 0 0,8 0 0 16,6 1 0-16,2 6 0 16,-3 0 0-16,-4 0 0 15,-4 8 0-15,-5 8 0 16,-8 1 0-16,-4 5 0 16,-10-1 0-16,-3 8 0 15,-4 4 0-15,-26 3 0 16,-9 0 0-16,-10-3 0 15,-2-5 0-15,8-8 0 16,8-5 0-16,12-10 0 16,9-4 0-16,14-1 0 15,0-8-36-15,20-17-283 16,11-13-271-16</inkml:trace>
  <inkml:trace contextRef="#ctx0" brushRef="#br0" timeOffset="154541.1">9421 13750 1156 0,'0'0'204'0,"0"0"13"15,0 0-41-15,0 0-110 16,119-40-49-16,-62 76 24 0,0 11 27 15,-6 14 8 1,-7 10-50-16,-9 7-26 16,-11 13 0-16,-8 6 0 15,-10 6 0-15,-6 1 0 0,0 1 0 16,-12-4 0-16,-1-8 0 16,-5-4 0-16,-3-16 0 15,-3-11 0-15,0-18 0 16,-1-18 0-16,1-13 0 15,6-10 0-15,6-3-64 16,9-19-366-16,3-21-999 16</inkml:trace>
  <inkml:trace contextRef="#ctx0" brushRef="#br0" timeOffset="154913.56">11033 14216 1295 0,'0'0'214'0,"0"0"-10"15,0 0-78-15,0 0-96 16,0 0-30-16,135-21-16 15,-78 21 8-15,-8 0-19 16,-17 16-183-16,-22 9-153 16,-10 2-395-16</inkml:trace>
  <inkml:trace contextRef="#ctx0" brushRef="#br0" timeOffset="155055.04">11067 14498 967 0,'0'0'305'16,"0"0"-226"-16,0 0 84 15,0 0-12-15,109-5-92 16,-54 2-43-16,-4 0-16 16,-5 3-3-16,-12 0-18 15,-12-1-316-15</inkml:trace>
  <inkml:trace contextRef="#ctx0" brushRef="#br0" timeOffset="165337.01">12841 13405 784 0,'0'0'331'15,"0"0"-187"-15,0 0-4 16,0 0-62-16,0 0-18 16,0 0-34-16,0 0-4 15,-6 4 4-15,10-4-11 16,17 0-10-16,13-4 10 0,13-7 10 15,11-3-15-15,8 2-6 16,5-2 0-16,-1 3-3 16,-4 1-1-16,-13 5-2 15,-14 2 0-15,-15 1 0 16,-13 2-1-16,-10 0-5 16,-1 0-14-16,0 0-23 15,-6 6 21-15,-18 4 21 16,-11 1 2-16,-13 1-10 15,-6 0-3-15,-3 1 7 0,2-3 4 16,6-2 2 0,9-1-1-16,7-3 2 0,8 1 2 15,6-1 0-15,3-1 20 16,3-2 11-16,1 0 21 16,4 1 3-16,2-2 10 15,3 0 8-15,2 0-1 16,-1 1-31-16,2-1-7 15,0 2-14-15,0-2-2 16,0 3-20-16,-1-2 0 16,1 3 0-16,0 6 0 15,0 5-3-15,0 7 3 16,1 6 3-16,5 5-3 16,2 1 0-16,-2 6 0 15,0 4 0-15,-2 0 0 16,-1-2 0-16,2-5 0 0,-4-11 0 15,1-11 0-15,-1-7 0 16,1-6 0-16,-1-2 0 16,1 0 0-16,2 0 0 15,8-10 0-15,8-7 0 16,9-4 0-16,7-1 0 16,6 4 0-16,-2 6 0 15,-1 6 0-15,1 6 0 16,-4 0 0-16,1 13 0 15,-2 9 0-15,-5 4 0 16,-7 3 0-16,-9 2 0 0,-4 3 0 16,-10 1 0-1,0 2 0-15,-16 0 0 0,-14-4 0 16,-9-1 0 0,-3-7 0-16,-2-7 0 0,5-8 0 15,6-7 0-15,11-3 0 16,7 0 0-16,6 0 0 15,7-9 0-15,2-3 0 16,0-2 0-16,15 0 0 16,10 2 0-16,5 2 0 15,-1 7 0-15,-1 3-35 16,-4 0-179-16,-6 6-104 16,-9 8-469-16</inkml:trace>
  <inkml:trace contextRef="#ctx0" brushRef="#br0" timeOffset="165952.47">12607 14583 513 0,'0'0'480'0,"0"0"-350"15,0 0 93-15,-96 0-80 16,71 0-40-16,1 0-22 16,0 0 1-16,2 0-9 15,5 3-12-15,5-3-13 16,6 0 1-16,5 0-11 0,1 0-22 16,0 0-9-1,0 0-7-15,0 0 0 0,22 0 0 16,27-4 0-1,38-6 0-15,37-5 0 0,22-6 0 16,14-2 0-16,4 0 0 16,1-1 0-16,7 2 0 15,16-2 0-15,9-2 0 16,3 1 0-16,-7 0 0 16,-24 5 0-16,-30 3 0 15,-29 8 0-15,-34 5 0 16,-32 3 0-16,-21 1 0 15,-18 0 0-15,-5 0 0 16,0 0-4-16,-16 0-12 0,-13 7 0 16,-11 7-75-16,-6 2-151 15,-6-2-134-15,-7-1-866 16</inkml:trace>
  <inkml:trace contextRef="#ctx0" brushRef="#br0" timeOffset="167305.29">13239 15127 913 0,'0'0'262'0,"0"0"5"16,0 0-71-16,0 0-27 15,0 0-34-15,-6-79-30 16,3 72-105-16,3 0 0 16,0 4 0-16,0 1 0 0,0 2 0 15,0 0 0-15,0 0 0 16,0 0 0-16,0 5 0 16,0 13 0-16,0 11 0 15,0 8 0-15,7 6 0 16,4 5 0-16,2 5 0 15,2 1 0-15,0-1 0 16,-1-3 0-16,-2-5 0 16,-1-7 0-16,-1-3 0 15,-3-6 0-15,-4-8 0 16,1-8 0-16,-2-6 0 16,-2-6 0-16,0-1 0 15,0 0 0-15,0 0 0 16,0 0 0-16,0 0 0 15,0-3 0-15,0-5 0 0,0-3 0 16,0 2 0-16,1 2 0 16,7-2-398-16,4 0-389 15</inkml:trace>
  <inkml:trace contextRef="#ctx0" brushRef="#br0" timeOffset="168169.68">13718 15083 1042 0,'0'0'196'15,"0"0"19"-15,0 0-44 16,0-78-25-16,0 59-16 16,0-2-22-16,0 1-69 15,0 0-39-15,0 3 0 16,0 6 0-16,0 2 0 16,0 7 0-16,0 2 0 0,-1 0 0 15,1 0 0-15,-2 0 0 16,-1 21 0-16,-3 10 0 15,-3 11 0-15,-4 3 0 16,-1 3 0-16,-5 0 0 16,2 1 0-16,1-3 0 15,4-7 0-15,6-6 0 16,6-9 0-16,0-7 0 16,0-8 0-16,0-3 0 15,4-5 0-15,10-1 0 16,7 0 0-16,9 0 0 15,4 0 0-15,2-7 0 16,0 1 0-16,0-1 0 0,-5 1 0 16,-1 0 0-16,-5 2 0 15,-4 0 0-15,-4-1 0 16,-4 3 0-16,-3-1 0 16,0 0 0-16,-2 0 0 15,-2 0 0-15,-1-1 0 16,-2-2 0-16,1-1 0 15,0-1 0-15,-1-3 0 16,-1-3 0-16,-2-1 0 16,0-2 0-16,0-3 0 15,0 1 0-15,0 1 0 16,-5 4 0-16,1 2 0 16,3 7 0-16,-1 5 0 15,1 0 0-15,1 0 0 16,0 22 0-16,0 16 0 15,0 18 0-15,0 10 0 0,8 8 0 16,3-1 0-16,1 0 0 16,-2-5 0-16,1-12 0 15,-4-11 0-15,-1-10 0 16,0-15 0-16,-5-10 0 16,1-7 0-16,-2-3 0 15,1 0 0-15,1-4 0 16,1-13 0-16,0-1 0 15,-1 1 0-15,-2 4 0 16,0 6 0-16,0 7-118 0,-11 0-718 16</inkml:trace>
  <inkml:trace contextRef="#ctx0" brushRef="#br0" timeOffset="204315.81">7408 17192 1043 0,'0'0'282'0,"0"0"-104"16,-35-73 14-16,27 58-12 16,1 1-65-16,-2 1-58 15,-1 3-57-15,-1 2 0 16,3 1 0-16,1 2 0 15,3 5 0-15,4 0 0 0,0 0 0 16,0 7 0-16,0 27 0 16,8 16 0-16,6 14 0 15,2 7 0-15,-1-6 0 16,0-4 0-16,0-7 0 16,-1-7 0-16,-4-9 0 15,2-7 0-15,-4-7 0 16,-1-6 0-16,-3-6 0 15,-2-4 0-15,-2-4 0 16,0-4 0-16,0 0 0 16,0 0 0-16,-9-18-40 15,-6-8-220-15,3-12-10 16,-4-5-279-16</inkml:trace>
  <inkml:trace contextRef="#ctx0" brushRef="#br0" timeOffset="204604.99">7240 17075 878 0,'0'0'250'0,"0"0"-23"16,3-97-76-16,12 77-59 15,3 2-31-15,13 4-38 16,11 6-1-16,7 5-3 16,5 3 12-16,-2 0 4 15,-4 12-13-15,-5 9-9 16,-9 8 2-16,-7 3-6 15,-12 8 10-15,-10 4-5 16,-5 1 3-16,-2-3 0 16,-20-7-6-16,-11-5-2 0,-7-8 8 15,-4-2-9-15,0-10-3 16,6-3-5-16,10-3-1 16,13-4-7-16,9 0-192 15,6 0-180-15</inkml:trace>
  <inkml:trace contextRef="#ctx0" brushRef="#br0" timeOffset="204916.7">8459 16796 1118 0,'0'0'349'16,"0"0"-97"-16,0 0-136 16,0 0-79-16,0 0-33 15,-66 103 11-15,42-25 43 16,2 17 11-16,8 6-40 16,7 6-29-16,7-4 0 15,0-11 0-15,15-8 0 16,10-8 0-16,7-14 0 15,8-12 0-15,12-10 0 0,6-14 0 16,9-13-69-16,4-13-239 16,-1-3-257-16</inkml:trace>
  <inkml:trace contextRef="#ctx0" brushRef="#br0" timeOffset="205664.97">8905 17043 886 0,'0'0'477'0,"0"0"-207"0,0 0-51 15,0 0-87-15,0 0-69 16,0 0-63-16,-9-37 0 15,9 63 0-15,0 9 0 16,0 10 0-16,11 8 0 16,-1 0 0-16,-3-1 0 15,1-4 0-15,-4-5 0 16,1-8 0-16,-5-7 0 16,3-10 0-16,1-9 0 15,-4-6 0-15,0-3 0 16,0 0 0-16,0-9 0 15,0-12 0-15,-4-10 0 16,-7-4 0-16,-1-9 0 0,-2-5 0 16,1-7 0-16,6-1 0 15,3 0 0-15,4 5 0 16,0 7 0-16,10 8 0 16,8 9 0-16,7 7 0 15,5 6 0-15,0 8 0 16,-2 5 0-16,-2 2 0 15,-4 2 0-15,-7 13 0 16,-4 7 0-16,-11 7 0 16,0 5 0-16,-14 6 0 15,-14-1 0-15,2-9 0 16,10-7 0-16,6-13 0 16,8-10 0-16,2 0 0 0,0 0 0 15,12 0 0-15,9-4 0 16,10-1 0-16,6 5 0 15,1 0 0-15,-7 3 0 16,-1 13 0-16,-9 4 0 16,0 1 0-16,-7 4 0 15,-9-1 0-15,-5 3 0 16,0 1 0-16,-21-1 0 16,-9 1 0-16,-10-3 0 15,-3-2 0-15,1-3 0 16,0-5 0-16,8-2 0 15,5-6 0-15,10-3 0 0,7-2 0 16,2-2-82-16,8 0-304 16,2-11-469-16</inkml:trace>
  <inkml:trace contextRef="#ctx0" brushRef="#br0" timeOffset="206368.44">9669 16668 888 0,'0'0'328'15,"0"0"-73"-15,0-89-71 16,0 64-38-16,0 5-22 15,0 8-36-15,0 7-54 16,0 5-34-16,0 0 0 16,0 11 0-16,0 23 0 15,0 17 0-15,0 16 0 0,7 16 0 16,5 12 0 0,5 7 0-16,2 10 0 0,2-4 0 15,3-1 0-15,-2-8 0 16,-1-12 0-1,-9-7 0-15,0-11 0 0,-2-14 0 16,-2-13 0-16,-1-14 0 16,-2-12 0-16,2-9 0 15,-5-7 0-15,-1 0 0 16,1 0 0-16,1-3 0 16,0-10 0-16,1-4 0 15,2-3 0-15,3 0-76 16,-2-3-456-16</inkml:trace>
  <inkml:trace contextRef="#ctx0" brushRef="#br0" timeOffset="206948.44">10504 16973 1364 0,'0'0'204'15,"0"0"71"-15,0 0-123 16,0 0-100-16,0 0-52 0,0 0 0 16,-16 79 0-16,1-5 0 15,0 8 0-15,-4-2 0 16,-2-9 0-16,9-14 0 15,-1-15 0-15,7-14 0 16,4-12 0-16,1-13 0 16,1-3 0-16,0-9 0 15,3-19 0-15,14-11 0 16,3-13 0-16,7-1 0 16,0-10 0-16,-4-4 0 15,0-2 0-15,-4 2 0 16,-4 10 0-16,2 12 0 0,-6 11 0 15,-3 10 0 1,-2 8 0-16,-3 9 0 16,-3 4 0-16,3 3 0 15,0 3 0-15,12 21 0 0,-2 13 0 16,2 14 0-16,-3 11 0 16,-3 11 0-16,-5 2 0 15,1-5 0-15,2-14 0 16,1-16 0-16,5-7 0 15,-4-10 0-15,-3-9 0 16,0-5 0-16,-2-6 0 16,-2-1 0-16,-1-2 0 15,-1 1 0-15,0-1 0 0,-7 0-352 16,-18 0-170 0</inkml:trace>
  <inkml:trace contextRef="#ctx0" brushRef="#br0" timeOffset="207105.91">10448 17361 1088 0,'0'0'327'0,"0"0"-101"15,0 0-125-15,108-50-86 16,-55 47-2-16,5 0-7 16,0 3-6-16,-4 0-40 15,2-4-283-15,-2-12-998 16</inkml:trace>
  <inkml:trace contextRef="#ctx0" brushRef="#br0" timeOffset="207466.86">11168 16636 874 0,'0'0'368'0,"0"0"-110"15,0 0-78-15,0 0-104 16,87-35-11-16,-44 59 5 16,2 12-19-16,1 15 2 15,-7 16-4-15,-9 18-46 16,-11 18-3-16,-10 14 0 0,-9 7 0 16,0-7 0-16,0-5 0 15,-3-13 0-15,-9-15 0 16,0-13 0-16,-1-16 0 15,-2-14 0-15,1-9 0 16,1-11 0-16,1-2 0 16,6-9 0-16,1-5 0 15,1 0 0-15,4-5 0 16,0 0 0-16,0-3-109 16,0-17-288-16,6-14-776 15</inkml:trace>
  <inkml:trace contextRef="#ctx0" brushRef="#br0" timeOffset="207864.77">12351 17098 1403 0,'0'0'162'15,"0"0"83"-15,0 0-161 0,0 0-69 16,94-40-15 0,-59 40-1-16,-5 0-2 0,-13 16-20 15,-11 7-147-15,-6 9 3 16,-16 8-23-16,-15 0-71 15,-7 2 64-15,4-12-93 16,9-7 215-16,10-10 75 16,9-10 247-16,6-3 1 15,0 0-36-15,10 0-30 16,15 0-25-16,8 0-56 16,3 0-72-16,-1-2-29 15,-6 1-1-15,-5-2-244 16</inkml:trace>
  <inkml:trace contextRef="#ctx0" brushRef="#br0" timeOffset="208798.23">14148 16449 890 0,'0'0'385'16,"0"0"-163"-16,-11-104-63 16,11 76-52-16,0 4 0 15,6 5-52-15,9 5-4 16,3 5-18-16,6 5-13 16,3 4-9-16,1 0-9 0,5 4 3 15,-6 12-5-15,-2 4 0 16,-8 4 0-16,-6 7 0 15,-11 6 0-15,0 6 0 16,-24 4 0-16,-10 2 0 16,-4-2 0-16,-3-6 0 15,8-10 0-15,7-12 0 16,10-8 0-16,12-8 0 16,4-3 0-16,0 0 0 15,0 0 0-15,0-7 0 16,14-7 0-16,11-1 0 15,6 1 0-15,7 2 0 0,0 8 0 16,2 4 0-16,-2 0 0 16,-5 0 0-16,-5 14 0 15,-8 4 0-15,-4 2 0 16,-7 4 0-16,-8 3 0 16,-1 2 0-16,-6-3 0 15,-19 0 0-15,-6-2 0 16,-5-3 0-16,0-2 0 15,3-3 0-15,6 0 0 16,5-2 0-16,7 0-203 16,5-3-282-16</inkml:trace>
  <inkml:trace contextRef="#ctx0" brushRef="#br0" timeOffset="209134.64">13785 17349 781 0,'0'0'479'15,"0"0"-349"-15,0 0 49 16,0 0-73-16,0 0 0 0,0 0-34 15,43-25-50-15,25 18 4 16,20-6 0-16,16-1 0 16,29-4 0-1,26-2-19-15,22-4-2 0,7 0-5 16,-14 0-6-16,-30 4 4 16,-37 3-1-16,-38 9-15 15,-33 5-36-15,-26 3-103 16,-10 4-49-16,-12 15-8 15,-16 1-380-15</inkml:trace>
  <inkml:trace contextRef="#ctx0" brushRef="#br0" timeOffset="209863.12">14482 17529 913 0,'0'0'405'16,"0"0"-284"-16,0 0-59 16,89-44 10-16,-38 34-6 15,3 0-27-15,-5 1 7 0,-3 2-1 16,-7 1-16-1,-6 3-10-15,-11 0-12 0,-8 2-5 16,-11 1-2-16,-3 0-3 16,0 0-13-16,-20 2 9 15,-10 5 6-15,-10 2 0 16,-2-4-11-16,2-1 9 16,0-4 1-16,7 0 0 15,5 0 2-15,8 0 7 16,4-2-2-16,8-3 30 15,5 4 40-15,2 1-7 16,1 0-38-16,0 0-30 16,0 14-10-16,0 7 8 15,0 8 4-15,0 1 5 16,0 2 0-16,0-1 2 0,0-2-1 16,0-6-8-1,0-6 0-15,0-7-3 0,12-6 10 16,7-4-7-16,8 0 6 15,4-7 0-15,2-7 5 16,0-2-11-16,1 2 0 16,-1 5 0-16,0 3 0 15,-2 6 0-15,1 0 0 16,-5 15 0-16,-5 6 0 16,-9 7 0-16,-8 2 0 15,-5 3 0-15,-9 1 0 16,-21-2 0-16,-9-2 0 0,-4-3 0 15,4-8 0-15,9-6 0 16,12-6 0 0,8-5 0-16,9-2 0 15,1 0 0-15,0 0 0 0,0 0 0 16,0 0 0-16,0 0 0 16,1 0 0-16,5-8-51 15,0-10-646-15</inkml:trace>
  <inkml:trace contextRef="#ctx0" brushRef="#br0" timeOffset="-186714.38">16708 5003 669 0,'0'0'401'0,"0"0"-284"16,0 0 112-16,0 0-79 16,0 0-41-16,0 0-12 15,0 0-18-15,0 0-33 16,-33 9-16-16,33-9-17 16,0 0-3-16,0 0-8 15,12 0-4-15,18 0 3 0,10 0-1 16,9-4 0-16,-4 2-13 15,-7 2-133-15,-15 0-107 16,-15 8-228-16</inkml:trace>
  <inkml:trace contextRef="#ctx0" brushRef="#br0" timeOffset="-186493.19">16714 5290 794 0,'0'0'451'0,"0"0"-183"16,0 0-87-16,0 0-41 0,0 0-88 16,0 0-49-16,45 0-1 15,-5-1 1-15,6-6 2 16,-6 4-4-16,-11 0-1 16,-12 3-1-16,-7 0-9 15,-9 3-73-15,-1 9-120 16,0 1-121-16,-3-1-619 15</inkml:trace>
  <inkml:trace contextRef="#ctx0" brushRef="#br0" timeOffset="-185361.66">17954 3757 1170 0,'0'0'117'0,"0"0"45"16,0 0-13-16,0 0-76 16,0-73-21-16,7 63-23 15,6 2-8-15,5 5-18 16,6 3-2-16,2 0 6 16,-1 4-7-16,-4 13-1 0,0 4 0 15,-4 8 1-15,-4 3 4 16,-7 6-3-16,-6 3 0 15,0 0 6-15,-16-3-7 16,-6-7 3-16,0-7 3 16,7-8-6-16,3-9 8 15,9-6 5-15,3-1 23 16,0 0 20-16,0 0-11 16,2-7-10-16,11-4-22 15,4-3-13-15,8-1-6 16,3 2-1-16,0 4 7 15,-1 4-2-15,-3 3 2 16,-4 2 0-16,-3 0-1 16,-3 11-6-16,-4 12 7 15,-4 8 4-15,-6 6 1 16,0 5 4-16,-18 0-4 0,-5-5 5 16,-2-7-5-16,3-11-1 15,5-7-4-15,4-7-1 16,6-5-48-16,7-2-188 15,0-20-204-15</inkml:trace>
  <inkml:trace contextRef="#ctx0" brushRef="#br0" timeOffset="-185016.37">18726 3553 1069 0,'0'0'335'0,"0"0"-55"0,0 0-22 16,0 0-153 0,0 0-105-16,0 0 0 0,7-48 0 15,-7 48 0-15,0 17 0 16,0 21 0-16,-8 20 0 16,-3 16 0-16,-6 13 0 15,-4 0 0-15,1-1 0 16,1-4 0-16,4-11 0 15,3-10 0-15,6-14 0 16,3-10 0-16,3-10 0 0,0-11 0 16,0-6 0-1,0-7 0-15,0-3 0 0,0 0 0 16,9-3 0-16,18-18 0 16,13-8-261-16,11-12-102 15,1-5-238-15</inkml:trace>
  <inkml:trace contextRef="#ctx0" brushRef="#br0" timeOffset="-184634.03">19038 3739 845 0,'0'0'301'0,"0"0"-7"16,0 0-104-16,0 0-18 15,0 0-35-15,0 0-65 16,-4-45-63-16,-4 55-9 0,-2 8-21 15,1 3 21-15,0-1 9 16,6-4-9-16,1-4 0 16,2 1 2-16,0 0 1 15,8 0 4-15,7 3-3 16,7 1 7-16,2 2 1 16,-2 2-12-16,0-1 0 15,-3 0 0-15,-2 1 0 16,-3 0 0-16,-5 0 0 15,-2 2 0-15,-4 0 0 16,-3-3 0-16,0 4 0 16,-8-3 0-16,-9-1 0 0,-5-4 0 15,0-5 0 1,-1-7 0-16,1-4 0 0,1 0-30 16,3-2-136-16,-3-14-53 15,2-7-96-15,-1-5-190 16</inkml:trace>
  <inkml:trace contextRef="#ctx0" brushRef="#br0" timeOffset="-184036.13">18921 3798 830 0,'0'0'265'0,"0"0"-97"16,0 0-24-16,104-81-30 15,-58 59-33-15,5 5-6 0,-3 2-17 16,-10 5 10-16,-14 5-22 15,-10 2-29-15,-10 3-10 16,-4 0-7-16,0 0-3 16,0 0 3-16,-3 3-12 15,-9 8-9-15,-7 4 21 16,-2 2 11-16,4-3-5 16,3-3-6-16,8-6-6 15,3-2-10-15,3-3-19 16,0 0 15-16,0 0 16 15,0 0 4-15,0 0 6 16,0 0 1-16,0 0-4 0,0 0-3 16,0 0-14-16,0 0-4 15,0 0 4-15,0 0-8 16,0 0 10-16,0 0 6 16,0 0 5-16,1 0 1 15,1 0 0-15,-2 0 0 16,1 0 0-16,-1 0 3 15,0 0-2-15,0 0-1 16,0 0 3-16,0 0 2 16,0 0-3-16,0 0 3 15,0 0 9-15,0 0-1 16,0 0 21-16,0 0-10 16,0 0-4-16,0 0-2 15,0 0-12-15,0 0-5 0,0 0 3 16,0 0-2-16,0 0-4 15,0 0 2-15,0 0 0 16,0 0 0-16,0 0-3 16,0 0 3-16,0 0-4 15,0 0-4-15,0 0-44 16,2 0-55-16,5 0-101 16,2-8-227-16</inkml:trace>
  <inkml:trace contextRef="#ctx0" brushRef="#br0" timeOffset="-182429">20213 3687 933 0,'0'0'424'0,"0"0"-241"16,0 0-6-16,0 0-38 16,0 0-51-16,0 0-33 15,0 0-18-15,0 0-26 16,0 3-11-16,1 2 0 16,9 7 0-16,4 5 0 15,7 4 0-15,4 0 0 16,-1 1 0-16,3-2 0 15,-2 2 0-15,-3-4 0 0,-2-3 0 16,-1 1 0 0,1-3 0-16,-2-4-123 0,-1-1-192 15,-6-7-173-15</inkml:trace>
  <inkml:trace contextRef="#ctx0" brushRef="#br0" timeOffset="-182134.4">20520 3595 1014 0,'0'0'390'16,"0"0"-97"-16,0 0-36 15,0 0-164-15,0 0-93 16,0 0 0-16,0-42 0 0,0 42 0 16,0 10 0-1,-3 16 0-15,-6 21 0 0,-6 19 0 16,-5 8 0-16,0-1 0 15,-1-12 0-15,4-12 0 16,4-15 0-16,4-10 0 16,3-11 0-16,3-9 0 15,3-4 0-15,-2 0 0 16,1 0 0-16,-2-5 0 16,0-7 0-16,-1-2-244 15,2-5-55-15,2-7-179 16</inkml:trace>
  <inkml:trace contextRef="#ctx0" brushRef="#br0" timeOffset="-181891.4">20385 3653 539 0,'0'0'752'0,"0"0"-485"16,0 0-27-16,0 0-85 15,0 0-99-15,0 0-56 16,0 11-7-16,0 25-3 15,0 13 10-15,5 2 12 16,6-2-2-16,2-3 1 16,-3-6-7-16,-2-2-1 15,-1-6-3-15,-4-5 0 16,-3-4 0-16,0-6-42 16,-1-7-158-16,-17-7-52 15,-10-3-111-15,-10 0-466 16</inkml:trace>
  <inkml:trace contextRef="#ctx0" brushRef="#br0" timeOffset="-181772.44">20220 3989 752 0,'0'0'347'0,"0"0"-172"15,94-51-60-15,-37 29-85 16,20-1-3-16,14 2-25 16,5-1-2-16,-10 3-120 15,-17 1-833-15</inkml:trace>
  <inkml:trace contextRef="#ctx0" brushRef="#br0" timeOffset="-180535.14">21624 3125 909 0,'0'0'322'15,"0"0"-98"-15,0 0-20 16,0 0-44-16,0 0-60 16,0 0-35-16,0-12-27 15,0 12-38-15,0 0-6 0,0 0-13 16,0 10 9-16,0 6 4 15,-2 6 4-15,2 1 2 16,0-2 1-16,0-2-1 16,8 2 0-16,7 0 0 15,1-2 1-15,6 1 4 16,2-1-4-16,2 0 2 16,-5-2 5-16,-4 0-8 15,-3-3 5-15,-2-2-3 16,-5 1 1-16,-2-2 0 15,-4 1-2-15,-1-2-1 16,0 1 4-16,-1 2-2 16,-16 1 3-16,-7-1 0 15,-4 0-5-15,-2-1-7 0,-1-7-139 16,-2-5-138-16,3-3-243 16</inkml:trace>
  <inkml:trace contextRef="#ctx0" brushRef="#br0" timeOffset="-180380.06">21591 3153 1222 0,'0'0'138'16,"0"0"-21"-16,86-62-55 16,-34 45-56-16,17 7-6 15,5 7-10-15,0 3-207 0,-16 0-720 16</inkml:trace>
  <inkml:trace contextRef="#ctx0" brushRef="#br0" timeOffset="-180014.78">22427 3199 1468 0,'0'0'291'0,"0"0"-24"15,0 0-246-15,0 0-21 16,0 0 0-16,0 0 0 16,0 8 0-16,-7 36 0 15,-15 26 0-15,-11 26 0 16,-10 19 0-16,-6 4 0 15,-1-7 0-15,7-12 0 16,9-24 0-16,12-19 0 16,8-19 0-16,7-18 0 15,5-12 0-15,2-8 0 16,0 0 0-16,0-10 0 16,2-13 0-16,17-11 0 15,14-6-229-15,12-1-557 0</inkml:trace>
  <inkml:trace contextRef="#ctx0" brushRef="#br0" timeOffset="-179715.95">22555 3573 1243 0,'0'0'314'0,"0"0"8"16,0 0-154-16,0 0-168 15,0 0 0-15,0 0 0 16,0-46 0-16,0 46 0 0,0 16 0 16,0 15 0-16,0 19 0 15,0 13 0-15,0 6 0 16,0-1 0-16,0-8 0 16,0-7 0-16,0-9 0 15,0-11 0-15,0-9 0 16,9-10 0-16,6-12 0 15,13-2-97-15,5-14-230 16,3-13-360-16</inkml:trace>
  <inkml:trace contextRef="#ctx0" brushRef="#br0" timeOffset="-179325.05">22811 3625 1053 0,'0'0'332'0,"0"0"-31"16,8-76-14-16,-5 69-213 0,-3 7-74 15,1 0 0-15,1 0 0 16,5 20 0-16,7 12 0 16,1 12 0-16,2 0 0 15,-1-4 0-15,-2-12 0 16,0-9 0-16,-2-11 0 16,0-8 0-16,7 0 0 15,5-22 0-15,3-11 0 16,0-4 0-16,-8 1 0 15,-5 3 0-15,-6 5 0 0,-2 8 0 16,-1 8 0 0,-4 5 0-16,1 3 0 0,-2 4 0 15,0 0 0-15,0 0 0 16,1 12 0-16,2 13 0 16,3 14 0-16,1 7 0 15,0 3 0-15,-1-4 0 16,-2-6 0-16,4-7 0 15,2-5 0-15,4-4 0 16,6-2 0-16,0-3 0 16,-4-1-360-16,-13 0-298 15</inkml:trace>
  <inkml:trace contextRef="#ctx0" brushRef="#br0" timeOffset="-178651.78">17461 5271 980 0,'0'0'168'15,"0"0"-9"-15,-118-12-107 16,84 10-15-16,7 1 31 16,11-1 68-16,9 1-17 15,7 1-55-15,0 0-23 16,8 0-41-16,30 0-18 0,29 0 13 15,44 3 5-15,45-3 13 16,45-6 1-16,44-17-6 16,44-9 3-16,38-8-11 15,42-3 0-15,37-6 4 16,26-4-1-16,23 0 3 16,8-6-6-16,-7-2 0 15,-5 1 0-15,-23 1 0 16,-37 10 4-16,-42 11-3 15,-66 13 0-15,-78 12 5 0,-83 9-6 16,-65 4-6 0,-45 0-21-16,-14 8 0 15,-33 6 26-15,-18 4-84 16,-24-4-72-16,-16 3-154 0,-13 2-231 16</inkml:trace>
  <inkml:trace contextRef="#ctx0" brushRef="#br0" timeOffset="-178154.49">19545 5709 1151 0,'0'0'253'15,"0"0"4"-15,0 0-52 16,0 0-81-16,0 0-67 15,0 0-57-15,-14-10 0 16,14 10 0-16,-6 14 0 0,-7 13 0 16,-3 11 0-1,0 6 0-15,4-5 0 0,9-8 0 16,3-8 0-16,3-6 0 16,21-3 0-16,6-1 0 15,4 1 0-15,3-1 0 16,-1 1 0-16,-3 6 0 15,-3-1 0-15,-8 4 0 16,-4 1 0-16,-9-3 0 16,-9-1 0-16,0-4-7 15,-6-1-18-15,-16-5-68 16,-7 0-108-16,-5-7-109 16,-6-3-265-16</inkml:trace>
  <inkml:trace contextRef="#ctx0" brushRef="#br0" timeOffset="-178013.6">19410 5811 1038 0,'0'0'267'15,"0"0"-110"-15,109-88-29 16,-54 65-86-16,16 4-40 16,20 2-2-16,13 2-2 15,1 0-109-15,-5 2-582 16</inkml:trace>
  <inkml:trace contextRef="#ctx0" brushRef="#br0" timeOffset="-177637.74">20758 5500 417 0,'0'0'992'15,"0"0"-760"-15,0 0 57 16,0 0-172-16,0 0-117 16,0 0 0-16,-3-26 0 15,3 37 0-15,0 25 0 16,-7 31 0-16,-12 38 0 16,-17 44 0-16,-19 29 0 15,-7 17 0-15,1 2 0 0,8-20 0 16,6-24 0-16,8-27 0 15,8-30 0-15,7-30 0 16,10-25 0-16,6-20 0 16,6-16 0-16,2-5 0 15,0-2 0-15,0-15 0 16,5-7 0-16,14-5 0 16,6 1 0-16,4-4-119 15,-2-2-429-15</inkml:trace>
  <inkml:trace contextRef="#ctx0" brushRef="#br0" timeOffset="-177270.72">20969 6412 1305 0,'0'0'301'16,"0"0"-111"-16,-23-72 29 16,20 49-187-16,0 5-32 15,3 5 0-15,0 5 0 16,0 5 0-16,0 3 0 16,0 0 0-16,0 0 0 15,0 4 0-15,0 23 0 16,13 13 0-16,4 16 0 0,-2 8 0 15,2 3 0 1,-7 0 0-16,0-1 0 0,-5-9 0 16,-1-10 0-16,-2-15 0 15,2-17 0-15,6-15 0 16,7-3 0-16,10-27-137 16,6-12-218-16,0-9-211 15</inkml:trace>
  <inkml:trace contextRef="#ctx0" brushRef="#br0" timeOffset="-176784.98">21275 6324 750 0,'0'0'593'0,"0"0"-375"15,0 0 58-15,-12-77-69 16,10 68-204-16,2 5-3 16,0 4 0-16,0 0 0 15,0 0 0-15,0 14 0 16,11 13 0-16,4 9 0 15,5 3 0-15,-1-3 0 16,1-6 0-16,-2-8 0 16,0-11 0-16,4-11 0 15,5 0 0-15,0-19 0 16,1-11 0-16,-6-2 0 16,-8-2 0-16,-6 3 0 15,-8 5 0-15,0-1 0 0,0 7 0 16,0 0 0-16,0 3 0 15,-3 6 0-15,3 4 0 16,0 4 0-16,0 3 0 16,0 0 0-16,0 7 0 15,1 18 0-15,10 12 0 16,1 10 0-16,-5 8 0 16,1 2 0-16,0 2 0 15,3-3 0-15,-2-8 0 16,0-7 0-16,0-13 0 15,-5-11 0-15,-2-10 0 16,1-6 0-16,-3-1 0 0,0 0 0 16,0-5 0-16,0-9 0 15,0-7 0-15,0-2 0 16,-8 0-103-16,-13 1-486 16</inkml:trace>
  <inkml:trace contextRef="#ctx0" brushRef="#br0" timeOffset="-171724.26">17419 9365 768 0,'0'0'331'0,"0"0"-134"15,0 0-37-15,0 0-54 0,0 0-19 16,0 0-27-16,0 0-8 16,9 0-7-16,-9 0-8 15,2-1-11-15,1-2 3 16,5-2-13-16,3-4-4 16,9-2-8-16,10-4-3 15,8 4-1-15,1 1-2 16,-5 6-18-16,-7 4-153 15,-12 4-106-15,-12 17-140 16</inkml:trace>
  <inkml:trace contextRef="#ctx0" brushRef="#br0" timeOffset="-171461.56">17461 9622 809 0,'0'0'273'15,"0"0"-121"-15,0 0-54 16,0 0-59-16,0 0-24 16,0 0 6-16,90-21 7 15,-50 13 1-15,2-2-6 16,-8 1-12-16,-6 2-11 0,-8 3 2 15,-8 2-2-15,-9 2-78 16,-3 0-144-16,0 0-347 16</inkml:trace>
  <inkml:trace contextRef="#ctx0" brushRef="#br0" timeOffset="-170423.72">19220 8361 430 0,'0'0'857'15,"0"0"-750"-15,0 0 87 16,0 0-42-16,0 0-35 16,0-78-32-16,0 67-19 15,0 1-27-15,2 1-39 16,7 2 0-16,6 1 0 16,11 6 0-16,7 0 0 15,6 2 0-15,0 18 0 0,-6 7 0 16,-6 6 0-16,-11 8 0 15,-7 7 0 1,-9 9 0-16,-3 2 0 0,-22 1 0 16,-11-4 0-16,-2-12 0 15,1-10 0-15,4-12 0 16,6-9 0-16,7-6 0 16,9-6 0-16,5-1 0 15,6 0 0-15,0 0 0 16,0-11 0-16,21-7 0 15,21-5 0-15,12-1 0 16,10 5 0-16,-4 3 0 16,-10 7 0-16,-9 9 0 15,-12 0 0-15,-3 0 0 16,-7 16 0-16,-4 3 0 0,-3 8 0 16,-11 7 0-16,-1 4 0 15,-8 6 0-15,-25 5 0 16,-11-1 0-16,-6-3 0 15,-1-9 0-15,3-14 0 16,12-11 0-16,9-11 0 16,10 0 0-16,11-7-56 15,6-12-248-15,19-5-340 16</inkml:trace>
  <inkml:trace contextRef="#ctx0" brushRef="#br0" timeOffset="-170035.71">20165 8561 1207 0,'0'0'224'0,"0"0"47"16,0 0-42-16,0 0-113 15,0 0-116-15,0 0 0 16,1-28 0-16,-17 62 0 16,-7 19 0-16,-8 22 0 15,-5 14 0-15,2 11 0 0,-2 8 0 16,0 0 0-16,3-1 0 16,4-8 0-16,5-16 0 15,6-15 0-15,4-19 0 16,7-15 0-16,2-13 0 15,2-10 0-15,3-8 0 16,0-3 0-16,0 0 0 16,0 0 0-16,0-11 0 15,0-8 0-15,6-7 0 16,21-5 0-16,9-7-146 16,4-7-454-16</inkml:trace>
  <inkml:trace contextRef="#ctx0" brushRef="#br0" timeOffset="-169421.69">20466 9077 768 0,'0'0'498'15,"0"0"-266"-15,0 0-51 16,0 0-53-16,0 0-49 16,0 0-37-16,-73 22-11 15,59 8-14-15,4 6-4 16,7 2-3-16,3-1-7 0,2 2 2 15,21-4 7-15,12 0 1 16,11-6 2 0,6-2-15-16,5-3 0 15,-5-2 0-15,-8-1 0 0,-15-3 0 16,-5 3 0-16,-9-3 0 16,-8 2 0-16,-4 2 0 15,-3 1 0-15,-3 1 0 16,-17 0 0-16,-12 1 0 15,-8 1 0-15,-11-4 0 16,-7-5 0-16,-1-6 0 16,4-5 0-16,8-6 0 15,11 0-52-15,5-9-297 0,5-12-291 16</inkml:trace>
  <inkml:trace contextRef="#ctx0" brushRef="#br0" timeOffset="-169175.26">20285 9201 1129 0,'0'0'131'16,"103"-57"118"-16,-22 23-114 15,13 1-24-15,4 2-6 16,-5 9-52-16,-20 6-19 0,-22 8-7 15,-24 3-8-15,-14 5-15 16,-11 0-4-16,-2 0 0 16,-3 12-5-16,-21 7 3 15,-12 3-135-15,-6-4-221 16,-4-5-572-16</inkml:trace>
  <inkml:trace contextRef="#ctx0" brushRef="#br0" timeOffset="-164138.03">13990 11516 450 0,'202'-270'0'0</inkml:trace>
  <inkml:trace contextRef="#ctx0" brushRef="#br0" timeOffset="-164056.41">15025 9526 485 0,'100'-241'67'15,"18"-6"-67"-15,6 3-10 16</inkml:trace>
  <inkml:trace contextRef="#ctx0" brushRef="#br0" timeOffset="-160895.55">18374 7957 1206 0,'0'0'153'16,"0"0"40"-16,-12-80-54 15,8 54 28-15,1 1-56 0,0 2-33 16,1 5-78-16,1 4 0 16,1 4 0-16,0 7 0 15,-2 2 0-15,1 1 0 16,1 0 0-16,-2 0 0 16,2 8 0-16,0 15 0 15,0 10 0-15,0 10 0 16,0 8 0-16,0 6 0 15,0 10 0-15,9 12 0 16,5 10 0-16,-1 8 0 16,-1 12 0-16,1 5 0 15,-2 9 0-15,-3 6 0 0,-4 3 0 16,-1 0 0 0,-3 4 0-16,4-4 0 0,4-4 0 15,4-4 0-15,6-8 0 16,0-6 0-16,1-5 0 15,2-7 0-15,-4-8 0 16,-3-8 0-16,-2-6 0 16,-3-6 0-16,-2-9 0 15,-2-4 0-15,0-9 0 16,-2-6 0-16,0-8 0 16,-3-5 0-16,0-2 0 15,0-4 0-15,0-5 0 16,0-5 0-16,0-4 0 15,0-4 0-15,0-3 0 0,0-2 0 16,0 0 0-16,0 1 0 16,0 0 0-16,0 0 0 15,0 1 0-15,0-2 0 16,0 0 0-16,0 0 0 16,1 0 0-16,18 0 0 15,19-5 0-15,18-11 0 16,18-2 0-16,9-2 0 15,5 1 0-15,3 1 0 16,9 3 0-16,16-1 0 16,16 1 0-16,17-2 0 15,15-4 0-15,9-6 0 0,7-3 0 16,6 1 0-16,-1 2 0 16,-8 4 0-1,-10 5 0-15,-15 2 0 0,-16 2 0 16,-12 5 0-16,-8-1 0 15,-7 0 0-15,-6 1 0 16,-7 2 0-16,-10 1 0 16,-14 0 0-16,-12 4 0 15,-13-2 0-15,-12-1 0 16,-6 3 0-16,-9-3 0 16,-4 0 0-16,-4-3 0 15,-2 0 0-15,-2 0 0 16,-3-4 0-16,-2 2 0 15,-2 0 0-15,-1 1 0 0,0-7 0 16,0-3 0-16,0-7 0 16,0-5 0-16,0-7 0 15,0-6 0-15,0-9 0 16,0-9 0-16,0-13 0 16,0-13 0-16,-3-8 0 15,-6-8 0-15,-6-8 0 16,-1-5 0-16,3-2 0 15,5-3 0-15,6 2 0 16,2-1 0-16,0 3 0 16,8 10 0-16,2 12 0 15,-4 11 0-15,-4 9 0 0,-2 2 0 16,0 1 0-16,-18 1 0 16,1 6 0-16,-5 7 0 15,4 8 0-15,5 8 0 16,4 11 0-16,3 7 0 15,2 5 0-15,1 3 0 16,1 2 0-16,1-2 0 16,-3 3 0-16,3 2 0 15,-1 1 0-15,2 4 0 16,0 2 0-16,-1 3 0 16,1 0 0-16,0 1 0 15,0 1 0-15,-2 0 0 16,1 0 0-16,-1 0 0 15,1 0 0-15,1 0 0 16,0 0 0-16,-2 0 0 0,1 0 0 16,-5 0 0-16,-3-2 0 15,-6 2 0-15,-6 0 0 16,-2 0 0-16,-1 0 0 16,3 0 0-16,0 0 0 15,-3 0 0-15,-3 0 0 16,-6 0 0-16,-9 0 0 15,-10 0 0-15,-9 2 0 16,-4 2 0-16,-7 1 0 16,-7-3 0-16,-7 1 0 15,-10-2 0-15,-4 2 0 16,-6 0 0-16,-9 0 0 0,0 1 0 16,1 0 0-1,0 2 0-15,5 0 0 0,4-1 0 16,4 1 0-16,3-3 0 15,2-1 0-15,1-1 0 16,2 0 0-16,2 1 0 16,3 1 0-16,4 1 0 15,4-2 0-15,5 5 0 16,5 0 0-16,6 0 0 16,2 3 0-16,0 0 0 15,0-4 0-15,2 0 0 16,0-2 0-16,6 0 0 15,1-1 0-15,2 1 0 0,6 1 0 16,1-2 0-16,2 5 0 16,1-1 0-16,4 1 0 15,6-2 0-15,8-1 0 16,6-2 0-16,4-2 0 16,2-1 0-16,-1 0 0 15,1 0 0-15,-1 0 0 16,2 0 0-16,2 0 0 15,1 0 0-15,3 0 0 16,1 0 0-16,3 0 0 16,0 0 0-16,0 0 0 15,0 0 0-15,0 0 0 0,0 0 0 16,20 9-65-16,7-3-288 16,0-6-619-16</inkml:trace>
  <inkml:trace contextRef="#ctx0" brushRef="#br0" timeOffset="-154998.2">3219 2212 775 0,'0'0'466'0,"0"0"-230"16,0 0-40-16,0 0-38 15,0 0-72-15,0 0-16 16,0 0-27-16,0 0-26 0,0-23-17 16,0 27 0-16,-4 10 0 15,4 9 0-15,0 6 0 16,0 10 0-16,0 8 0 15,0 11 0-15,0 10 0 16,0 9 0-16,0 3 0 16,0 6 0-16,4 3 0 15,-1 6 0-15,0 0 0 16,3 3 0-16,0 0 0 16,0-1 0-16,1-1 0 15,4 2 0-15,-2 3 0 16,4-2 0-16,-1 1 0 15,-1-3 0-15,-1-5 0 16,-1-3 0-16,-1-6 0 0,-2-8 0 16,1-10 0-16,-1-10 0 15,0-12 0-15,0-10 0 16,-1-9 0-16,-1-8 0 16,-3-5 0-16,1-4 0 15,-2-4 0-15,0-2 0 16,0 1 0-16,0-2 0 15,0 0 0-15,0 0 0 16,1 0 0-16,-1 0 0 16,0 0 0-16,0 0 0 15,2 0 0-15,-1 0 0 16,1 0 0-16,1 0 0 16,9 0 0-16,18-8 0 15,20-7 0-15,16-6 0 16,9 1 0-16,4 3 0 0,1 3 0 15,4 4 0 1,10 2 0-16,7 1 0 0,17 1 0 16,12-2 0-16,13-5 0 15,18-3 0-15,6-4 0 16,5 1 0-16,-2-1 0 16,3 2 0-16,0 4 0 15,-6 4 0-15,-4 1 0 16,-11 4 0-16,-6 0 0 15,-5 1 0-15,-9 0 0 0,-2 0 0 16,-2-3 0 0,1-1 0-16,-5-4 0 0,-7-1 0 15,-8 1 0-15,-9 0 0 16,-10 2 0-16,-8 3 0 16,1 2 0-16,-1-3 0 15,1 2 0-15,2-4 0 16,-5 0 0-16,-10-1 0 15,-10 3 0-15,-14 1 0 16,-9 4 0-16,-4 1 0 16,0-1 0-16,1 0 0 15,1-3 0-15,1 2 0 16,-2-3 0-16,-1 2 0 0,-3-1 0 16,-5 2 0-16,-4 0 0 15,-6 2 0-15,-4 0 0 16,-3 0 0-1,-3 2 0-15,-4-1 0 0,-1 1 0 16,0 0 0-16,0-2 0 16,0 2 0-16,0 0 0 15,0-1 0-15,0-4 0 16,0-4 0-16,0-6 0 16,0-7 0-16,0-9 0 15,0-6 0-15,0-12 0 16,0-10 0-16,-1-5 0 15,-10-4 0-15,-2-1 0 16,-1 0 0-16,-2-1 0 0,1-3 0 16,0-1 0-16,0-2 0 15,1-3 0-15,0-2 0 16,3-1 0-16,1 0 0 16,4-2 0-16,1 2 0 15,2 1 0-15,2 8 0 16,-1 7 0-16,1 8 0 15,-1 8 0-15,-1 7 0 16,-2 0 0-16,2 4 0 16,-3 2 0-16,1 4 0 15,-1 6 0-15,4 5 0 16,1 6 0-16,-2 4 0 16,1-1 0-16,1 1 0 0,-3-2 0 15,2-3 0 1,-1 1 0-16,2 0 0 0,1 1 0 15,0 1 0-15,0 3 0 16,-2 1 0-16,2 6 0 16,-1 1 0-16,1 0 0 15,0 3 0-15,0 0 0 16,-2-2 0-16,2 2 0 16,-1 0 0-16,1-4 0 15,-2 1 0-15,2 0 0 16,-1 1 0-16,-1 0 0 15,1 1 0-15,-2-1 0 0,-2 2 0 16,-2-1 0-16,4 1 0 16,-3 0 0-16,-2 0 0 15,-3-2 0-15,-6 1 0 16,-5 0 0-16,-11 0 0 16,-8 1 0-1,-11 0 0-15,-10 0 0 0,-9 0 0 16,-7 0 0-16,-9 3 0 15,0 3 0-15,-1 1 0 16,5-2 0-16,1-3 0 16,4-2 0-16,2 0 0 15,3 0 0-15,1 0 0 16,-4 0 0-16,-3 0 0 16,-6 0 0-16,-3 0 0 15,3 0 0-15,4 0 0 0,-2 6 0 16,-2 0 0-1,0 5 0-15,-9-1 0 0,-6 0 0 16,3-2 0-16,-2 0 0 16,-2-2 0-16,3-2 0 15,4-2 0-15,7-2 0 16,11 0 0-16,9 1 0 16,-3 2 0-16,4 4 0 15,-4-2 0-15,3 2 0 16,-5 5 0-16,-2-1 0 15,0 1 0-15,2-1 0 16,6-1 0-16,3-3 0 0,5 0 0 16,4-1 0-1,-1-1 0-15,3 3 0 0,-8 0 0 32,-1 4 0-32,1 2 0 15,-2 2 0-15,2 2 0 0,5-2 0 0,4-1 0 16,2-3 0-16,4-2 0 15,2-2 0-15,1 2 0 16,0-2 0-16,-1 4 0 16,-2-1 0-16,-4 2 0 15,9-1 0-15,1-3 0 16,6-1 0-16,-1-2 0 16,4-2 0-16,1-2 0 0,1-1 0 15,6-1 0-15,1 0 0 16,7 0 0-16,1 0 0 15,0 0 0-15,-5 3 0 16,3 0 0-16,-6 1 0 16,3 0 0-16,2-1 0 15,-1-1 0-15,7-2 0 16,1 1 0-16,-2-1 0 16,1 0 0-16,1 0 0 15,1 0 0-15,-2 0 0 16,1 0 0-16,0 0 0 15,3 0 0-15,-1 0 0 0,2 0 0 16,2 0 0 0,0 0 0-16,0 0 0 0,0 0 0 15,-1 0 0 1,1 0 0-16,3 0 0 0,0 0 0 16,0 0 0-16,0 0 0 15,19 0 0-15,26 4-63 16,6-4-298-16,4-5-649 15</inkml:trace>
  <inkml:trace contextRef="#ctx0" brushRef="#br0" timeOffset="-105956.37">18173 12743 539 0,'0'0'258'0,"0"0"-60"0,0 0-22 15,0 0 0-15,0 0-30 16,0 0-38-16,0 0-7 16,-19-47 2-16,11 34-22 15,1 2-16-15,-1 1-21 16,2 4-20-16,2 0 4 16,1 2-28-16,1 1 0 15,1 2 0-15,1 1 0 16,0 0 0-16,0 0 0 15,0 0 0-15,0 0 0 16,0 0 0-16,0 0 0 16,0 0 0-16,0 0 0 15,0 8 0-15,4 8 0 0,14 7 0 16,4 2 0-16,7 2 0 16,-1 3 0-16,8 0 0 15,-3 1 0-15,-4-1 0 16,-2-2 0-16,-6 0 0 15,-3-1 0-15,-6-1 0 16,0-5 0-16,-6-3 0 16,-1-4 0-16,-2-4 0 15,-2-3 0-15,-1-1 0 16,2-3 0-16,-2-2 0 16,1-1 0-16,-1 0 0 15,0 0 0-15,0 0 0 0,0 0 0 16,2 0 0-1,-1 0-10-15,4-3-126 0,3-8-111 16,0-2-120-16,1-1-127 16</inkml:trace>
  <inkml:trace contextRef="#ctx0" brushRef="#br0" timeOffset="-105556.36">18512 12630 902 0,'0'0'197'0,"0"0"-52"16,0 0 16-16,0 0-39 0,0 0-40 16,0 0-58-16,-17-39-24 15,4 63-1-15,-5 11 1 16,-6 11 11-16,-3 2-1 15,0 1 11-15,3-4 5 16,1-3-8-16,2-4 3 16,1-1-4-16,2-2-3 15,0-2-2-15,2-3-7 16,4-5 4-16,1-5 5 16,3-6-12-16,5-4 3 0,0-6-4 15,3-1 4 1,0-2 0-16,0-1 0 15,0 2-2-15,0-2 6 16,0 0-8-16,0 0-1 0,1-2-72 16,12-13-134-16,3-8-245 15,-2-4-474-15</inkml:trace>
  <inkml:trace contextRef="#ctx0" brushRef="#br0" timeOffset="-105222.66">18333 12708 767 0,'0'0'229'15,"0"0"-85"-15,0 0 68 0,0 0-51 16,0-73-54-16,0 70-8 16,0 1-18-16,0 2-53 15,0 0-28-15,0 16-7 16,0 12-11-16,0 10 18 15,0 6 2-15,1 4 8 16,6-1-3-16,-1-2 3 16,0-1 3-16,2-2-7 15,-3-2-2-15,2-4 7 16,-3-5-7-16,1-8-3 16,-2-2-1-16,0-6 0 15,0-2 0-15,-2-2-4 16,-1-3-23-16,0 0-121 15,0-4-54-15,-3-4-20 0,-13 0-237 16</inkml:trace>
  <inkml:trace contextRef="#ctx0" brushRef="#br0" timeOffset="-105047.62">18161 13050 1048 0,'0'0'100'15,"0"0"-16"-15,0 0 5 16,0 0-53-16,82-44-36 16,-24 38-5-16,8-1 4 15,2 3 1-15,-2-2-8 0,-6-4-168 16,-14-2-755-16</inkml:trace>
  <inkml:trace contextRef="#ctx0" brushRef="#br0" timeOffset="-104474.09">18580 12346 1060 0,'0'0'54'0,"-55"-95"15"16,22 56 83-16,-1 9-51 15,-2 6-23 1,-1 7-35-16,-4 6-11 0,-5 8 8 16,-3 3-8-16,-12 10-1 15,-9 18-5-15,-3 10-8 16,-3 10-5-16,2 8-1 16,3 9-8-16,-1 9 7 15,5 12 5-15,8 11 2 16,12 6 4-16,14 2-4 15,17 2-6-15,16-1 10 0,12 1-7 16,31-6 1 0,24-5-9-16,20-8-1 15,16-12 7-15,13-14-9 0,5-18 1 16,-5-17-2-16,-8-19-3 16,-9-8 0-16,-12-11-1 15,-6-26 1-15,-8-12 7 16,-5-15-6-1,-5-12 1-15,-9-12 6 0,-3-14-4 16,-12-14 6-16,-11-8-6 16,-15-4 3-16,-13 7 6 15,-18 14-2-15,-25 12 17 16,-14 18-28-16,-7 11 0 16,-3 8 0-16,6 12 0 15,7 13 0-15,11 9 0 0,10 13-38 16,5 11-116-16,4 4-76 15,-6 20-280-15</inkml:trace>
  <inkml:trace contextRef="#ctx0" brushRef="#br0" timeOffset="-101423.77">20699 12847 582 0,'0'0'223'15,"0"0"-22"-15,0 0 3 16,0 0-35-16,0 0 6 16,0 0-44-16,1-80-5 0,-5 72-25 15,-1 2-30 1,2 4-12-16,2 2-54 0,-1 0-5 15,1 0 0-15,-6 5 0 16,-6 18-11-16,-7 13 4 16,-7 14 7-16,-4 9 0 15,-1 7 0-15,2 1 0 16,5-2-1-16,1-9 4 16,6-7-5-16,8-15 2 15,4-11 0-15,4-10 1 16,2-7-1-16,0-6 0 15,0 0 7-15,0 0 3 0,0-5-10 16,0-18 0 0,14-11 0-16,2-7 0 0,2-9 0 15,4 0 0-15,-1 1 0 16,-1 5 0-16,-4 9 0 16,-4 6 0-16,0 4 0 15,-3 7 0-15,0 5 0 16,-5 5 0-16,1 4 0 15,-1 2 0-15,-4 2 0 16,1 0 0-16,10 0 0 16,7 14 0-16,12 10 0 15,2 8 0-15,3 4 0 16,-4 5 0-16,-3 0 0 16,-5-2 0-16,-1-5 0 15,-2-7 0-15,-4-4 0 16,1-5 0-16,-5-5 0 15,-5-5 0-15,0-3 0 0,-4-3 0 16,-1-2 0-16,-2 2-11 16,0-2-189-16,0 1-60 15,-12-1-76-15,-10 0-269 16</inkml:trace>
  <inkml:trace contextRef="#ctx0" brushRef="#br0" timeOffset="-101235.05">20489 13200 1084 0,'0'0'221'0,"0"0"-76"15,0 0 17-15,0 0-68 16,0 0-37-16,0 0-45 16,52-39-12-16,6 32-12 15,10 3 4-15,4 0-3 16,3-2-81-16,-7-4-212 15,-7-1-458-15</inkml:trace>
  <inkml:trace contextRef="#ctx0" brushRef="#br0" timeOffset="-99722.73">23674 12465 1047 0,'0'0'178'15,"0"0"-33"-15,0 0 9 16,0 0-23-16,0 0-11 15,0 0-14-15,-21-65-33 16,18 65-70-16,-2 19-3 16,-5 21-30-16,1 26 30 15,3 23 9-15,6 18-8 16,0 19 6-16,11 9 6 16,9 9-12-16,4 8 6 15,0 9 10-15,-3 13 6 0,0 8 2 16,-6 14-8-16,0 10-17 15,-5 5 0-15,3 12 0 16,3 5 0-16,3 3 0 16,2-1 0-16,3-7 0 15,3-11 0-15,2-6 0 16,3-12 0-16,2-9 0 16,2-8 0-16,-2-15 0 15,0-12 0-15,-2-15 0 16,-7-6 0-16,-2-13 0 0,-4-12 0 15,-6-14 0 1,1-18 0-16,-4-14 0 16,-1-13 0-16,1-11 0 15,-5-11 0-15,-2-14 0 0,-2-5 0 16,-1-2 0-16,0-2 0 16,0 1 0-16,0-1 0 15,0 0 0-15,0 0-18 16,0 0-125-16,2-7-67 15,7-26-103-15,12-20-660 16</inkml:trace>
  <inkml:trace contextRef="#ctx0" brushRef="#br0" timeOffset="-98521.58">25929 12644 816 0,'0'0'174'0,"0"0"10"16,0 0-66-16,0 0-7 15,0 0-3-15,0 0-2 16,0-50-10-16,-1 44 18 16,-1 3-40-16,2 3-16 15,-1 0-31-15,1 0-27 16,-2 19-8-16,2 17-17 15,0 15 25-15,0 11 2 16,0 2 1-16,0-1-2 0,0 0 3 16,0-6-1-1,0-6-1-15,0-10-2 0,2-10 0 16,2-9 0-16,0-13 2 16,-1-5-3-16,-2-4 2 15,-1 0 4-15,0-5 24 16,0-19 11-16,0-13-37 15,0-8-6-15,-14-7 6 16,-3-6-3-16,-1-4 0 16,0-1 0-16,4 2 0 15,3 1 0-15,5 11 0 16,1 7 0-16,5 6 0 16,0 8 0-16,5 3 0 15,18 4 0-15,9 1 0 16,10 4 0-16,7 2 0 0,0 3 0 15,2 5 0-15,-6 5 0 16,-5 1 0-16,-11 3 0 16,-9 15-5-16,-10 9-17 15,-10 10 12-15,0 7 7 16,-20 6 0-16,-13-1 3 16,-2-9 1-16,1-9-1 15,6-10 2-15,10-10-2 16,10-5 0-16,7-4 0 15,1-2 0-15,0 0-1 16,3 0-1-16,19 0 2 16,9 0 3-16,8 0-3 0,0 0 0 15,-3 0 0-15,-2 0 1 16,-4 10-2-16,-4 3 0 16,-4 6 1-16,-6 3-2 15,-8 4-3-15,-7 3 4 16,-1 5 0-16,-13 2 1 15,-13-4 12-15,-8-2-2 16,-6-8 4-16,-1-6 0 16,3-5-14-16,-2-4 0 15,4-3 0-15,3 2 0 16,3-1 0-16,5 4-56 16,1 2-146-16,3 1-129 15,3-4-335-15</inkml:trace>
  <inkml:trace contextRef="#ctx0" brushRef="#br0" timeOffset="-97307.09">19775 13941 260 0,'0'0'496'15,"-107"5"-292"-15,56-4-11 16,8 2-46-16,3 0-37 0,2 1-35 16,7-1-16-1,6 1-14-15,8 0-2 0,8-4 6 16,6 0 4-16,3 0-13 16,0 0-20-16,6 0-13 15,33-3-7-15,34-9-18 16,46-7 15-16,38-3-1 15,18 1 2-15,-5 2 2 16,-13 4 0-16,-2 1 1 16,7-2 4-16,25-1-5 15,29-4 0-15,12 1 0 16,-4-1-6-16,-18 7 6 16,-36 3 7-16,-40 2-5 15,-38 5-4-15,-35 0-1 16,-29 1 3-16,-19 0 0 15,-9 3 1-15,0-3 4 0,-3 1 17 16,-25 2-22-16,-13 0 0 16,-14 0-44-16,-4 5-140 15,1-2-281-15</inkml:trace>
  <inkml:trace contextRef="#ctx0" brushRef="#br0" timeOffset="-96556.64">24809 13803 481 0,'-104'0'284'0,"19"0"-131"0,19-11-38 15,17 1 4-15,14 0-3 16,16 3-13-16,11 3 1 16,8 2-27-16,0 1-32 15,0 0-29-15,19-4-16 16,30 0-4-16,36-5 1 15,51-4 1-15,45-5-1 16,40 2 3-16,27 2 2 16,10 2 0-16,6 5 1 15,11 0-3-15,5-2-1 16,15 0 1-16,0-2 2 16,-8-2 1-16,-18 0-3 15,-27 0-4-15,-38 3 4 16,-43 3 4-16,-48 0-4 0,-44 4 0 15,-39 1-2-15,-25 3 2 16,-5 0 0-16,-36 0-2 16,-29 3-7-16,-27 11-34 15,-18 2-200-15,-11-1-622 16</inkml:trace>
  <inkml:trace contextRef="#ctx0" brushRef="#br0" timeOffset="-92979.53">18907 14884 401 0,'0'0'196'0,"0"0"1"16,0 0-14-16,0 0-44 15,0 0 5-15,0 0-21 16,-2-52-3-16,-1 39-26 15,0 1-7-15,0 0 17 16,2 4-20-16,-2 2-18 16,3 5-20-16,-1 1-11 0,1 0-32 15,-2 3-3-15,-1 15-13 16,0 14 9-16,0 14 8 16,3 7-3-16,0 9 0 15,0 1 2-15,2-6 2 16,11-3-5-16,2-8 0 15,1-9 2-15,1-9 1 16,-3-11-6-16,-1-9 3 16,-3-8 0-16,5 0 7 15,0-22 8-15,4-9-11 16,-2-6-4-16,-1-2 0 16,-5 1 0-16,-1 2 0 15,-4 4 0-15,-3 5 0 16,0 7 0-16,0 10 0 15,-3 7 0-15,3 3 0 0,2 2 0 16,3 15-22-16,3 7 22 16,5 5 0-16,-1-2-1 15,3 1 1-15,0-6 1 16,3-5 0-16,2-9-2 16,2-7 2-16,2-1-1 15,-1-2 8-15,-2-18-7 16,-2-3 3-16,-5-6 4 15,-2-5-8-15,-8-3 0 16,-4-2 0-16,-3 1 0 0,0-1 0 16,-17 7 0-16,-6 4 0 15,-2 7 0-15,-1 6 0 16,4 7 0-16,8 4 0 16,8 3 0-16,3 1 0 15,3 0 0-15,0 9 0 16,12 11-241-16,24 3-159 15,16-3-557-15</inkml:trace>
  <inkml:trace contextRef="#ctx0" brushRef="#br0" timeOffset="-92611.97">19736 15037 1061 0,'0'0'110'16,"0"0"155"-16,0 0-122 15,0 0-46-15,0 0 7 16,0 0-24-16,-52-9-22 15,52 9-23-15,0 0-17 16,12-1-18-16,24-4 2 16,18-1-2-16,17-2 4 0,10-3-3 15,1 0-1-15,-2-2 0 16,-8 1 0-16,-14 2 1 16,-16 4-1-16,-14 3-1 15,-11 3-9-15,-11 0-60 16,-6 0-100-16,0 13-4 15,-11-2-175-15</inkml:trace>
  <inkml:trace contextRef="#ctx0" brushRef="#br0" timeOffset="-92079">20514 14754 1067 0,'0'0'254'15,"0"0"27"-15,0 0-104 16,0 0-43-16,0 0-40 15,0 0-54-15,-64-68-40 16,64 68 0-16,0 0 0 0,0 0 0 16,17 2 0-16,12 11 0 15,10 2 0-15,7 1 0 16,6-1 0-16,-3 2 0 16,-1 2 0-1,-7-2 0-15,-8-1 0 0,-8 1 0 16,-9 2 0-16,-7 2 0 15,-7 1 0-15,-2 6 0 16,0 1 0-16,-17 1 0 16,-4-1 0-16,-3-1 0 15,-1-2 0-15,-3-4 0 16,0-3 0-16,-1 0 0 16,0 0 0-16,6-2 0 0,2-1 0 15,7 0 0 1,3-3 0-16,5 0 0 0,2-3 0 15,4-2 0-15,0-4-269 16,24-4-138-16,8-2-543 16</inkml:trace>
  <inkml:trace contextRef="#ctx0" brushRef="#br0" timeOffset="-91479.05">21706 14612 898 0,'0'0'275'15,"0"0"-28"-15,7-82-54 16,-7 61-49-16,0 2-4 0,-3 6-38 15,-4 4-54-15,-5 6-48 16,-3 3 0-16,-10 7 0 16,-8 21 0-16,-5 13 0 15,2 13 0-15,5 6 0 16,12 6 0-16,11 4 0 16,8-4 0-16,8-4 0 15,20-10 0-15,7-11 0 16,0-15 0-16,4-13 0 15,3-13 0-15,-3 0 0 16,1-29 0-16,0-9 0 0,-5-10 0 16,-9-4 0-1,-7-3 0-15,-12 2 0 0,-7-2 0 16,-1 5 0-16,-24 5 0 16,-9 7 0-16,-1 9 0 15,-1 14 0-15,6 11 0 16,6 4 0-16,7 13-136 15,-2 12-286-15,-1-1-735 16</inkml:trace>
  <inkml:trace contextRef="#ctx0" brushRef="#br0" timeOffset="-89478.62">25518 14581 954 0,'0'0'168'0,"0"0"65"16,0 0-46-16,-2-79-51 15,-4 67 5-15,3 5-24 16,2 5-36-16,1 2-51 16,0 0-30-16,0 1 0 15,0 17 0-15,0 12 0 16,6 6 0-16,4 9 0 16,-2-2 0-16,-2 1 0 15,0-3 0-15,-1-3 0 16,1-2 0-16,-1-5 0 0,-2-4 0 15,2-4 0-15,-4-8 0 16,1-5 0-16,-1-7 0 16,-1-3 0-16,0 0 0 15,0 0 0-15,0 0 0 16,0-1 0-16,0-15 0 16,-11-6 0-16,-1-9 0 15,1-6 0-15,-1-2 0 16,0-4-60-16,3-1 3 15,-2 2-8-15,1 0 17 16,-2 2 14-16,1 2-7 16,3 3 36-16,5 4 5 0,3 3 0 15,0 3 2-15,0 6 3 16,10 0 7-16,7 7-12 16,5-1 2-16,5 5 0 15,4 1 1-15,5 7 0 16,-2 0 3-16,1 8 0 15,-3 9 8-15,-2 4-8 16,-3 4 10-16,-8 4 4 16,-4 4-3-16,-9-1 4 15,-6 2-13-15,0-2 0 16,-21 0 8-16,-22-2-10 16,-12-1 4-16,-9-3-4 15,3-3-6-15,16-6-1 16,15-4-6-16,18-7-53 15,12-6-173-15,9 0-290 16</inkml:trace>
  <inkml:trace contextRef="#ctx0" brushRef="#br0" timeOffset="-89025.36">26322 14789 54 0,'0'0'1103'0,"0"0"-878"16,0 0-15-16,0 0-89 16,0 0-4-16,0 0-69 15,-42-53-9-15,75 49-31 16,21-1-6-16,25-1-4 16,13 0 4-16,2-4 0 0,-1 0 0 15,-13-1-1 1,-8-1 4-16,-14 1-1 0,-19 2-6 15,-17 5 4-15,-16 3-1 16,-6 1 5-16,0 0-6 16,-6 0-3-16,-10 0 3 15,-3 4-5-15,0 2 5 16,5 2-24-16,3 1-149 16,5-3-116-16,6-4-488 15</inkml:trace>
  <inkml:trace contextRef="#ctx0" brushRef="#br0" timeOffset="-88563.57">27138 14398 987 0,'0'0'348'16,"0"0"-67"-16,0 0-103 16,0 0-39-16,0 0-95 15,0 0-37-15,12-27-7 16,9 43 0-16,10 1 28 16,8 0-19-16,3-2 7 15,1-3-6-15,2 1-10 0,-5-1 0 16,-4 1 0-1,-6 1 0-15,-8 2 0 0,-8-2 0 16,-7 1 0-16,-7 3 0 16,0 1 0-16,-21 4 0 15,-9 4 0-15,-7 5 0 16,-5 2 0-16,0 7 0 16,5 3 0-16,6-2 0 15,8-5 0-15,8-10 0 16,5-7 0-16,6-8 0 15,-1-7 0-15,3 0 0 16,1-4 0-16,1-1 0 0,0 0-42 16,8-1-277-16,18-22-352 15</inkml:trace>
  <inkml:trace contextRef="#ctx0" brushRef="#br0" timeOffset="-87581.91">27958 14369 991 0,'0'0'312'0,"0"0"-58"16,-3-72-97-16,-3 50-17 16,-1 2-29-16,3 4-33 15,-1 3-74-15,4 6-4 16,-1 3 0-16,2 4 0 15,0 0 0-15,0 0 0 16,0 0 0-16,0 15 0 16,5 14 0-16,9 13 0 15,0 10 0-15,1 9 0 16,-2 4 0-16,-7 3 0 16,-6-4 0-16,0-9 0 15,0-5 0-15,0-15 0 0,0-12 0 16,0-10 0-16,0-11 0 15,0-2 0 1,0-3 0-16,-3-20 0 16,-1-11 0-16,-2-9 0 0,-6-9 0 15,0-6 0-15,-6-6 0 16,2-1 0-16,-1 4 0 16,4 5 0-16,3 10 0 15,4 10 0-15,4 9 0 16,2 10 0-16,0 8 0 15,0 5 0-15,0 4 0 16,10 0 0-16,13 17 0 0,11 11 0 16,8 6 0-1,7 9 0-15,5 5 0 0,4 5 0 16,-4 1 0-16,-11-3 0 16,-7-6 0-16,-12-11 0 15,-7-9 0-15,-6-12 0 16,-2-10 0-16,4-3 0 15,1-10 0-15,5-18 0 16,1-12 0-16,2-9 0 16,-3-10 0-16,-5-4 0 15,-2-5 0-15,-8 1 0 16,-4 3 0-16,0 9 0 16,0 8 0-16,0 12 0 15,0 14 0-15,0 11 0 16,0 10 0-16,0 0 0 0,0 13 0 15,0 19 0-15,0 8-147 16,0 2-223-16,-3-1-381 16</inkml:trace>
  <inkml:trace contextRef="#ctx0" brushRef="#br0" timeOffset="-85799.34">19107 16209 871 0,'0'0'269'0,"0"0"-6"16,0 0-61-16,-6-80-71 15,1 63 10-15,2 1-52 16,0 4-8-16,2 3-81 16,-1 3 0-16,2 2 0 15,0 4 0-15,0 0 0 16,0 0 0-16,0 17 0 15,0 12 0-15,5 14 0 16,4 8 0-16,3 10 0 16,-2 0 0-16,1-1 0 15,4-7 0-15,-3-14 0 16,1-8 0-16,-1-11 0 16,-4-9 0-16,-2-7 0 15,2-4 0-15,1-7 0 0,3-20 0 16,6-12 0-16,0-11 0 15,-2-9 0-15,4-3 0 16,-7 2 0-16,-1 10 0 16,-6 10 0-16,-1 12 0 15,-4 12 0-15,-1 10 0 16,0 6 0-16,0 0 0 16,5 12 0-16,5 13 0 15,8 11 0-15,4 2 0 16,2 4 0-16,3-2 0 15,5-4 0-15,-4-6 0 16,0-10 0-16,-1-9 0 16,0-9 0-16,1-2 0 15,-1-9 0-15,-2-13 0 0,-5-7 0 16,-4-4 0-16,-4-3 0 16,-6-3 0-16,-3-4 0 15,-3-2 0-15,0 0 0 16,-9 2 0-16,-8 1 0 15,-3 8 0-15,-6 8 0 16,0 9 0-16,-1 9 0 16,3 8 0-16,1 0 0 15,6 9-183-15,5 7-278 16</inkml:trace>
  <inkml:trace contextRef="#ctx0" brushRef="#br0" timeOffset="-85241.5">20418 16251 763 0,'0'0'402'0,"0"0"-134"0,0 0-79 15,0 0-61-15,0 0-32 16,0 0-44-16,112-46-49 16,-16 25 5-16,10-1 7 15,-6 4-8-15,-18 3 17 16,-30 5-12-16,-26 4-12 16,-18 6 5-16,-8 0-5 15,-9 0-7-15,-19 14 0 16,-7 4-53-16,-3 4-153 15,5-2-147-15</inkml:trace>
  <inkml:trace contextRef="#ctx0" brushRef="#br0" timeOffset="-84362.65">20602 15865 970 0,'0'0'190'0,"0"0"66"16,0 0-114-16,0 0-48 16,0 0 13-16,0 0-45 15,0 0-36-15,-35-15-25 0,85 15 10 16,17 0 16-16,6 4-15 15,2 9-10-15,-2 1 6 16,-3 5-6-16,-4 1-4 16,-5-1 1-16,-12 0 1 15,-13-4-1-15,-13-4 1 16,-12-2 0-16,-5-5 0 16,-4-2 3-16,-2-2-3 15,0 0 3-15,0 0 23 16,0 1 13-16,0 9-27 15,0 9 3-15,-14 8 25 16,-5 11-37-16,-5 2-3 16,1 4 0-16,-2 1 0 15,1-1 0-15,2-5 0 16,2-3 0-16,4-8 0 0,4-7 0 16,7-6 0-16,4-6 0 15,1-5 0-15,0-4-78 16,23 0-266-16,12-7-302 15</inkml:trace>
  <inkml:trace contextRef="#ctx0" brushRef="#br0" timeOffset="-83458.77">21822 15873 1059 0,'0'0'259'0,"0"0"-19"15,0 0-99-15,0 0-20 16,0 0-37-16,0 0-15 15,-10-73-19-15,8 72-26 16,-1-1-24-16,3 0 0 0,-1 1 0 16,1 1 0-16,0-1 0 15,0-1 0-15,0 2 0 16,0-1 0-16,-2 1 0 16,1 0 0-16,1 0 0 15,0 0 0-15,0 0 0 16,0 0 0-16,0 0 0 15,0 14 0-15,0 16 0 16,0 9 0-16,10 15 0 16,5 8 0-16,-4 1 0 15,-2 0 0-15,-2-10 0 16,-1-10 0-16,-2-11 0 16,1-11 0-16,-2-10 0 15,-3-5 0-15,2-6 0 16,-2 0 0-16,0-1 0 0,0-18 0 15,-2-8 0-15,-9-5 0 16,-3-10 0-16,-1-9 0 16,-3-13 0-16,1-8 0 15,4-4 0-15,4 3 0 16,7 6 0-16,2 11 0 16,0 11 0-16,2 9 0 15,9 10 0-15,3 8 0 16,7 2 0-16,6 6 0 15,12 3 0-15,7 6 0 16,8 1 0-16,-1 2 0 16,-5 17 0-16,-6 4 0 0,-15 4 0 15,-11 6 0 1,-13 7 0-16,-3 2 0 0,-25 3 0 16,-18 0 0-16,-16-1 0 15,-8-6 0-15,3-7 0 16,10-10 0-16,17-6 0 15,16-7 0-15,14-1 0 16,7 3 0-16,3 0 0 16,30 7 0-16,19-2 0 15,16 1 0-15,9-4 0 16,2 4 0-16,-8-2 0 0,-8 1 0 16,-15 0 0-1,-14-3 0-15,-15-1 0 0,-10-1 0 16,-9-1 0-16,0-1 0 15,-1 0 0-15,-14 2 0 16,-2-2-208-16,0-4-260 16</inkml:trace>
  <inkml:trace contextRef="#ctx0" brushRef="#br0" timeOffset="-81749.25">25569 15726 830 0,'0'0'215'16,"0"0"-7"-16,0 0-10 16,0 0-36-16,-17-78-33 0,15 73 2 15,2 5-27 1,0 0-50-16,0 0-38 0,0 22-16 16,0 13 0-16,9 13 0 15,8 8 0-15,1 8 0 16,1 4 0-16,-2-2 0 15,-3-9 0-15,0-5 0 16,-2-16 0-16,-6-11 0 16,-3-9 0-16,-2-9 0 15,-1-7 0-15,0 0 0 16,0-4 0-16,0-17 0 16,-1-8 0-16,-11-7-94 0,0-5-140 15,-3-4 31-15,-1-4-27 16,2 2-6-16,-1-1-87 15,6 3 105-15,3 2 211 16,-1 4 6-16,3 2 1 16,-1 5 11-16,4 5 49 15,1 6 122-15,0 3-19 16,0 6-16-16,4 0-51 16,11 4-1-16,6 1-48 15,12 6-10-15,11 1 3 16,11 0 13-16,4 7 5 15,-4 10-9-15,-9 4-7 16,-10 3 4-16,-11 6-5 0,-13 3 6 16,-12 4-14-16,0 1 4 15,-23 2 5-15,-12-4-17 16,-4-6-14-16,3-7 2 16,5-9-13-16,6-6 0 15,10-2-1-15,8-6-170 16,7 0-192-16</inkml:trace>
  <inkml:trace contextRef="#ctx0" brushRef="#br0" timeOffset="-81394.35">26792 15815 1044 0,'0'0'130'0,"0"0"129"15,0 0-131-15,0 0-30 16,0 0-35-16,0 0-61 15,115-27 9-15,-47 23-4 16,3 0 11-16,-7-1-9 16,-12-2-1-16,-16 1 0 0,-14 0-8 15,-11 2 1-15,-10 1 9 16,-1 3-9-16,0 0-2 16,0 0-91-16,0 0-165 15,6-5-389-15</inkml:trace>
  <inkml:trace contextRef="#ctx0" brushRef="#br0" timeOffset="-80918.18">27502 15493 853 0,'0'0'319'16,"0"0"-23"-16,0 0-81 16,0 0-43-16,0 0-70 15,0 0-21-15,-34-44-72 16,35 44-9-16,21 0 0 16,13 11 0-16,7 3 0 15,5 1 0-15,0 1 0 16,-1 1 0-16,-6-2 0 15,-5 0 0-15,-6-4 0 16,-5-1 0-16,-10 0 0 0,-7 0 0 16,-6 1 0-1,-1 3 0-15,0 1 0 0,-16 7 0 16,-4 0 0-16,-5 6 0 16,-3 1 0-16,0 5 0 15,-2-2 0-15,5-1 0 16,2-1 0-16,5-4 0 15,2-2 0-15,5-4 0 16,4-6 0-16,3-5 0 16,4-7 0-16,0-2 0 15,0 0-12-15,22 0-254 16,11-6-108-16,8-14-549 16</inkml:trace>
  <inkml:trace contextRef="#ctx0" brushRef="#br0" timeOffset="-80590.5">28284 15405 959 0,'0'0'257'0,"0"0"13"16,0 0-71-16,0 0-31 15,-43-79-42-15,38 76-58 16,3 1-68-16,2 2 0 16,0 0 0-16,0 0 0 0,4 18 0 15,18 8 0-15,6 7 0 16,5 1 0-16,0-1 0 16,-5-3 0-16,-2-3 0 15,-2-5 0-15,-5-6 0 16,-1-3 0-16,4-3 0 15,10-6-25-15,2-4-409 16,0-4-673-16</inkml:trace>
  <inkml:trace contextRef="#ctx0" brushRef="#br0" timeOffset="-80101.11">28772 15302 1304 0,'0'0'193'0,"0"0"-3"15,0 0-40-15,0 0-41 16,0 0-102-16,0 0 3 16,-35 10-10-16,9 27 11 15,-1-2 7-15,-1-1 15 16,-1-3-14-16,-1-3-16 16,0-1-3-16,0-5 0 15,5-5 0-15,6-4 0 16,8-6 0-16,5-4 0 15,6-3 0-15,0 0 0 16,0 0 0-16,0-9 0 0,0-6 0 16,8-2 0-1,2-1 0-15,-2 6 0 0,-3 5 0 16,-2 3 0-16,-1 4 0 16,1 0 0-16,2 0 0 15,2 17 0-15,6 8 0 16,-1 9 0-16,2 10 0 15,-5 8 0-15,-3 8 0 16,-3 4 0-16,-3 0 0 16,0-4 0-16,1-8 0 15,1-13 0-15,1-14 0 16,0-12 0-16,-2-10 0 16,2-3 0-16,-3 0 0 15,1 0 0-15,1-11 0 0,-1-9 0 16,-1-3 0-16,0-3-162 15,-11 4-1095-15</inkml:trace>
  <inkml:trace contextRef="#ctx0" brushRef="#br0" timeOffset="-79068.41">19410 17212 30 0,'0'0'654'16,"0"0"-422"-16,0 0-18 15,0 0-24-15,1-83-59 16,-1 66 6-16,0 4-32 16,-1 5 18-16,-1 5-16 15,2 3-44-15,0 0-40 16,0 21-17-16,0 12-1 15,8 12 22-15,2 9-27 16,-1 5 0-16,-1 4 0 16,-4-3 0-16,0-3 0 0,-2-7 0 15,-1-8 0-15,2-9 0 16,2-9 0-16,-2-9 0 16,0-9 0-16,0-6 0 15,-1 0 0-15,-1 0 0 16,-1-3 0-16,2-13 0 15,-2-4 0-15,0-3 0 16,0-7-97-16,0 2-186 16,0-2-44-16,0-2-52 15,-3-3-168-15</inkml:trace>
  <inkml:trace contextRef="#ctx0" brushRef="#br0" timeOffset="-78800.81">19375 17046 488 0,'0'0'237'0,"0"0"-43"16,0 0-99-16,0 0-35 16,81-22-25-16,-42 33-1 15,0 6 11-15,-3 5 27 16,-1 6 3-16,-4-1-11 16,-5 4 9-16,-7 4-15 15,-4 1-1-15,-12 0-16 16,-3 2 5-16,-6-1-10 15,-21-3-4-15,-14-2-15 16,-13-4-9-16,-3-6-3 0,-1-5-5 16,9-4 0-16,17-5-62 15,17-8-146-15,15 0-262 16</inkml:trace>
  <inkml:trace contextRef="#ctx0" brushRef="#br0" timeOffset="-78394.73">20366 17380 866 0,'0'0'379'0,"0"0"-246"16,0 0 49-16,0 0-52 15,0 0-16-15,0 0-24 16,-61-13-56-16,61 13-25 16,19 0-9-16,22 0-18 15,15 0 18-15,12-2 1 16,-3-4 2-16,-4 1 5 15,-9-2-6-15,-10 2-1 16,-12 1 0-16,-14 3-1 16,-10-1 0-16,-6 2 0 0,0 0-4 15,0 0 4-15,-4 0-12 16,-7 0-5-16,1 3-88 16,6 1-64-16,4-4-139 15,0 0-391-15</inkml:trace>
  <inkml:trace contextRef="#ctx0" brushRef="#br0" timeOffset="-77852.52">21090 17112 1106 0,'0'0'192'15,"0"0"-29"-15,0 0 0 16,-59-86-36-16,52 75-1 15,4 4-34-15,0 5-14 16,3 2-78-16,0 0 0 0,0 0 0 16,7 7 0-1,19 13 0-15,11 7 0 0,11 1 0 16,7-1 0-16,3 0 0 16,-6-4 0-16,-7-1 0 15,-12-1 0-15,-9-5 0 16,-10 1 0-16,-9-3 0 15,-5 0 0-15,0-2 0 16,-4 4 0-16,-11 2 0 16,-6 5 0-16,-4 5 0 15,-4 5 0-15,-6 5 0 16,-3 3 0-16,-1 0 0 16,4-2 0-16,3-5 0 15,8-6 0-15,11-7 0 0,6-4 0 16,7-8 0-16,11-9-279 15,24 0-333-15</inkml:trace>
  <inkml:trace contextRef="#ctx0" brushRef="#br0" timeOffset="-77318.65">22004 16952 1112 0,'0'0'231'16,"0"0"3"-16,0 0-90 16,0 0 4-16,0 0-56 15,0 0-19-15,-67-53-60 16,77 66-13-16,15 12 0 16,6 8 0-16,3 5 0 15,-1 6 0-15,-4 1 0 16,-3-2 0-16,-2-6 0 15,-3-9 0-15,-1-8 0 16,0-7-84-16,2-10-219 0,-1-3-126 16,-1-3-685-1</inkml:trace>
  <inkml:trace contextRef="#ctx0" brushRef="#br0" timeOffset="-76869.7">22441 16974 768 0,'0'0'396'0,"0"0"-144"15,0 0-40-15,0 0-52 16,18-72-32-16,-18 72-44 16,0 0-52-16,0 10-32 15,-9 14-12-15,-8 10 12 16,-6 7 2-16,-7 4 1 0,-4-3-1 16,-2-2 0-1,5-8-2-15,4-7 0 0,3-3 4 16,6-8-6-16,8-7 2 15,5-4 0-15,5-3 10 16,0 0-4-16,0 0-6 16,0-7 0-16,0 1 0 15,0 0 0-15,3 4 0 16,3 2 0-16,3 0 0 16,4 2 0-16,4 14 0 15,4 8 0-15,1 5 0 16,-4 10 0-16,-2 5 0 15,-3 7 0-15,-4 6 0 16,-2-1 0-16,-3-6 0 16,-2-13 0-16,-2-11 0 0,0-12 0 15,0-9 0-15,1-5 0 16,-1 0 0-16,0-5 0 16,0-9 0-16,0-2 0 15,0-8 0-15,0 1 0 16,12-7 0-16,8-5-369 15</inkml:trace>
  <inkml:trace contextRef="#ctx0" brushRef="#br0" timeOffset="-75421.01">26046 16988 978 0,'0'0'277'16,"0"0"-97"-16,-30-94-4 16,21 65-48-16,2 5 9 15,1 6-35-15,3 7-33 16,1 6-69-16,2 4 0 15,0 1 0-15,0 6 0 16,0 19 0-16,0 12 0 0,15 11 0 16,8 7 0-16,3 8 0 15,4 1 0-15,-2-2 0 16,1-8 0-16,-5-9 0 16,-8-13 0-16,-1-14 0 15,-8-8 0-15,0-8 0 16,-3-2 0-16,4-10 0 15,2-16 0-15,-1-7 0 16,-2-3 0-16,2 2 0 16,-1 4 0-16,-4 4 0 15,-1 9 0-15,-1 7 0 16,-1 7 0-16,4 3 0 16,3 4 0-16,3 18 0 15,6 6 0-15,0 3 0 0,6-3 0 16,-1-1 0-1,4-6 0-15,0-4 0 0,0-9 0 16,-3-3 0-16,-3-5 0 16,-2 0 0-16,-3-12 0 15,-3-8 0-15,-5-10 0 16,1-7 0-16,-4-5 0 16,2-8 0-16,-5-2 0 15,-1 3 0-15,0 8 0 16,-7 7 0-16,-8 9 0 15,-2 8 0-15,0 5 0 16,-1 8 0-16,1 4 0 16,4 0 0-16,9 17 0 0,4 4-157 15,16-1-212-15,21 0-508 16</inkml:trace>
  <inkml:trace contextRef="#ctx0" brushRef="#br0" timeOffset="-75070.49">27207 17198 1144 0,'0'0'190'0,"0"0"8"0,0 0-62 16,0 0-40-16,0 0-78 15,112-24-18-15,-21 15-1 16,7-1 1-16,-1-2 3 16,-10 1 0-16,-22 1 0 15,-20 0 19-15,-25 4-1 16,-19 5 46-16,-1 1 3 15,-5 0-47-15,-13 0-23 16,-5 0-6-16,-1 7-39 0,6 3-118 16,4-3-134-16,10-3-324 15</inkml:trace>
  <inkml:trace contextRef="#ctx0" brushRef="#br0" timeOffset="-74570.79">28108 16836 1126 0,'0'0'155'0,"0"0"46"16,0 0-47-16,0 0-29 16,-63-78 13-16,57 75-60 15,6 3-41-15,0 0-18 16,0 4-19-16,18 16-8 16,24 7 8-16,16 4 7 15,9-1 4-15,2-3-11 16,-10-2 4-16,-11-4-10 15,-10-3 5-15,-10 1 1 0,-9-6 0 16,-8-1 2 0,-7 1-2-16,-4 1 1 15,0 4 3-15,-7 8-4 16,-15 5 0-16,-4 7 0 0,-10 1 0 16,-1 4 0-16,-2 0 0 15,0-5 0-15,5-2 0 16,2-7 0-16,7-2 0 15,7-5 0-15,8-7 0 16,10-2 0-16,0-6-136 16,27-6-240-16,16-1-322 15</inkml:trace>
  <inkml:trace contextRef="#ctx0" brushRef="#br0" timeOffset="-73133.23">28858 16782 984 0,'0'0'188'16,"0"0"8"-16,0 0-27 15,3-80-46-15,-3 68-15 16,0 5-4-16,0 4-1 15,0 3-46-15,0 0-42 16,0 0-15-16,0 2 0 16,0 13 0-16,0 12 0 15,6 10 0-15,4 8 0 16,0 7 0-16,-3 7 0 16,-1-2 0-16,0 2 0 0,-2-4 0 15,-1-7 0-15,0-7 0 16,-1-10 0-16,-1-7 0 15,2-7 0-15,-1-7 0 16,-2-6 0-16,1-4 0 16,-1 0 0-16,0 0 0 15,2 0 0-15,-2 0 0 16,0-9 0-16,0-7 0 16,0-10 0-16,0-5 0 15,0-8 0-15,0-10 0 16,0-7 0-16,0-1 0 15,-6-3 0-15,-2 2 0 16,-1 1 0-16,-4-1 0 0,2 4 0 16,4 5 0-16,1 5 0 15,6 5 0-15,0 3 0 16,0 6 0-16,6 5 0 16,5 4 0-16,-1 5 0 15,3 5 0-15,2 0 0 16,6 6 0-16,6 5 0 15,9 0 0-15,6 0 0 16,4 16 0-16,-4 2 0 16,-3 3 0-16,-8 1 0 15,-7 5 0-15,-8 0 0 16,-8 1 0-16,-8 3 0 0,0 0 0 16,-10 1 0-1,-19 2 0-15,-14 0 0 0,-14-5 0 16,-4 0 0-16,0-5 0 15,8-6 0-15,15-4 0 16,15-3 0-16,11-1 0 16,9 2 0-16,3 2 0 15,18 4 0-15,27 2 0 16,25 2 0-16,17-2 0 16,18 0 0-16,13 1 0 15,-1-1 0-15,-7 0 0 16,-19-2 0-16,-24-1 0 15,-18-4 0-15,-17-4 0 16,-14-3 0-16,-8-3 0 16,-9-3 0-16,-1 0 0 0,0 0 0 15,0 0 0-15,-1 0 0 16,-18 0 0-16,-7 0 0 16,-6 7 0-16,-1-6-62 15,-2-1-395-15,4 0-762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C8D-702D-457A-A57F-994CF4D7C8D7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6FBB-3D0E-4C06-B8E0-C9400029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3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C8D-702D-457A-A57F-994CF4D7C8D7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6FBB-3D0E-4C06-B8E0-C9400029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C8D-702D-457A-A57F-994CF4D7C8D7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6FBB-3D0E-4C06-B8E0-C9400029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C8D-702D-457A-A57F-994CF4D7C8D7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6FBB-3D0E-4C06-B8E0-C9400029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C8D-702D-457A-A57F-994CF4D7C8D7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6FBB-3D0E-4C06-B8E0-C9400029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C8D-702D-457A-A57F-994CF4D7C8D7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6FBB-3D0E-4C06-B8E0-C9400029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C8D-702D-457A-A57F-994CF4D7C8D7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6FBB-3D0E-4C06-B8E0-C9400029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0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C8D-702D-457A-A57F-994CF4D7C8D7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6FBB-3D0E-4C06-B8E0-C9400029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C8D-702D-457A-A57F-994CF4D7C8D7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6FBB-3D0E-4C06-B8E0-C9400029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C8D-702D-457A-A57F-994CF4D7C8D7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6FBB-3D0E-4C06-B8E0-C9400029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C8D-702D-457A-A57F-994CF4D7C8D7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6FBB-3D0E-4C06-B8E0-C9400029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6C8D-702D-457A-A57F-994CF4D7C8D7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6FBB-3D0E-4C06-B8E0-C9400029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1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DE0C-D461-4B93-ADFC-5A154E76B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C1D19-1401-4A2F-BA1B-49D413B4E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D63C25-6CE6-4382-B232-F72B233A93D3}"/>
                  </a:ext>
                </a:extLst>
              </p14:cNvPr>
              <p14:cNvContentPartPr/>
              <p14:nvPr/>
            </p14:nvContentPartPr>
            <p14:xfrm>
              <a:off x="528840" y="605520"/>
              <a:ext cx="7870320" cy="179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D63C25-6CE6-4382-B232-F72B233A93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480" y="596160"/>
                <a:ext cx="7889040" cy="1811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46EAD8E-AAC6-4F57-BF8D-C5FC472BA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134" y="332943"/>
            <a:ext cx="2236366" cy="39088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7D1673-F46B-4EA2-9CDF-E2425EE97CE4}"/>
                  </a:ext>
                </a:extLst>
              </p14:cNvPr>
              <p14:cNvContentPartPr/>
              <p14:nvPr/>
            </p14:nvContentPartPr>
            <p14:xfrm>
              <a:off x="549360" y="2160"/>
              <a:ext cx="11385720" cy="6360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7D1673-F46B-4EA2-9CDF-E2425EE97C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0000" y="-7200"/>
                <a:ext cx="11404440" cy="63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C0C62A-34E4-44F6-8BF2-2AC15BCC1DEA}"/>
                  </a:ext>
                </a:extLst>
              </p14:cNvPr>
              <p14:cNvContentPartPr/>
              <p14:nvPr/>
            </p14:nvContentPartPr>
            <p14:xfrm>
              <a:off x="2582640" y="5783040"/>
              <a:ext cx="2478600" cy="646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C0C62A-34E4-44F6-8BF2-2AC15BCC1D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73280" y="5773680"/>
                <a:ext cx="2497320" cy="6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73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DE0C-D461-4B93-ADFC-5A154E76B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C1D19-1401-4A2F-BA1B-49D413B4E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F3D8A-F59E-43DF-A553-D7596CFAB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300" y="332943"/>
            <a:ext cx="2134767" cy="35617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CEE8B2-68C8-41FC-9113-847F74EECCDF}"/>
                  </a:ext>
                </a:extLst>
              </p14:cNvPr>
              <p14:cNvContentPartPr/>
              <p14:nvPr/>
            </p14:nvContentPartPr>
            <p14:xfrm>
              <a:off x="1114920" y="37440"/>
              <a:ext cx="9614160" cy="641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CEE8B2-68C8-41FC-9113-847F74EECC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5560" y="28080"/>
                <a:ext cx="9632880" cy="64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77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DE0C-D461-4B93-ADFC-5A154E76B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C1D19-1401-4A2F-BA1B-49D413B4E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5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S. M. Rafiuddin - 0417052072</cp:lastModifiedBy>
  <cp:revision>2</cp:revision>
  <dcterms:created xsi:type="dcterms:W3CDTF">2021-07-11T03:35:32Z</dcterms:created>
  <dcterms:modified xsi:type="dcterms:W3CDTF">2021-07-11T04:03:29Z</dcterms:modified>
</cp:coreProperties>
</file>