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31T03:38:53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2203 2082 620 0,'6'0'26'0,"0"-1"115"16,-3 1-71-16,-3 1-6 15,2 0 14-15,-2 3-10 16,1 0-38-16,-1 0-3 16,0 2-5-16,-1-2 7 0,-2 0 5 15,-2-1 10 1,2 0 5-16,-3-2-8 0,-1-1 2 16,2-3 8-1,-1-1-13-15,2-2 1 0,1 1-13 16,-2-2 11-1,5-1-14-15,-1 3-2 0,1-2 1 16,1 3 0 0,1-1-22-16,1 2-3 0,-2 0 1 15,2 1-6-15,3 4 8 0,0 1-4 16,3 1 4 0,0 3-4-16,-1 1 4 0,-4 3 0 15,-1-1 6 1,-3 1-6-16,0 0 5 15,-4-1 1-15,-2-2-6 16,-2-2 16-16,2-2-12 0,-3-2 3 16,2-4-3-16,-2-1-1 15,0-1 0-15,0-5-3 16,3 1 0-16,0-4-1 16,1 1 0-16,0 0-3 15,2 1-1-15,3 2-7 16,3 2 2-16,2 2-3 15,3 0 11-15,4 2 0 16,3 4 2-16,0 1-6 16,1 4 6-16,-1 2 0 15,-5 1-1-15,-4 3 2 16,-6 1 0-16,-4 1 3 16,-5-3-1-16,-3 1 2 0,-4-4 2 15,4 0-1 1,-3-4 13-16,0-3-6 0,4-2 12 15,1-2 2 1,1-3-16-16,3-3-11 0,0 0-3 16,6-1-71-16,0-1-43 15,6-2-139-15,5 2-298 16</inkml:trace>
  <inkml:trace contextRef="#ctx0" brushRef="#br0" timeOffset="1050.09">3543 1837 400 0,'3'-12'594'15,"-3"-1"-414"1,0 2 59-16,-3-1-79 0,0 3-36 16,0 1 0-16,0 1-43 15,3 2-23-15,0 4-3 16,0 1-39-16,0 0-12 16,0 1-4-16,0 2-12 15,-2 3 10-15,1 6 0 16,-1 6 2-16,-5 9 5 15,0 7-4-15,-7 8 0 16,1 4-1-16,-4 2 2 16,-2 0-2-16,7-1 2 15,-3-3-2-15,5-8 1 0,2-5-1 16,1-9 0 0,4-8 1-16,3-7 0 0,0-4 11 15,0-3-10 1,0-3-2-16,0-7 0 0,3-4 0 15,1-8 0 1,-1-6 0-16,5-5 0 0,1-6 0 16,2-3 0-16,3-5 0 0,4 0 0 15,0-3 0 1,1 4 0-16,-1-1 0 0,0 5 0 16,-4 5 0-1,-3 8 0-15,-3 4 0 0,-2 5 0 16,-3 6 0-1,0 5 0-15,-3 3 0 0,4 3 0 16,-4 2 0 0,0 2 0-16,3 2 0 0,0 4 0 15,2 5 0-15,4 7 0 16,4 7 0-16,2 9 0 16,3 8 0-16,-3 3 0 15,1 5 0-15,-2 0 0 16,-1-1 0-16,-1-5 0 15,-3-3 0-15,3-5 0 16,-2-3 0-16,-1-5 0 16,0-3 0-16,0-3 0 0,-3-5 0 15,-3-5 0 1,0-5 0-16,-1-4 0 0,-4-2 0 16,2-4-12-1,-1 0-206-15,-5-2-54 0,-2-2-189 16</inkml:trace>
  <inkml:trace contextRef="#ctx0" brushRef="#br0" timeOffset="1280.1">3424 2054 227 0,'-5'-1'1010'16,"2"0"-967"-16,2-3 54 0,-1-2-59 16,35-9-35-16,-15 14-5 15,3 1 2-15,1 1-5 16,2-1-52-16,19 3-171 16,6-3-377-16</inkml:trace>
  <inkml:trace contextRef="#ctx0" brushRef="#br0" timeOffset="1880.09">3886 1996 750 0,'5'-8'284'15,"-2"-2"-52"-15,-2 0-64 0,3 0-57 16,-1 0-31 0,-1 2-33-16,4 2-24 0,0 2-10 15,3 1-10-15,4 4 5 16,1 5 14-16,8 1-6 16,-1 5 4-16,0 2-5 15,-3 2 0-15,-3 4-3 16,1 2-11-16,-4 1 2 15,-2 2 4-15,-5-2-2 16,-2 2-2-16,0-4 0 16,-3-4-1-16,0-6 3 0,0-4 2 15,0-4 48 1,0-3 34-16,0-3-41 0,-3-3-48 16,3-2 0-1,0-4 0-15,0-6 0 0,0-2 0 16,0-1 0-1,3-1 0-15,0 1 0 0,0-2 0 16,3 2-1 0,1-1-86-16,1 4-27 0,-1 1-80 15,5 3-130-15,0 3-284 0</inkml:trace>
  <inkml:trace contextRef="#ctx0" brushRef="#br0" timeOffset="2300.06">4368 2007 1023 0,'6'-6'200'15,"0"-1"87"-15,-6 0-110 16,3-2-27-16,-3 2-30 16,0 1-30-16,0 1-90 15,-3 2 0-15,3 2 0 0,-3 1 0 16,3 0 0 0,0 1 0-16,-3 0 0 0,3 5 0 15,3 3 0 1,-3 3 0-16,0 5 0 0,3 3 0 15,-3 0 0 1,5-2 0-16,-2 0 0 0,1-4 0 16,0 0 0-16,1-2 0 15,1 0 0-15,-3-4 0 16,0 0 0-16,0-1-100 0,1-1-83 16,-4-2 1-1,3-2-30-15,-3-3-37 0,0-1-368 16</inkml:trace>
  <inkml:trace contextRef="#ctx0" brushRef="#br0" timeOffset="2599.91">4393 1783 801 0,'3'-11'494'16,"2"2"-281"-16,-5 4-86 15,-2 2-84-15,2 3-43 16,0 4 2-16,0 3 3 16,0 0 8-16,0 2 24 0,0 0 27 15,-1-2 21 1,1-4 9-16,0-3-25 0,-2 0-69 16,1-5 0-1,1 0 0-15,-3-3 0 0,-1-2 0 16,-1-1 0-1,-1 1 0-15,3 3 0 0,3 3-238 16,0 5-160 0,6 5-174-16</inkml:trace>
  <inkml:trace contextRef="#ctx0" brushRef="#br0" timeOffset="3239.75">4796 1700 864 0,'0'-14'263'0,"-3"0"9"16,3-1-94-16,-3-3-16 15,3 3-11-15,-4-1-28 16,1 2-89-16,0 1-34 0,0 5 0 16,1 1 0-1,-1 3 0-15,2 4 0 0,1 0 0 16,0 2 0-1,-2 3 0-15,2 6 0 0,0 1 0 16,0 10 0 0,0 6 0-16,0 6 0 0,0 5 0 15,2 4 0-15,-1 2 0 16,1 2 0-16,-1-2 0 16,2-2 0-16,0 0 0 15,-1-4 0-15,5-2 0 16,-4-3 0-16,5-3 0 15,-2-4 0-15,-2-6 0 16,2-3 0-16,3-5-46 16,-3-5-124-16,8-5-79 0,0-3-181 15</inkml:trace>
  <inkml:trace contextRef="#ctx0" brushRef="#br0" timeOffset="3470.14">4598 1967 1296 0,'-2'0'98'0,"2"-4"55"0,0-3-74 15,2 1-59 1,8 0-20-16,5 2 0 0,9 0-5 15,12 1-2 1,10 0-120-16,6 0-138 0,8-1-256 16</inkml:trace>
  <inkml:trace contextRef="#ctx0" brushRef="#br0" timeOffset="4089.81">5026 1731 1198 0,'-3'-18'199'0,"-3"0"45"0,1-2-41 16,-1 3-59 0,1 1-85-16,0 4-59 0,2 0 0 15,2 4 0 1,-1 2 0-16,2 2 0 0,-1 3 0 15,2 2 0 1,-1 0 0-16,0 1 0 0,0 3 0 16,2 5 0-16,-1 6 0 15,2 7 0-15,2 6 0 16,0 8 0-16,1 5 0 0,2 5 0 16,-2 1 0-1,2 2 0-15,0 0 0 0,-2-3 0 16,0-2 0-1,-1-3 0-15,-2-5 0 16,0-6 0-16,-3-9 0 16,0-5 0-16,0-9 0 0,4-3 0 15,-4-7 0-15,0-3 0 16,3-7 0-16,0-3 0 16,0-8 0-16,2-2 0 15,1-4 0-15,1 0 0 16,2 1 0-16,0 1 0 15,3 4 0-15,0 5 0 16,-2 4 0-16,2 4 0 16,-1 4 0-16,1 2 0 0,4 8 0 15,-1 4 0 1,3 6 0-16,-3 4 0 0,3 3 0 16,-5 2 0-1,-3-1 0-15,-2-2 0 0,-2-2 0 16,0-4 0-1,-3-2 0-15,3-4-194 0,-3 1-133 16,1-3-288 0</inkml:trace>
  <inkml:trace contextRef="#ctx0" brushRef="#br0" timeOffset="5239.93">5530 1936 638 0,'-4'-6'252'16,"4"1"-15"-16,-3-1-14 0,1-1-59 16,-1 2-40-1,0 0 13-15,0 1-13 16,2 0-34-16,-1 1-32 15,-1 1-58-15,3 2 0 16,-1 2 0-16,2-1 0 16,-1 6 0-16,2 3 0 0,1 8 0 15,1 5 0-15,1 7 0 16,1 0 0-16,1 2 0 16,-1 0 0-16,0-4 0 15,-3 0 0-15,2-5 0 16,-4-5 0-16,1-4 0 15,-2-4 0-15,0-6 0 16,1-4 0-16,-1-1 0 16,0-4 0-16,0-6 0 0,0-1 0 15,-1-3 0 1,-1-7 0-16,2-2 0 0,2-3 0 16,3-1 0-1,1-1 0-15,2-4 0 0,6 5 0 16,0 1 0-1,-3 4 0-15,-1 8 0 0,1 5 0 16,-5 4 0 0,0 8 0-16,4 2 0 0,2 9 0 15,3 4 0-15,0 5 0 0,1 7 0 16,-2 2 0 0,-4 3 0-16,-1 0 0 0,-5-4 0 15,-2-1-16 1,-2-9 9-16,-2-6 7 0,2-7 5 15,0-6 12 1,2-6-16-16,-2-3-1 0,0-4 0 16,0-7 0-16,3-2 0 15,0-2 0-15,0-3-2 16,2-3 0-16,-1 0-19 16,3-1 5-16,-1 2 11 15,3 1-2-15,-1 6 6 16,4 4-3-16,-3 4-8 15,1 5 6-15,2 4-4 16,0 4 5-16,6 4 0 16,0 6 6-16,1 6-1 15,0 3 4-15,-2 5-4 0,-4 3 6 16,-4 0-5 0,-3-2-1-16,-4-1 4 0,-1-4-2 15,-1-4-2 1,0-5 0-16,0-3 1 0,0-2-2 15,0-1-9 1,2-1-149-16,1 2-20 0,0 0-87 16,7-1-104-16,-1 0-449 0</inkml:trace>
  <inkml:trace contextRef="#ctx0" brushRef="#br0" timeOffset="5750.07">6339 1894 816 0,'4'-19'405'16,"-1"1"-128"-16,-3 1-99 16,-3 4-13-16,-1 1-64 15,-1 5-45-15,1 2-38 16,-2 4-18-16,-3 4-4 15,3 5-2-15,-7 7 5 16,-1 7-4-16,-2 6 3 16,1 6 0-16,1 2 2 0,1-2-3 15,4 0 4 1,4-4-2-16,2-7-1 0,3-9-8 16,2-3 7-1,1-9 0-15,3-2 3 0,0-4 10 16,5-5-7-1,2 0 2-15,2-5 1 0,3-4-6 16,-2-2 7 0,-1-3-7-16,3 1 0 0,-6 1 9 15,-3 1-7-15,-3 3 4 0,-2 3-5 16,-1 4 6 0,-3 3 5-16,3 4-12 0,-3 3-22 15,0 4 10 1,0 8 12-16,2 4-1 0,-1 5 1 15,4 5-1 1,-1 2-2-16,2-1-35 0,4-4-76 16,-2-2-70-16,4-4-36 15,1-5-144-15,-1-2-469 16</inkml:trace>
  <inkml:trace contextRef="#ctx0" brushRef="#br0" timeOffset="6399.77">6649 1601 391 0,'5'-21'573'15,"-4"-4"-354"-15,1 1 23 16,-5 1-89-16,0 3-13 16,1 3 8-16,-1 2-45 15,-3 4-25-15,6 2-78 16,0 5 0-16,0 2 0 15,0 2 0-15,0 1 0 16,0 0 0-16,0 1 0 16,3 3 0-16,-3 9 0 0,0 8 0 15,0 8 0 1,0 11 0-16,0 7 0 0,2 7 0 16,8 133 0-1,-8-158 0-15,-1-2 0 0,1-3 0 16,-1-1 0-1,2 24 0-15,-1-4 0 0,-1-9 0 16,2-3 0 0,-3-5 0-16,1-9 0 0,-1-7 0 15,2-5 0-15,-2-2 0 0,1-8-33 16,1-2-264 0,1-4-8-16,0-4-434 0</inkml:trace>
  <inkml:trace contextRef="#ctx0" brushRef="#br0" timeOffset="6849.8">6445 1927 920 0,'0'-2'28'16,"0"-4"70"-16,6-1-27 15,4 0-56-15,7 1 40 16,5 1 37-16,11-1-26 16,4 1-12-16,5 2-30 15,-2-2-10-15,4 0 0 0,-1-1-14 16,-6 0 0 0,0 0 0-16,-10 2 3 0,-6 4 0 15,-9 0-1 1,-7 0 12-16,-2 0 25 0,-5 3-11 15,1 0-3 1,-2 1-11-16,-2 2-3 0,5 0 12 16,-3 1 2-16,3 4 3 0,0 3 8 15,0 4 0 1,3 6-1-16,2 3-8 16,-2 1-11-16,4 0 2 15,-4-2-14-15,0-5-4 0,1-4 10 16,-1-6-8-1,0-5-1-15,2-4-1 0,-2-2-21 16,4-4-142 0,1-3-155-16,-2-4-426 0</inkml:trace>
  <inkml:trace contextRef="#ctx0" brushRef="#br0" timeOffset="7020.04">6931 1690 1441 0,'2'-10'48'0,"-4"2"53"15,-1 1-77 1,2 4-24-16,1 3-123 0,1 4-60 16,5 5-308-1</inkml:trace>
  <inkml:trace contextRef="#ctx0" brushRef="#br0" timeOffset="7599.96">7218 1941 1132 0,'5'7'228'0,"-2"-7"-20"15,-1 0-37-15,-2 0-55 16,0 0-40-16,0-2-23 0,1 0-17 16,1-1-33-16,-2-1 3 15,3-2-6-15,-3 2 0 16,0-2 1-16,3 1 1 16,-3 2-1-16,0 2-1 15,0-1-11-15,0 4 5 16,0-1-23-16,0 3 29 15,3 4-2-15,0 0 4 16,0 0-4-16,0 2 2 16,0-1 0-16,0-2 1 15,-3-3 3-15,0-2 1 0,0-2 11 16,0-2-2 0,0-4-11-16,-4-2-3 0,2-1 0 15,-1-6 5 1,-3 2-5-16,3 0 1 0,0 2-1 15,0 3 4 1,-2 2 5-16,2 1-9 0,-2 2 0 16,2 1 0-16,-2 2 0 0,-2 3-5 15,-1 3 4 1,-4 4-7-16,2 6 2 0,-2 7 6 16,-3 5-1-1,6 6-1-15,-3 4 2 0,5-5-5 16,5-4-8-1,7-5 5-15,9-5-16 0,13-5-60 16,6-4-60 0,12-5-79-16,1 0-256 0</inkml:trace>
  <inkml:trace contextRef="#ctx0" brushRef="#br0" timeOffset="9019.82">8329 1687 762 0,'-4'-15'306'0,"-1"-2"-51"16,-2-3-84-16,-1 2-22 16,1 0-8-16,4 0-15 15,0 3-15-15,1 6-85 0,1 1-26 16,1 5 0 0,0 3 0-16,0 3 0 0,1 6 0 15,4 4 0 1,-2 8 0-16,7 11 0 0,1 10 0 15,-1 6 0 1,2 7 0-16,2 2 0 0,-1-1 0 16,-4 0 0-16,-2-3 0 0,-2-8 0 15,-1-7 0 1,-1-10 0-16,-3-9 0 0,0-8 0 16,0-7 0-1,0-5 0-15,0-4 0 0,0-7 0 16,-3-5 0-1,3-6 0-15,-4-6 0 0,-1-4 0 16,1-3 0-16,-1-4 0 16,2-2 0-16,2-1 0 15,2 1 0-15,1 1 0 16,1 2 0-16,0 2 0 16,0 0 0-16,-2 2 0 15,1 2 0-15,-2 2 0 16,0 5 0-16,0 4 0 15,0 8 0-15,0 6 0 16,0 5 0-16,0 4 0 16,3 3 0-16,-3 5 0 0,7 2 0 15,-1 7 0 1,3 4 0-16,4 3 0 0,4 4 0 16,2 2 0-1,1 1 0-15,7 4 0 0,-5 1 0 16,0 4 0-1,-4 2 0-15,-3-4 0 0,-4-1 0 16,-5-5 0-16,-2-9 0 0,0-3 0 16,-2-8 0-1,-1-8 0-15,-1-2 0 0,2-3 0 16,-2-3 0 0,1-2 0-16,1-4 0 0,4-6 0 15,0-5 0 1,2-5 0-16,2-6 0 0,2-3 0 15,1-5 0 1,1-2 0-16,-2-1 0 0,1 0 0 16,-4 1 0-16,-3 3 0 15,3 1 0-15,-5 1 0 16,2 4 0-16,0 1 0 16,-1 6 0-16,-2 5 0 15,1 8 0-15,-1 3 0 0,-3 9 0 16,0 6 0-1,0 9 0-15,2 9 0 16,-1 8 0-16,2 7 0 16,0 3 0-16,0 3 0 15,0 2 0-15,0 1 0 0,0-2 0 16,0 1 0 0,1-3 0-16,-1-5 0 15,0-2 0-15,-1-7 0 16,-2-4 0-16,3-7 0 0,-3-4 0 15,0-4 0 1,3-3 0-16,-3-4 0 0,0-1 0 16,3 1 0-16,-1-1 0 15,-1 0 0-15,2 1-140 16,0 0-91-16,3-2-52 0,3-1-246 16</inkml:trace>
  <inkml:trace contextRef="#ctx0" brushRef="#br0" timeOffset="9550.01">9062 1905 261 0,'-2'7'549'16,"4"1"-366"-16,-1-1-55 16,1 2-17-16,5 1-36 0,0 1-43 15,1 0-3 1,3-2-14-16,0-3 14 0,-2 0 12 16,2-6 9-1,-1-1 5-15,-1-5-14 0,2-2-2 16,-1-6-16-1,-1 0-8-15,2-5-9 0,-3 1 1 16,-2-3-4 0,-3 1 4-16,-1 0-7 0,-2 3 2 15,-3 0 0-15,-2 4-1 0,1 1 3 16,-2 4-2 0,0 0-2-16,0 4 0 0,-2 3-6 15,-2 2 5 1,0 6-4-16,-2 6 5 0,-5 6-4 15,4 3 4 1,0 3 0-16,2 3 2 0,2-1-2 16,6-1 0-16,3-2 0 15,3-2-5-15,6-2 4 16,5-2 1-16,5-1-6 16,3-1-16-16,3-4-93 15,5-1-60-15,-1-5-130 16,5-3-337-16</inkml:trace>
  <inkml:trace contextRef="#ctx0" brushRef="#br0" timeOffset="10081.57">9472 1865 688 0,'1'-17'318'15,"-2"-4"-8"1,-2 4-113-16,-1 2-62 0,-2 2-27 15,1 4-24 1,-1 5-25-16,4 1-45 0,-1 5-14 16,-4 1-2-16,0 4 2 0,-2 4-3 15,-6 5 3 1,3 5-1-16,-4 5 1 0,-1 4-1 16,5 2-1-1,-1 0 1-15,5-1-6 0,2-5 7 16,6-3-4-1,2-7-1-15,-1-5 0 0,2-5 5 16,2-6 2 0,1-3 7-16,5-4 1 0,3-6-2 15,5-1-5-15,1-6 0 0,4-1 6 16,-7 0 3 0,0-2 14-16,-4 2-2 15,-5 0 8-15,-2 0-5 16,-3 2-27-16,-2 4 0 15,-2 2 0-15,1 5 0 16,0 3 0-16,-2 4 0 16,4 3 0-16,-2 4 0 0,0 6 0 15,1 3 0 1,2 5 0-16,-1 3 0 0,1 0 0 16,6 1 0-1,-3 1 0-15,1-3-21 0,5-2-105 16,0-3-57-1,0-4-56-15,6-6-142 0,1-3-486 16</inkml:trace>
  <inkml:trace contextRef="#ctx0" brushRef="#br0" timeOffset="10581.66">9623 1757 1206 0,'10'-18'262'0,"-4"5"-66"0,-1 2-27 16,-4 5-112-16,1 4-55 0,1 5 4 15,1 8-4 1,5 6 16-16,0 8-9 0,3 8 0 16,0 5-1-1,-3-1-5-15,-5-1 8 16,-1-1-10-16,-6-3 1 15,-1-4 4-15,-4-5-1 16,2-8-2-16,-1-5 29 16,4-6 8-16,1-8-40 15,4-7 0-15,5-6 0 0,2-7 0 16,3-6 0 0,4-4 0-16,3 1 0 0,-2 0 0 15,-3 5 0-15,1 5 0 16,-3 7 0-16,-1 3 0 15,-3 3 0-15,1 4 0 16,-1 3 0-16,3 5 0 16,0 3 0-16,2 7 0 0,-1 5 0 15,2 6 0 1,-4 6 0-16,-4 3 0 0,-1 0 0 16,-5 1 0-1,-2-5 0-15,2-3 0 0,0-7 0 16,0-6-22-1,2-3-196-15,-1-5-132 0,1-2-456 16</inkml:trace>
  <inkml:trace contextRef="#ctx0" brushRef="#br0" timeOffset="15115.72">7031 4408 879 0,'2'-4'176'15,"-2"-2"59"-15,-3 0-35 16,1-1-51-16,-1 1-21 15,0 0 5-15,2-1-42 0,-1 1-35 16,-1 2-56-16,3 3 0 16,-1-1 0-16,2 1 0 15,-1 2 0-15,0-1 0 16,-1 2 0-16,2-1 0 16,-2 3 0-16,1 2 0 15,1 3 0-15,2 7 0 16,-1 7 0-16,4 4 0 15,0 3 0-15,4 5 0 16,-4-2 0-16,6 2 0 16,-2-2 0-16,-2-1 0 0,-2-1 0 15,-2-2 0 1,-1-4 0-16,-1-4 0 0,1-5 0 16,-3-6 0-1,0-4 0-15,0-5 0 0,0-1 0 16,0-1 0-1,0-2 0-15,4 0 0 0,-4 2 0 16,0-2 0-16,0 0-88 16,0-3-215-16,3 0-216 15</inkml:trace>
  <inkml:trace contextRef="#ctx0" brushRef="#br0" timeOffset="16083.44">7777 4768 886 0,'3'2'196'16,"-3"-1"-42"-16,0-1-54 0,-2 1-37 15,1-1-12 1,1 0-16-16,0 0-8 0,0 0 1 16,0 0 3-1,0 0 9-15,-3-1 8 16,2 1 20-16,1 0 0 15,0-3-22-15,-2 2-27 0,2-2-15 16,-3 1-4 0,2-1 0-16,-1 1-1 0,1 2-3 15,1 0 0-15,0 0 0 0,0 1 0 16,-2 0 2 0,2-1 1-16,0-1 2 0,0 1 0 15,2-1 8 1,-1-2 2-16,-1 1-4 0,2-1-3 15,-1-2 6 1,2 2-10-16,-1-1-1 0,2 1-5 16,-3 0-7-16,4 3 2 15,1 3 8-15,3 2 1 16,3 5 1-16,-2 3 1 16,1 4-1-16,-5 3-9 15,-2 4-17-15,-8 1-25 16,-7 4-34-16,-7 1-12 15,-7-1-64-15,-2-2-100 16,-1-4-359-16</inkml:trace>
  <inkml:trace contextRef="#ctx0" brushRef="#br0" timeOffset="17050.09">9187 4306 430 0,'0'-10'574'0,"0"0"-449"0,2-2 51 15,1-2-64 1,5 0-62-16,4-2-7 0,6 0-4 15,2 4-4 1,4 1-15-16,1 5-6 0,0 5-5 16,-1 6-2-16,-4 6 1 15,0 6 1-15,-6 6-3 16,-2 4 4-16,-6 2-8 16,-6 4 2-16,-8 2-1 15,-7-1-3-15,-5-1-3 16,-3-5-3-16,-1-6 5 15,2-7 1-15,5-7 3 16,4-5 3-16,4-4-2 16,6-3-3-16,1-1-1 15,4 1-7-15,1-2-8 0,6 3 9 16,7-2 3 0,1 2 3-16,11 3-1 0,4 4 1 15,-3 3-1 1,0 3 3-16,-1 3-2 0,-6 1 1 15,-5 1 4 1,-4 1 5-16,-7-1 2 0,-4 4-1 16,-8-1-4-16,-6 4 1 0,-6-2-1 15,-6 4-1 1,-6-2-6-16,0-3 0 0,1-2-38 16,3-6-132-1,10-1-164-15,4-7-687 0</inkml:trace>
  <inkml:trace contextRef="#ctx0" brushRef="#br0" timeOffset="17529.96">10128 4806 801 0,'6'-3'236'0,"-3"0"33"15,-3 1-144 1,0 2-65-16,-1-1-16 0,1 1-25 16,0 0 0-1,0 0 15-15,0 0 10 0,0 0-14 16,0 0-22-1,-2 0-4-15,1 0-4 0,1 2-5 16,-3 1 3 0,0 0 1-16,0-1 1 0,-2 2 0 15,1-2 0-15,3-1 0 0,1-1 10 16,0 0-3 0,0-1 7-16,1 1 18 0,-1-2-3 15,0 2-11 1,3 2-18-16,-2-2-7 0,2 1-5 15,0 1 12 1,5-1 2-16,-1 2-1 0,2 2 1 16,2 1-2-16,-4 3-1 15,-2-1 1-15,-4 4-1 16,-5 2 1-16,-4-1-68 16,-8 3-86-16,-4 1-237 15</inkml:trace>
  <inkml:trace contextRef="#ctx0" brushRef="#br0" timeOffset="18499.82">11810 4239 917 0,'10'-15'264'0,"-2"2"5"0,-4-2-111 16,1 4-38-1,-2 4-32-15,-1 3-61 0,0 4-27 16,-2 3-19-1,-2 5 19-15,-2 6 5 0,-2 9-4 16,-4 5 3 0,-5 7-2-16,-3 5-2 0,-1-2 0 15,0-3 0-15,3-2 0 0,4-5-4 16,2-3-3 0,5-5-7-16,7-5-31 0,4-2 16 15,12-6 11 1,5-4 1-16,6-3 6 0,4-3 6 15,1-1 5 1,-1-3 0-16,-3 0-2 0,-2 0 2 16,-3-3 0-16,-2 2 0 15,1-4 1-15,-4 4 1 16,-4-2 3-16,-2 1 5 16,-6 0 25-16,-4 3 36 15,-1-1-13-15,-1 0-14 16,-2 0-3-16,0 3 0 15,0-1-18-15,0 4-23 16,0 1-8-16,0 3-19 0,0 4 20 16,3 8 7-1,4 6 1-15,-2 10-1 0,1 5 1 16,0 3-1 0,0 1 0-16,-1-5 0 0,1-3 0 15,-4-6 0 1,1-8 0-16,2-7 2 0,-5-5 5 15,0-6 10 1,1-1-1-16,-1-2-5 0,0 0-11 16,0 2-23-16,2-2-111 0,-1 0-161 15,2-1-410 1</inkml:trace>
  <inkml:trace contextRef="#ctx0" brushRef="#br0" timeOffset="18859.98">12645 4730 908 0,'11'-7'251'0,"-5"0"9"16,-3 0-143-16,-3 4-88 15,-2 3-21-15,2 0-2 16,-1 0-2-16,1 0 3 15,-2 0 0-15,1 0 22 16,-1 0 37-16,1-1 12 16,-2 1-19-16,1-2 2 0,2 1-32 15,-1-2-16 1,2 3-13-16,1 0-12 0,1 0-4 16,-2 0 1-1,2 1 9-15,0 4 6 0,2 1 2 16,2 6 1-1,-3 0 3-15,-1 5-6 0,-3 2 0 16,-4 2-4 0,-6-2-162-16,-4 4-105 0,-2-4-368 15</inkml:trace>
  <inkml:trace contextRef="#ctx0" brushRef="#br0" timeOffset="19899.96">14683 3876 996 0,'-1'-3'165'0,"-1"0"18"16,1 0-112-16,1 0-56 16,6 3-14-16,7-1-1 15,11-1 6-15,7-2-4 16,4 2 2-16,-1-1-2 15,-6 0-2-15,-8 2 0 16,-11-1-3-16,-6 2-45 16,-5 2-11-16,-5 0 51 0,-5 3-7 15,-6-1-8 1,-3 1 6-16,-2 0 13 0,-2-1 2 16,3-1 4-1,1-2 2-15,1 1 46 0,3-2-7 16,0 3-13-1,1 1-21-15,2 5 3 0,0 5 1 16,0 2-9 0,2 8 3-16,3 2 0 0,5 1 1 15,2-2 9-15,7-2 7 0,1-5-5 16,7-5-8 0,-2-3 1-16,1-3-5 0,1-3-1 15,-3-3-4 1,-2 1 6-16,4-1-5 0,-3-1 1 15,4-1 3 1,5-1-3-16,4-1-3 0,4 2-1 16,-1 1-2-16,1 3-1 15,-4 4 2-15,-3 5 1 16,-2 5 1-16,-1 5-1 16,-4 0 3-16,-3 2-3 15,-2 4 1-15,-5-3 1 16,-4-2 4-16,-5 0-6 15,-3-3 8-15,-7-3 4 16,-1-2 12-16,-3-4-2 16,2-4-9-16,-2-1-7 15,3-2-6-15,3-2-4 0,2-1-116 16,7 0-211 0,4-2-763-16</inkml:trace>
  <inkml:trace contextRef="#ctx0" brushRef="#br0" timeOffset="20229.88">15425 4428 1312 0,'4'-3'123'0,"-2"0"48"16,-2 0-90-1,-2 2-38-15,2 1 0 0,0 0-10 16,2 0 8 0,-1 0-8-16,2 0-8 0,0-4-14 15,2 4-8-15,0-3 2 16,-2 3-5-16,0 0-4 16,1 3 0-16,-1 1 3 15,1 3 2-15,1 2 1 16,-1 2-2-16,-1 3 0 15,-2 1-20-15,-6 2-80 16,-7 3-81-16,-11 1-178 16,-13 3-757-16</inkml:trace>
  <inkml:trace contextRef="#ctx0" brushRef="#br0" timeOffset="20859.84">17597 3892 892 0,'-1'-16'381'16,"-2"-1"-94"-16,0 1-76 0,-2 4-31 15,2 4-84 1,2 2-96-16,-1 5 0 0,4 2 0 15,-1 1 0 1,-1 4 0-16,3 4 0 0,-1 7 0 16,1 8 0-16,1 7 0 0,5 7 0 15,0 5 0 1,1 2 0-16,2 1 0 0,0-1 0 16,-3-2 0-1,0-3 0-15,-3-5 0 0,-3-6 0 16,0-6 0-1,-1-8 0-15,-1-6 0 0,1-6 0 16,-1-4 0 0,1-2 0-16,-1-3-276 0,2-2-204 15</inkml:trace>
  <inkml:trace contextRef="#ctx0" brushRef="#br0" timeOffset="21219.85">17908 3930 1400 0,'4'-21'198'15,"-1"2"84"1,-3 4-115-16,1 3-167 16,1 6 0-16,-1 4 0 15,1 2 0-15,-1 2 0 0,-1 2 0 16,2 4 0-1,-1 8 0-15,2 8 0 0,3 8 0 16,1 11 0 0,-2 5 0-16,1 5 0 0,-3-4 0 15,-1-3 0-15,-1-7 0 0,1-9 0 16,-2-8 0 0,1-8 0-16,1-4 0 0,-2-6 0 15,1-1 0 1,-1-6 0-16,-1 3 0 0,1 0 0 15,-2 0 0 1,1 3-226-16,-1 0-110 0,-2 3-373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31T03:40:26.931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18471 4570 420 0,'3'-1'635'16,"-3"-1"-526"-16,0-1 33 15,-1 2-60-15,1 0-48 16,-2 1-27-16,2 0-4 16,-1 0-3-16,1 1-3 15,0 0 1-15,-2 1 2 16,1 1 1-16,-1 0-1 15,1-1 3-15,-2 0-1 16,0 2-1-16,0-2 0 16,0 2-1-16,-2 0 0 15,2 0 0-15,2-1-1 16,-2-1 1-16,3-1 1 0,0-1 4 16,0 0 9-1,-2 0 40-15,2-1 19 0,0-1-39 16,0-2-1-16,0 0 1 15,0-1-15-15,0 1-8 16,2 1-11-16,1 2-13 16,3 2 8-16,2 4 4 15,3 0 1-15,1 2 0 16,3 3 0-16,-3 2 0 16,0 1-2-16,-2 0-1 0,-5 4-19 15,-5 3-87 1,-8 3-119-16,-8 5-185 0</inkml:trace>
  <inkml:trace contextRef="#ctx0" brushRef="#br0" timeOffset="797.86">20453 3991 504 0,'0'-6'318'0,"-2"2"-83"16,2-2-26-16,0 0-13 16,0 1-50-16,0 0 22 15,0 2-21-15,-1 0-28 16,-1 2-114-16,1 1-5 0,-1 0 0 16,2 0 0-16,0 1 0 15,0 1 0-15,0-1 0 16,0 6 0-16,2 8 0 15,-1 7 0-15,2 12 0 16,2 7 0-16,-1 5 0 16,2 1 0-16,-2-2 0 15,2-5 0-15,0-5 0 16,-1-5 0-16,0-5 0 16,0-4 0-16,-2-5 0 0,0-5 0 15,-1-3 0 1,-1-5 0-16,1-3 0 0,-1 0 0 15,-1-3 0-15,3-1 0 16,0-6-225-16,3-4-347 16</inkml:trace>
  <inkml:trace contextRef="#ctx0" brushRef="#br0" timeOffset="1132.97">20733 3986 1283 0,'5'-14'317'0,"-4"-2"-38"0,-2 6-123 16,1 5-144-16,-2 3-12 16,2 2 0-16,2 3 0 15,-2 3 0-15,3 5 0 16,2 6 0-16,1 6 0 15,2 7 0-15,0 5 0 16,-1 3 0-16,-3 1 0 16,2 1 0-16,-1-4 0 15,-1 0 0-15,2-4 0 16,0-4 0-16,-1-4 0 16,-1-4 0-16,-1-6 0 15,2-5 0-15,-2-5 0 16,-2-1 0-16,-1-5-163 0,5-3-335 15</inkml:trace>
  <inkml:trace contextRef="#ctx0" brushRef="#br0" timeOffset="2074.44">22455 4634 937 0,'9'-10'200'0,"-4"2"-57"16,-1-1-33-16,-4 5-41 16,-2 3-58-16,2 1-11 15,0 1-7-15,-3 3 7 16,0 2 2-16,0 0 1 15,0 0-2-15,0 1 2 16,0-3 1-16,3-1 9 16,0-3 25-16,0 0 16 15,0-1-6-15,0-1-10 16,0 1-10-16,2 1-17 16,-2 0-11-16,0 0-1 15,0 1-4-15,0-1 0 16,0 2 4-16,0-2 0 15,1 0 1-15,-2 0 1 0,1 0 1 16,0-2 2-16,0 2 5 16,-2 0 9-16,2-1 8 15,-1 0-15-15,-1-2 21 16,2 1-5-16,0-2 3 16,0 0-17-16,2 1-13 15,-1 2-4-15,5 0-3 16,3-1 2-16,3 4 2 15,3 0-1-15,4 5 3 16,1 2-4-16,-4 4 3 16,-2 3-1-16,-5 3-11 15,-5 4-101-15,-8 2-111 16,-7 3-279-16</inkml:trace>
  <inkml:trace contextRef="#ctx0" brushRef="#br0" timeOffset="2866.07">24220 3924 705 0,'4'-11'368'16,"-1"-2"-63"-16,-3-1-81 16,-1 3-28-16,1 3-58 15,-2 4-55-15,2 3-55 16,0 1-28-16,2 2 0 16,-2 3 0-16,0 5 0 15,0 6 0-15,0 8 0 16,3 10 0-16,3 11 0 15,1 3 0-15,6 8 0 16,3 0 0-16,0-1 0 16,-1-5 0-16,-2-4 0 0,-1-9 0 15,-3-9 0 1,-3-8 0-16,-2-9 0 16,-1-5 0-16,-1-5 0 15,-2-6-1-15,1-6-347 0,1-5-319 16</inkml:trace>
  <inkml:trace contextRef="#ctx0" brushRef="#br0" timeOffset="3458.09">24569 3941 1169 0,'10'-7'255'15,"-1"-2"-12"-15,0 0-104 16,-3 0-71-16,2 1-9 16,-1-1-32-16,2 4-26 15,-5 2-1-15,4 5-7 16,-2 3 7-16,0 7 2 16,3 5 1-16,-3 7 0 15,-5 5 2-15,-4 0-3 16,-4 2-1-16,-6-2 2 15,-1-2-2-15,-2-7-1 16,4-4-3-16,0-5 0 16,7-4-14-16,4-4-4 15,2-3 2-15,2-1-1 16,6-2 20-16,3-3-1 0,7-1 1 16,7 0-1-16,5 0 1 15,3 3-2-15,1 4 0 16,65 29 1-16,-88-19 0 15,-2 0 2-15,-2 1 0 16,-4 2 0-16,8 11-1 16,-11 0 1-16,-5 3 0 15,-8 0 0-15,-6 0 3 16,-6-1-4-16,-3-2 5 16,1-3-4-16,2-7 1 15,7-5 0-15,9-5 4 0,5-2 7 16,3-4-13-1,3 0-12-15,0 0-2 0,1 1 5 16,0-1 4-16,2 2 4 16,-3 0-3-16,2 2 1 15,-4-1-11-15,1 2-148 16,-4 1-126-16,-2 2-580 16</inkml:trace>
  <inkml:trace contextRef="#ctx0" brushRef="#br0" timeOffset="3947.34">25939 4532 892 0,'6'-1'189'0,"-2"1"-49"15,-1-1-35-15,-2 1-46 16,-1 0-7-16,2 0 7 16,-4 0-12-16,2 0-13 15,-1 0 2-15,1 0 5 16,-2 0-7-16,2 0-1 16,2 0 1-16,-2-2-9 15,1 2-15-15,1 0-9 16,-1 2-1-16,1 0 0 15,1 2 0-15,0 3 2 16,-2 5-2-16,-1 3 2 16,-3 2-2-16,-3 0-11 15,-7 3-118-15,-2-2-169 0,-3-1-319 16</inkml:trace>
  <inkml:trace contextRef="#ctx0" brushRef="#br0" timeOffset="6136.19">27342 3859 1118 0,'2'-6'266'0,"-2"-4"-45"15,-2-1-40-15,-1 2-51 16,2 3-55-16,1 0-19 15,1 3-56-15,1 2 0 16,-1 2 0-16,1-1 0 16,-2 2 0-16,1-1 0 15,-1 1 0-15,-1 1 0 16,1 2 0-16,-3 6 0 16,1 7 0-16,-1 9 0 0,5 10 0 15,1 5 0 1,3 7 0-16,4 0 0 0,2-3 0 15,-1-2 0-15,-1-4 0 16,-1-5 0-16,-2-8 0 16,0-4 0-16,-4-6 0 15,0-5 0-15,-2-5 0 16,-1-4 0-16,0-3 0 16,0 0 0-16,0 0 0 15,0-2 0-15,-1 1 0 16,-1-2-52-16,-2-3-294 15,-3-2-378-15</inkml:trace>
  <inkml:trace contextRef="#ctx0" brushRef="#br0" timeOffset="6579.15">27772 3872 1042 0,'30'-10'273'16,"-6"3"-77"-16,-8 2-87 16,-7 5-62-16,0 2-34 15,-2 2-2-15,-3 3-2 16,-1 2 1-16,-3 1 3 16,-5 3-2-16,-6 1 3 15,-5 1-8-15,-8-1 2 16,-4-3 7-16,-3-4-5 15,-1-7-5-15,3-4-4 0,3-3 7 16,4-4-5-16,2-2 0 16,8-3-3-16,6-2-8 15,6 1 6-15,8-1-8 16,5 0 7-16,10 5 1 16,7 3 4-16,4 6 1 15,3 8 5-15,5 6-3 16,-3 7 3-16,-5 7-1 15,-3 6 0-15,-7 5 1 16,-9 6 6-16,-8 3 5 16,-11 2-6-16,-6 1-6 0,-11-4-5 15,-9-4-2 1,-4-3-172-16,-4-6-235 0</inkml:trace>
  <inkml:trace contextRef="#ctx0" brushRef="#br0" timeOffset="18340.75">2041 7635 548 0,'-2'0'209'15,"2"3"-117"-15,0 0 27 16,0 1-46-16,2 0-6 16,-2 3-19-16,-2-1 11 15,-1 0 20-15,2-2-4 16,-1 0 0-16,-1-1 0 16,0-1-20-16,3-2 18 15,0-2 1-15,-3 1-20 16,3-2-5-16,0-1-21 15,0 1-22-15,3 0-6 0,-3 2-6 16,3-2 0-16,-3 3 2 16,2-2 3-16,-2 2 1 15,1 0 0-15,-1 0-3 16,2 0 3-16,-2 0-9 16,1 2 2-16,1 1 3 15,-1 1 3-15,-1 3-19 16,2 3-1-16,-4 1 11 15,-1-1 10-15,0-1 2 16,-3-2-2-16,3-1 5 16,0-3 2-16,0-2 3 15,-4-2-5-15,5-3 5 0,-1-1-10 16,0 0-1-16,3-4 0 16,0 0-7-16,2-1 2 15,-1 0 2-15,4-1 2 16,2 2 2-16,-1 2-1 15,2 3 2-15,-2 1-2 16,-2 2 1-16,3 2-3 16,-2 0 2-16,-2 5 1 15,0 1-1-15,-3 2 1 16,0 2-8-16,0 1 3 16,-3 0 5-16,-5-1 3 15,1-3 12-15,1-3 15 16,-3-2 0-16,3-2-7 0,3-4-17 15,-4-1 6 1,5-5-10-16,-2 1-2 0,2-3-6 16,4 0-3-16,-1 0 2 15,2 2 2-15,2 2-2 16,2 3 0-16,-1 1 2 16,-1 3-4-16,-1 0 6 15,1 3 0-15,-2-1 2 16,-2 4 1-16,1 0 5 15,-2 2 2-15,-2-1 3 16,1 0 4-16,-2 0 11 16,-3-2 2-16,-2-3-11 15,2 0-16-15,-1-5-1 0,-2-3-90 16,3-1-117-16,1-4-243 16</inkml:trace>
  <inkml:trace contextRef="#ctx0" brushRef="#br0" timeOffset="20539.5">3245 7367 921 0,'0'-10'165'16,"-3"-4"-16"-16,-3-1 19 0,-8-4-34 16,2 2-18-16,2-1-23 15,-5 1-1-15,3 0-28 16,1 2-8-16,1 0-8 15,4 4-9-15,2 2-37 16,1 3-2-16,3 3 0 16,0 1 0-16,0 4 0 15,0-2 0-15,1 5 0 16,1 4 0-16,2 6 0 16,1 10 0-16,5 7 0 0,-1 7 0 15,0 9 0 1,7 5 0-16,-2 3 0 0,2 2 0 15,-1-2 0-15,1-4 0 16,-2 0 0-16,-1-8 0 16,-5-1 0-16,-1-8 0 15,-2-7 0-15,-2-6 0 16,0-10 0-16,-3-5 0 16,0-5 0-16,4-4 0 15,-1-6 0-15,0-7 0 16,6-10 0-16,2-6 0 15,2-10 0-15,2-3 0 16,3 1 0-16,-3-2 0 0,0 2 0 16,-5 5 0-1,2 3 0-15,-6 5 0 16,3 7 0-16,-3 4 0 16,-3 7 0-16,0 5 0 0,0 2 0 15,0 6 0-15,3 7 0 16,3 6 0-16,4 7 0 15,4 8 0-15,0 7 0 16,-3 5 0-16,-2 0 0 16,-2-1 0-16,1-3 0 15,-1-5-8-15,2-5-27 16,0-8 5-16,0-2 5 16,0-9 18-16,-1-4 7 15,-3-4 1-15,1-6 8 0,2-7-3 16,-1-6-4-16,1-9 2 15,1-6 1-15,1-7-2 16,-1-4 3-16,4-4-3 16,-2-3 2-16,-4 1 5 15,-1 3 11-15,-4 5 6 16,-8 5-24-16,-5 6-3 16,-4 2 0-16,-4 4 0 15,-5 1 0-15,0 3 0 16,0 4 0-16,0 4 0 15,4 5-4-15,0 8-197 16,1 11-86-16,-4 6-177 16</inkml:trace>
  <inkml:trace contextRef="#ctx0" brushRef="#br0" timeOffset="21105.13">4098 7563 1246 0,'-3'4'28'16,"0"1"49"-16,-2-2-23 0,1 1-37 15,0 3-14-15,2 3-3 16,4 1 4-16,3 1-2 16,0 0-2-16,4-2 2 15,3-2 8-15,0-1 5 16,0-4 1-16,1-3-5 16,-1-3 0-16,3-4-3 15,-3-3-4-15,3-4-1 16,-3-4 3-16,-3 0-2 15,-3-2 5-15,-3 0 4 16,-3 2 10-16,-5 1 4 16,1 2-3-16,-2 0-8 15,-2 5-1-15,-5 2-3 0,4 2 0 16,-2 3-7-16,-2 3-5 16,1 6-2-16,-3 5 2 15,0 6-2-15,-4 7 0 16,5 6 2-16,-2 2 0 15,1 2-3-15,8-3-3 16,7-1 5-16,7-6-2 16,7-3 3-16,8-4-7 15,5-1-74-15,4-2-30 16,2-4 0-16,0-3-69 16,1-2-76-16,-1-3-205 15</inkml:trace>
  <inkml:trace contextRef="#ctx0" brushRef="#br0" timeOffset="21438.02">4486 7620 1107 0,'-2'-16'250'0,"-2"2"-27"16,1-1-31-16,-3 5-60 15,3 3-81-15,3 5-42 16,0 2-9-16,-3 2-20 16,6 5 20-16,0 4 0 0,0 3 1 15,2 3 0-15,0 4 2 16,-2 3-2-16,0-1 0 16,-1 3 0-16,-2-2-1 15,0 2 1-15,-2-2-2 16,2-4-9-16,0-4-80 15,0-6-30-15,0-4 23 16,3-7 3-16,0-6-89 16,0-8-15-16,0-1-169 15</inkml:trace>
  <inkml:trace contextRef="#ctx0" brushRef="#br0" timeOffset="21659.95">4471 7401 827 0,'3'-6'339'16,"0"4"-213"-16,-1 2 12 15,-4 0-66-15,2 1-53 16,-1 3 13-16,1 1 10 16,0-1 1-16,0 0-12 15,0-1 5-15,0 0-11 16,0-3-6-16,-2 0-9 15,2 0-10-15,2-2-51 16,-2 1-211-16,3 1-506 16</inkml:trace>
  <inkml:trace contextRef="#ctx0" brushRef="#br0" timeOffset="22358.13">4981 7552 1151 0,'5'-13'136'0,"-5"2"15"0,-8-2-29 16,1 2-57-16,-2 1-27 15,0 2 7-15,0-1 4 16,0 3 6-16,3 1 2 16,3 3-35-16,0 2-14 15,3 0-8-15,0 2-4 16,-3 3-4-16,-3 4 8 16,-3 4 0-16,-1 5-2 15,-5 4 1-15,1 5-1 16,1-1-2-16,1 5-2 15,3-3-1-15,4-1-22 16,2-3-40-16,5-5-6 16,1-3 32-16,6-5 10 15,2-9 33-15,2-4 1 16,-1-6 7-16,6-6-2 0,-2-5-1 16,-1-7 3-16,2-3 0 15,-4 0 12-15,-3-2 4 16,-2 3 1-16,-4 2 10 15,-1 3 6-15,-3 5 3 16,-3 4-14-16,-1 4-1 16,1 6-29-16,3 2-9 15,-2 4-13-15,2 5 13 16,0 4 7-16,2 7 2 16,1 4-4-16,1 5 3 15,2 2-1-15,5 1 2 16,-4 1 0-16,3 0 2 0,-5 2-3 15,1-1 1 1,-3 1 0-16,-3-1 1 0,-3-2-1 16,0-1 0-16,-2-2 0 15,-3-3 2-15,-1 0-2 16,-5-3-3-16,1-3-80 16,-2-2-101-16,-6-3-186 15,-4-3-615-15</inkml:trace>
  <inkml:trace contextRef="#ctx0" brushRef="#br0" timeOffset="23220.47">5345 7216 1036 0,'3'-21'168'15,"-3"-2"52"-15,-3 0-52 16,-1 1-13-16,1 7-25 16,0 2-38-16,1 7-52 15,2 3-40-15,0 5-5 16,0 3-12-16,2 10 16 0,-1 6 2 16,1 10-2-16,-2 11 3 15,3 6 0-15,4 9-2 16,-4 2 1-16,0 3-1 15,0 0 0-15,0-3 1 16,2-6-1-16,-1-11-1 16,2-9-1-16,-3-11 2 15,0-11 4-15,0-6 7 16,0-10 15-16,6-5-19 16,3-6 0-16,1-7-4 0,1-6-3 15,4-1 0 1,-4-4 0-16,0 1 0 0,-3 1 0 15,0 2 0-15,-2 6 0 16,-3 6 0-16,-1 5 0 16,-2 8 0-16,-3 2 0 15,4 4-3-15,-1 5 3 16,5 4 0-16,1 5 0 16,1 5 3-16,2 4-3 15,0 5-1-15,-3-2 0 16,-2 2 1-16,1-2 0 15,-2-2-1-15,1-3 1 16,-4-2 0-16,5-3 0 16,-4-2-5-16,1-5-62 15,2-4-30-15,2-4-33 0,3-6-52 16,4-3-128-16,2-5-280 16</inkml:trace>
  <inkml:trace contextRef="#ctx0" brushRef="#br0" timeOffset="23589.11">5845 7178 1257 0,'0'-19'191'0,"0"0"1"16,-2 5-25-16,-1 4-58 15,2 6-57-15,-1 2-38 16,0 4-14-16,0 2-13 16,2 9 13-16,-1 5 2 15,1 7 1-15,-2 92 3 16,2-92 1-16,0-1-1 16,0 1-2-16,2 0-1 15,-1 25 0-15,3-2 0 16,-2-1-3-16,-1-4 1 15,1-8-1-15,-1-5 0 16,1-6 0-16,1-8-4 16,-3-7-38-16,3-4-89 0,0-5-62 15,5-4-45 1,-1-2-138-16,-1-4-401 0</inkml:trace>
  <inkml:trace contextRef="#ctx0" brushRef="#br0" timeOffset="23769.63">5724 7489 1028 0,'3'-5'137'0,"0"2"-12"16,2-2 14-16,2 0-78 16,8 0-29-16,7-1-17 0,5 0-14 15,10 1-1-15,4-1-30 16,2 2-239-16,2 0-452 15</inkml:trace>
  <inkml:trace contextRef="#ctx0" brushRef="#br0" timeOffset="24202.68">6108 7559 862 0,'4'8'190'15,"0"-3"-107"-15,-2-2 82 16,1-4-87-16,0 1-15 0,3-2-29 16,0-1-16-1,4 0-10-15,-1-3-7 0,0 2 1 16,-1-7 0-16,5 1 1 16,-2-3-2-16,-2-2 0 15,1-3 1-15,-4-3 0 16,-3 2-1-16,-6-2 3 15,0 2 0-15,-3 1 0 16,-3 5 1-16,2 3 14 16,-1 5-9-16,-1 3-10 15,-1 4 2-15,-4 5-5 16,-2 6 5-16,-2 5-2 16,-1 5 0-16,-2 6 0 15,7 4-3-15,4 5 2 0,4 0-1 16,10 0 1-16,7-2-2 15,4-3-2-15,9-6-1 16,4-6 0-16,5-6 0 16,0-5-76-16,3-5-70 15,-1-8-129-15,1-3-221 16</inkml:trace>
  <inkml:trace contextRef="#ctx0" brushRef="#br0" timeOffset="24791.5">6546 7565 1020 0,'0'-7'157'15,"-4"0"78"-15,-1 2-78 16,-1 1-77-16,2 2-46 0,-5 4-24 16,-3 2-3-16,-3 6-1 15,-4 1-5-15,-5 8 3 16,0 3-4-16,0 5 1 15,5 2-1-15,2-2-1 16,5 1 0-16,5-5 1 16,4 0-4-16,3-6-1 15,6-6-2-15,3-3 7 16,10-8 11-16,2-9 1 16,4-6 1-16,1-8 5 0,4-6 5 15,-5-3 1-15,-3-5 3 16,-5 0-4-16,-1-5 2 15,-7-3-3-15,-3-4-2 16,-6-5-7-16,-1-4 3 16,-7 1 4-16,-2-1 6 15,-5 4 2-15,1 6 1 16,0 8-26-16,0 9-3 16,5 8 0-16,2 8 0 15,4 8 0-15,1 5 0 16,2 7 0-16,2 10 0 15,2 7 0-15,3 10 0 16,1 8 0-16,1 8 0 16,1 1 0-16,1 0 0 15,-1 4 0-15,2 1 0 0,-3-3 0 16,0 2 0-16,0-4 0 16,-3-5 0-16,-3-6 0 15,3-4 0-15,-3-7 0 16,2-7 0-16,-2-7 0 15,0-5 0-15,1-4-14 16,-1-4-179-16,0-2-155 16,3-5-725-16</inkml:trace>
  <inkml:trace contextRef="#ctx0" brushRef="#br0" timeOffset="26540.99">8405 7114 1300 0,'3'-13'122'0,"-3"-4"37"16,-3-3-55-16,-1 0-14 16,1 4-20-16,-2 3-22 15,1 7-46-15,4 4-2 16,-3 8-18-16,1 11 18 15,-1 9 5-15,-3 11-4 16,-3 13-1-16,-2 9 4 0,-3 4-3 16,1 5 0-16,-2 2 0 15,-3-2 0-15,3-3-2 16,-3-5 1-16,6-11 0 16,3-12 1-16,2-13-1 15,4-11 10-15,3-11 80 16,0-9-52-16,4-8-28 15,3-12-2-15,1-10-8 16,3-12 0-16,3-8 0 16,0-5 0-16,2-4 0 15,-1 1 0-15,0 3 0 16,-3 6 0-16,3 8 0 16,-5 7 0-16,-1 9 0 15,-1 10 0-15,-4 8 0 0,1 9 0 16,-4 3 0-16,1 6 0 15,1 6 0-15,6 8 0 16,5 10 0-16,5 11 0 16,4 7 0-16,1 5 0 15,-3 5 0-15,2 1 0 16,-3-2 0-16,-3-2 0 16,-2 0 0-16,-3-8 0 15,-1-6 0-15,-6-6 0 16,1-9 0-16,0-7 0 15,-1-8-60-15,-4-3-87 16,2-4-40-16,0-4-42 16,0 0-141-16</inkml:trace>
  <inkml:trace contextRef="#ctx0" brushRef="#br0" timeOffset="26802.36">8247 7519 1187 0,'3'-4'112'0,"0"0"-49"0,5-3-2 15,5-1-46-15,8-2-9 16,7 4 0-16,15 0-6 15,8-1-5-15,7 4-61 16,5 0-184-16,1 1-428 16</inkml:trace>
  <inkml:trace contextRef="#ctx0" brushRef="#br0" timeOffset="27268.24">8802 7411 817 0,'0'-4'243'0,"-2"-3"-9"16,1 1-51-16,-2-2-73 15,3 3-30-15,0-1-28 16,1 5-35-16,1-2-17 16,4 6-7-16,3 0 7 15,6 6 0-15,3 6 0 16,3 5 4-16,-1 4-4 16,-1 1 2-16,-6 2-2 15,-4 1 0-15,-5-2 2 0,-2 0-2 16,-4-3 1-1,-1-3 1-15,0-6 2 0,0-6 6 16,0-4 67-16,2-6 14 16,1-7-64-16,1-4-5 15,1-5 12-15,-1-6-6 16,4-4-14-16,1-2-14 16,0-1 0-16,1 1-2 15,2 2-30-15,2 4-90 16,0 8-69-16,3 4-42 15,5 9-157-15</inkml:trace>
  <inkml:trace contextRef="#ctx0" brushRef="#br0" timeOffset="27575.86">9217 7484 1253 0,'0'-8'183'0,"0"-1"13"15,-2 1-35-15,1 3-58 16,-1 3-48-16,2 1-35 16,0 2-20-16,0 1-5 0,2 7 5 15,-2 2 3 1,1 6 1-16,1 5-2 0,1 1-2 15,-3 3 0-15,3-2 0 16,3-1-9-16,-3-1-80 16,0-7-70-16,0-2-4 15,0-7-99-15,0-5-129 16,0-5-385-16</inkml:trace>
  <inkml:trace contextRef="#ctx0" brushRef="#br0" timeOffset="27751.48">9217 7316 1123 0,'0'-28'175'15,"0"-1"45"-15,-5 5-32 0,1 1-55 16,-1 6-69-16,1 7-50 16,2 4-14-16,-1 8-31 15,3 5-88-15,0 7-125 16,3 6-238-16</inkml:trace>
  <inkml:trace contextRef="#ctx0" brushRef="#br0" timeOffset="28185.43">9515 7156 1269 0,'3'-23'167'15,"-1"-3"49"-15,-4-2-1 16,-1 2-91-16,0-2-68 15,0 7-56-15,0 5 0 16,0 5 0-16,-1 5 0 16,4 3 0-16,0 3 0 15,0 7 0-15,4 3 0 16,-1 11 0-16,3 9 0 0,3 15 0 16,3 5 0-16,-3 8 0 15,5 0 0-15,-3-1 0 16,-3-1 0-16,-1-3 0 15,-2-6 0-15,-5-4 0 16,3-8 0-16,-3-8-114 16,4-9-168-16,2-6-82 15,2-8-265-15</inkml:trace>
  <inkml:trace contextRef="#ctx0" brushRef="#br0" timeOffset="28867.93">9432 7428 787 0,'4'-7'400'16,"8"-1"-392"-16,8-1 107 15,3-2-81-15,6-1-24 16,7 5-10-16,-2 0-2 16,6 4-13-16,-3 3-38 15,-1 4-70-15,-6 2 68 16,0-5 31-16,-5-2-10 15,-7-3 7-15,0-6 17 16,-6-4 10-16,0-4 11 16,-5-4 58-16,-1-6 42 15,-3-1 21-15,-3-7-23 0,0 1 8 16,-1-4-7-16,-2-1 22 16,0 4-21-16,0 3-18 15,0 2-52-15,0 7-41 16,-2-22 0-16,5 46 0 15,0 0 0-15,0 2 0 16,0 1 0-16,0 7 0 16,0 10 0-16,0 13 0 15,2 15 0-15,-1 13 0 16,-1 7 0-16,2 1 0 16,-2-3 0-16,0-1 0 15,0-10 0-15,0-7 0 0,1-10 0 16,1-8 0-16,-1-10 0 15,4-10 0-15,-2-8 0 16,6-7 0-16,4-8 0 16,4-10 0-16,2-6 0 15,3-10 0-15,-2-1 0 16,-2-4 0-16,-3 5 0 16,-2 5 0-16,-2 8 0 15,0 8 0-15,-5 7 0 16,3 7 0-16,2 5 0 15,2 5 0-15,2 9 0 16,3 3 0-16,0 8 0 16,-3 7 0-16,-6 0 0 15,3 3 0-15,-6 0 0 16,-2-2 0-16,1-3 0 0,-2-7 0 16,1-4-23-16,2-6-206 15,0-7-79-15,3-2-202 16</inkml:trace>
  <inkml:trace contextRef="#ctx0" brushRef="#br0" timeOffset="29935.1">10509 7383 1099 0,'3'-9'159'15,"-3"-2"76"-15,-2 0-92 16,-1 2-43-16,2 5-27 16,1 1-73-16,0 3-1 15,1 7-4-15,4 7 5 16,4 7 7-16,1 8 5 16,2 5-2-16,1 5-8 15,0 0 3-15,-4-2-3 16,-2-2 1-16,-3-4-1 15,-2-4-2-15,-2-7 2 16,0-6-1-16,0-6 11 16,0-6 21-16,-2-9 4 15,2-5-28-15,2-10-6 16,-1-8-2-16,-1-6 0 0,2-2-1 16,1-1-1-16,-2 6-3 15,2 8-4-15,-1 6-1 16,4 8-8-16,4 8 10 15,4 6 4-15,3 5 3 16,6 8 2-16,1 3-1 16,0 6-1-16,-2 1 0 15,-5 1 1-15,-6 0 2 16,-3-5-2-16,-7 1 1 16,-1-5-1-16,-1-5 0 0,-4-4 1 15,1-4 6 1,-3-6-4-16,1-5-4 0,-2-8-6 15,5-7 1-15,0-7 2 16,11-5 0-16,2-4-4 16,6-1 6-16,2 6-1 15,3 5 1-15,-2 6-3 16,-3 5 4-16,-2 8-8 16,-2 5 2-16,0 3 5 15,2 7 0-15,-1 6 2 16,2 8 4-16,0 3-3 15,0 4 0-15,-6 2-2 16,-3 0-8-16,0-1-130 16,-6 0-46-16,0-5-182 15,-2 1-527-15</inkml:trace>
  <inkml:trace contextRef="#ctx0" brushRef="#br0" timeOffset="30417.43">11259 7459 896 0,'5'-21'247'0,"-4"0"-27"16,-1 2-52-16,-3 4-58 15,-4 3-19-15,4 4-20 0,-5 6-59 16,-4 5-12-16,-2 7-1 15,0 7-4-15,-4 6 4 16,6 6 1-16,-1 5-1 16,8 2 0-16,2-1 2 15,2-3-2-15,2-4 0 16,2-5-7-16,2-8 6 16,4-5 2-16,0-8 11 15,1-6-6-15,5-5 0 16,0-7-2-16,1-2 5 15,-2-3-4-15,-1-3 11 16,-2 3 13-16,-4 1 3 16,-1 3-2-16,0 5 4 0,-3 2-14 15,-2 7-19 1,-1 1-4-16,2 4-10 16,-2 5 13-16,3 3 2 0,2 5-1 15,-1 3 0-15,2 5-22 16,0-2-45-16,-2-1-50 15,1-4-49-15,2-5-75 16,7-4-121-16,2-7-524 16</inkml:trace>
  <inkml:trace contextRef="#ctx0" brushRef="#br0" timeOffset="30766.5">11535 7067 1038 0,'-7'-37'207'15,"4"0"60"-15,-3 6-111 16,1 4 10-16,1 9-41 16,1 7-57-16,1 7-65 15,1 4-3-15,-2 9-3 16,3 8 3-16,0 11 6 15,3 7 4-15,0 10-6 16,1 7-4-16,1 4 0 16,2 3 0-16,-2 2 0 15,2 1 0-15,-4 2 0 0,-3-5 0 16,-1-2 0-16,-1-7 0 16,-2-7 0-16,8-13-34 15,-2-7-99-15,1-11-87 16,0-7-68-16,3-8-192 15</inkml:trace>
  <inkml:trace contextRef="#ctx0" brushRef="#br0" timeOffset="31133.2">11364 7398 852 0,'25'-5'43'0,"6"-5"112"15,5-2-42-15,3-1-10 16,4 2-40-16,1-3-19 16,-6 2 4-16,-2-3-1 15,-6 5 6-15,-5 0-5 16,-7 5-4-16,-6 2-25 16,-2 4 12-16,-2 5 15 15,1 5 7-15,2 4-12 16,0 2 6-16,1 6-9 15,-4 1-11-15,1 7-4 16,-5 1-9-16,-1 4-4 16,-3-2-6-16,0 0-3 0,0-2 0 15,-1-7-1-15,-1-7-1 16,1-6-3 0,1-5-42-16,-2-5-42 0,1-5-51 15,-1-4-50-15,2-6-166 16,0-6-237-16</inkml:trace>
  <inkml:trace contextRef="#ctx0" brushRef="#br0" timeOffset="31257.87">11813 7218 974 0,'-6'-29'157'0,"3"3"69"16,1 2-74-16,1 5-114 0,-1 8-38 15,4 4-5 1,1 7-13-16,7 7-177 0,1 6-287 15</inkml:trace>
  <inkml:trace contextRef="#ctx0" brushRef="#br0" timeOffset="31832.63">12215 7357 1170 0,'6'4'212'0,"-1"-2"10"16,-3-2-13-16,-2 0-113 16,0 0-50-16,0-2-16 15,0 2-14-15,0 0-13 0,-2-1 7 16,2-1-10-16,-3-2-2 16,3-3 2-16,0-1 1 15,0-2 0-15,0 2-1 16,0-1 0-16,3 3 0 15,-3 4-9-15,0 0-3 16,-3 4-9-16,3 2 12 16,0 3 6-16,0 3 0 15,3 3-4-15,-1 0-2 16,1 0 4-16,0-2 4 16,0-2-1-16,-2-2 0 15,2-4 2-15,0-3 4 0,-2-3 13 16,2-3-14-16,-1-1 1 15,1-4 3-15,-2 0-4 16,1-4 2-16,-4 2-1 16,1-1-2-16,-4-1-1 15,-2 1 2-15,3 4-3 16,-2 3 0-16,1 3-7 16,0 4 0-16,-2 4 3 15,-3 5 1-15,1 3 0 16,-3 7 3-16,-2 5-1 15,5 4 0-15,2 6 1 16,0 3 0-16,4 2-1 16,3 0-3-16,8-3-6 0,6-5-87 15,8-5-77 1,9-9-134-16,5-7-328 0</inkml:trace>
  <inkml:trace contextRef="#ctx0" brushRef="#br0" timeOffset="32982.62">13593 7209 1078 0,'-3'-25'254'16,"-5"-5"-19"-16,-2-2-69 16,-7-2-11-16,5 3-49 15,-1 5-53-15,6 6-53 16,-1 8 0-16,8 6 0 16,0 3 0-16,-2 4 0 15,2 10 0-15,0 7 0 0,-1 10 0 16,1 10 0-16,-2 10 0 15,4 6 0-15,1-1 0 16,3 1 0-16,2-2 0 16,2-4 0-16,-3-5 0 15,1-7 0-15,-2-13 0 16,-1-9 0-16,-3-5 0 16,0-8 0-16,-1-5 0 15,-1-7 0-15,0-9 0 16,0-6 0-16,0-10 0 15,-1-10 0-15,-3-1 0 16,-1-6 0-16,-1 3 0 16,0 0 0-16,-2 5 0 0,4 5 0 15,-2 7 0 1,5 6 0-16,1 8 0 0,3 7 0 16,-2 5 0-1,3 3 0-15,-2 6 0 0,5 7 0 16,4 6 0-16,7 11 0 15,3 9 0-15,4 9 0 16,2 6 0-16,-2 3 0 16,0-1 0-16,1-3 0 15,-5-4 0-15,3-8 0 16,-5-9 0-16,-4-8 0 16,-3-10 0-16,-3-9 0 0,0-7 0 15,3-8 0-15,-2-8 0 16,4-8 0-16,2-8 0 15,-4-5 0-15,0-6 0 16,-2-1 0-16,-2-1 0 16,0 4 0-16,-3 8 0 15,0 8 0-15,-2 8 0 16,0 6 0-16,0 7 0 16,-2 4 0-16,1 5 0 15,2 7 0-15,5 8 0 16,2 10 0-16,1 9 0 15,5 10 0-15,-3 8 0 16,2 1 0-16,-7 0 0 16,0-2 0-16,-2-4 0 15,-2-4 0-15,-2-9 0 0,-1-6 0 16,1-9 0-16,0-5-79 16,0-7-147-16,4-5-50 15,3-5-230-15</inkml:trace>
  <inkml:trace contextRef="#ctx0" brushRef="#br0" timeOffset="33415.42">14270 7343 105 0,'7'8'480'0,"1"-1"-316"0,-1 0-44 16,1-1-39-16,2 0-18 15,1 0-6-15,-1-5 8 16,2-2 0-16,-1-4 25 16,-1-3-24-16,3-5 3 15,-1-3-15-15,0-3-9 16,-1-2-15-16,-4-3-7 16,1 0-2-16,-4 1 2 15,-1 2 12-15,-5 1 1 16,1 5-4-16,-5 2 1 15,-1 3-6-15,-1 3-12 16,-5 4-7-16,-1 1-3 16,-3 3 0-16,0 3-3 0,-2 8-2 15,2 4-5-15,2 8 5 16,5 6 1 0,1 3 2-16,2 4 2 15,1 0-5-15,3 0-2 0,3-1 1 16,3-6-6-16,7-3-32 15,8-6-55-15,7-4-39 16,10-5-108-16,3-5-224 16</inkml:trace>
  <inkml:trace contextRef="#ctx0" brushRef="#br0" timeOffset="33882.91">14825 7256 327 0,'0'-27'755'0,"-3"1"-560"16,-1 4 33-16,-4 4-87 16,-11-16-46-16,14 32 7 15,4 4-56-15,-1-1-34 16,-1 0-11-16,-4 7-1 16,-5 2-1-16,0 6 0 15,-4 7-2-15,-1 4 2 16,5 5-2-16,2 4 3 15,2-1 0-15,2 0-1 16,5-3-3-16,1-4 1 16,3-8-2-16,0-7 3 15,1-6 2-15,4-8 13 0,3-8 0 16,2-5-5-16,4-7 2 16,1-4-3-16,0-2-3 15,-3 0 0-15,-2 0-2 16,-2 2 2-16,-5 2 3 15,-1 4 9-15,-4 2 4 16,1 8 5-16,-2 3-25 16,0 6-17-16,0 7 6 15,1 8 11-15,3 5 0 16,1 3 0-16,2 8 0 16,1-1 0-16,2-2-1 15,-1-2-36-15,2-6-42 0,-1-5-99 16,4-6-110-16,-1-7-323 15</inkml:trace>
  <inkml:trace contextRef="#ctx0" brushRef="#br0" timeOffset="34315.75">14968 7151 753 0,'9'-15'418'0,"3"6"-346"16,-4 6 96-16,-1 3-56 0,2 6-23 16,4 7-16-16,-1 8-24 15,3 4-10 1,-1 6-20-16,-3 2-8 0,-3-2-3 16,-2 0-2-1,-4-1-1-15,-5-7 3 0,-2-5-2 16,0-4 3-16,1-8 17 15,-2-9-15-15,3-6-11 16,3-7-8-16,6-4 3 16,4-5 0-16,7-4 5 15,7-3 0-15,1 3 2 16,2-1 2-16,-2 3 8 16,-4 4-1-16,-1 6 9 0,-7 4 9 15,-1 10-28 1,-3 7 10-16,2 12 3 0,0 6-3 15,0 8-7-15,2 6-1 16,-2-2-3-16,-2 3-2 16,-2-7-109-16,0-5-138 15,1-9-235-15</inkml:trace>
  <inkml:trace contextRef="#ctx0" brushRef="#br0" timeOffset="40033.28">6867 9545 587 0,'0'0'270'15,"0"0"-102"-15,0-2-23 16,-3-1-25-16,0 0-14 0,1-1 0 16,-2-1-32-16,0 1-3 15,-2-2-17-15,-2 0 2 16,4-1-12-16,-4 1 5 15,1-3-18-15,4 1-19 16,0 0-3-16,0-1-3 16,3-1-4-16,1-1 1 15,4 2-3-15,5-4-3 16,5 4 2-16,4-1 0 16,7 2-3-16,1 2 3 15,4 2-6-15,-1 4 4 16,0 3 1-16,1 4-2 15,-1 1 3-15,-5 5-1 16,1 1-4-16,-4 1-5 0,-5 4 3 16,-3 2-3-16,-6 4 11 15,-5 1 1-15,-5 6-1 16,-7 4 2-16,-5 0-1 16,-5 3-1-16,-1-3 2 15,-4-5 2-15,3-7 2 16,-3-5 2-16,5-8 1 15,-1-4 2-15,4-6-2 16,0-2-2-16,5-1 4 16,2-4-11-16,4-1-2 15,5 0-5-15,3-2 2 16,5-1 1-16,10 0-2 16,0 1 5-16,6 2-3 0,1 3 4 15,0 6-4-15,-2 2 0 16,1 6-8-16,-4 3 10 15,-1 2-6-15,-3 4 1 16,-6 1 0-16,-1 5 7 16,-6-1-1-16,-6 1 1 15,-4 0 3-15,-2 1-1 16,-6-5 6-16,-6 0 1 16,0-4 4-16,-4-1-6 15,-2-5-3-15,1-1-1 16,1 0-2-16,1-6-1 15,5 0-6-15,4-4-85 0,4-1-148 16,6-5-299-16</inkml:trace>
  <inkml:trace contextRef="#ctx0" brushRef="#br0" timeOffset="41778.55">7701 9560 881 0,'0'-4'170'16,"0"-1"2"-16,-3 1-17 16,3 0-16-16,-3 0-36 15,3 2-44-15,-2 1 4 16,2 0-5-16,0 1-19 15,2 0-5-15,-2 0-11 0,0 0-13 16,0 0-8-16,3 0-2 16,-3 0-5-16,3 1 1 15,0 0 3-15,2 4 1 16,2 2 0-16,0 2 1 16,2 3-1-16,2 1 0 15,1 1 0-15,-2 2 0 16,6 4 1-16,-2 3-1 15,8 1 0-15,-2 3 0 16,2-1 0-16,-1 1 0 16,0-4 0-16,-5-1 0 15,2-4 0-15,-6-3-1 16,-1-2 0-16,-3-4 1 0,-3-1 0 16,1-4-3-1,-3-1-53-15,-3-2-27 0,3 1-3 16,-6-4-20-16,3 0-136 15,-3-4-85-15</inkml:trace>
  <inkml:trace contextRef="#ctx0" brushRef="#br0" timeOffset="43043.79">7959 9537 504 0,'4'-4'227'0,"-2"2"-120"16,-1-3 48-16,-1 0-34 15,0 0-19-15,0 2-23 16,0 0-26-16,0 1-24 16,0 0-6-16,0 1-1 15,0 1-7-15,0 0-5 16,0 0-4-16,0 0-4 16,0 0-2-16,2 0 1 0,-4 1-1 15,4-1 0-15,-4 0 0 16,2 0 0-16,0 2 3 15,0-2-1-15,-1-2 6 16,1 2 10-16,0 0 1 16,1 0-6-16,-1 0-1 15,0 0-11-15,0 0 1 16,0 0-2-16,0 0-4 16,-1 0 2-16,1 2 0 15,0-2-1-15,-2 2 2 16,2-2 2-16,0 1-1 0,0-2 2 15,0 1-1 1,0 0 3-16,0-2-3 0,0 2 2 16,0 0 1-16,0 0-2 15,2 0-1-15,-2 0 0 16,0 0-1-16,0 0 0 16,0 0-2-16,0 0 2 15,0 2-2-15,0-2 2 16,-2 0 1-16,2 0-1 15,0 0 0-15,0 0 1 16,0-2 1-16,0 2 0 16,0 0-1-16,0 0 1 15,0 0-1-15,0 0-1 16,2 0 0-16,-2 0 0 16,0 0 0-16,0 2-3 0,0-1-4 15,-2 1 7-15,2 6 9 16,-5 3 4-16,0 2 6 15,-2 6 2-15,-2 2-10 16,-5 6 2-16,1 1-6 16,-3 6-1-16,-1 2-4 15,-1 0 0-15,-4 0 2 16,7-4 0-16,-3-6-1 16,3-4 3-16,4-5-3 15,3-6 0-15,2-6 0 16,3 0-2-16,1-2 0 15,1-3-2-15,2 0-5 0,1 0-123 16,1-2-231-16,3 0-647 16</inkml:trace>
  <inkml:trace contextRef="#ctx0" brushRef="#br0" timeOffset="57920.11">8495 9547 835 0,'3'-5'219'0,"-2"-2"-11"15,-1-3-26-15,-3-2-29 16,-1 0-18-16,-1-1 4 16,-2 1-38-16,4 1-26 15,0 3-75-15,0 1 0 16,1 2 0-16,2 3 0 0,0 1 0 15,0 1 0 1,2 1 0-16,-2 0 0 0,1 2 0 16,2 3 0-16,0 4 0 15,2 3 0-15,2 7 0 16,-1 8 0-16,2 3 0 16,-1 4 0-16,0 6 0 15,-1 2 0-15,-1 2 0 16,3 1 0-16,-2-1 0 15,1-1 0-15,-1-5 0 16,1-1 0-16,-1-4 0 16,-1-6 0-16,2-2 0 15,-4-8 0-15,0-5 0 16,-1-5 0-16,-1-4 0 0,-1-4 0 16,2 0 0-16,-2-1 0 15,0-2 0-15,0 2 0 16,-2 0 0-16,2-1 0 15,-3 1 0-15,2-2-8 16,-2 1-318-16,-2 0-190 16</inkml:trace>
  <inkml:trace contextRef="#ctx0" brushRef="#br0" timeOffset="59102.48">10163 9496 963 0,'1'-4'213'0,"4"-6"-46"16,-4 0 21-16,-2-4-45 15,-2 3-8-15,1-1-31 16,-1 2-6-16,2 1-62 15,1 3-36-15,-2 4 0 16,2 0 0-16,0 4 0 16,2 0 0-16,-2 4 0 15,0 7 0-15,1 5 0 16,1 4 0-16,-2 10 0 0,3 2 0 16,0 5 0-16,0 2 0 15,0 4 0-15,-2 1 0 16,3-3 0-16,-2-3 0 15,1-4 0-15,0-5 0 16,0-5 0-16,0-3 0 16,2-7 0-16,-2-3 0 15,0-3 0-15,-2-4-130 16,1-4-25-16,-2 0-26 16,-2-2-24-16,-1-3-232 15</inkml:trace>
  <inkml:trace contextRef="#ctx0" brushRef="#br0" timeOffset="59410.01">9869 9760 1046 0,'-3'0'173'0,"1"-4"-6"15,1 0-67-15,4 2-81 16,9-2-18-16,10-2 15 16,17-2 0-16,10-2 4 15,14-1 1-15,4 1 1 16,-3-1 0-16,-7 2-4 0,-2 0-9 16,-7 1-5-16,-11 4-4 15,-6-1 0-15,-8 3 0 16,-8 0-1-16,-5 2-26 15,-6 2-51-15,-2-2-71 16,-4 3-90-16,-2 1-232 16</inkml:trace>
  <inkml:trace contextRef="#ctx0" brushRef="#br0" timeOffset="60401.69">11762 9387 802 0,'15'-26'367'0,"-5"-2"-109"15,-4 1-54-15,-3 4-27 16,-1 5-73-16,-2 7-41 16,1 4-40-16,-1 3-23 15,0 4-17-15,0 4-15 16,-1 9 32-16,-2 8 0 16,-5 12 2-16,-5 13 5 15,-4 7-2-15,-5 3-4 16,0 3 2-16,1-6-3 15,0-5-2-15,9-7 2 16,5-8-2-16,5-11-1 16,8-7 3-16,9-8 2 15,12-7-2-15,7-4-2 16,8-6-14-16,7-1-8 0,-4-3 4 16,-2 0 8-16,-10 1 3 15,-2 3-1-15,-5 2 5 16,-5 0 4-16,-2 2 2 15,-1-1-1-15,-3 2 0 16,-3-4 10-16,-2 2 1 16,-2-3 15-16,-4 1 23 15,-1 1 8-15,-1 1-27 16,-2-2-30-16,-2 3 0 16,1 2 0-16,-1 1 0 15,2 2 0-15,0 2 0 0,-1 1 0 16,2 1 0-1,-2 7 0-15,1 5 0 0,0 9 0 16,1 8 0 0,-1 7 0-16,0 3 0 0,2-2 0 15,-2-6 0-15,3-5 0 16,-2-9 0-16,2-6 0 16,0-5 0-16,-2-5 0 15,1-3 0-15,-2-2 0 16,0 0 0-16,0-4-15 15,1 0-284-15,4-8-166 16</inkml:trace>
  <inkml:trace contextRef="#ctx0" brushRef="#br0" timeOffset="60751.63">12590 9432 1086 0,'0'-17'203'0,"0"-3"45"16,-2 0-21-16,-1 1-70 16,2 6-47-16,-1 3-94 15,0 6-16-15,2 4 0 16,2 4 0-16,1 7 0 0,5 10 0 15,9 9 0 1,5 8 0-16,5 5 0 0,1 2 0 16,2-2 0-16,-3-2 0 15,-5-6 0-15,-4-4 0 16,-2-7-18-16,-4-7-112 16,-4-8-9-16,2-9 13 15,-2-6-78-15,-2-8-55 16,-2-4-133-16</inkml:trace>
  <inkml:trace contextRef="#ctx0" brushRef="#br0" timeOffset="61001.72">12817 9399 694 0,'1'-16'191'0,"-1"4"92"16,-1 4-67-16,1 3-92 15,-2 4-80-15,1 5-37 16,-2 6 64-16,0 8 11 15,-3 9 13-15,-6 7-21 16,-3 6-28-16,-1 6-11 16,-5 2-17-16,-5-1-5 15,1-2-3-15,0-3-5 16,-2-5 2-16,4-6-6 16,1-6-1-16,7-7 0 15,3-3-51-15,6-8-101 0,6-4-95 16,9-9-315-1</inkml:trace>
  <inkml:trace contextRef="#ctx0" brushRef="#br0" timeOffset="61501.09">13239 9334 1231 0,'0'-21'209'16,"0"0"16"-16,0 3-72 16,3 4-75-16,0 1-38 15,3 4-15-15,3 2-20 16,3 4-5-16,6 3-3 15,3 6 0-15,4 5-2 16,-3 9 5-16,-2 8 2 16,-7 8 1-16,-8 6 5 15,-8 6 4-15,-6 0-7 16,-9 0-1-16,-4-2 3 16,-1-2-4-16,-1-7-2 15,5-7-1-15,4-7-10 16,8-8 5-16,11-6 5 15,9-4 0-15,13-3 1 0,5 0 0 16,12-5 2-16,3-1-2 16,-4-4-1-16,-3 2 2 15,-9-1 0-15,-8 1-4 16,-5 2 2-16,-8 1-45 16,-3 0-116-16,1 2-58 15,2 1-187-15,0-2-647 16</inkml:trace>
  <inkml:trace contextRef="#ctx0" brushRef="#br0" timeOffset="62317.75">14768 9269 942 0,'6'-19'285'16,"-3"-3"-29"-16,-4 2-70 15,-2 1-12-15,-2 6-69 16,-2 2-6-16,5 4-99 0,1 4 0 15,1 2 0 1,0-1 0-16,0 4 0 0,0 1 0 16,0 4 0-16,1 5 0 15,1 11 0-15,1 8 0 16,3 8 0-16,-2 5 0 16,2 0 0-16,0-1 0 15,-1-4 0-15,1-6 0 16,1-3 0-16,-1-6 0 15,-1-3 0-15,1-4 0 16,-2-1-32-16,-1-3-119 16,1-4-72-16,-2-1-43 15,-1-3-3-15,-2-5-241 16</inkml:trace>
  <inkml:trace contextRef="#ctx0" brushRef="#br0" timeOffset="62541.19">14576 9467 770 0,'7'-6'311'0,"2"-2"-183"16,5-1 44-16,7-2-79 16,10 0-39-16,11-1-19 15,10 2-15-15,8-1-12 16,1 1-1-16,0 3-7 15,-8 3 0-15,-8 1-5 0,-12 3-77 16,-10 2-152-16,-11 2-303 16</inkml:trace>
  <inkml:trace contextRef="#ctx0" brushRef="#br0" timeOffset="64884.1">15813 9224 867 0,'5'-9'179'16,"-2"-3"-4"-16,0-3 3 16,-1-1-43-16,3 1-44 0,-1-3-23 15,2 3 2-15,3 2-39 16,1 2-15-16,7 1-8 16,2 8-8-1,11 3 7-15,4 5-1 0,4 9-4 16,0 4-2-16,-5 7 3 15,-8 5-2-15,-8 5 3 16,-8 9-1-16,-12 1 1 16,-7 4-3-16,-13-3 2 15,-7 1-1-15,-2-8 0 16,-1-6 3-16,6-10-4 16,9-10 11-16,5-9-1 15,8-2 0-15,2-9 0 16,3 2-3-16,-1-3 2 15,2 1-10-15,2-2 0 0,3 1-2 16,4 3-12-16,5 1 7 16,6 5 0-16,3 2 5 15,3 2-1 1,0 4 1-16,0-1 2 0,-5 2-1 16,-1 2 0-16,-5-1 0 15,-1 0-66-15,-4 0-91 16,-2-4-54-16,1-3-204 15</inkml:trace>
  <inkml:trace contextRef="#ctx0" brushRef="#br0" timeOffset="65217.09">16389 9238 933 0,'-3'-14'350'15,"1"1"-74"-15,-1 1-77 16,2 5-73-16,-1 3-77 16,2 2-38-16,2 4-11 15,1 3-3-15,6 5 3 16,5 8 19-16,6 5-3 0,7 7-7 15,1 2-2-15,0 2-4 16,-1-3 2-16,-3-3-5 16,-4-5-6-16,-4-3-68 15,-4-7-61-15,-2-7-38 16,-4-2-18-16,0-4-61 16,-1-4-77-16</inkml:trace>
  <inkml:trace contextRef="#ctx0" brushRef="#br0" timeOffset="65466.31">16618 9138 1037 0,'3'-10'249'16,"-1"1"-21"-16,-2 5-101 0,-3 3-64 16,1 1-33-1,-2 4-27-15,-1 3 27 0,-4 7 16 16,-6 8-2-16,-5 9-8 15,-9 11-4-15,-2 5-20 16,-4 3-7-16,3 0-5 16,2-9 0-16,6-5 0 15,8-9-40-15,5-10-108 16,10-6-92-16,10-6-172 16</inkml:trace>
  <inkml:trace contextRef="#ctx0" brushRef="#br0" timeOffset="66266.3">17033 9094 1164 0,'-3'3'32'0,"5"-3"85"16,2-4-18-16,11 0-55 15,8-2-9-15,8-5-6 0,12 1-13 16,5-4-6-16,1 1-4 16,-6 2-3-16,-6 0-2 15,-11 4-1-15,-10 1-1 16,-7 3-1-16,-6 0-8 15,-1 2-50-15,-2 1-8 16,-3 0 20-16,-5 0 15 16,-7 2 17-16,-7 3 14 15,-6 1 2-15,-5 1 1 16,-2 1 4-16,4 0 13 16,3 1 16-16,2 1-4 15,4-2-8-15,1 4 8 16,2-1 8-16,1 2-12 0,1 1-11 15,3 1-3-15,0 2-2 16,1 5-1-16,2 1 1 16,4 5-3-16,-1 4 1 15,1 1-3-15,2-3 0 16,4-3-4-16,1-7 2 16,1-9 7-16,3-7 40 15,-1-4 32-15,5-5-32 16,4-2-33-16,7-2-10 15,3-2-5-15,6-1-2 16,2 4-4-16,3 2 2 16,2 3-2-16,-1 6 0 15,-4 3-4-15,-5 2 3 16,-8 5 4-16,-6 4 1 0,-8 3 3 16,-6 2-1-1,-8 4 3-15,-8 5-3 0,-8 1 0 16,0-2-2-16,-1-6 1 15,5-6 3-15,9-8 4 16,6-6 8-16,7-4 3 16,2-3-19-16,2-2-6 15,4 0-2-15,-1-2 2 16,2 0 5-16,1 3-1 16,1 1-5-16,1 1 6 15,1 0-3-15,6 1 2 16,2 0-47-16,0-1-166 15,-1 2-210-15</inkml:trace>
  <inkml:trace contextRef="#ctx0" brushRef="#br0" timeOffset="75027.98">6983 10541 726 0,'-10'2'88'0,"-2"1"37"0,0-3-15 16,0 0-34-16,2-3 6 16,2 3 23-16,1 0-54 15,2 0-12-15,1 3 11 16,4-6-3-16,0 6 4 16,0-3-4-16,0 0-6 15,0 0-6-15,0 0-2 16,0 0 8-16,-3 0-4 0,1-3-15 15,-1 3 6 1,0 0-2-16,0 0-12 0,3 0-4 16,0 0-6-16,0 0 1 15,2-1-2-15,-2 1-3 16,1 0 0-16,2 0 0 16,-1-1-5-16,-1-1-1 15,2 2-2-15,0 0 2 16,5-1 6-16,8 2 0 15,8-1 1-15,6 0-1 16,7 0 0-16,7-3 1 16,5-1-1-16,4 0 1 15,1-1-1-15,6-1 1 16,3 0-1-16,-1 0 1 16,1 2-1-16,2 3 0 0,1 0 1 15,7-1 2-15,11 1-1 16,10-2-1-16,15-4-1 15,12 0-2-15,4-5-2 16,12 0 4-16,-3-1 1 16,-2 1 0-16,-1 5-1 15,-6 2 1-15,-6 6 2 16,-3 4 0-16,-2 3-3 16,3 2-5-16,-1 0 4 15,6-4 0-15,5 1-1 16,0-6 2-16,6-1 0 15,2-1 0-15,0-1 7 16,2 1-7-16,8-4 0 16,1 0-2-16,11-4-2 0,5-1 4 15,8-2 0-15,2-2 4 16,7 0 0-16,5-1-4 16,-1 3-3-16,1 2-2 15,-4-2 5-15,-1 5 2 16,-9 1 0-16,-4 3-1 15,-1 0-1-15,-2 2-1 16,5-2-1-16,4 0 0 16,6-2 2-16,-2 2 2 15,-6-2 2-15,4 2-4 16,-6-1 0-16,-5 2-2 16,0-2-3-16,0 2 5 0,-2-3 0 15,1 2 4-15,6-1 2 16,6 0-6-16,7-2-4 15,4-1-2-15,4-1 6 16,1-2 2 0,-5 2 1-16,-2-2-1 0,-5 3-2 15,-11 0-2-15,-6 1-2 16,-3-1 4-16,-6 1 0 16,-4-1 0-16,0 0 2 15,-2-2-1-15,3 2-1 16,-1 0 0-16,-6-2 0 15,-2 0-5-15,-7 1 5 16,-11 2 0-16,-12 0-2 0,-11 4-1 16,-13 0-3-16,-8 1-1 15,-9 1 3-15,-7-2 0 16,-5 2 0-16,-10 0-1 16,-12 0 4-16,-11 0 1 15,-12 0 0-15,-8 0-1 16,-4 0 2-16,-1 2 5 15,-1-2-6-15,2 0 11 16,0 0-6-16,2 0-2 16,-4-2 1-16,2 2-1 15,0 0-3-15,-1 0-2 16,1 0-3-16,-2 2-6 16,2-2-13-16,-1 1-15 0,-1 1-24 15,-1 0 5 1,-1 3-27-16,-3-1-47 0,-4 0-106 15,-4 1-271-15</inkml:trace>
  <inkml:trace contextRef="#ctx0" brushRef="#br0" timeOffset="83940.48">10233 11101 802 0,'-2'-5'345'0,"-1"-4"-216"16,0-4 50-16,-1-4-44 15,1 2-48-15,1-3-12 16,1-1-1-16,2 2-38 16,2 0-11-16,3 0-23 15,5 3-2-15,5 3-6 0,5 2 0 16,2 5-1 0,2 6 3-16,-1 5 3 0,-1 7-3 15,-3 5 3-15,-4 7 1 16,-7 2 0-16,-4 3 0 15,-2 1 0-15,-9 3 0 16,-3-3 0-16,-4-4 0 16,-4-2 0-16,-1-7 3 15,5-5 3-15,-2-7 4 16,9-5-2-16,0-4 1 16,4-2-7-16,1-3-2 15,4-1-12-15,6-5-5 16,7-1 8-16,6 0 5 15,6 4 2-15,3 2-6 16,3 6 6-16,-3 3 1 0,-5 6 0 16,2 2-5-16,-4 2 6 15,-5 4-6-15,-7 4 0 16,-4-1 6-16,-11 4 4 16,-3 1 2-16,-9 5-1 15,-9-3-1-15,-3 2 2 16,-6-1-6-16,2-2 0 15,3-5 2-15,7-6-1 16,9-5 0-16,4-5-1 16,7-6-135-16,5-4-226 15,7-3-358-15</inkml:trace>
  <inkml:trace contextRef="#ctx0" brushRef="#br0" timeOffset="84346.85">11125 11021 1320 0,'9'-10'165'0,"-6"-2"42"0,-3 0-2 16,-3-1-89 0,0 3-82-16,0 3-34 0,2-1 0 15,1 6 0-15,-2 1 0 16,4 2 0-16,-2 1 0 16,1 7 0-16,-1 8 0 15,2 7 0-15,2 10 0 16,-3 6 0-16,2 4 0 15,-1-1 0-15,1 0 0 16,0-4 0-16,-2-3 0 16,1-5 0-16,-1-8 0 15,1-1 0-15,-4-5-17 16,2-5-174-16,-1-3-61 16,-2-4-96-16,-2-5-366 0</inkml:trace>
  <inkml:trace contextRef="#ctx0" brushRef="#br0" timeOffset="84541.39">10986 11225 1186 0,'-1'-7'180'16,"2"0"15"-16,2-1-67 15,5-1-111-15,6-1-15 16,11 2-2-16,9-2 0 15,12 1-2-15,9 4-15 16,5 0-129-16,-5 2-130 0,0 2-199 16</inkml:trace>
  <inkml:trace contextRef="#ctx0" brushRef="#br0" timeOffset="85173.04">11592 11018 1270 0,'4'-16'155'0,"-2"1"38"16,-4 2-50-16,0 3-72 0,2 3-39 16,0 4-32-1,0 4-14-15,2 4-16 0,0 3 30 16,-1 8 6-16,-1 4-1 15,-1 7-1-15,-5 6-4 16,-1 0 6-16,-4-1-6 16,2-3-1-16,-1-4 1 15,5-9-3-15,4-5-5 16,1-7 4-16,3-3 4 16,4-1 8-16,5-1-7 15,5-1 1-15,3-2-2 16,6 3-1-16,-1-2-9 15,1 2-21-15,-3 1 3 0,3 1-4 16,-3 0 16 0,-1-1 14-16,-3 2 2 0,-1-5 0 15,-5-2 9-15,0-1 1 16,-2-4 5-16,0-3 36 16,-4-3-4-16,2 1 3 15,-2-1-3-15,-2-2 11 16,-2 4-14-16,0 1-44 15,0 2 0-15,-3 4 0 16,4 4 0-16,-4 1 0 16,0 4 0-16,0 5 0 15,3 3 0-15,2 7 0 16,-2 10 0-16,1 8 0 16,-1 9 0-16,-4 2 0 0,-2 4 0 15,-2-5 0-15,2-4 0 16,0-6 0-16,2-6 0 15,2-8 0-15,1-7-88 16,-1-5-104-16,1-4-49 16,1-5-172-16</inkml:trace>
  <inkml:trace contextRef="#ctx0" brushRef="#br0" timeOffset="85944.37">12517 11139 745 0,'6'-16'237'0,"-3"0"-14"16,-2-4-14-16,1 0-65 15,-1 2-34-15,1 2 4 16,-2 4-24-16,0 2-10 15,1 4-35-15,-1 3-26 16,0 3-17-16,0 0-2 16,2 3-13-16,-2 0-8 15,1 7 20-15,2 3 1 0,0 9 1 16,2 5 1 0,1 5-2-16,-2 0 1 0,2 3-1 15,0-6-1-15,-1 1 1 16,1-4 0-16,1-4 0 15,-4-3 1-15,3-3-1 16,-3-3-16-16,-1-5-112 16,-1-1-48-16,-1-4-22 15,0 0-95-15,-3-4-325 16</inkml:trace>
  <inkml:trace contextRef="#ctx0" brushRef="#br0" timeOffset="86145.63">12372 11243 1057 0,'3'-5'121'0,"2"-4"42"16,4 1-50-16,8-5-54 15,10 2-38-15,12-2-14 16,13 2-7-16,11 0-9 15,7 2-143-15,2 3-183 16</inkml:trace>
  <inkml:trace contextRef="#ctx0" brushRef="#br0" timeOffset="86677.74">13072 11036 1111 0,'4'-17'87'0,"2"-1"66"16,0-2 14-16,2-1-70 15,7 3-65-15,1 1-3 16,5 2-17-16,4 7-10 15,4 4 2-15,2 7-3 0,3 6 1 16,-1 10-2 0,-3 6 0-16,0 6 0 0,-12 6 1 15,-6 5 3-15,-9 4-1 16,-9 1-2-16,-12 4 5 16,-7-1-5-16,-10-5 2 15,-7-4 4-15,-4-9-3 16,6-10-4-16,7-6 7 15,12-7-4-15,12-8 10 16,8-1-13-16,7-3-2 16,7 0-6-16,8 0 8 15,10-1-3-15,7 2 2 16,5 0 0-16,-1 0 0 16,-3 6-2-16,-5-2-1 0,-5 2 0 15,-4 2 3-15,-6-2-1 16,-4 2 0-16,-3-2 0 15,-5 2 0-15,-2-3-4 16,-2 2-64-16,-2-1-110 16,1 0-136-16,-5-1-687 15</inkml:trace>
  <inkml:trace contextRef="#ctx0" brushRef="#br0" timeOffset="91320.97">6561 9707 598 0,'-3'-12'126'0,"0"1"-33"15,-3-2 44-15,3-1-29 16,-1-1-25-16,1-2 17 15,1-1-18-15,2-2-5 16,2-2-8-16,-2 0-11 16,3-2-12-16,1 0-13 0,-1-2-14 15,2 2-6-15,-1 1 3 16,2-3-8-16,3 1-8 16,3-1 1-16,3 0 1 15,4 0 0-15,2 2-2 16,-1 0 2-16,2 4-4 15,2 3 1-15,-3 4 1 16,4 4-2-16,2 4 2 16,3 1-3-16,3 4 3 15,1 2-4-15,6 1 4 16,2 1-1-16,0 0-1 0,1 0 2 16,-6 2-3-16,-1 2 3 15,-6 1 0-15,1 2-4 16,-2 4 3-16,-4 2 0 15,2 2 0-15,-6 4 1 16,4 1 0-16,-1 1 0 16,0 0 0-16,-3 2 0 15,0 0 0-15,-1 3 0 16,-3-1 0-16,-1 3-1 16,-2 0 1-16,-1 3 0 15,-2 3 0-15,-4 2 1 16,-1 0-1-16,0 0 0 15,-5 0-1-15,2-3 1 0,-1-4 0 16,-2 0 0-16,0-2 2 16,0-4-4-16,0 0 4 15,-2-2-2-15,-2 0 0 16,-3-2 0-16,-2-1 1 16,-2-1-1-16,-5 1 1 15,1-1 3-15,-6 1-2 16,-3-4-1-16,-4-1 3 15,-2 1-1-15,-3-1-2 16,-3-3 3-16,-4 2-3 16,4-3 0-16,-4 0 0 15,3 0 0-15,2 0-1 16,1-3 1-16,6-2 2 16,1-3 14-16,3 0 23 0,1-7 8 15,0-3-1-15,-1-4-2 16,-3-5-20-16,-1-4-10 15,-2-5-9-15,2-4 0 16,-1-2-4-16,-5-3-2 16,4-1 2-16,0 2 2 15,-1-2-1-15,5 4-1 16,1 0 6-16,1 0 3 16,2 0-4-16,5-2 7 15,1 0-10-15,1-4 2 16,3 0-3-16,3-2-3 15,3-2-1-15,2 1-5 16,4 0 5-16,6-1-6 16,4 3-36-16,11 2-54 15,4 0-91-15,7 0-128 0,5 1-533 16</inkml:trace>
  <inkml:trace contextRef="#ctx0" brushRef="#br0" timeOffset="93352.89">11332 9605 784 0,'-1'-12'85'16,"-1"-3"71"-16,-1 0-39 0,2-1-20 16,1 0-2-16,1-3-34 15,1-3-7-15,1 1 15 16,0-1-11-16,1-3-16 16,1 3-9-16,2-2-9 15,-2-1-2-15,1 2-13 16,0-2-5-16,3 0-1 15,1 0-3-15,4 0 0 0,2 2 2 16,2 0 0-16,3 1-2 16,-2 1 6-16,-1 1-6 15,3 4 4-15,-6 1-3 16,3-1 0-16,-5 4 0 16,5 0-1-16,-1 1-1 15,2 0 0-15,5 0 2 16,4 2-2-16,2-2 1 15,3 3 0-15,-2 1 7 16,0-1-7-16,-4 5 0 16,-4-2 0-16,-2 4-6 15,-4 2 6-15,1 1-3 16,3 2 1-16,1 2 1 16,1 2-3-16,4 3 3 15,0 2 0-15,0 3 0 0,-2-1 1 16,2 2 0-1,-2 2 0-15,-2-2-1 0,-1-1 1 16,0 3 0-16,-2 1-2 16,-1 1 2-16,-1 0-1 15,-2 4 2-15,1 1-1 16,-2 2 0-16,1-2 0 16,-1 4 0-16,1-4 0 15,-1 0 0-15,0-2 0 16,-1 1 1-16,-4-3-1 15,0-1 0-15,0-1 0 16,-3 0 0-16,-1 0 0 16,-2-1 0-16,1 4 1 15,-2 1-1-15,0 3 0 0,0 1 0 16,0 1-1-16,-2 0 1 16,1-1 0-16,-4 0 0 15,-1-1 0-15,-1-2 1 16,-2-1-1-16,-4 0 0 15,1-1 3-15,-2-1-2 16,-2 0-1-16,2-2 0 16,-1-3 1-16,-1-2 1 15,-1-1-2-15,0-2 1 16,-5 3 1-16,0-2-2 16,-3-1 1-16,-5 1 0 0,1 0-1 15,-2-1 1 1,-2-1-1-16,2 0 1 0,1-2 2 15,2-1-1-15,0-4-1 16,0-3 2-16,-1-1 0 16,-1-1-3-16,-3-2 1 15,0-3-1-15,0 1-2 16,-1-2 2-16,1 1 3 16,3 0-1-16,1-4 2 15,0 2 3-15,5-1 9 16,0 0 3-16,-1-3 0 15,4 1 6-15,0-2-6 16,-1-1 0-16,2 0-1 16,0-1-8-16,0-1-5 0,-1 1-2 15,2-1-3-15,-2 2 7 16,0 0-6-16,0 0 3 16,2 0 6-16,1-2 0 15,0-1 5-15,3-3-1 16,3-2-7-16,1-2 0 15,3-2-5-15,3-1-2 16,1 1 0-16,1 0 1 16,0 1-2-16,0 2 0 15,1 2-5-15,2 3-2 16,1-1-75-16,1 2-63 16,1 2-37-16,1-3-258 15</inkml:trace>
  <inkml:trace contextRef="#ctx0" brushRef="#br0" timeOffset="95334.58">15501 9337 136 0,'-2'-18'604'16,"1"-1"-433"-16,-1-3 8 15,1-1-37-15,-1-1-38 16,1 1-25-16,2 0-3 15,1 0-26-15,1 0-17 16,2 2 3-16,0 2-7 16,3-1-4-16,-2 1-5 15,3 2-5-15,2-1-7 16,3 1-3-16,2 1-3 16,2-2 1-16,5 4 2 0,2-3-3 15,2 5 10-15,0-1-5 16,-2 2 5-16,-1 1-6 15,-2 1 4-15,-5 4-10 16,-2 0 2-16,-3 2-2 16,2 2-2-16,0 1-4 15,2 3 6-15,1 0-1 16,5 2 0-16,-1 3 0 16,2 0 2-16,2 1-1 15,2-1 0-15,0 0 1 16,-1 1-1-16,0 0 0 15,-4 0 0-15,-1 1-1 0,-2-1 1 16,-2 5-3 0,-1-1 1-16,-4 2 2 0,1 0-1 15,-2 1 1-15,-2-1 0 16,0 1 0-16,1-2 0 16,-1 1 1-16,1-2-2 15,1 1 0-15,-2 1 1 16,0 0 1-16,1-1-1 15,0 2 0-15,-1-1 0 16,-2 3 2-16,0 2-3 16,-1 0 2-16,-1 3-1 15,-1 0 1-15,1 0-1 16,-1 0 2-16,1-1-5 16,-2-1 5-16,0 1-2 15,0-2 0-15,-2-4 2 0,-1 1-2 16,-1-2 1-16,-2 3-1 15,0-1 1-15,-2 1-1 16,0 0 0-16,-3 2 2 16,0 0-1-16,-1 0-2 15,-2-1 1-15,-1 1 0 16,-5-2 1-16,2-2 3 16,-4 0-4-16,-1 0 0 15,0 1-1-15,-1 0 1 16,3-1-7-16,-3 0 3 15,3-2-3-15,0-1 3 16,0-1 3-16,2-3 0 0,-4 0 1 16,1 0 1-1,-2-4-1-15,-4 3 0 0,-1-3 0 16,0 1 1-16,-1-1-1 16,1 0 0-16,-1-2 0 15,0-1 1-15,1-4 1 16,-1 0 2-16,0-5 0 15,2-1 0-15,-1-5 0 16,1-3-1-16,0-1-2 16,-1-3 4-16,1-2 5 15,4-3 10-15,0-4 1 16,0-1 9-16,5-5-10 16,-2 1-6-16,4-3 3 0,0 1-5 15,1 1 3-15,2 1 7 16,3 2-2-16,4 1-9 15,4 1-6-15,3-1-5 16,4 0-5-16,6 1-3 16,3-2-50-16,3-2-50 15,3 1-47-15,6 3-60 16,2 3-205-16</inkml:trace>
  <inkml:trace contextRef="#ctx0" brushRef="#br0" timeOffset="112476.28">1930 13727 438 0,'3'2'263'15,"-3"-2"-185"-15,0 1 56 16,-3-1 4-16,0 0-48 15,3 0 2-15,-4 3-25 16,1-2-21-16,0 0-7 16,0 1-6-16,0 1-14 0,-2-2-8 15,2 1 0 1,2-1-2-16,-1-1 2 0,2-1 4 16,0-1 4-16,2 1 9 15,-2 0 19-15,1-3-18 16,-1-1-15-16,2 2-7 15,-1-1-5-15,1 0-2 16,1-1-1-16,0 2-8 16,0 3-1-16,0-2 6 15,0 2 1-15,4 1-4 16,-4 2 4-16,3 0-2 16,-1 2-1-16,-1 1 6 15,-4 0-2-15,2 0 2 16,-4-2 3-16,1 0 2 15,-1-1 1-15,1-2-2 0,-4 1-1 16,-1 0 5-16,3-2-5 16,-4-2 3-16,1 0 1 15,1-3 0-15,1-4-6 16,-1-2-1-16,4 1-2 16,1 0-2-16,0 1-10 15,3 2 6-15,3 3-1 16,0-2 4-16,4 5 2 15,1-1 0-15,1 4-1 16,-1-1 3-16,0 5-11 16,-2-1 2-16,0 4 0 15,-3 0 5-15,-3 2 1 16,-3-1 4-16,-2 3 0 0,-1-3 5 16,-3 1-3-16,-4-2 7 15,1-4-1-15,-2-3 7 16,-2-3 1-16,1-2 0 15,2-5 4-15,2-3-13 16,4-2-4-16,-1-2-2 16,4-1-1-16,2 0-11 15,4 3 1-15,1 2 0 16,4 4 5-16,4 2-1 16,-4 3 1-16,2 4 2 15,-6 1-1-15,0 1 0 16,-3 1-1-16,-3 1 3 0,0 1 2 15,-3-2 12 1,0 1-4-16,-3 0 1 0,0-2 7 16,-4-1-1-1,-1-2-5-15,-1-2-10 0,0-2-1 16,2 0-35-16,2-1-181 16,3-3-300-16</inkml:trace>
  <inkml:trace contextRef="#ctx0" brushRef="#br0" timeOffset="115824.43">3534 13248 277 0,'6'-9'667'16,"-6"-2"-604"-16,0-2 42 15,-3-1 54-15,0 2-67 0,-2 1-18 16,1 2-14-16,1 2-3 16,0 3 11-16,2 3-12 15,-2-1 15-15,0 1 8 16,1 1-26-16,1 0-34 15,1 1-19-15,0 1-6 16,-2 0-10-16,-1 8 12 16,0 9 4-16,-4 9 0 15,-2 9 3-15,0 10-2 16,-3 5 5-16,3 4-5 16,0 4 2-16,4-2-2 15,5 0-1-15,5-1 0 0,4-2-5 16,9-1 3-1,0-2 2-15,6-4-2 0,1-6 2 16,-3-7-1-16,-2-9 1 16,1-11 4-16,-4-9 3 15,0-9-3-15,7-8-4 16,-2-8-11-16,1-7-8 16,2-3-1-16,-3-6 11 15,-5 3 7-15,-2-1 1 16,-8 5 1-16,-5 4 1 15,-4 3-1-15,-2 4 0 16,-4 3 0-16,-2 1-1 16,-1 3 1-16,-1 1 0 15,-1-1 1-15,-2 0 2 16,2 1-1-16,1 2-2 16,1 1 1-16,4 2-1 15,7 1-2-15,0 2-11 0,3-1-10 16,4 1-32-16,7-3 44 15,8-4-7-15,8 2-10 16,6-1 13-16,4-1 3 16,0 2-3-16,2 1-6 15,-3 2-3-15,-2-1 3 16,-3 2 8-16,-8-1 6 16,-4 1 2-16,-7 1 4 15,-6 1 1-15,-6-2 3 16,0 2-2-16,-6 0 9 0,3 0-2 15,0 2-8 1,-3 1 2-16,0 2-2 0,3 5 8 16,-3 3 10-16,0 5 7 15,-1 2-6-15,2 1 2 16,-1 2 3-16,2 1-6 16,-1 1-3-16,2 2-12 15,2 1-2-15,-1 3-1 16,2-2 0-16,0-1-1 15,3-5-2-15,-3-3-2 16,3-4 4-16,0-6-33 16,3-1-67-16,3-5-69 15,-2-2-161-15,5-2-398 16</inkml:trace>
  <inkml:trace contextRef="#ctx0" brushRef="#br0" timeOffset="116274.5">4277 13768 933 0,'0'3'60'0,"3"-2"-57"16,0 0 26-16,-3 1-3 15,8 1-9-15,0-1 1 16,0 1 13-16,2-1 19 15,2-4 37-15,-3-2-34 0,3 0-38 16,1-6-9-16,1-3-5 16,1 1 0-16,0-4-1 15,-2-1 1-15,-2 1 4 16,-4 1 1-16,-2 2 3 16,-4-2 5-16,-1 2 15 15,-1 1 21-15,-2 2-3 16,-2 1-3-16,2 3-10 15,-3 1-13-15,0 2 3 16,-1 2-10-16,-2 2-8 16,-3 5 3-16,-6 3 5 15,0 6 3-15,0 6-2 0,-1 3-4 16,5 6-11 0,3 4-1-16,8 2-1 15,7 2-4-15,6 0-16 0,7-4-78 16,5-6-43-16,2-4-70 15,1-10-138-15</inkml:trace>
  <inkml:trace contextRef="#ctx0" brushRef="#br0" timeOffset="116758.72">4821 13675 844 0,'-4'-10'190'15,"1"0"-7"-15,-3 0 15 16,0 2-60-16,0 1-55 15,0 4-22-15,-3 0-39 16,3 3-18-16,-1 3-4 16,-2 3-4-16,-6 5 1 15,6 4 0-15,-4 6 1 16,2 6 1-16,2 5-2 16,6 1-1-16,3 1-2 0,3-1-2 15,5-7 4-15,2-5-1 16,5-6-5-16,-3-7 2 15,6-6 8-15,-3-5 0 16,-2-7 4-16,4 0 1 16,-4-7 1-16,-4-2-2 15,0-1 4-15,-1-3 2 16,-3 0 0-16,-3 2 5 16,-4 2-6-16,-3 0-4 15,-3 3-5-15,-1 2-14 0,-6 1-105 16,2 2-242-1</inkml:trace>
  <inkml:trace contextRef="#ctx0" brushRef="#br0" timeOffset="117924.4">4978 13714 1005 0,'0'-10'63'15,"0"-1"35"-15,0-2 53 16,0 4-51-16,0 1-23 16,3 0-26-16,0 3-7 0,0 2-23 15,5 0-19-15,3 3 6 16,3 3-1 0,10 2-4-16,1 4 6 0,6 2-4 15,-2 6 0-15,-5 1-3 16,0 5 4-16,-5 4-4 15,-7 4 6-15,-1 0-4 16,-6 1 2-16,-3 1 3 16,-4-6-7-16,-3-5 4 15,2-5-3-15,-2-7 12 16,5-6 40-16,-3-3 30 16,3-6-27-16,-3-5-54 15,0-7-4-15,0-7 0 16,1-7-1-16,2-2-3 15,5-4 2-15,1 2-2 0,3 3 1 16,4 5-1-16,1 3 1 16,2 5 0-16,1 3-5 15,-1 4 5-15,2 4-6 16,-2 6 3-16,-2 4 1 16,5 6 4-16,-1 6-1 15,-3 4 1-15,1 7 1 16,-4 4 0-16,-4 1 0 15,2 4-1-15,-7-1 1 16,-3-5 0-16,0-7 0 16,0-7 2-16,0-7 11 15,0-5 3-15,-3-6 0 16,3-4-15-16,-7-6-2 16,4-7 0-16,0-7-3 15,1-5-2-15,4 0-11 0,1-1-5 16,7 2 12-16,4 6 1 15,0 5 2-15,0 2 4 16,1 7-2-16,1 3 0 16,-2 5-5-16,1 2 3 15,-2 7-1-15,2 3 8 16,2 5-2-16,-1 6 1 16,-4 2 1-16,-2 2-2 15,-2 6 2-15,-1 1 0 16,-2-1 0-16,-1 1-1 15,2-5-2-15,-2-5-58 16,1-6-20-16,1-6-87 0,5-5-154 16,3-7-603-1</inkml:trace>
  <inkml:trace contextRef="#ctx0" brushRef="#br0" timeOffset="118391.13">5896 13750 991 0,'7'5'1'16,"-1"-2"56"-16,-1-3 48 15,1 0-17-15,0 0-26 16,2-1 2-16,0-3-13 15,6-1-18-15,-3-2-13 16,3-4-12-16,-1 0-3 16,1-7-1-16,-4 1-1 15,0-2 1-15,-2-1 0 16,-5 0-1-16,-3 0 3 16,-6 0-2-16,1 1 0 15,-5 3 5-15,1 2 18 16,2 6 4-16,-4 4-12 15,4 4-17-15,-1 8-1 0,-4 5 2 16,1 6-2-16,-3 6 1 16,2 4 0-16,3 4 2 15,3 0-4-15,3 4 1 16,2 0-1-16,2-3-5 16,7-3-3-16,5-4 0 15,5-6-64-15,6-6-71 16,4-6-128-16,5-6-398 15</inkml:trace>
  <inkml:trace contextRef="#ctx0" brushRef="#br0" timeOffset="119673.35">6378 13228 648 0,'-9'-10'192'0,"9"3"-12"16,-2-1-45-16,-1 0 31 16,3-2-49-16,-3-7-15 15,3-3-7-15,-4 2 15 16,1 0-5-16,3 6-26 16,0 5-32-16,-2 3-44 15,1 3-3-15,1 6-17 16,0 8 16-16,0 9 2 15,1 8 4-15,1 12 3 16,5 6-4-16,2 4 1 16,0 1-4-16,6 1 0 0,0-2 3 15,1 1-3 1,-1 0-1-16,0-3-1 0,-1 0 1 16,-5-5-1-16,1-4 1 15,-4-7 0-15,0-6 0 16,2-8 0-16,-5-8-21 15,1-7-91-15,-3-3-67 16,-1-3 17-16,-1-5-254 16,-6-3-410-16</inkml:trace>
  <inkml:trace contextRef="#ctx0" brushRef="#br0" timeOffset="119839.91">6266 13665 961 0,'10'-6'178'16,"-1"-2"-151"-16,2 0 79 16,2-2-43-16,9 1-54 15,8 0-8-15,12-1-2 16,3 2-29-16,7 0-112 16,3 2-144-16</inkml:trace>
  <inkml:trace contextRef="#ctx0" brushRef="#br0" timeOffset="120388.95">6834 13587 1084 0,'-6'-11'161'0,"-1"0"-2"15,-1-1-14-15,4 3-66 16,2 0-53-16,2 4-21 0,2 1-5 15,4 4-6-15,12 2 4 16,0 4 1-16,7 4 0 16,2 5 1-16,0 3 0 15,-7 5 2-15,-6 2 0 16,-1 1 0-16,-7 0 0 16,-1 3 3-16,-5-5-2 15,-2-1 1-15,-1-5-3 16,2-7 2-16,-1-7 9 15,2-2 69-15,0-8 41 16,0-3-99-16,2-6-20 16,-2-6 4-16,0-6-3 0,3-1-3 15,-2-2-2 1,4 2-3-16,1 2-14 0,0 4 11 16,9 4-82-16,0 2-41 15,7 4-19-15,3 4-51 16,4 4-67-16,2 4-241 15</inkml:trace>
  <inkml:trace contextRef="#ctx0" brushRef="#br0" timeOffset="120677.2">7328 13550 1193 0,'6'-11'153'16,"-6"2"23"-16,0 4-75 15,0 2-74-15,0 3-27 16,0 4 0-16,3 5 1 16,-1 2 8-16,-1 7 6 15,2 1-10-15,0 5 0 16,-3-1-3-16,0 0 0 15,-4 3-2-15,2-2-1 16,1-6-19-16,-1-2-77 16,2-7-112-16,3-7-180 15</inkml:trace>
  <inkml:trace contextRef="#ctx0" brushRef="#br0" timeOffset="120872.2">7316 13385 1143 0,'3'-16'199'0,"-2"-1"-14"15,-1-1-56-15,-3 6-91 16,3 4-38-16,2 3-2 16,-1 3-87-16,7 4-63 15,6 4-86-15,5 4-241 16</inkml:trace>
  <inkml:trace contextRef="#ctx0" brushRef="#br0" timeOffset="121425.75">7621 13568 938 0,'11'4'196'0,"-3"-4"-128"15,-4 0 85-15,-2-3-67 16,-2 2-42-16,0-1 3 16,0 1-17-16,0 1 4 0,0-3-18 15,0 0-4-15,0-3-7 16,3-1-3-16,-3 0 2 16,3 2 2-16,-3 0-6 15,4 4-8-15,-4 2-17 16,3 2 25-16,0 1 0 15,0 4 0-15,0-1 1 16,0 0 4-16,-1-1-5 16,-1-4 2-16,-1 0 5 15,0-2 3-15,0 0 5 16,0-3 45-16,0-3-32 16,0-1-26-16,-1-4 4 15,-1-5-3-15,-1-1 7 16,-1 0 11-16,-1 1 15 15,-2 0 8-15,1 3-9 0,3 3-7 16,0 3 3-16,0 3-16 16,0 2-14-16,1 2-1 15,1 2-11-15,-4 3 3 16,-2 5 6-16,-2 8-1 16,-2 7 3-16,-5 10-3 15,4 3-4-15,3 4 3 16,2 3-3-16,10-8-2 15,7-1-5-15,7-9-126 16,5-6-55-16,9-6-188 16,2-5-642-16</inkml:trace>
  <inkml:trace contextRef="#ctx0" brushRef="#br0" timeOffset="122655.47">9283 13251 1252 0,'5'-23'100'16,"-5"-2"70"-16,-1-1-21 16,-6 2-11-16,4 4-53 15,-2 3-25-15,2 7-27 16,0 4-33-16,3 6-25 16,0 9 9-16,3 10 15 15,3 10 2-15,2 14 1 16,0 8-2-16,1 9 0 15,0 1 4-15,0-1-4 0,-1-2-1 16,-2-4 1 0,-2-9 0-16,-1-10 0 0,0-11 1 15,-1-9 4-15,-1-9 18 16,-1-7 38-16,0-8-55 16,-1-7-6-16,-2-9 0 15,-3-11 0-15,-2-11 0 16,-1-5 0-16,2-3 0 15,1-1 0-15,3 2 0 16,0 4 0-16,3 5 0 16,0 4 0-16,1 5 0 15,-1 6 0-15,2 6 0 0,-2 9 0 16,0 4 0-16,0 7 0 16,0 6 0-1,3 5 0-15,3 8 0 0,7 8 0 16,4 7 0-16,5 6 0 15,2 7 0-15,4-1 0 16,-1-1 0-16,-1 0 0 16,-4-3 0-16,-1 0 0 15,-6-6 0-15,-2-5 0 16,-7-6 0-16,2-8 0 16,-4-5 0-16,-1-6 0 15,1-5 0-15,2-8 0 16,3-6 0-16,2-8 0 15,5-10 0-15,1-5 0 16,-1-4 0-16,3-1 0 0,-4-2 0 16,2 5 0-16,-5 2 0 15,-2 3 0-15,2 7 0 16,-6 4 0-16,2 6 0 16,-4 7 0-16,2 2 0 15,-3 8 0-15,-2 1-14 16,2 5-10-16,3 5 22 15,5 5 0-15,4 6 2 16,1 10 4-16,2 3-2 16,-1 8 4-16,-1 4-5 15,-4 2-1-15,0 1 0 16,-3-1 1-16,-2-2-1 0,-1-5 0 16,1-3 1-16,-4-7-1 15,-1-5 0-15,1-3-2 16,2-6-7-16,-4-3-150 15,2-4-101-15,2 0-146 16,0-5-479-16</inkml:trace>
  <inkml:trace contextRef="#ctx0" brushRef="#br0" timeOffset="123121.75">10106 13480 1309 0,'5'2'0'15,"-2"-2"0"-15,1 1 12 16,0 3 15-16,4 0-1 16,1 3 6-16,1 0-7 15,2-3 7-15,-1-2 19 16,2-4-10-16,-1-3-11 15,3-3-13-15,-3-5-9 16,0-5-3-16,3-4 3 0,-5 0-7 16,-1-2 3-1,-3-1-3-15,-2-1 1 0,-4 3-2 16,-3 3 3-16,0 5 1 16,-2 5 5-16,0 5 13 15,1 2-9-15,-1 3-13 16,-2 3 0-16,-5 2-4 15,1 5 2-15,-4 5 2 16,-1 5 0-16,-3 7-4 16,4 3 4-16,0 5-4 15,7 2 0-15,5 1-4 16,6-3 4-16,9-5 2 16,5-6-21-16,8-6-86 15,5-7-101-15,4-1-146 16</inkml:trace>
  <inkml:trace contextRef="#ctx0" brushRef="#br0" timeOffset="123687.92">10743 13334 832 0,'-2'-13'235'16,"-2"0"-73"-16,-5 0 30 0,2 3-59 15,-2 5-73-15,-3 2-31 16,1 3-18-16,-2 6-6 16,-5 4 1-16,-3 5 0 15,2 6-1-15,-1 4-5 16,4 4 2-16,3 0-2 15,0 2-2-15,3 1 1 16,4-5-3-16,2 0 0 16,4-4 1-16,3-4-2 15,3-8 5-15,5-4 1 16,3-5 5-16,7-6-2 16,1-4-3-16,1-7 5 15,-1-4-4-15,-1-2 7 16,-8-3-5-16,-1 1 9 15,-6-1-6-15,-1 1 18 0,-5 2 4 16,0 1-7 0,-3 1 6-16,0 5 0 0,1 4 1 15,-1 4-19-15,-1 3-10 16,4 5-8-16,0 2-5 16,-3 5 13-16,3 5 2 15,0 3-2-15,3 2-1 16,6 4 0-16,-2-3 1 15,2 0-1-15,3 0-1 16,0 2-7-16,0-1-156 0,1-1-79 16,-1 0-200-1</inkml:trace>
  <inkml:trace contextRef="#ctx0" brushRef="#br0" timeOffset="124490.8">10965 13366 1018 0,'0'-16'132'0,"-1"-4"12"16,-4 2 30-16,-1 1-27 16,3 2-56-16,-1 3 12 0,3-2-29 15,1 6-13 1,1 1-30-16,5 2-21 0,-2 3-10 16,5 2-8-16,6 2 6 15,5 5 2-15,2 6 0 16,3 6 1-16,-5 5 1 15,2 6 3-15,-6 2-2 16,-5 5 0-16,-5 0-3 16,-4 2 0-16,-4-3 4 15,-4-2-4-15,0-5 0 16,0-9 5-16,-1-6-1 16,4-6 7-16,1-7 13 15,1-5-14-15,-1-5-10 16,1-5 0-16,-2-7 0 15,0-9 0-15,4-9 0 0,2-8 0 16,8-3 0 0,5-3 0-16,6 3 0 0,1 6 0 15,4 6 0-15,0 7 0 16,1 6-4-16,-3 9-2 16,2 7-4-16,-3 7 4 15,3 7 3-15,0 11 2 16,0 6 1-16,-4 6-1 15,-3 4 1-15,-2 6 7 16,-6-2-5-16,-4 1 4 16,-5 0 1-16,-3-2 2 15,-1-3-9-15,-2-6 0 0,-6 26 0 16,9-51 0-16,0-1 0 16,0 0 0-16,0 0-40 15,0 1-211-15,0 1-232 16</inkml:trace>
  <inkml:trace contextRef="#ctx0" brushRef="#br0" timeOffset="130385.21">7932 15276 996 0,'-4'2'109'15,"4"-4"51"-15,0-1-16 16,0 0-24-16,0 1-49 15,4-1-7-15,-1-1-4 0,-1 0 9 16,-1-1-19 0,1 2-30-16,-1-1-20 0,4 3-2 15,8 1 1-15,8 3 1 16,9 4 0-16,9 4-3 16,4 6 0-16,-6 3-1 15,-4 5 3-15,-3 3 1 16,-11 1 3-16,-7 5 0 15,-6-1 1-15,-6 0-1 16,-4 2 2-16,-5-2-4 16,-6-2 1-16,1-6 0 15,0-4 0-15,3-8 4 16,2-5 9-16,4-4 19 16,4-3 17-16,2-4 9 15,-1-1-53-15,2-8-7 0,1-2 0 16,3-8 0-16,6-5 0 15,4-4 0-15,5-4-6 16,3 0-11-16,0-1 12 16,1 2 5-16,-4 4 0 15,-6 1 3-15,0 5-3 16,-8 4 0-16,-2 3 4 16,-2 5-3-16,0 5 16 15,-3 5-17-15,-3 3-21 16,3 2 6-16,-6 5 12 15,-3 8 3-15,-4 5 0 16,-4 6 0-16,2 8 0 0,0 1 0 16,5 1 0-1,4 2 0-15,3-1-1 0,6-4 0 16,3-6-1-16,6-7 0 16,1-4 2-16,7-3-1 15,-2-5-64-15,1-2-128 16,5-2-199-16,1-3-493 15</inkml:trace>
  <inkml:trace contextRef="#ctx0" brushRef="#br0" timeOffset="130702.36">8732 15618 451 0,'9'-13'871'0,"-3"-1"-661"16,-3 3 46-16,-3 1-110 15,-2 4-58-15,1 3-63 16,1 3-25-16,0 2 0 16,0-1 0-16,0 4 0 15,1 3 0-15,2 3 0 16,2 5 0-16,-2 2 0 15,4 3 0-15,-2-1 0 0,-4 3 0 16,1-3 0-16,-4 2 0 16,-1-1 0-16,-3-1-73 15,2-5-161-15,1-2-101 16,3-5-317-16</inkml:trace>
  <inkml:trace contextRef="#ctx0" brushRef="#br0" timeOffset="130994.84">9136 15754 1158 0,'6'-8'134'0,"-3"0"117"15,-1 1-126-15,-2 0-17 16,0 2-46-16,0 1-37 15,1 3-17-15,2-1-7 16,0 1-1-16,2-1-2 16,0 1 2-16,1 1-1 15,-1 1-1-15,1 4-1 16,0 3-2-16,-3 4-1 16,1 3 2-16,-8 5-17 15,-3 1-110-15,-4 2-79 16,-4-2-259-16</inkml:trace>
  <inkml:trace contextRef="#ctx0" brushRef="#br0" timeOffset="131766.82">10082 15419 964 0,'2'-8'238'0,"2"-2"19"16,-3 0-94-16,-1 0-60 15,3 3-45-15,2-2-50 0,6 5-1 16,5 0-6-16,2 4 3 16,9 2-3-16,-2 8 2 15,2 5 5-15,-5 5-8 16,-4 5 3-16,-3 4-1 16,-9 6 1-16,-6 3 0 15,-2-3-1-15,-2-4 0 16,-3-8-1-16,1-9-1 15,4-6 13-15,2-7 27 16,2-2 30-16,-1-8-26 16,5-4-44-16,3-5-3 15,0-5 2-15,3-6-2 16,3-2-1-16,-3 0 4 16,4 0 0-16,-4 0 0 15,-2 0 0-15,-2 4 1 0,-2 4 2 16,0 7 0-16,-3 5 1 15,-1 5-4-15,-2 4-15 16,0 5-9-16,-3 5 19 16,1 7 5-16,1 6 2 15,-4 6-2-15,2 7 0 16,3-1-2-16,-3 0 2 16,3 3 0-16,3-2 0 15,6-4-1-15,3-2-19 16,1-1-102-16,7-4-75 15,4-5-92-15,4-7-441 16</inkml:trace>
  <inkml:trace contextRef="#ctx0" brushRef="#br0" timeOffset="132134.35">10782 15574 206 0,'9'-10'909'0,"0"2"-682"15,-5 1-35-15,-1 1-145 16,2 5-38-16,-2 2 10 0,3 2-3 16,2 5 2-16,0 1 2 15,-2 5-5-15,-3 3 5 16,-3 2 15-16,-9 6 10 15,-2 0 4-15,-9 5-21 16,-4 1-12-16,-1 0-14 16,5-6-1-16,5-5-1 15,8-6-2-15,4-6-2 16,6-5 4-16,4-1 0 16,8-5 0-16,5-3-45 15,8-2-99-15,6-3-65 16,8-5-138-16,4-1-657 15</inkml:trace>
  <inkml:trace contextRef="#ctx0" brushRef="#br0" timeOffset="132396.65">11514 15714 758 0,'14'-9'428'15,"-2"3"-241"-15,-3-2 51 0,-5 5-180 16,-1 2-51 0,-1 2-6-16,-1 4-1 0,1 2 4 15,-1 4-1-15,-4 6-6 16,-4 3-51-16,-10 2-123 15,-8 7-127-15,-7-1-299 16</inkml:trace>
  <inkml:trace contextRef="#ctx0" brushRef="#br0" timeOffset="133186.62">12314 15384 1037 0,'0'-19'213'0,"0"-1"34"15,0 0-89-15,3 0-35 16,-3-1-41-16,6 5-41 16,0 3-23-16,4 5-18 15,4 4-1-15,5 6-5 16,6 8 6-16,7 5 4 0,-1 8-2 15,-1 5 0-15,-6 5-1 16,-6 4 2-16,-8-1 6 16,-8 2-6-16,-5-2-3 15,-5-4 5-15,-1-6-3 16,1-8-1-16,3-7 2 16,2-6 19-16,5-7 46 15,2-8-58-15,5-5-10 16,0-5 0-16,3-7 0 15,3-4 0-15,-2 0 0 16,3 0 0-16,-3 0 0 16,-2 1 0-16,-2 3 0 15,-1 4 0-15,-2 4 0 16,-3 5 0-16,3 7 0 16,-6 5 0-16,0 4-2 0,0 4-26 15,0 8 27 1,-3 6 1-16,0 9 0 0,3 8 0 15,-3 4 0-15,1 2 0 16,2-1-6-16,5-2-93 16,10-6-90-16,8-7-85 15,13-6-159-15</inkml:trace>
  <inkml:trace contextRef="#ctx0" brushRef="#br0" timeOffset="133665.54">13153 15522 898 0,'4'-15'245'15,"4"-1"22"-15,3-2-100 16,0-1-74-16,2 1 12 15,1 2-62-15,-2 5-21 16,1 3-20-16,-2 6-2 16,-1 4-5-16,-1 6 3 15,-3 2 1-15,0 4 0 16,-3 3 1-16,-3-1 5 0,-5 2-5 16,-2-2 1-16,1-5-1 15,0-3 6-15,2-5 10 16,4-2 4-16,1-2 1 15,3-1-21-15,2 1-6 16,5 1 5-16,5 0 0 16,4 1-2-16,4 2 2 15,1 3 1-15,-4 1 0 16,-6 0 4-16,-3 4 1 16,-5 1 2-16,-7 5-1 15,-5 1-1-15,-8 3-2 16,-3 2 1-16,-10 0-4 15,-2-3-53-15,4-2-154 16,2-5-129-16,5-3-514 16</inkml:trace>
  <inkml:trace contextRef="#ctx0" brushRef="#br0" timeOffset="133941.78">14024 15645 1233 0,'12'-6'251'0,"-6"0"-176"16,-2 1 150-16,-2-1-155 0,-1 4-70 15,-1 4-2-15,0-2-11 16,-1 4-25-16,-2 2 38 15,0 1 3-15,-3 2-2 16,0 2 3-16,-5 0 0 16,2 0-4-16,-5 1-3 15,-3 1-178-15,-4 3-267 16</inkml:trace>
  <inkml:trace contextRef="#ctx0" brushRef="#br0" timeOffset="134444.43">15470 15507 537 0,'7'0'647'16,"-6"0"-433"-16,-1 2-41 15,-4 0-111-15,4-1-44 16,0 0-10-16,0-1-8 16,4 2-4-16,2-1 0 0,6 1-17 15,12-2-261-15,9 0-485 16</inkml:trace>
  <inkml:trace contextRef="#ctx0" brushRef="#br0" timeOffset="134739.95">16214 15473 1086 0,'10'0'180'15,"-5"-1"68"-15,-2-3-57 16,-3 4-39-16,1-2-107 16,-1 1-45-16,2 1-3 15,-2 0-154-15,4 0-229 16</inkml:trace>
  <inkml:trace contextRef="#ctx0" brushRef="#br0" timeOffset="134865.13">16481 15539 596 0,'15'-6'0'16</inkml:trace>
  <inkml:trace contextRef="#ctx0" brushRef="#br0" timeOffset="135816.45">17756 15041 973 0,'17'-14'259'0,"-9"-2"-11"15,-7 2-65-15,-2 0-14 16,1 4-85-16,1 3-17 0,1 2-45 15,6 0-18-15,6 1 1 16,8 3-3-16,3-2 4 16,7 3-5-16,-4 7 0 15,-1 6 0-15,-4 5 1 16,-4 7-2-16,-2 8-2 16,-6 5-6-16,-3 4 5 15,-7 3 2-15,-5 0 2 16,-5-2-2-16,-1-5 1 15,0-8-3-15,1-10 3 0,3-7 0 16,2-6 5-16,3-4 13 16,1-3-4-16,1-6-14 15,3-5 0-15,1-8 0 16,4-11 0-16,6-9 0 16,6-5 0-16,7-6 0 15,2-1 0-15,1 3 0 16,-1 3 0-16,-5 7 0 15,-6 7 0-15,-6 11 0 16,-6 6 0-16,-4 7 0 16,-3 5 0-16,0 4 0 15,-1 2 0-15,-2 5 0 16,-2 6 0-16,1 7 0 0,-8 7 0 16,-2 8 0-1,-3 5 0-15,0 1 0 0,1 2 0 16,5-2 0-16,5-6 0 15,5-3 0-15,7-5 0 16,4-6 0-16,8-6-2 16,7-6-116-16,8-4-77 15,5-1-99-15,2-2-231 16</inkml:trace>
  <inkml:trace contextRef="#ctx0" brushRef="#br0" timeOffset="136315.16">18518 15221 1105 0,'3'-15'256'0,"2"1"-23"16,1 4-129-16,0 3-66 15,5 1-3-15,4 5-15 16,0 1 0-16,7 5-2 16,2 3-4-16,0 3 0 15,-5 3-12-15,-1 3 6 0,-4 1-6 16,-7-1 2 0,-1 1-4-16,-3-1 2 0,-5-4 1 15,-1-3 0 1,-1-5 3-16,1-3 7 0,2-2 7 15,1-7 18-15,0-3-34 16,3-7-4-16,7-9-6 16,2-8 5-16,9-5-7 15,5 3 4-15,4 3 3 16,0 10-1-16,0 11-1 16,0 8 3-16,-3 6 0 15,3 8 12-15,-3 7 3 16,-2 6-5-16,-3 4 0 15,-5 4-10-15,-4 1 0 0,-7 1 0 16,-3-4-2 0,-4-3-5-16,-4-5-118 0,-3-4-162 15,-6-3-195-15</inkml:trace>
  <inkml:trace contextRef="#ctx0" brushRef="#br0" timeOffset="139917.38">10667 17334 955 0,'3'-20'168'15,"-3"-1"14"-15,-3 0-1 16,-4-3-49-16,-1 4-29 16,2 1-23-16,-3 2-4 15,3 5-25-15,0 4-21 0,3 2 2 16,-1 3-24-16,2 2-8 16,2 2-1-16,-1 1-9 15,-5 3 7-15,0 6 3 16,-5 7 0-16,-5 8 1 15,-4 7 2-15,0 3-2 16,-1 7-1-16,3 3-3 16,2 4 2-16,5 3 1 15,8 2 0-15,3 2 1 16,9-1 1-16,7-4-3 16,4-2 1-16,7-9 0 15,1-9 0-15,2-6 1 16,0-12 1-16,-5-7 3 15,2-4 1-15,-6-12-5 16,4-6 0-16,-4-5-1 0,0-3 3 16,-3-2-2-16,-5-1-1 15,-4 3 0-15,-3 2-2 16,-4 3 2-16,-5 3-8 16,-3 1 7-16,-5 4 0 15,1-2 0-15,-5 2-2 16,-1 3 2-16,2 0-3 15,-2 5 2-15,4-1-4 16,0 3-1-16,7 0 3 16,4 0-8-16,1 0-25 0,3 1-18 15,6-1 23 1,6 0 30-16,7-1-4 0,12-2 2 16,101-15 4-16,-108 13-6 15,-2 3 2-15,-1-1-11 16,-6 3 3-16,23-3 6 15,-9 2 3-15,-10 1 2 16,-7 0 1-16,-6 0 3 16,-4-2 5-16,-4 2 23 15,-2 0 31-15,1 0-4 16,-2 0-13-16,1 0-18 16,-1 0-18-16,1 2-9 15,-1 2-9-15,-1 0 9 16,-3 6 0-16,3 5 0 15,-2 5 0-15,1 4 0 0,1 5 2 16,3-2-2-16,0 5 2 16,3-1 0-16,1-2-1 15,2 2 2-15,2-1 6 16,0-2 0-16,2 0-5 16,0-8-3-16,-1-5 2 15,0-2 2-15,-4-7-5 16,-2-1 0-16,-2-5 0 15,-1-4 0-15,0 3 0 16,0-2-118-16,0 0-247 16,0-5-619-16</inkml:trace>
  <inkml:trace contextRef="#ctx0" brushRef="#br0" timeOffset="140596.73">11928 17493 656 0,'-6'3'362'15,"0"0"-168"-15,0-6 11 16,1 2-74-16,1-1-48 16,1-1 0-16,3 3 1 15,0 0-10-15,0-2-37 16,0 0 3-16,0 2-20 16,3-1 2-16,1 1-13 15,-2-2-8-15,-1 2 0 16,1 0-2-16,-1 0-4 15,1 0-6-15,1 0-9 0,4 0 18 16,12-1 1-16,8-1-1 16,6 1-39-16,6-2-57 15,0 0-47-15,-5 2-19 16,-5 1-87-16,-7 3-109 16,-6 1-389-16</inkml:trace>
  <inkml:trace contextRef="#ctx0" brushRef="#br0" timeOffset="140819.57">11989 17729 637 0,'-5'7'341'16,"1"-5"-215"-16,2 0 97 16,4-5-138-16,2 2-81 15,4-5-4-15,10 0 3 16,2-1 2-16,3-1 25 15,2 0 7-15,-1 0-10 16,-6 3-10-16,-9 1-15 16,-1 4-2-16,-5 0-39 15,-2 0-153-15,1 4-204 16</inkml:trace>
  <inkml:trace contextRef="#ctx0" brushRef="#br0" timeOffset="143377.72">13633 17936 823 0,'3'-7'271'0,"-2"-3"-58"15,2 0-21-15,-3 0-53 0,2 3-54 16,-2 3-18-16,1 1-56 16,-1 3-11-16,0 1-26 15,0 4 20-15,-1 9 6 16,-2 7 3-16,-3 4 1 16,-4 5 2-16,-4 6-5 15,3 1 0-15,-3-1 0 16,2-3 0-16,0-5-1 15,3-6 0-15,1-7 1 16,5-6 5-16,2-6 16 16,1-6 38-16,3-7-46 15,0-5-10-15,3-8-4 0,1-6 0 16,5-1 3-16,-1-2 0 16,-1 2-3-16,2 3 0 15,-1 3 0-15,-1 7 0 16,2 5-5-16,0 5-1 15,4 7 0-15,4 4 6 16,4 6-2-16,2 1 0 16,0 8 0-16,-1 0 0 15,-4 1 1-15,0 4-1 16,-2 1 2-16,1 2 0 16,-1 0 1-16,5 1-1 15,-3-3 0-15,3-3 1 16,-5-7 0-16,-4-5 2 15,-2-7 7-15,-5-6 4 16,-2-5 10-16,0-5 21 0,-3-7-20 16,4-6-12-16,-2-3-5 15,-1-2-8-15,-1-8 2 16,0 2-2-16,-1-6 2 16,-2 0-2-16,-2 2 2 15,-2-3 1-15,-2 0 15 16,0 2-14-16,-5-2-4 15,2-1 0-15,2 2 0 16,-2-4 0-16,5 1 0 16,1 3 0-16,4 2 0 15,2 3 0-15,2 4 0 16,0 4 0-16,1 2 0 0,-1 2 0 16,-2 1 0-16,0 2 0 15,-2 0 0-15,1 4 0 16,-2 4 0-16,1 3 0 15,-2 4 0-15,1 4 0 16,0 1 0-16,0 3 0 16,0 0 0-16,0 0 0 15,0 0 0-15,-2-3 0 16,2 1 0-16,-3-4 0 16,2-1 0-16,-2-3 0 15,1-3 0-15,1-1 0 16,-1-3 0-16,2 2 0 15,0-4 0-15,2 2 0 0,-2-1 0 16,1 1 0-16,1 2 0 16,-1-2 0-16,1 4 0 15,-2-2 0-15,1 6 0 16,-1 3 0-16,0 0 0 16,-1 5 0-16,1 0 0 15,0 1 0-15,0 1 0 16,0-1 0-16,-2 1 0 15,2 1 0-15,-1-2 0 16,-1 0 0-16,2 0 0 16,0 0 0-16,-1 0 0 15,1 2 0-15,0-2 0 0,0 0 0 16,0 0 0-16,-2 0 0 16,2-2 0-16,0 2 0 15,0 0 0-15,0 0 0 16,0-2 0-16,0 2 0 15,0-1 0-15,2 1 0 16,-4-1 0-16,2-1 0 16,-1-2 0-16,-1 0 0 15,-1-4 0-15,-2-2 0 16,2 0 0-16,0-3 0 16,-2 0 0-16,2-1 0 15,0 0 0-15,0 1 0 16,-2 0 0-16,4 1 0 0,-2 1 0 15,0 2 0 1,0 2 0-16,3 2 0 0,-1 1 0 16,1 2 0-16,0 0 0 15,1 2 0-15,-1 0 0 16,-1 0 0-16,1 2 0 16,0-2 0-16,0 0 0 15,0 1 0-15,0-1 0 16,-2 1 0-16,2-1 0 15,3 2 0-15,-1 0 0 16,6 0 0-16,2 1 0 16,2 0 0-16,8-2-2 15,9 1 1-15,4-1-7 16,10-1-3-16,6 0-14 0,3 3 6 16,2-2-8-16,4 4 2 15,2-1 3-15,4-1 10 16,6-2-5-16,9-1-4 15,6-1 3-15,3-2 9 16,3 1 7-16,-6-3 0 16,-7 1 1-16,-8 1 1 15,-6 0 0-15,-7-2-1 16,-2 3 1-16,-3-1-3 16,-1 0-1-16,3 0-5 15,4 0 4-15,2 1 4 16,-1 0-1-16,1 2-2 15,-7 0 3-15,-8 2 0 0,-4-1 0 16,-7 2-3-16,2-2 4 16,1 1 0-16,6-2 0 15,5-2 0-15,0 1 0 16,1-2 0-16,-5 2-2 16,-5 1 0-16,-3 1 0 15,-3-1 2-15,-1 1 0 16,2-1 0-16,6 0 1 15,11-5-1-15,13-2 1 16,12-4 1-16,6-2-1 16,6 0 1-16,2 3-2 15,-5 3-2-15,-3 0 0 0,1 4 0 16,8 0 1-16,10-1 1 16,13 0 0-16,16-2 0 15,16-1 0-15,9-2 3 16,13-1-3-16,5-2-1 15,6 1 0-15,4-2 0 16,5 2 1-16,-3-2 5 16,5 3-3-16,1-3-2 15,7 1-3-15,11 1 1 16,8 0 2-16,9-1 3 16,4 1-3-16,-1 0 0 15,-5-1-3-15,-9 3 3 16,-14 1 0-16,-16 2 1 15,-16-2 5-15,-11 6-6 16,-4-3-3-16,1 1 0 0,7 1 3 16,6-1 0-16,1 1 0 15,-3-1 1-15,-4 1 0 16,-10 2-1-16,-8 1 0 16,-11 0-4-16,-9-2 4 15,-14 2 0-15,-19 0-1 16,-20 0 1-16,-25 0 0 15,-19 2-1-15,-14-1-3 16,-11-1-7-16,-5 0 11 16,1 0 6-16,0 0-1 0,0 0 5 15,2-1-1-15,0 1-6 16,0 0-3-16,2 0-7 16,-4 0-35-16,-1 0-94 15,-6 4-93-15,-8 0-212 16</inkml:trace>
  <inkml:trace contextRef="#ctx0" brushRef="#br0" timeOffset="144679">14622 17558 932 0,'1'-7'202'0,"1"1"-19"16,-2-1-77-16,0 2-20 16,2 1-39-16,1 0-20 15,3 3-23-15,4 0-3 16,8 1 7-16,9 2 17 16,7 4 6-16,2 3-8 15,5 2-8-15,-3 6-6 16,-5-1 0-16,-7 5-1 15,-3 3-1-15,-10 1 2 0,-4 5-5 16,-9 1 5-16,-4 0 0 16,-7 0 0-16,-3-3 6 15,-5-1-6-15,0-6 6 16,0-4 1-16,5-6 18 16,4-5 19-16,3-3-13 15,4-5-2-15,3-1-27 16,1-6-11-16,2-6 0 15,6-3-1-15,4-6 0 16,8-5 0-16,7-3-7 16,4-3 8-16,2-3 1 15,1 1-1-15,-4 0-8 0,-4 1 6 16,-4 5 0 0,-6 6 2-16,-4 5 3 0,-5 4-2 15,-4 9 1-15,-4 3-2 16,0 2-5-16,0 2 4 15,-1 2-12-15,-2 2 3 16,0 3 8-16,-6 9 2 16,-3 4 1-16,-6 6-1 15,-4 10 1-15,-2 2-1 16,2 3 0-16,5-2 0 16,5-2-1-16,8-3-2 15,5-9 3-15,9-1 0 16,4-7 1-16,4-4 0 0,3-3-1 15,56 4 0 1,-66-15-62-16,-1 2-125 0,-2-1-124 16,1 0-316-16</inkml:trace>
  <inkml:trace contextRef="#ctx0" brushRef="#br0" timeOffset="146459.75">15498 17926 1237 0,'5'-11'175'0,"-4"1"38"16,-1-3-59-16,-1 8-36 15,1 1-39-15,-2 0-32 16,4 4-24-16,-2 0-23 16,1 0-1-16,2 4-9 0,0 4 9 15,0 6 2 1,-2 3 4-16,2 9-3 0,-3 0 3 16,2 5-5-16,-2 1 0 15,0-3 0-15,-2-2 0 16,2 0 0-16,0-7 0 15,0-4 0-15,0-3 0 16,0-6 0-16,-1-6 0 16,1 1 0-16,0-4 0 15,0 1-53-15,0 1-115 16,-2-4-150-16,1-2-418 16</inkml:trace>
  <inkml:trace contextRef="#ctx0" brushRef="#br0" timeOffset="146860.82">15990 17737 863 0,'-1'-13'266'16,"-2"4"-27"-16,0-2-37 15,-2 0-57-15,1 5 1 0,1 3-76 16,1-1-32-16,0 4-24 16,2 1-14-16,2 2-6 15,3 3 6-15,1 2 6 16,4 5 9-16,6 3 4 15,4 6-8-15,5-1-8 16,1 4-2-16,1 2-2 16,-1 0 1-16,-2-2-2 15,-6-1-5-15,-2-2-7 16,-3-4-88-16,-6-5-110 16,-1-5-52-16,-2-2-53 15,-1-10-258-15</inkml:trace>
  <inkml:trace contextRef="#ctx0" brushRef="#br0" timeOffset="147117.18">16250 17711 963 0,'6'-7'235'15,"-3"1"18"-15,-2 1-109 16,-2 5-107-16,-1 0-19 15,-2 5-2-15,-6 6 30 16,-4 4-7-16,-8 8 4 16,-5 6-12-16,-4 0-19 15,-2 1-7-15,1-4-5 16,4 0-1-16,5-8 1 0,6-3-1 16,3-3-5-16,4 1-94 15,2-6-89-15,4 6-213 16</inkml:trace>
  <inkml:trace contextRef="#ctx0" brushRef="#br0" timeOffset="148009.07">16826 17670 942 0,'1'-2'223'16,"1"-2"-17"-16,2 0-60 16,-3-2-56-16,1 2-45 15,2 1-26-15,4 0-15 16,3 3-2-16,8 0-1 16,6 4 5-16,2 6 1 15,3 2 6-15,-3 8-6 16,-5 3 6-16,-5 2-3 0,-7 7 0 15,-5-3-7-15,-7 1 9 16,-4-3-4-16,-3-2-3 16,-3-3 4-16,3-9-4 15,2-3 6-15,2-5 19 16,4-5 43-16,2-3-10 16,4-3-58-16,1-5-5 15,1-3-3-15,10-7 0 16,1-5 0-16,4-1 3 15,3-3-2-15,2 0 2 16,-5 0 1-16,-2 1 1 16,-2-1-1-16,-6 1 0 0,-3 4 2 15,-2 4 4-15,-4 6 9 16,-1 1 20-16,-4 8-13 16,0 3-23-16,1 1 0 15,-2 7-23-15,-7 3 23 16,-4 8 4-16,-2 5-4 15,-4 7-4-15,1 5 4 16,5 1-1-16,4-2 1 16,7-4-1-16,3-1 0 15,5-5 2-15,2-2 0 16,2 0 1-16,2-3-1 16,0-1-1-16,1-4 0 15,1-1-12-15,1-2-77 16,-2-1-67-16,4-6-67 15,1-2-217-15</inkml:trace>
  <inkml:trace contextRef="#ctx0" brushRef="#br0" timeOffset="148385.73">17527 17859 1089 0,'4'-10'188'0,"1"3"-21"15,-1 1-76-15,1 2-79 0,-1 2-12 16,1 4 12-16,2 2 4 16,1 5 12-16,0 2-2 15,-1 6-1-15,-4 2 11 16,-5 4-5-16,-2-2 0 15,-4-1 2-15,-1-2 0 16,3-7 35-16,2-6 7 16,4-4-20-16,1-2-24 15,1 1-31-15,1-2 0 16,-2 1 0-16,4 2 0 16,3-1 0-16,5 2 0 15,3-1 0-15,3 2-123 16,7-3-88-16,-1-3-99 0,3-1-377 15</inkml:trace>
  <inkml:trace contextRef="#ctx0" brushRef="#br0" timeOffset="148791.73">17910 17623 901 0,'-2'-12'263'16,"2"-3"15"-16,-2 0-77 15,1-1-45-15,-1 5-33 16,2 1-22-16,0 4-77 15,0 4-24-15,0 2 0 16,0 2 0-16,2-2 0 16,3 3 0-16,4 4 0 15,5 3 0-15,5 2 0 16,5 6 0-16,3 5 0 16,-2 1 0-16,2-1 0 15,-2 3 0-15,-4-4 0 16,-3-1 0-16,-3-4-139 15,-4-3-75-15,-5-5-19 0,-1-6-66 16,-2 1-10-16</inkml:trace>
  <inkml:trace contextRef="#ctx0" brushRef="#br0" timeOffset="148968.72">18128 17538 838 0,'-3'-7'374'15,"3"5"-159"-15,-4 2-92 16,-1 0-71-16,-5 9-15 16,-2 6-10-16,-8 4-18 15,-5 10-7-15,-3 5-2 0,1 1-4 16,0 3-94 0,6-3-204-16,5-8-382 0</inkml:trace>
  <inkml:trace contextRef="#ctx0" brushRef="#br0" timeOffset="149861.87">18643 17625 1080 0,'2'-9'189'0,"2"-2"30"16,-3-1-83-16,1 3-44 16,1 3-25-16,-2 0-53 15,4 4-13-15,4 4-1 16,5 4 10-16,6 4 4 15,5 6-5-15,4 2 4 0,-2 4-8 16,-4 4 0-16,-4 3-1 16,-3 2 0-16,-7 2-2 15,-5-3 2-15,-4 0-4 16,-3-4 4-16,-1-10-2 16,1-7 6-16,0-3 22 15,3-6 54-15,1-6-33 16,2-2-51-16,5-8 0 15,3-4 0-15,6-5 0 16,5 0 0-16,4-4 0 16,-4 1 0-16,2 3 0 15,-3-3 0-15,22-44 0 16,-43 62 0-16,2 4 0 16,-1 2 0-16,-1-2 0 0,2-1 0 15,-2 4 0-15,-2 3 0 16,1 3 0-16,-5 7 0 15,-2 6 0-15,-5 8 0 16,1 6 0-16,-3 9 0 16,5-3 0-16,2 2 0 15,5-5 0-15,6-4 0 16,3-3 0-16,4-3-8 16,5-5-132-16,6-2-73 15,3-7-116-15,5-1-221 16</inkml:trace>
  <inkml:trace contextRef="#ctx0" brushRef="#br0" timeOffset="150391.48">19426 17801 916 0,'0'-15'216'0,"5"-1"-25"16,2-1-27-16,2 0-70 15,4 4-26-15,7 3-27 16,-1 1 14-16,4 2-22 0,2 3-5 16,-1 4-14-16,1 4-6 15,-4 3-4-15,-3 2-1 16,-6 1-3-16,-5 2 2 15,-3 2-2-15,-6 1 3 16,-3 4 1-16,-5 1-1 16,-6-3-3-16,1-1-3 15,3-3 3-15,4-7 0 16,4-2 0-16,4-4-5 16,1 0-9-16,4 1 14 15,2 0-2-15,4 7 2 0,2-4 0 16,0 6 0-1,1-1-1-15,-3 4-3 0,-3 1 3 16,-2 2 2-16,-3 1 3 16,-3 1-1-16,-4 0 4 15,-4 2 2-15,-5-1-5 16,-2-3 2-16,-6 1-4 16,-1-3-2-16,1-4-18 15,0-3-105-15,5-4-36 16,4-3-184-16,2-1-304 15</inkml:trace>
  <inkml:trace contextRef="#ctx0" brushRef="#br0" timeOffset="151247.2">20039 17512 1075 0,'-3'-16'231'15,"-1"-1"26"-15,3 0-58 16,-1 6-64-16,2 2-43 16,0 5-62-16,0 3-22 15,2 2-8-15,3 6 0 16,3 4 4-16,7 8 12 15,9 6-16-15,7 6 0 16,3 0 0-16,4 3 0 16,0-1 0-16,-5-4 0 15,-3-2 0-15,-7-3 0 16,-6-4 0-16,-5-6 0 0,-3-4 0 16,-4-5 0-1,-4-4-91-15,1-1-109 0,-2 0-28 16,-2-3-205-16</inkml:trace>
  <inkml:trace contextRef="#ctx0" brushRef="#br0" timeOffset="151488.6">20317 17485 1025 0,'4'-10'273'0,"1"4"-35"16,-4 3-120-16,-2 5-89 0,-2 5 20 15,-3 6 67-15,-4 5-27 16,-6 6-49-16,-3 7-11 16,-5 1-9-16,-3 5-17 15,-3 0-3-15,2 0-1 16,3-6 0-16,4-2-1 16,7-6-11-16,3-4-167 15,6 1-174-15,10-8-355 16</inkml:trace>
  <inkml:trace contextRef="#ctx0" brushRef="#br0" timeOffset="151736">20806 17793 1093 0,'0'-1'380'15,"0"-1"-220"-15,1-2 93 16,-1-2-103-16,2 2-139 16,0 1-11-16,-1 0 0 15,-1 3 0-15,2 0 0 16,-2 3 0-16,1-3-15 16,1 0-189-16,4 3-1 15,4 1-70-15,8-3-176 16</inkml:trace>
  <inkml:trace contextRef="#ctx0" brushRef="#br0" timeOffset="151908.14">21226 17804 1074 0,'7'2'335'0,"0"-3"-147"15,-2-3 18-15,-1-4-137 16,-1 5-63-16,3-6-6 15,4 4-65-15,4-1-145 16,5 2-157-16,3 1-514 16</inkml:trace>
  <inkml:trace contextRef="#ctx0" brushRef="#br0" timeOffset="152157.47">21827 17770 1149 0,'19'-6'414'16,"3"-2"-230"-16,-4-4-48 15,-4 1-102-15,0 1-34 16,0 3 0-16,2 4-14 15,-2 1-142-15,4 4-64 0,1 1-141 16,2 1-277-16</inkml:trace>
  <inkml:trace contextRef="#ctx0" brushRef="#br0" timeOffset="152291.1">22170 17733 793 0,'7'-3'205'15,"-1"3"-66"-15,-1-3-34 16,1 2-67-16,0-1-37 15,1 2-1-15,1 0-84 16,0 0-205-16</inkml:trace>
  <inkml:trace contextRef="#ctx0" brushRef="#br0" timeOffset="152995.16">22731 17379 150 0,'-6'-6'738'15,"0"-1"-523"-15,3-1-10 16,-3 1-19-16,3-1-44 16,2 3-15-16,-1 1 0 15,1 1-67-15,1 2-22 16,0 2-16-16,0-1-11 16,1 2-11-16,1-2-7 15,2 5 7-15,6 4 3 0,5 7 11 16,9 4-5-16,4 7-3 15,7 3-5-15,1-1-1 16,0 1 0-16,-4 0 0 16,-3-8 0-16,-5-3 0 15,-5-1 0-15,-4-4 0 16,-3-4 0-16,-5-5-126 16,-4 0-77-16,-1-4 25 15,-4-1-26-15,-2-1-122 16,-4-4-259-16</inkml:trace>
  <inkml:trace contextRef="#ctx0" brushRef="#br0" timeOffset="153249.85">22965 17383 837 0,'6'-13'258'15,"0"6"-55"-15,-4-1-24 16,-1 5-95-16,1 2-67 15,-4 4-9-15,-1 6-5 16,-3 2 27-16,0 11 39 16,-6 5-3-16,-3 4-14 15,-4 3-10-15,-3 0 2 16,-1-3-32-16,1-5-7 16,2-6-4-16,7-6-1 15,4-4-2-15,3-3-69 16,3-1-207-16,3 2-203 15</inkml:trace>
  <inkml:trace contextRef="#ctx0" brushRef="#br0" timeOffset="153989.98">23247 17414 1058 0,'0'-10'212'15,"0"2"-25"-15,3-2-63 16,0 3-39-16,2 2-43 16,2 1-10-16,6 1-7 15,2 2 16-15,5 2-15 16,2 5-5-16,2 4-10 16,-2 0-1-16,1 5-4 15,-4 0 3-15,-6 4-2 16,0 0-3-16,-5 3 0 0,-5 4 1 15,-4-2-3-15,-4 1 1 16,-5-1-2-16,1-2 2 16,-2-7-3-16,3-4 3 15,3-5 5-15,2-5 7 16,5-3 9-16,-1-6-16 16,2-2-8-16,2-2-3 15,3-8 1-15,1-3 0 16,5-1 2-16,1-2 1 15,0-3-1-15,1 1-3 16,-2 0 3-16,0 4 1 16,-3 0 1-16,-1 4 0 15,-4 4 0-15,-3 6 4 16,-1 2-6-16,-2 3 0 0,0 5-12 16,-2 0 1-16,1 4-6 15,-4 2 11-15,-2 4 6 16,0 2 0-16,-3 3 0 15,1 5 1-15,1 1 2 16,2 1-3-16,1 1 0 16,4 3 0-16,1 1 3 15,3 3-2-15,3-1 0 16,3-1-2-16,7-2-1 16,3-5-23-16,4-3-138 15,5-6-85-15,1-4-166 16</inkml:trace>
  <inkml:trace contextRef="#ctx0" brushRef="#br0" timeOffset="154589.38">23915 17604 183 0,'0'-12'1009'15,"2"1"-786"-15,-1 0-30 0,2 0-55 16,2 1-34-16,1 2-56 16,0 2-20-16,4 0-18 15,1 2-7-15,4 4 10 16,2 4-8-16,3 3 3 15,-1 2-3-15,1 5 3 16,-4 2-3-16,-1 1 0 16,-4 3-4-16,-1 3 0 15,-6-4 1-15,-4 3-1 16,-3 0-1-16,-5-3 2 16,-3 0-2-16,-1-4 0 15,-1-2 2-15,4-7-1 16,3-2 8-16,1-5 1 0,2-6-3 15,3-3-5-15,0-5 2 16,5-3-1-16,1-1-5 16,3-8 2-16,5 0-5 15,3-1-11-15,4-1-5 16,3 6 9-16,0 6 10 16,1 5-4-16,2 7 2 15,0 7-1-15,-1 2 4 16,-2 8-1-16,-3 3 2 15,-1 4 4-15,-7-3 1 16,-1 2-4-16,-3-2 1 16,-4 0-2-16,-1-2-3 15,-2 2-1-15,-4-7-107 0,-1 3-90 16,-1-1-92-16,-4-3-209 16</inkml:trace>
  <inkml:trace contextRef="#ctx0" brushRef="#br0" timeOffset="159272.01">12799 16594 534 0,'0'-6'195'16,"0"-2"-18"-16,0 1 28 15,-2 2-47-15,0-1-24 0,0 0-17 16,1 2-4-16,-2-1-21 15,-2-1 24 1,2-1-41-16,-3 0-17 0,3 0 9 16,0-3-61-16,0 1-6 15,-1 2 0-15,2 3 0 16,2 1 0-16,0 2 0 16,0 1 0-16,2 1 0 15,-2-1 0-15,1 3 0 16,-1 1 0-16,3 6 0 15,-2 4 0-15,4 9 0 16,-2 6 0-16,6 3 0 16,2 7 0-16,2 5 0 15,-1 2 0-15,1 2 0 16,-2 0 0-16,-4-1 0 0,-2-3 0 16,0-4 0-16,-3-7 0 15,-1-7 0-15,-1-11 0 16,0-5 0-16,0-8 0 15,2-3 0-15,-2 0 0 16,0-6 0-16,-2-5 0 16,1-5 0-16,-2-5 0 15,-3-4 0-15,0-2 0 16,2 0 0-16,-2 0 0 16,1 1 0-16,2 0 0 0,-1 0 0 15,1 1 0 1,0-4 0-16,0 2 0 0,0-2 0 15,-2 0 0 1,2 1 0-16,-1 2 0 0,-1 2 0 16,0 2 0-16,0 6 0 15,2 4 0-15,2 5 0 16,1 3 0-16,-2 3 0 16,2 2 0-16,0 0 0 15,0 1 0-15,0 0 0 16,2 1 0-16,-2-1 0 15,3 4 0-15,1 2 0 16,6 3 0-16,2 4 0 16,11 6 0-16,5 5 0 15,6 3 0-15,7 5 0 16,3 2 0-16,3 2 0 0,-1 2 0 16,0-1 0-16,-4 1 0 15,-2-4 0-15,-6 0 0 16,-5-5 0-16,-11-2 0 15,3-7 0-15,-11-4 0 16,0-7 0-16,-5-6 0 16,-2-2 0-16,-1-2 0 15,-2-4 0-15,1-1 0 16,-1-2 0-16,0-6 0 16,2-5 0-16,-4-5 0 15,2-2 0-15,-3-6 0 0,0-5 0 16,-3-1 0-1,-1-3 0-15,-2-2 0 0,0 2 0 16,-3-1 0-16,4 2 0 16,1 2 0-16,1 3 0 15,1 4 0-15,0 3 0 16,2 8 0-16,1 2 0 16,1 5 0-16,-1 3 0 15,1 4 0-15,1 4 0 16,0-2 0-16,0 3 0 15,0 0 0-15,0 0 0 16,0 3 0-16,-2-3 0 16,2 0 0-16,0 0 0 15,0 0 0-15,2 0 0 16,-2 0 0-16,0 0 0 0,-2 0 0 16,2 0 0-16,0 0 0 15,0 1 0-15,-1-1 0 16,1 0 0-16,0 0 0 15,0 2 0-15,1-2 0 16,-2 0 0-16,2 1 0 16,-1-1 0-16,0 0 0 15,0 0 0-15,0 0 0 16,-1 0 0-16,1 0 0 16,-2-1 0-16,2 1 0 15,2 0 0-15,-2 0 0 16,0 0 0-16,0 1-120 0,1 1-147 15,-1 3-31-15,-1 2-394 16</inkml:trace>
  <inkml:trace contextRef="#ctx0" brushRef="#br0" timeOffset="-103258.02">24442 13416 656 0,'6'-5'455'0,"-2"-4"-257"15,-2 0-2-15,-4-4-66 0,-1 6-6 16,3-2-22-16,0 4-24 16,-1-1-8-16,2 3-32 15,-1 3-38-15,0-3 0 16,2 3 0-16,-1 0 0 15,-1 0 0-15,0 0 0 16,2 3 0-16,-2-3 0 16,0 2 0-16,0 5 0 15,0 3 0-15,0 6 0 16,0 7 0-16,2 8 0 16,-1 5 0-16,1 1 0 15,1 2 0-15,0-3 0 16,1 0 0-16,-3-4 0 15,2 2 0-15,-1 1 0 16,2 2 0-16,-1 0 0 0,3-5 0 16,-1-4 0-16,-1-7 0 15,2-5 0-15,-1-8 0 16,-4-2 0-16,-1-4 0 16,2-2 0-16,-2-2-44 15,1-2-238-15,7-3-321 16</inkml:trace>
  <inkml:trace contextRef="#ctx0" brushRef="#br0" timeOffset="-102911.74">25398 13958 1027 0,'0'-4'346'0,"0"0"-181"16,2 1-35-16,-1 3-59 15,-1-2-25-15,2 0-11 16,-1 2-16-16,-1 2-19 15,0-1-1-15,0 0-13 16,2 3 12-16,-1 2-6 16,1 5 5-16,1 1-2 0,-2 2 0 15,-2 3-7-15,-2-2-171 16,-3 0-201-16,-7 1-502 16</inkml:trace>
  <inkml:trace contextRef="#ctx0" brushRef="#br0" timeOffset="-102325.33">26094 13261 972 0,'14'-13'298'16,"-3"4"-53"-16,-6-2-42 16,-4 2-51-16,1 4-59 15,-2 2-40-15,1 0-31 16,-1 3-18-16,0 0-4 15,0 1-8-15,0 4 3 16,2 3 5-16,2 4 7 16,-1 9 2-16,3 7-7 15,3 5-2-15,-2 7 0 16,1 4 0-16,-1 2 0 0,-2 3 0 16,-2-2 0-16,0-2 0 15,0-2 0-15,0-7 0 16,1-5 0-16,-3-5 0 15,2-6 0-15,0-6 0 16,2-5-237-16,4 0-231 16</inkml:trace>
  <inkml:trace contextRef="#ctx0" brushRef="#br0" timeOffset="-102038.58">26650 13810 1166 0,'13'-12'199'15,"-5"0"45"-15,-3 2-41 16,-4 6-138-16,1 1-25 16,-1 2-8-16,1 1-10 15,-1-2-11-15,-1 2-10 16,2 2-1-16,0-1-9 15,-2 2-3-15,3 3 3 16,-1-1 3-16,-1 4 6 16,-1 2-7-16,-3 4 5 15,-5 0 0-15,-8 3-31 0,-6 2-238 16,-9 1-277-16</inkml:trace>
  <inkml:trace contextRef="#ctx0" brushRef="#br0" timeOffset="-93858.34">27322 13285 970 0,'0'-5'172'0,"0"-4"-6"16,-3-1-48-16,0-1-25 15,3-2-40-15,0 1-14 16,3 1-8-16,1-1 7 15,1 2-18-15,3 0-4 16,3 2-16-16,4 2-2 16,9-1 0-16,3 4-1 15,4 3 3-15,-1 4-7 16,-3 5 3-16,-7 4 3 16,-5 3 0-16,-7 3 0 15,-5 3-1-15,-6 2 2 0,-5 2 3 16,-4-1-3-16,-4-2 5 15,-1-3-1 1,0-6-3-16,3-7 6 0,4 0-3 16,2-5 3-16,5-1 1 15,2-2 7-15,2 1-2 16,4-2-13-16,-2 0-18 16,5 1 4-16,3 1 10 15,6 0 4-15,2 5-3 16,5 0 2-16,0 3-1 15,-5 4-1-15,-4 2 1 16,-4 3 1-16,-7 3 1 16,-4 2 0-16,-4 2 4 0,-6 0-1 15,-3-1 9 1,-2-1 1-16,-4-4-2 0,-3 2-5 16,0-5-3-16,0-3-3 15,3 0-3-15,5-4-37 16,5-4-152-16,8-1-165 15,8-4-707-15</inkml:trace>
  <inkml:trace contextRef="#ctx0" brushRef="#br0" timeOffset="-93595.78">27960 13666 1214 0,'12'-5'129'0,"-3"1"70"16,-5-2-73-16,-1 2-85 15,0 2-26-15,-1 2-15 16,-2 0-3-16,0 3-7 16,0 2 4-16,-2 3 6 15,-1 4 4-15,-4 2 3 16,-6 6-7-16,-3 2-30 15,-6 0-69-15,-2 0-126 16,1-2-226-16</inkml:trace>
  <inkml:trace contextRef="#ctx0" brushRef="#br0" timeOffset="-92863.3">28734 13143 782 0,'27'-8'29'0,"5"1"83"16,2-5-10-16,5-1-58 15,4 2-28-15,-3-1 2 16,-5 1-4-16,-10 3 7 16,-10 2 21-16,-8 2-10 15,-7 3-22-15,-4 1-10 16,-5 1-1-16,-3 1 1 15,-4-1 0-15,-4 0 1 16,-2 2 0-16,-4 1-1 16,1-1 2-16,1 1 0 15,-1 4-1-15,1-2 1 16,2 6 6-16,2 1 7 16,1 1 11-16,3 1 10 0,5 1-1 15,5-4 6-15,6-2-6 16,3 0-2-16,3-1-8 15,3-5-11-15,4 0-3 16,2-1-7-16,2 0 0 16,-1-2-2-16,2 1 3 15,0 2 5-15,1 0 6 16,5 0-4-16,3 0 3 16,4-2 1-16,-1 1-10 15,-2-2-6-15,-2 0 0 16,-7 5 0-16,-3 1 0 0,-3 3 0 15,-2 4 4-15,-3 3 0 16,-4 3 5-16,-2 51-4 16,-8-59-1-16,0 0 6 15,-3 1 3-15,0-1 3 16,-10 10 6-16,-4-2-6 16,-4 0-2-16,-1-5-9 15,0-2-5-15,4-2-7 16,7-4-129-16,6 1-257 15</inkml:trace>
  <inkml:trace contextRef="#ctx0" brushRef="#br0" timeOffset="-92613.47">29377 13551 569 0,'24'-3'771'16,"-7"-1"-701"-16,-4-1 86 16,-7 1-54-16,-3 3-95 15,-1 2-6-15,-1 3-2 16,-2 5 1-16,-1 2 0 16,-1 3 0-16,-3 2 0 15,-3-1-35-15,-1-1-150 0,-4 2-247 16</inkml:trace>
  <inkml:trace contextRef="#ctx0" brushRef="#br0" timeOffset="-91945.81">30295 12867 673 0,'4'-13'442'16,"-1"1"-216"-16,-1-1-25 16,-2 3-73-16,-2 3-8 15,1 3-40-15,-1 1-39 16,2 2-24-16,-1 1-17 0,-1 3-18 15,-2 5 13-15,-9 9 5 16,-4 9-1-16,-5 13 5 16,-4 9-7-16,0 9 4 15,6 0-1-15,4 2 0 16,5-3-1-16,10-2-5 16,7-7 2-16,6-6 2 15,6-4 1-15,4-10-5 16,0-4-17-16,2-5-5 15,0-7 14-15,0-5 9 16,-5-5-2-16,4-7 6 16,-3-2 1-16,-1-3-2 15,-2-3 1-15,-3-1-7 0,-2 0 8 16,-6 1 1 0,-3 3 8-16,-5 0-6 0,-2 6 3 15,-6-1-6-15,-1 2-1 16,-1 1-6-16,-4 1 2 15,-4-1-3-15,1 4-86 16,-5 2-71-16,-3 5-79 16,-6 2-83-16,-6 7-201 15</inkml:trace>
  <inkml:trace contextRef="#ctx0" brushRef="#br0" timeOffset="-89482.4">25501 15532 976 0,'3'-10'76'0,"-3"0"-18"15,-4 0 42-15,-2 2 16 16,0 3-40-16,0 3-45 15,2 2-8-15,1 0-5 16,0 4 6-16,-5 2 9 16,0 4 1-16,-5 6 5 15,-2 5-17-15,-1 8-8 16,1 5-6-16,0 8 1 16,1 6-7-16,3 4 2 15,5 3 1-15,6 0-3 16,6-4-2-16,7-7 0 0,5-5 2 15,9-7 0-15,6-8 8 16,5-8-7-16,1-5-1 16,-1-5 1-16,-6-4-1 15,-5-4 3-15,-12-1 6 16,-5-1 5-16,-8-4-6 16,-5-4-6-16,-3-5-1 15,-6-5-2-15,0-2-1 16,-4-1 0-16,-1 2 1 15,1 2-1-15,2 4 3 16,1 2 2-16,4 4-2 16,3 0-3-16,5 3-5 15,1-1-7-15,7 0 0 0,11-3-3 16,6 1-4-16,12-1 0 16,2 3 6-16,4-2 7 15,-3 4-1-15,-6 3 1 16,-6 0 0-16,-5 3 4 15,-6 1 1-15,-5 0 1 16,-3 0 0-16,-7 0 10 16,-1 1 7-16,-1-1 45 15,-1 0-2-15,1 0-9 16,-1 0-28-16,1 2-23 16,1-1-24-16,0 3 3 15,0 6 21-15,3 7 0 16,0 9 1-16,1 10 0 15,3 9 2-15,-1 8-2 0,-1 0 4 16,1 1 5-16,-2-8 0 16,1-5 2-16,-1-10-3 15,-2-8-6-15,-1-9 1 16,-1-6 6-16,2-5 13 16,-2-3 2-16,1-3-7 15,1-1-18-15,-1-4-67 16,-1-2-118-16,6-5-228 15,2-7-432-15</inkml:trace>
  <inkml:trace contextRef="#ctx0" brushRef="#br0" timeOffset="-89238.4">26201 15834 1223 0,'6'0'204'15,"-1"-3"-115"-15,-2-3 94 16,-3-3-84-16,4 4-91 16,5-2-8-16,6 0-10 15,7 1-2-15,6 2-81 16,4 3-122-16,-1 5-122 0,-6 6-320 15</inkml:trace>
  <inkml:trace contextRef="#ctx0" brushRef="#br0" timeOffset="-89081.28">26264 16013 926 0,'-2'10'63'0,"5"-4"57"0,-3-5 80 15,2-2-76-15,-1-1-67 16,7 0-41-16,5-4-16 15,4 0-1-15,6 0-80 16,6 1-310-16</inkml:trace>
  <inkml:trace contextRef="#ctx0" brushRef="#br0" timeOffset="-87533.8">27113 16109 872 0,'0'-25'281'16,"-2"3"-100"-16,-4-1 14 15,2 6-80-15,-1 4-73 16,4 6-42-16,-1 4-15 0,2 10-4 16,0 6 19-16,-1 9 11 15,-2 9 0-15,-3 8-1 16,-3 4-1-16,-3 4 1 15,-3 1-6-15,1-2-2 16,0-7-2-16,5-7 1 16,3-12-1-16,4-11 16 15,2-7 27-15,3-8 73 16,-1-8-110-16,1-7-4 16,-2-8-2-16,4-4 1 15,-1-4-3-15,8 2 2 16,2 3-2-16,6 2-2 0,6 6-5 15,0 8-2-15,3 8 1 16,4 9 4-16,-5 8 1 16,2 6-1-16,0 3 2 15,0 7 3-15,-2-1-1 16,0-1 2-16,1 1 0 16,-4-3 1-16,-3-7 0 15,-7-5 2-15,-1-4 16 16,-8-10 6-16,-3-4-19 15,-2-10 21-15,-2-8-2 16,-1-13-4-16,-4-9-7 16,-6-10-13-16,-3-7 4 15,-2-4-4-15,0 3 0 0,-1 1-1 16,3 4 0-16,0 1 0 16,2 3 1-16,-3 0 0 15,0 0-2-15,-1 2 1 16,2-2 0-16,0 1 0 15,4 0-2-15,4 2 2 16,0 5 1-16,4 7 1 16,1 6-4-16,1 8 3 15,-1 6-1-15,1 3 0 16,-1 6 0-16,0 2 0 16,1 5 0-16,-1 3 0 15,1 1-3-15,-1 2-4 16,2 1 4-16,0 1-4 15,0-1 2-15,0 1-2 0,0 1 2 16,0-2 0-16,-1 0 2 16,1 0 2-16,0 0 1 15,-2 0 2-15,2 0-2 16,0 0-1-16,0 0-2 16,-1 0-18-16,1 1-8 15,0 1 2-15,0-1-1 16,1 2 6-16,2 0-3 15,0 1-2-15,5 0 6 16,7 1 13-16,6-3 2 16,10 1-3-16,11-3-11 15,7-3 5-15,12 1-20 0,10-1-13 16,8 1-9-16,203-2 34 16,-226 1 11-1,5 0-2-15,10-1 1 0,3-2 8 16,75-3-3-16,15-4 6 15,17-1 2-15,4-1 3 16,4 0-1-16,-1 2-2 16,-9 3 0-16,-14 2-1 15,-13 1 0-15,-11 3 1 16,-9 1-1-16,-7 1 1 16,-1 2 1-16,-8 2 1 15,-5-4-2-15,-4 1 0 16,-7-1-2-16,-4-4 1 0,-7 0-1 15,2-2 2-15,-1 1 1 16,-1-2-1-16,2 2 0 16,6-3 0-16,3 2 1 15,4-2 1-15,2 4-2 16,-1 1 2-16,-1 1-2 16,-7-2 0-16,-10 3 1 15,-16 0 2-15,-11-1 0 16,-14 0 12-16,-13 2-10 15,-10 1 0-15,-6-2-3 16,-6 2 0-16,-6 1 4 16,-3-2 4-16,-4 4 2 15,-1-2-12-15,-10 1-6 0,-7 1-91 16,-13 2-208-16</inkml:trace>
  <inkml:trace contextRef="#ctx0" brushRef="#br0" timeOffset="-86696.79">27942 15687 913 0,'-3'-11'222'0,"0"0"-64"15,-3-4 26-15,-1 3-24 16,0 2-9-16,2 1-54 15,2 5-43-15,3 2-40 16,0 4-14-16,0-1-19 16,1 6 15-16,2 4 4 15,1 5 10-15,3 9-2 0,2 2 1 16,0 5 2-16,2 0-1 16,0-1-7-16,-2-1 5 15,3-3-5-15,-5-1-1 16,1-2-1-16,-2-6-1 15,-3-4 0-15,1-6 0 16,-2-3-31-16,-2-4-151 16,1 0-73-16,1 2-175 15</inkml:trace>
  <inkml:trace contextRef="#ctx0" brushRef="#br0" timeOffset="-86431.4">28140 15689 1061 0,'13'-9'203'15,"-6"1"-67"-15,-1 4 11 16,-5-1-102-16,1 7-45 16,1 2 0-16,7 4 7 15,7 4 3-15,4 5-1 16,6 5-7-16,2 2-2 15,1 0 2-15,-4 1 0 16,-4 4-2-16,-6-2 0 16,-2 0-52-16,-8-2-111 15,-2-4-115-15,-2-7-343 0</inkml:trace>
  <inkml:trace contextRef="#ctx0" brushRef="#br0" timeOffset="-86199.38">28424 15681 611 0,'2'-15'452'0,"-1"4"-312"15,-2 1 64-15,-2 4-80 16,-1 3-107-16,1 6-9 16,-5 6 10-16,-4 6 10 15,-6 9-5-15,-2 5 0 16,-5 4-5-16,0 2-1 0,-4-3-12 15,4-3-5-15,1-5-2 16,3-2-39-16,5-4-181 16,10-3-135-16</inkml:trace>
  <inkml:trace contextRef="#ctx0" brushRef="#br0" timeOffset="-85834.33">28587 15620 1060 0,'10'-18'194'0,"-1"2"-63"16,-4 0 100-16,-2 2-80 15,-3 7-81-15,1 2-51 16,-1 4-19-16,0 4-18 15,0 5 14-15,3 4 4 16,0 8 18-16,3 7 1 16,0 6 5-16,1 2 0 15,-2 2-6-15,-1-3 1 16,0-2-11-16,1-5-6 16,-2-4 3-16,0-2-4 15,0-6-1-15,2-2 0 0,-1-3 0 16,1-2-87-1,5 0-109-15,4-1-170 0,3-4-653 16</inkml:trace>
  <inkml:trace contextRef="#ctx0" brushRef="#br0" timeOffset="-85166.75">29085 15633 864 0,'0'-8'250'16,"-1"-4"-77"-16,-2 3 15 15,-2-1-35-15,2 4-51 0,2 2-69 16,-1 3-33-16,2 2-12 16,3 4 7-16,2 5 5 15,6 3 9-15,6 7 2 16,5 4-6-16,5 1-1 15,0 2-1-15,-1-3-3 16,-3 0-1-16,-2-3-1 16,-7 1 2-16,-1-5-3 15,-4 0-147-15,-2-3-107 16,-2-2-210-16</inkml:trace>
  <inkml:trace contextRef="#ctx0" brushRef="#br0" timeOffset="-84945.36">29286 15561 1191 0,'5'-7'99'0,"-2"5"-5"16,-5 0 13-16,-4 8-48 16,-3 7-2-16,-5 6-9 15,-2 8-13-15,-6 8-1 16,-5 6-18-16,-1 2-9 15,0 4-4-15,-2-3-3 16,7-6-13-16,4-7-141 16,10-5-111-16,9-9-115 15</inkml:trace>
  <inkml:trace contextRef="#ctx0" brushRef="#br0" timeOffset="-84517.01">29435 15516 995 0,'27'-16'123'15,"2"0"-65"-15,-5 4 54 16,-5 1-58-16,0 7-37 16,-2 7-9-16,-4 3 8 15,-4 9-3-15,-3 5 8 16,-7 4 4-16,-11 5-13 0,-6 0-7 15,0-5-5-15,2-5 1 16,3-7 1-16,8-7 2 16,6-5-1-16,5 0-2 15,6-1 1-15,6-1-1 16,4 2-1-16,7 2 0 16,2-1 0-16,-3 4 1 15,2 2-1-15,-3 1 4 16,-3 2 5-16,-7 3 3 15,-1 1 5-15,-9 2 8 16,-4 2 25-16,-7 5-8 16,-8 1-22-16,-8 3-13 15,-6-1 1-15,-4 1-6 0,0-7-2 16,2-4-60-16,2-4-121 16,8-7-222-16</inkml:trace>
  <inkml:trace contextRef="#ctx0" brushRef="#br0" timeOffset="-84206.71">30117 15533 1148 0,'0'-4'147'0,"0"1"48"16,0-1-48-16,-1 1-98 15,2 4-49-15,-1 1 6 16,5 3-6-16,4 7 18 16,3 5-1-16,3 4-1 15,4 4-12-15,-1 4-1 16,3 0-3-16,-3 2 0 15,-2 2 0-15,-1-2-125 16,-3-5-107-16,-3-3-131 16,0-11-237-16</inkml:trace>
  <inkml:trace contextRef="#ctx0" brushRef="#br0" timeOffset="-84003.2">30357 15513 1127 0,'8'-6'158'16,"-5"1"-6"-16,-3 3-14 16,-4 2-87-16,-6 4-35 15,-4 5-2-15,-3 7-5 16,-7 9-6-16,-5 5-3 16,-1 5-2-16,3 1-77 0,5-4-84 15,8-3-139 1,8-7-343-16</inkml:trace>
  <inkml:trace contextRef="#ctx0" brushRef="#br0" timeOffset="-83584.43">30602 15441 1140 0,'18'-18'47'0,"-5"2"153"16,-6 1-34-16,-6 7-100 15,-2 3-53-15,-9 7-13 0,-4 4 0 16,-7 5 0-16,0 6-11 16,-4 4 7-16,4 1 2 15,7 1 2-15,8-3-3 16,2-1 3-16,8-2 5 15,4 2-5-15,4-1 3 16,4-1 4-16,4 1 1 16,0 1 15-16,6-1 14 15,0 2-14-15,3 0-1 16,1 2-15-16,-4-1-4 16,-4 2-1-16,-6-2 0 15,-7-3-2-15,-6-2 3 16,-9-1 7-16,-10-4-10 0,-12-1-27 15,-8-2-193-15,-6-3-360 16</inkml:trace>
  <inkml:trace contextRef="#ctx0" brushRef="#br0" timeOffset="-83446.35">30529 15507 106 0,'30'-23'1057'0,"6"2"-958"15,1-2 51-15,3 3-87 16,1 5-56-16,5 7-7 16,-1 3-28-16,-2 7-286 0</inkml:trace>
  <inkml:trace contextRef="#ctx0" brushRef="#br0" timeOffset="-83110.34">31201 15445 1265 0,'3'-13'129'0,"0"-1"19"15,0 0 99-15,-3 1-133 16,0 6-93-16,1 5-21 16,3 4-7-16,4 8 7 15,12 4 3-15,9 7 6 16,11 7-8-16,4 4 2 16,3 2-3-16,-5 2-3 15,-6-2 0-15,-5-5-151 16,-7-3-55-16,-6-8-149 15,-9-8-254-15</inkml:trace>
  <inkml:trace contextRef="#ctx0" brushRef="#br0" timeOffset="-82923.49">31558 15398 1173 0,'7'-19'194'15,"-7"5"38"-15,-2 4-34 16,-1 4-125-16,0 6-73 15,-6 5-3-15,-4 10 3 16,-6 10 5-16,-10 10-5 16,-5 13-3-16,-2 4-96 15,3-1-68-15,8-5-41 16,11-6-188-16</inkml:trace>
  <inkml:trace contextRef="#ctx0" brushRef="#br0" timeOffset="-82516.23">31842 15316 1266 0,'17'-26'183'16,"-9"5"-41"-16,-3 4 114 15,-5 3-184-15,0 10-72 16,-5 8-42-16,-5 12 42 15,-3 9 1-15,-5 12 10 16,-2 9-2-16,-1 7 0 16,2 0 1-16,9 1-3 15,4-4-7-15,7-7 10 16,5-3-9-16,10-7 5 0,7-5 2 16,7-5-4-16,5-7 4 15,3-6-8-15,-4-9 6 16,-1-5 4-16,-5-7-2 15,-4-4-3-15,-6-3 0 16,-3 0-1-16,-9-1 8 16,-8 3-12-16,-7 0-1 15,-16 5-13-15,-18 2 7 16,-8 8 1-16,-13 5-52 16,-9 7-119-16,1 6-99 0,5 4-368 15</inkml:trace>
  <inkml:trace contextRef="#ctx0" brushRef="#br0" timeOffset="-76538.65">26394 14729 720 0,'0'-2'132'16,"1"0"20"-16,-1-2-19 15,2 3-52-15,1 1-45 16,0-2-9-16,5-1-25 16,9-1-1-16,8-2 4 15,7-1-5-15,6 0 0 16,0 2 0-16,-1 0 0 15,-9 1 0-15,-10 1 0 16,-5 1 0-16,-8 2-2 16,-5-1-13-16,-6 2-1 0,-4-1 6 15,-4 2 1-15,-7-1 8 16,-2 1-1-16,-3-1 2 16,1 1 1-16,-1-1 0 15,4-1 2-15,1-1 5 16,3 1 18-16,3-3 28 15,5 1 0-15,1-1 8 16,0 1-10-16,3-2 0 16,3 4-39-16,0-1-13 15,2 2-9-15,-1 7 8 16,0 6 1-16,1 5 0 16,-2 8 0-16,1 10 1 15,1 5 2-15,1 2-3 0,0 0 0 16,0-6 2-16,3-6-2 15,1-9 0-15,0-8 0 16,0-6 3 0,1-6 1-16,-2-2 8 0,4-4 15 15,3-2-5-15,8-2-12 16,5-3-6-16,7-1-4 16,2 1 0-16,0 4-1 15,-4 4-2-15,-3 5-2 16,-1 6 1-16,-2 4 2 15,-2 3 1-15,-1 7-2 16,-2 2 3-16,-2 2 0 16,-3 5 0-16,-2-1 0 15,-6-2 3-15,-5 1-2 16,-4-3 3-16,-8-5 3 0,-3-2 2 16,-5-5 3-16,0-6 38 15,1-4 42-15,3-5-21 16,3-6-15-16,2-2 3 15,3 0-36-15,3-1 4 16,3 1-17-16,-1 2-10 16,4 2-1-16,3 1-15 15,-2 2-47-15,2 2-135 16,5 1-7-16,4 1-212 16</inkml:trace>
  <inkml:trace contextRef="#ctx0" brushRef="#br0" timeOffset="-72206.4">26395 17701 851 0,'-5'3'231'0,"2"-6"-25"15,-3-1-50-15,1 0-54 16,2-1-16-16,1 1-13 16,1-2-10-16,2 4-29 15,1 0-34-15,-1-2-2 16,5 4-5-16,1-2-7 15,10 2-3-15,5 2-104 16,7 2-98-16,2 2-62 0,-3 4-60 16</inkml:trace>
  <inkml:trace contextRef="#ctx0" brushRef="#br0" timeOffset="-72024.62">26401 17897 653 0,'12'4'187'16,"0"-4"-12"-16,0-3-29 15,3-3-118-15,1 1-25 16,7-1-3-16,0 1-61 16,1 1-252-16</inkml:trace>
  <inkml:trace contextRef="#ctx0" brushRef="#br0" timeOffset="-71073.56">27211 17545 952 0,'9'-16'189'15,"-1"-4"11"-15,-5 1-42 16,-5 5-57-16,2 4-67 16,-3 6-34-16,-2 8 0 15,-2 10 5-15,-8 12 16 16,-4 10 12-16,-5 13-16 16,0 10 10-16,5 6-18 15,8 6-6-15,10 3-3 16,11 1-4-16,14-5-11 15,12-8-2-15,7-12-61 16,2-13-95-16,2-14-153 16,-3-12-403-16</inkml:trace>
  <inkml:trace contextRef="#ctx0" brushRef="#br0" timeOffset="-70692.31">27565 17783 988 0,'-2'-19'328'0,"-1"-1"-92"15,0 0-57-15,0 1-23 0,0 4-53 16,3 1-46-16,-1 3-57 15,1 6 0-15,0 3 0 16,0 2 0-16,0 0 0 16,0 6 0-16,0 4 0 15,-3 6 0-15,2 7 0 16,-3 2 0-16,4 7 0 16,2-5 0-16,1 2 0 15,3-3 0-15,0 1 0 16,0-7 0-16,0-1 0 15,-2-2 0-15,3-1-3 16,-1-2-167-16,2-5-85 16,1 2-159-16,4-6-458 0</inkml:trace>
  <inkml:trace contextRef="#ctx0" brushRef="#br0" timeOffset="-70414.86">27886 17708 624 0,'2'-9'607'0,"0"0"-365"16,-4-1-44-16,-2 0-25 15,3 7-90-15,1 0-82 16,1 3-1-16,3 4-5 0,4 5 5 15,5 4 5 1,5 3-4-16,6 5-1 0,2 2 4 16,0-3-4-16,1 2-50 15,-5-2-148-15,-3-2-35 16,-3-2-98-16,-4-3-167 16</inkml:trace>
  <inkml:trace contextRef="#ctx0" brushRef="#br0" timeOffset="-70208.26">28099 17701 892 0,'6'-13'325'0,"-5"5"-88"15,-2 2-83-15,-3 2-61 16,-1 2-72-16,-3 4-20 16,-4 6-2-16,-5 7 0 15,-6 5-4-15,-2 7 3 16,-5 7-20-16,6 1-102 15,5-4-35-15,7-2-154 16,9-12-567-16</inkml:trace>
  <inkml:trace contextRef="#ctx0" brushRef="#br0" timeOffset="-69872.5">28445 17660 1067 0,'3'-16'211'0,"-3"1"14"15,-2-1-57-15,1 5-49 16,-1 4-56-16,1 3-46 16,-2 4-16-16,3 2 3 15,-1 6-4-15,-1 4 24 16,-1 5 1-16,2 7-7 15,-1 3 2-15,1 3-5 16,1 0-6-16,0 5-4 16,1-2 1-16,1 0-6 0,-1 1 0 15,-1-5 1-15,3-2-2 16,0-4-6-16,1-11-62 16,2 0-67-16,2-4-58 15,1-5-85-15,4-3-274 16</inkml:trace>
  <inkml:trace contextRef="#ctx0" brushRef="#br0" timeOffset="-69558.32">28775 17723 1067 0,'4'-14'227'15,"0"2"5"-15,-4 0-78 16,0 4-35-16,0 1-47 16,0 5-35-16,0 1-25 15,0 1-12-15,0 3-7 16,3 3 7-16,2 2 0 16,3 5 2-16,1 3 8 15,2 4-9-15,-2 3 5 16,1 1-4-16,0 1-2 15,-1-1-2-15,-2 0-4 16,2-1-87-16,-2-5-75 16,1-3-38-16,3-2-86 0,0-4-121 15</inkml:trace>
  <inkml:trace contextRef="#ctx0" brushRef="#br0" timeOffset="-68859.67">28993 17698 662 0,'7'-10'265'0,"-4"0"-45"16,-3 0-9-16,-2 3-61 15,1 4-74-15,-2 0-59 16,-1 3-16-16,-2 6 6 0,-3 3 15 15,-5 8 1 1,-4 2 1-16,-7 8-7 0,-2 0-13 16,-1 0 1-16,0 1-4 15,5-3-1-15,1 0 1 16,4-4-1-16,4-2 0 16,5-4-16-16,0-3-72 15,6-2-29-15,2-1-98 16,4-4-77-16,9-3-285 15</inkml:trace>
  <inkml:trace contextRef="#ctx0" brushRef="#br0" timeOffset="-68374.02">29159 17678 922 0,'19'-14'215'16,"-3"-5"-4"-16,-4 5-70 15,1 2-56-15,-1 2-50 16,3 3-12-16,2 4-8 16,-1 3 1-16,-1 5-8 15,0 3-5-15,-5 3 1 0,-4 3 0 16,-3 4 1-1,-6 4 1-15,-4 0 1 0,-7 2-6 16,-1-3 3-16,2-4-4 16,1-5 2-16,6-5-2 15,3-6-2-15,3-1-2 16,3 0-5-16,0-1 1 16,3 1 8-16,4-3 0 15,5 0 7-15,6-1-4 16,4 4 19-16,4-4 10 15,-3 4 3-15,-1 1-16 16,-6 2-6-16,-5 4-6 16,-4 2-1-16,-6 0 9 15,-4 2-6-15,-4 3 4 0,-9 4-2 16,-6-1-7-16,-4 1-4 16,-6-1 0-16,3-1-75 15,-1-2-138-15,7 1-152 16,4-5-219-16</inkml:trace>
  <inkml:trace contextRef="#ctx0" brushRef="#br0" timeOffset="-68087.49">29586 17655 901 0,'-3'-8'285'0,"-2"-1"-12"16,1 6-133-16,3-2-62 15,1 4-77-15,0 1-1 16,6 6 0-16,4 0 11 16,7 7 6-16,8 1 0 15,3 8-10-15,5 1-7 16,-1-1-3-16,-7 1-9 15,-3-1-111-15,-7-5-111 16,-6-5-61-16,-2-2-228 16</inkml:trace>
  <inkml:trace contextRef="#ctx0" brushRef="#br0" timeOffset="-67893.56">29825 17648 725 0,'3'-7'339'0,"-2"2"-40"15,-2 0-129-15,-5 5-137 16,-4 4-23-16,-4 5 21 16,-7 5-4-16,-3 9-14 15,-4 5-10-15,0 3-2 16,3 3-1-16,5-2-36 16,4-2-117-16,8-7-221 15</inkml:trace>
  <inkml:trace contextRef="#ctx0" brushRef="#br0" timeOffset="-67427.12">30100 17579 781 0,'-3'2'130'15,"0"-1"-128"-15,0-1 121 16,0 3-74-16,-2 3-10 16,-20 23 35-16,20-25-16 15,1 1-4-15,2-4-33 0,1 4 8 16,-5-3 9-16,6 5-6 16,0-3-2-16,4 3 5 15,4 3-21-15,1 2-2 16,7 2-4-16,2 1 1 15,3 2 7-15,1-2 4 16,-2 3 1-16,1-4 9 16,-1 3-2-16,-2-5 3 15,2 1-13-15,-5-2 7 16,1-1-11-16,-7 0-5 16,0-1 3-16,-3-2-1 15,-5-1-6-15,-2-1 3 16,-3-1 2-16,-1 1 4 0,-4-3-10 15,-2 2-3 1,-3-3-1-16,-4 0-118 0,-5-1-52 16,0-1-43-16,0-4-125 15,5-2-161-15</inkml:trace>
  <inkml:trace contextRef="#ctx0" brushRef="#br0" timeOffset="-67260.47">30125 17635 720 0,'9'-15'229'0,"3"1"-60"0,0 3-26 15,6-2-85-15,4 1-36 16,5 3-17-16,7 2-5 16,0 2-8-16,4 4-183 15,-1 1-368-15</inkml:trace>
  <inkml:trace contextRef="#ctx0" brushRef="#br0" timeOffset="-66993.52">30660 17564 294 0,'-4'-10'861'0,"1"-2"-662"15,2 0 12-15,-1 1-70 16,1 4-61-16,2 4-80 16,1 0-9-16,2 9 9 15,11 4 2-15,7 4 14 16,6 4-8-16,8 6-8 16,2-1-7-16,-4 0-77 15,-3 0-138-15,-5-2-153 16,-10-4-401-16</inkml:trace>
  <inkml:trace contextRef="#ctx0" brushRef="#br0" timeOffset="-66791.41">30906 17561 698 0,'2'-13'298'0,"-2"3"-132"15,0 1 84-15,-2 2-115 16,2 5-127-16,-4 2-6 15,-2 9-2-15,-1 0 3 16,-5 11 10-16,-8 4-10 16,-5 9-3-16,-6 2 0 15,-2 2-38-15,3-5-103 16,5-4-81-16,10-5-187 16</inkml:trace>
  <inkml:trace contextRef="#ctx0" brushRef="#br0" timeOffset="-66359.41">31296 17558 1128 0,'19'-22'157'0,"-3"1"54"16,-8-1-20-16,-3 7-37 15,-2 5-70-15,-5 4-76 16,1 5-8-16,-4 9-3 15,-5 11 3-15,-1 8 4 16,-5 7 0-16,1 9-4 16,0 0 1-16,6-4-1 0,6-2-3 15,3-8 2-15,6-3 0 16,4-5-1-16,1-4 0 16,3-5 1-16,3 1 1 15,-1-6 2-15,0 0-1 16,0-1-1-16,-1-3 0 15,0-3-5-15,0 0 3 16,-1-2 2-16,-3 1 4 16,-3-3 2-16,-4-1 9 15,-2 1-4-15,-4 1-7 16,-4-1-4-16,-3-2-8 16,-6 3 7-16,-4-1-3 15,-3 1 3-15,-4 1-6 16,4 0-138-16,5 2-71 15,7 0-203-15</inkml:trace>
  <inkml:trace contextRef="#ctx0" brushRef="#br0" timeOffset="-66060.87">31621 17430 694 0,'5'-14'365'16,"4"1"-195"-16,4 3 39 16,5 0-127-16,7 7-25 15,5 6-4-15,5 7 28 0,2 10 28 16,0 7-20-16,-4 9-8 16,0 11-24-16,-7 9-57 15,-6 9 0-15,-5 4 0 16,-11 1 0-16,-8-3 0 15,-9-2 0-15,-7-11 0 16,-8-9 0-16,-9-11-56 16,-5-12-155-16,-5-9-125 15,-2-10-432-15</inkml:trace>
  <inkml:trace contextRef="#ctx0" brushRef="#br0" timeOffset="-65593.3">32096 16611 1122 0,'11'-1'247'16,"-1"-2"-62"-16,-6-3-36 15,-1 2-38-15,0 3-62 16,0-1-37-16,-1 5-10 16,-1 7 7-16,5 7 11 15,0 6 3-15,-2 7 9 16,2 6-16-16,-4 2-4 0,-4-3 4 16,1-2-11-1,-1-4 0-15,1-3-5 0,2-5-3 16,1-1 0-16,-2-4-154 15,0-1-113-15,3-3-197 16</inkml:trace>
  <inkml:trace contextRef="#ctx0" brushRef="#br0" timeOffset="-65276.23">32487 16727 1072 0,'18'-7'273'0,"-7"0"3"16,-5 0-88-16,-4 3-83 15,-2 1-53-15,0 3-30 0,-2 1-15 16,1 5-6-16,-1 7 50 16,-1 5-51-16,-1 10 0 15,-9 9 0-15,-4 8 0 16,-11 6 0-16,-7 7 0 15,-8 3 0-15,1-1 0 16,7-5 0-16,6-8 0 16,15-8 0-16,11-8-33 15,9-7-88-15,8-4-55 16,5-3-7-16,4-7-163 16,7 0-388-16</inkml:trace>
  <inkml:trace contextRef="#ctx0" brushRef="#br0" timeOffset="-64893.31">32809 16961 1185 0,'10'-18'217'16,"-7"2"9"-16,-1 6-69 15,-4 4-104-15,1 4-53 16,-4 5 5-16,-2 8-4 15,-4 6 21-15,-2 7 0 0,-2 3-7 16,3 4 5 0,2-1-4-16,5-1-4 0,5-2 5 15,5 3-5-15,3-1-1 16,2 2 1-16,0 0-12 16,2-2 4-16,-2 0-4 15,3-8 5-15,1-1-4 16,-2-1 0-16,0-5 3 15,-1-2-4-15,-5-2 0 16,-2 0 4-16,-4-6-4 16,-1 2 2-16,-5-1-2 15,-7 1-29-15,-7 3-132 16,-9 1-83-16,-3-6-147 16,-3 1-514-16</inkml:trace>
  <inkml:trace contextRef="#ctx0" brushRef="#br0" timeOffset="-64755.44">32690 17093 891 0,'44'-39'239'0,"4"3"-172"16,0 2 69-16,-3 4-60 16,-4 12-61-16,-3 6-15 15,-10 8-97-15,-7 7-271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31T03:43:56.786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3267 1923 632 0,'3'-3'451'0,"0"-1"-271"15,-3 1 31-15,0 0-75 16,0 2-85-16,0 1-31 16,0 0-5-16,0 1-2 15,-3-1 12-15,0 3-8 16,0 0 1-16,0 1 8 16,-2-1 1-16,2 0 8 0,-2-2-10 15,3 0-6-15,-1-1 7 16,2 0-8-16,-1-1 8 15,2-1 9-15,0-2-17 16,2 0-4-16,-1-1-14 16,-1 0-2-16,2-1 0 15,-1 3-8-15,1 0-3 16,-2 3 6-16,2 0-6 16,-4 0 2-16,2 1-12 15,0 4 9-15,0-1 14 16,2 3-13-16,1 2 7 15,-3 1 1-15,0 0 5 0,0-3 6 16,-3-1-5-16,1-3 12 16,-1-2 4-16,0-1 9 15,0-1-1-15,0-2-15 16,-3-1 0-16,-2 0-1 16,1-4-9-16,4 0 0 15,-2-2-4-15,4 0 4 16,1-1-7-16,0 1-4 15,4-1-5-15,1 1 7 16,5 2-3-16,5 0 5 16,0 6 1-16,0 2-8 15,0 2 9-15,-3 4-3 16,-6 4 0-16,4 2 1 0,-7-1-8 16,0 0 6-16,-3 0 9 15,-3-3 3-15,-4 1 7 16,1-3 4-16,-6-2-1 15,-3-2 9-15,0 0-7 16,-3-4 12-16,3 0 5 16,-1-2-19-16,4-2-13 15,3 1 0-15,0-4 0 16,3 0-2-16,6-4-86 16,0 0-91-16,9 0-122 15,4 2-156-15</inkml:trace>
  <inkml:trace contextRef="#ctx0" brushRef="#br0" timeOffset="922.29">4489 1670 929 0,'3'-17'309'0,"-3"-3"-32"0,-3-5-81 16,-3 3-31-1,-1-1-53-15,-1 2-53 0,5 6-59 16,0 2 0-16,0 4 0 15,1 5 0-15,2 3 0 16,0 1 0-16,0 1 0 16,0 0 0-16,2 2 0 15,-2 4 0-15,3 6 0 16,0 7 0-16,6 8 0 16,1 9 0-16,1 10 0 15,-2 5 0-15,4 2 0 16,-1 4 0-16,-1-1 0 15,0-2 0-15,0-1 0 16,-2-5 0-16,-2-3 0 0,-1-3 0 16,-3-6 0-1,-1-8 0-15,-1-6 0 0,-2-7 0 16,1-7 0-16,0-4 0 16,-2-5 0-16,2-2 0 15,0 1 0-15,-1-3 0 16,-1-3 0-16,1-2-110 15,-1-5-179-15,4-5-115 16,5-2-229-16</inkml:trace>
  <inkml:trace contextRef="#ctx0" brushRef="#br0" timeOffset="1317.78">4804 1680 1096 0,'9'-21'46'16,"-1"1"93"-16,-5-1 6 15,-1 2-65-15,1 1 8 16,-3 6-10-16,0 3-1 16,0 6-21-16,0 3-27 15,0 0-8-15,0 2-16 0,0 1-2 16,0 5 29-1,3 3 2-15,-3 11 0 0,3 5-10 16,3 10-9-16,-1 8 2 16,-1 5-9-16,6 1-3 15,-1 1 8-15,2-1-11 16,4-4-2-16,-3-3 0 16,1-3 0-16,-4-6 0 15,2 0 0-15,-3-7 0 16,-2-4 0-16,-3-6 0 15,0-7 0-15,-1-3-59 16,-1-7-32-16,-1-2-69 16,-3-4-141-16,-1 1-108 15</inkml:trace>
  <inkml:trace contextRef="#ctx0" brushRef="#br0" timeOffset="1537.94">4504 2096 967 0,'-9'-4'146'0,"3"-1"-15"16,4-2 6-16,4-3-90 16,8 0-37-16,11 0-4 15,12 0-6-15,10 0 5 16,11 0-5-16,7 2-43 15,2 1-179-15,1 0-364 0</inkml:trace>
  <inkml:trace contextRef="#ctx0" brushRef="#br0" timeOffset="2155.23">5336 1981 1062 0,'-1'-11'144'0,"-5"-3"63"15,-2 0-19-15,-3 0-71 0,0 3-22 16,5 3 0 0,-3 0-57-16,0 3-17 0,5 1 9 15,-1 3-14-15,-1 1-7 16,-4 3-9-16,4 4-5 15,-5 2-1-15,-3 8 3 16,0 4 2-16,0 4 0 16,0 1-1-16,3 2 0 15,1 1-4-15,7-3 6 16,3 0-6-16,3-3 3 16,7-5 3-16,2-4 0 15,0-6 0-15,0-2 4 16,2-6-2-16,0-2 0 15,0-8 8-15,5 0-7 0,-4-6-2 16,3-4 7 0,-4-1-8-16,-3-1 11 0,-3-2-11 15,-4 2 1-15,-2 2 9 16,-4 4-8-16,-1 2 3 16,0 2-5-16,-1 2 1 15,2 5-2-15,-1 2 0 16,2 1-21-16,1 4 12 15,1 2-12-15,-1 5 22 16,3 2 0-16,2 6 1 16,-2 2-4-16,3 4 3 15,0 0-1-15,4-1-1 16,-1 1 2-16,2-5-36 16,0-1-40-16,0-2-50 15,5-4-15-15,-2-3-72 0,5 0-83 16,-1-2-287-16</inkml:trace>
  <inkml:trace contextRef="#ctx0" brushRef="#br0" timeOffset="2622.43">5472 1985 632 0,'-2'-11'382'0,"2"-3"-159"15,0 2-26-15,2-2-95 16,1 3-33-16,6-2-9 16,2 5-9-16,2 0-12 15,2 1-15-15,6 3 0 16,1 6-6-16,1 4-7 15,2 4-2-15,0 3-8 16,-4 4 5-16,0 2-5 16,-5 2-1-16,-5 2 5 15,-4-1-4-15,-4 1 5 0,-3-3-3 16,-7-3-1 0,1-6 17-16,3-4-4 0,-3-6-5 15,3-4 1-15,-2-4-8 16,2-2 5-16,2-5 5 15,2-4-11-15,1-1 18 16,2-5-10-16,4-1-6 16,1-3-4-16,1-1-5 15,2 4 2-15,3 2-25 16,-3 4-90-16,7 7-25 16,-1 6-48-16,3 3-159 15,-1 5-572-15</inkml:trace>
  <inkml:trace contextRef="#ctx0" brushRef="#br0" timeOffset="3721.04">5945 1909 965 0,'-3'-14'195'0,"0"-3"35"15,1 1-92-15,-1 2-45 16,3 3-22-16,2 4-38 16,1 3-32-16,6 5 0 15,4 3 7-15,5 6-6 16,8 4 18-16,-1 6-6 15,-1 6-2-15,-3 3 2 16,-2 5-10-16,-5 1 2 16,-1 2-3-16,-7 0-1 15,0-2 1-15,-3-5-2 16,-1-5 1-16,-2-8 1 16,-2-8 7-16,2-4 46 0,-3-6 25 15,3-5-54-15,-3-4-17 16,0-7-9-16,0-4-1 15,-2-6 0-15,1-4-2 16,-2-1 0-16,3-1-13 16,3 2 3-16,3 3 6 15,4 5-2-15,1 2 5 16,6 6-5-16,2 2-4 16,2 5 7-16,6 5-6 15,1 3 7-15,3 7 3 16,2 3-1-16,-2 4 1 15,-1 4 0-15,-4 3 1 0,1 3-2 16,-7 4 4 0,-6 1-2-16,-3-1 2 0,-5-1-1 15,-3-6 3-15,-2-6-2 16,-1-5 4-16,2-4 25 16,-4-6 16-16,2-4-28 15,0-5-19-15,-2-4-2 16,-1-4 1-16,-1-3-3 15,3-7-2-15,1 2 5 16,4-3-12-16,2 2 7 16,3 1 5-16,4 3-4 15,1 4 3-15,5 1-2 16,-1 6-7-16,5 3 10 16,-1 6-10-16,2 2 4 15,4 10 6-15,-1 1-5 0,-4 4 6 16,-1 3-2-16,-5 5 2 15,-3 0 0-15,-5 5 2 16,-1-1-3-16,-2 0 1 16,-2-2-103-16,1-4-101 15,4-3-105-15,4-6-231 16</inkml:trace>
  <inkml:trace contextRef="#ctx0" brushRef="#br0" timeOffset="4123.63">7007 1875 903 0,'3'-20'277'16,"-3"2"-50"-16,0 1-41 16,-3 2-77-16,-1 5-39 15,1 1 9-15,0 5-43 16,0 2-20-16,-2 3-13 15,-2 6-3-15,-5 6-5 16,-3 7 3-16,-4 11 1 16,-1 6 0-16,2 5-7 15,5 3 4-15,4-6 3 16,6-4-13-16,8-7 5 0,5-8-6 16,3-6 1-16,5-7 9 15,0-5 7 1,0-7-2-16,4-3 13 0,-4-5-6 15,0-4 2-15,-3-4 15 16,-2-1-2-16,-5-6 19 16,-2 1-31-16,-6-3-2 15,-6 0-8-15,-3 2-2 16,-7 4-6-16,-5 4-32 16,0 7-91-16,-3 8-71 15,-3 5-211-15</inkml:trace>
  <inkml:trace contextRef="#ctx0" brushRef="#br0" timeOffset="4942.96">7134 1857 1060 0,'0'-9'139'15,"-2"-1"65"-15,1-2-27 16,-2 1-92-16,3 4-4 16,4-2-30-16,-1 2-30 15,5 4-12-15,6 0-8 16,5 3 15-16,5 3-7 0,2 3 4 15,0 5 6 1,1 3-12-16,0 6 2 0,-5 4 1 16,2 4-7-16,-8 3 8 15,-1 3-11-15,-4 1 5 16,-7-1 5-16,-1-3-9 16,-4-1 2-16,-2-8 0 15,-2-3-2-15,2-8 7 16,2-5 4-16,1-6 19 15,0-3 17-15,0-1-48 16,0-8 0-16,0-2 0 16,0-4 0-16,1-5 0 15,1-4 0-15,2-2 0 16,2-3 0-16,3 2 0 0,0-3 0 16,3 5 0-16,3 3 0 15,-2 3 0 1,4 5-8-16,-1 6-1 0,2 3 5 15,4 4-2-15,-1 5 2 16,2 5 0-16,-1 3-1 16,-5 7 2-16,-1 2 4 15,-4 4-1-15,-6 2 1 16,1 0 0-16,-2 1-1 16,-2 1 0-16,-2-6 4 15,-1 0-4-15,0-1 0 16,0-5 0-16,0-3 0 15,0-1 0-15,0-4-76 0,2-4-90 16,-2 0-32 0,1-4-108-16,1 0-669 0</inkml:trace>
  <inkml:trace contextRef="#ctx0" brushRef="#br0" timeOffset="5270.44">7841 1895 1122 0,'11'-10'208'0,"-7"0"9"16,-1 2-8-16,-1-1-76 0,-2 5-54 16,0 1-19-16,0 3-44 15,-2 0-16-15,2 3-5 16,0 1-1-16,2 3 6 15,-1 6 3-15,1 4-1 16,-1 5 7-16,1 2-9 16,-2 3 0-16,0-1 0 15,0-1 0-15,0-4 0 16,0-2 0-16,0-5 0 16,1-5-2-16,3-3-92 15,1-5-55-15,1-3-90 16,3-4-158-16,1-4-333 0</inkml:trace>
  <inkml:trace contextRef="#ctx0" brushRef="#br0" timeOffset="5469.84">7849 1686 813 0,'1'-16'514'0,"-1"4"-300"16,0-2 44-16,-1 3-98 15,-1 4-72-15,2 2-88 16,-1 2 0-16,1 3 0 16,0 0 0-16,0 5-123 0,1 2-63 15,4 4-157-15,2 5-330 16</inkml:trace>
  <inkml:trace contextRef="#ctx0" brushRef="#br0" timeOffset="6022.14">8190 1813 1159 0,'-3'8'138'0,"2"-4"53"16,1-3-29-16,-2-2-88 16,2 1-19-16,0 0-8 15,2 0-21-15,-2 0 1 16,0 0-10-16,0 0 11 15,0-2 16-15,0-2-25 0,0-1-15 16,0-1-4 0,1-1 0-16,1 1 2 0,-1 0-2 15,1 5-11-15,-1 1-6 16,-1 0-7-16,0 3 14 16,2 1 8-16,-1 2 2 15,1-1 1-15,1 1-1 16,-3-3 0-16,3 1 1 15,1-3 7-15,-4-1 8 16,0-3 2-16,0 0-14 16,3-3 13-16,-3-3-17 15,0-4 0-15,0 0 8 16,0-2-8-16,0 1 6 16,-3 3 8-16,-1 3 2 15,1 0-7-15,3 5-9 0,-2 2 0 16,1 1 0-16,-1 2-4 15,-2 2-3-15,-4 4-3 16,-5 6 8-16,-4 7-3 16,-2 6 1-16,1 4 1 15,5 3-1-15,4-3-7 16,9-2 9-16,9-3 1 16,10-6-2-16,9-2 0 15,8-5-102-15,5-5-105 16,6-4-137-16</inkml:trace>
  <inkml:trace contextRef="#ctx0" brushRef="#br0" timeOffset="7352.86">9749 1672 993 0,'0'-21'283'16,"-4"1"-27"-16,0-1-63 15,-4 1-52-15,5 5-29 16,-2 2-46-16,4 4-63 15,-1 5-3-15,2 4 0 16,0 2 0-16,0 4-16 16,3 7 16-16,2 8 1 15,1 9-1-15,2 9 0 16,3 7 2-16,0 3-2 16,-2-1 3-16,3 0 1 15,-2-4 0-15,-1-5-2 0,1-3-2 16,-2-8 0-16,0-7 0 15,-4-8 0-15,-1-5 0 16,-3-6 0-16,0-2 0 16,0-7 0-16,0-8 0 15,0-6 0-15,-1-8 0 16,-1-10 0-16,1-3 0 16,-1-5 0-16,2 1 0 15,0 1 0-15,0 1 0 16,-1 3 0-16,1 5 0 0,-2-2 0 15,1 5 0-15,-1 1 0 16,2 3 0-16,0 7 0 16,0 6 0-16,0 7 0 15,0 4 0-15,0 4 0 16,0 2 0-16,0 4 0 16,3 3 0-16,3 6 0 15,4 7 0-15,7 7 0 16,8 7 0-16,7 0 0 15,3 7 0-15,5 1 0 16,-2 3 0-16,-2 0 0 16,-5-3 0-16,-7-5 0 15,-6-10 0-15,-5-7 0 16,-5-10 0-16,-5-5 0 16,0-5 0-16,-2-4 0 0,4-8 0 15,0-7 0-15,1-9 0 16,5-12 0-16,2-8 0 15,-1 0 0-15,-1-2 0 16,2 4 0-16,-5 8 0 16,-2 6 0-16,-2 6 0 15,1 4 0-15,-1 2 0 16,-1 2 0-16,0 1 0 16,-2 3 0-16,1-1 0 15,1 4 0-15,-3 3 0 16,3 2 0-16,-3 5 0 15,0 3 0-15,0 4 0 0,2 6 0 16,-1 6 0-16,4 7 0 16,-1 7 0-16,5 5 0 15,-2 1 0-15,4 2 0 16,-1 0 0-16,2 2 0 16,-1-2 0-16,0 0 0 15,0-2 0-15,-2-2 0 16,0-5 0-16,-3-3 0 15,0-3 0-15,-3-5 0 16,0-5 0-16,3-7 0 16,-2-4 0-16,2-4-20 15,5-5-188-15,3-3-180 16,5-6-305-16</inkml:trace>
  <inkml:trace contextRef="#ctx0" brushRef="#br0" timeOffset="7802.9">10633 1925 811 0,'1'11'48'0,"4"-3"143"15,0-1-84-15,3 0-35 16,1-1-9-16,3-2-28 0,1-1-14 15,1-1 0 1,2-5-10-16,-2-2-4 0,-1-3-1 16,1-5 9-16,-4-1-6 15,-1-3 6-15,-2-2 0 16,-2-3-3-16,2 0 8 16,-7-5 3-16,0 2-7 15,-4-1 18-15,-1 5-6 16,-1 3 13-16,0 6 2 15,0 5 1-15,-2 6-27 16,-3 3-9-16,-3 6 3 16,-2 4 1-16,-3 6-12 15,4 5 2-15,-1 4-4 0,2 5 4 16,5 4-4-16,2 0 2 16,5 3-2-16,6-4 0 15,5-3 0-15,5-5 2 16,4-4 0-16,6-6-63 15,4-6-75-15,6-6-80 16,7-5-264-16</inkml:trace>
  <inkml:trace contextRef="#ctx0" brushRef="#br0" timeOffset="8319.49">11171 1785 1125 0,'-6'-22'161'0,"-1"1"72"16,-1 2-84-16,1 3-26 16,-1 5-41-16,1 4-9 15,1 5-57-15,-3 4-13 16,0 7-3-16,-6 6-1 16,-4 7-2-16,-1 9 2 15,1 5 0-15,4 3-2 16,2 2 0-16,5-3 2 15,7-4-6-15,2-6 7 16,5-7 0-16,6-8 2 16,0-6 7-16,2-5 3 15,3-5 0-15,4-7 0 0,0-4-10 16,2-4 3 0,-4-5 1-16,-3-1-1 0,-1-2-3 15,-6 1 8-15,-3 0-8 16,-3 1 16-16,-3 3-13 15,-1 4-5-15,-1 5 0 16,-1 4 0-16,2 4 0 16,-1 2 0-16,1 2 0 15,1 2 0-15,0 2 0 16,0 7 0-16,0 4 0 16,0 4 0-16,3 5 0 15,1 2 0-15,2 0 0 16,4 1 0-16,1 0 0 15,1-1 0-15,1-3-36 16,1-3-86-16,7-3-97 0,-1-5-82 16,6-6-328-16</inkml:trace>
  <inkml:trace contextRef="#ctx0" brushRef="#br0" timeOffset="8872.53">11426 1762 1104 0,'2'-20'195'16,"-2"-1"47"-16,1 0-81 16,1 4-20-16,2 1-46 15,1 6-33-15,4 2-48 16,0 3-4-16,4 5 1 15,8 3 1-15,6 8-12 16,4 3 0-16,2 9 0 16,0 3 0-16,-5 6 0 15,-4 4 0-15,-9 1 0 16,-3-1 0-16,-6-2 0 16,-5-3 0-16,-2-5 0 15,-4-6 0-15,-1-6 0 16,1-7 0-16,-1-3 0 15,-2-7 0-15,3-5 0 0,1-5 0 16,1-7 0-16,0-7 0 16,7-6 0-16,4-6 0 15,4-3 0-15,6 1 0 16,0 4 0-16,7 8 0 16,1 9 0-16,2 7 0 15,2 7 0-15,3 6 0 16,-1 8 0-16,0 6 0 15,-1 6 0-15,-6 6 0 16,-4 5 0-16,-6 5 0 16,-6 0 0-16,-2 3 0 15,-5-6 0-15,-2-5 0 0,0-6 0 16,0-5 0 0,1-9-170-16,1-4-118 0,-2-4-179 15</inkml:trace>
  <inkml:trace contextRef="#ctx0" brushRef="#br0" timeOffset="13751.17">8808 4126 1148 0,'0'-3'237'16,"0"-3"-35"-16,-3 0-84 16,3 0 0-16,0 1-62 15,0 1-18-15,0 3-6 16,3-1-13-16,0 1-14 15,-1 1-5-15,2 0-4 16,5 3-3-16,3 1-2 0,3 3 5 16,7 5 2-16,2 8 2 15,3 5-1-15,-2 4 2 16,-4 5-1-16,-3 1 0 16,-4 0 0-16,-6 1 0 15,-5-2 3-15,-6-4 0 16,-2-2-1-16,-4-7 0 15,-2-5 5-15,5-4-2 16,0-6 11-16,2-5 12 16,1-4 6-16,0-4-34 15,0-6 0-15,0-2 0 16,1-8 0-16,5-2 0 0,3-3 0 16,7-1 0-16,1-2 0 15,5 0 0-15,-1 2 0 16,0 0 0-16,-3 4 0 15,-3 2 0-15,-3 4 0 16,-6 3 0-16,2 2 0 16,-4 3 0-16,1 4 0 15,-2 1 0-15,0 3 0 16,0 5 0-16,0-1 0 16,-2 2 0-16,-1 4 0 15,-3 4 0-15,1 6 0 16,-1 3 0-16,-1 4 0 15,1 0 0-15,2 0 0 16,1-4 0-16,1 2 0 16,4-1 0-16,1 2 0 0,3 0 0 15,0 1 0-15,4-2 0 16,-1-1-9-16,7-4-138 16,-1-2-89-16,6-6-157 15,4-3-372-15</inkml:trace>
  <inkml:trace contextRef="#ctx0" brushRef="#br0" timeOffset="14215.73">9466 4514 1312 0,'6'-7'183'0,"-5"-2"60"0,-1 1-48 15,0 2-81 1,0-1-114-16,0 3 0 0,0 1 0 16,0 3 0-16,0 1 0 15,0 1 0-15,0 4 0 16,2 2 0-16,1 8 0 16,0 4 0-16,0 4 0 15,3 2 0-15,-2 0 0 16,1-6 0-16,-1-3 0 15,2-4 0-15,-4-3 0 16,-1-5 0-16,-1-1 0 16,0-3-26-16,0-1-218 0,3 3-129 15,2-2-417-15</inkml:trace>
  <inkml:trace contextRef="#ctx0" brushRef="#br0" timeOffset="14523.44">10039 4549 1054 0,'19'-6'167'16,"-5"-1"92"-16,-7 1-160 15,-5 3-57-15,-1 3-11 16,-1-2 10-16,0 2 9 15,0 0 20-15,0 0 1 0,0 0-7 16,-1-1 5-16,2 1-39 16,-1-1-30-16,2 1 0 15,-1 0 0-15,2 0 0 16,1 1 0-16,1 2 0 16,3 1 0-16,-1 2 0 15,3 4-35-15,-5 0-79 16,-4 3-107-16,-5 3-154 15</inkml:trace>
  <inkml:trace contextRef="#ctx0" brushRef="#br0" timeOffset="15399.26">11343 4044 1150 0,'10'-13'255'0,"-4"-4"-15"15,-4-1-48-15,-2 1-88 16,1 0-30-16,2 3-46 0,0 4-24 16,2 4-4-16,5 4-11 15,4 6 5-15,8 7 0 16,-1 8-2-16,9 10-6 15,-3 9 13-15,-5 8 1 16,-4 4 0-16,-8 0 0 16,-4 0 3-16,-3-2-3 15,-3-4 1-15,-3-7-1 16,0-8 0-16,-1-9 1 16,2-8 3-16,2-8 21 15,0-6-13-15,2-3-12 16,1-5 0-16,0-9 0 15,4-6 0-15,3-7 0 16,4-8 0-16,4-2 0 16,1-4 0-16,2 2 0 0,0 2 0 15,-4 6 0-15,-3 4 0 16,-3 6 0-16,-4 5 0 16,-2 4 0-16,-5 4 0 15,0 3 0-15,0 6 0 16,0 2 0-16,0 2 0 15,0 8 0-15,-3 6 0 16,0 9 0-16,0 8 0 16,-2 9 0-16,1 4 0 15,1 3 0-15,1-2 0 0,2-4 0 16,2-3 0-16,2-8 0 16,2-2 0-16,5-4-109 15,7-3-98-15,7-6-88 16,12-3-217-16</inkml:trace>
  <inkml:trace contextRef="#ctx0" brushRef="#br0" timeOffset="15782.67">12090 4349 1170 0,'14'-13'261'0,"-2"-1"-102"15,-2 3-73-15,23-5-48 16,-29 17-17-16,2 2-7 16,-1 0-4-16,-2 1-3 15,10 6-6-15,-7 3 4 16,-3 4 0-16,-4 5 2 15,-8 5 1-15,-6 3-5 16,-5 2-2-16,-5-2 0 16,6-3-1-16,4-9-2 0,3-5 0 15,9-9-3 1,6-3 5-16,12-2 8 0,8-1-5 16,13-3-3-16,8 0-3 15,5 0-67-15,-1-2-59 16,-4 3-98-16,-6 0-263 15</inkml:trace>
  <inkml:trace contextRef="#ctx0" brushRef="#br0" timeOffset="16008.98">12832 4414 757 0,'13'0'496'0,"-1"-2"-329"16,-2-1 35-16,-3 2-140 15,-3 2-25-15,2 2-18 16,1 4-13-16,-1 3-2 16,-1 2-4-16,-4 3-106 15,-2 3-175-15,-7 2-482 16</inkml:trace>
  <inkml:trace contextRef="#ctx0" brushRef="#br0" timeOffset="16833.45">14209 3929 223 0,'10'-17'1049'15,"-5"1"-815"-15,-1 2-40 16,-1 1-33-16,-1 5-98 0,1 2-60 16,1 4-3-16,5 5-2 15,3 5 0-15,3 7 2 16,3 6 0-16,1 8 1 15,-4 5 3-15,-3 6-4 16,-6 2 0-16,-6 0 1 16,0-6 0-16,-5-7-2 15,2-10 2-15,2-8 2 16,1-6 17-16,1-7 4 16,5-6-1-16,5-6-22 15,2-6-1-15,5-9 2 16,5-3-2-16,-1-4 0 15,-2 1 0-15,-1-3 1 0,-6 4-1 16,-1 5 3 0,-4 4 10-16,-4 6 12 0,-1 6-23 15,-1 6-2-15,-2 3 0 16,-2 4 0-16,-1 4 0 16,-1 6 0-16,-4 7 0 15,-2 9 0-15,2 7 0 16,-1 7 0-16,2 1 0 15,1 3 0-15,5-5 0 16,5-4 0-16,6-3-61 16,5-6-70-16,8-3-89 15,5-1-117-15,3-6-176 0</inkml:trace>
  <inkml:trace contextRef="#ctx0" brushRef="#br0" timeOffset="17331.25">14853 4234 1108 0,'11'-17'261'0,"-1"-1"-32"0,1 0-129 15,3 3-33 1,0 1-18-16,2 5-38 0,1 4-6 16,5 7 0-16,-1 2-2 15,-1 6-1-15,-3 2-1 16,-3 3-1-16,-2 2 1 16,-9 1 2-16,-5 3-3 15,-5 1 0-15,-8 0-2 16,-3-1-12-16,0-4-2 15,2-5 5-15,5-4-3 16,7-5 10-16,2-4-1 16,4-1-1-16,1 2-3 15,1-2 3-15,1 2 5 0,3 2-2 16,3 1 2-16,1 3 1 16,3 2 0-16,0 2 1 15,0 3 0-15,-5 0 1 16,-2 3-1-16,-5 1 1 15,-5-1 6-15,-1-1-3 16,-4-1-5-16,-4-3-7 16,-2-2-127-16,-1-3-161 15,-2-5-398-15</inkml:trace>
  <inkml:trace contextRef="#ctx0" brushRef="#br0" timeOffset="17839.23">15623 4229 1189 0,'2'5'175'0,"2"-2"-23"15,-1-1 12-15,-2-2-66 16,1 0-44-16,-1 1-37 15,-1 1-17-15,-1 0-6 16,1 0-5-16,-2 1 9 16,1 0 2-16,-2-1 1 15,3-2 4-15,0 2 3 16,0-2 2-16,0 0 6 16,0-2-4-16,3 1-5 15,-2 1-7-15,2 0-16 16,2 1 9-16,4 4 6 0,3 0 1 15,3 2 0 1,1 3-1-16,-2 2-1 0,-4 3 2 16,-3 0-51-16,-7 4-89 15,-10 0-88-15,-5 2-296 16</inkml:trace>
  <inkml:trace contextRef="#ctx0" brushRef="#br0" timeOffset="18319.93">17421 4394 1276 0,'6'-3'208'0,"-2"0"-8"15,-2 2-38-15,-1-1-113 16,1 1-41-16,-2 1-8 15,0 0-9-15,3 0-41 16,6 0-78-16,1 0-41 16,8 1-72-16,8-1-97 15</inkml:trace>
  <inkml:trace contextRef="#ctx0" brushRef="#br0" timeOffset="18513.99">18097 4392 1384 0,'15'-3'141'16,"-2"-1"-102"-16,-6 0 42 16,0-3-78-16,2 4-3 15,5-1-127-15,3 1-205 16,8-1-621-16</inkml:trace>
  <inkml:trace contextRef="#ctx0" brushRef="#br0" timeOffset="18802.11">18852 4411 1417 0,'6'3'211'15,"-3"-3"-15"-15,1-5-36 16,-3-2-103-16,1 0-57 15,1 0-17-15,0-1-201 16,5 1-341-16</inkml:trace>
  <inkml:trace contextRef="#ctx0" brushRef="#br0" timeOffset="19524.75">19595 4319 1180 0,'6'-1'106'15,"-2"-1"-49"-15,-3 2-22 16,-1 0-21-16,0 0 2 16,0 2 2-16,-1-2 11 15,1 0 5-15,0 0 19 16,0 0 22-16,0-2 6 15,1 0-5-15,1 0-23 16,0-2-8-16,-1-1-20 0,1 1-7 16,-1 0-7-16,1 1-1 15,-2 0-7-15,0 0 2 16,1 2-3-16,-1 2-1 16,0-1 5-16,0 0-5 15,0 2-1-15,-1-2 10 16,1 0-3-16,0-2 0 15,1 2-7-15,-1 0-6 16,2 0-1-16,-1 2-6 16,5 1 8-16,3-1 3 15,3 3 2-15,2 2-4 16,-1 1-4-16,-3 4 2 0,-4-1 6 16,-4 3-5-16,-5 0-25 15,-2 1-69-15,-4-2-25 16,-1-3-111-16,-5-1-225 15</inkml:trace>
  <inkml:trace contextRef="#ctx0" brushRef="#br0" timeOffset="20531.75">20171 3777 881 0,'0'-8'436'15,"0"-2"-220"-15,1 0-41 16,-1 0-29-16,0 5-87 0,3 2-39 15,2 2-20 1,2 2-3-16,8 3 3 0,6 2 3 16,4 4 1-16,8 8 5 15,-2 3 1-15,0 7-6 16,-3 4-4-16,-4 8 1 16,-5 5 1-16,-9 6-1 15,-5 0 0-15,-8-1-1 16,-3-3 7-16,-3-12-6 15,0-8 2-15,2-10-1 16,3-8 10-16,3-8 45 16,1-2-57-16,1-5 0 15,1-5 0-15,0-5 0 16,-1-5 0-16,2-6 0 0,3-3 0 16,1-4 0-16,4-3 0 15,5-3 0-15,1-1 0 16,3 0 0-16,4 2 0 15,-3 3 0-15,0 4 0 16,-5 5 0-16,-2 0 0 16,-5 5 0-16,-4 5 0 15,-1 3 0-15,-3 4 0 16,-1 4 0-16,-1 2 0 16,-2 2 0-16,2 2 0 15,-1 3 0-15,1-1 0 16,1-1 0-16,-2 1 0 15,2 0 0-15,-3 6 0 16,-2 4 0-16,-1 8 0 16,-1 5 0-16,-6 9 0 0,4 6 0 15,1-1 0-15,2 5 0 16,6-2 0-16,11 0 0 16,4-5 0-16,7-1 0 15,5-4-78-15,6-1-63 16,1-5-61-16,0-4-100 15,-1-5-167-15</inkml:trace>
  <inkml:trace contextRef="#ctx0" brushRef="#br0" timeOffset="21079.48">20972 4052 1096 0,'9'-11'258'0,"2"1"-54"16,2-1 19-16,-1 0-148 16,-1 4-31-16,5 3-22 15,4 2-7-15,1 5-1 16,0 3-3-16,3 3-4 0,-3 7-4 15,-3 0 0 1,-2 6 3-16,-5 2-4 0,-5 1 1 16,-2 1-1-16,-7-1 0 15,-1-1 1-15,-1-7 2 16,-1-4-1-16,2-8 9 16,2-3 19-16,2-5-32 15,0-4 0-15,2-5 0 16,2-4 0-16,5-8 0 15,6-6 0-15,3-1 0 16,7 0 0-16,2 1 0 16,3 8 0-16,1 6 0 15,2 7 0-15,2 3 0 16,0 7 0-16,1 5 0 16,-5 4 0-16,-2 4 0 0,-5 3 0 15,-4 4 0-15,-4 0 0 16,-3 3 0-16,-6-1 0 15,-2 1 0-15,-7-4 0 16,1-4 0-16,-4-2-74 16,-1-3-194-16,-4-1-157 15</inkml:trace>
  <inkml:trace contextRef="#ctx0" brushRef="#br0" timeOffset="23646.03">8295 8135 860 0,'3'-9'212'15,"-3"-2"18"-15,0 0-22 16,-3 1-50-16,1 0 7 16,-1 1-60-16,2 1-10 15,-2 2-81-15,1 1-14 16,2 0 0-16,0 5 0 16,0-2 0-16,0 0 0 15,2 4 0-15,-2-2 0 16,1 0 0-16,-1 0 0 15,0 2 0-15,2-2 0 0,-2 0 0 16,1 3 0-16,1 0 0 16,-1 3 0-16,1 5 0 15,1 7 0-15,1 11 0 16,1 8 0-16,2 8 0 16,1 4 0-16,3 2 0 15,0 0 0-15,3 3 0 16,-1-1 0-16,-1-1 0 15,-2-1 0-15,-1-5 0 16,-3-5 0-16,-1-7 0 16,-2-9 0-16,-2-10 0 15,1-7 0-15,-2-3 0 0,-2-4 0 16,2-1 0 0,0-1 0-16,0-1-33 0,2 1-181 15,-1-4-168-15,3-3-189 16</inkml:trace>
  <inkml:trace contextRef="#ctx0" brushRef="#br0" timeOffset="24111.14">8571 8209 997 0,'7'-21'132'16,"1"-1"122"-16,-4 3-18 15,-2 1-73-15,-1 6-32 16,2 3-35-16,-1 2-58 16,-1 4-38-16,-1 0 0 15,2 3 0-15,-2-1 0 16,0 1 0-16,0 1 0 15,0 1 0-15,0-1 0 16,0 1 0-16,0 2 0 16,0 7 0-16,1 5 0 15,1 7 0-15,1 9 0 16,4 7 0-16,2 2 0 16,2 2 0-16,0 2 0 0,1 0 0 15,-1 0 0-15,2-2 0 16,-4-3 0-16,0-4 0 15,-2-4 0-15,-2-7 0 16,-2-3 0-16,0-8 0 16,0-5 0-16,-3-3 0 15,0-3-66-15,-3-2-86 16,3-2-47-16,-3-1-186 16,-2-3-525-16</inkml:trace>
  <inkml:trace contextRef="#ctx0" brushRef="#br0" timeOffset="24453.69">8289 8482 650 0,'-3'0'377'16,"1"0"-188"-16,4-3-49 16,1 1-85-16,-2 1-38 15,7 0-5-15,8-2 26 0,6 2-6 16,8-2-2-16,8 0 7 16,4 0-19-16,-1 2-9 15,1-2-2-15,-6-1-5 16,-9 4-2-16,-8-2 2 15,-7 1-2-15,-6 1 0 16,-4 0-3-16,-2 0-59 16,0 1-98-16,1 1-80 15,4-2-292-15</inkml:trace>
  <inkml:trace contextRef="#ctx0" brushRef="#br0" timeOffset="25443.62">9976 8325 817 0,'-1'1'215'0,"2"-1"14"16,-1-1-63-16,2 1-25 0,-2-1-42 16,1-1-10-16,1 2-6 15,-2-1-31-15,1 1-31 16,1 0-4-16,-1 0-6 16,1-1-11-16,1 1 0 15,0 0-13-15,7-1 13 16,5-3 1-16,10 3 0 15,7-2-2-15,5 0-71 16,0 1-78-16,-4 0-16 16,-7 4-109-16,-7 0-188 15</inkml:trace>
  <inkml:trace contextRef="#ctx0" brushRef="#br0" timeOffset="25721.96">10031 8517 469 0,'12'0'404'16,"3"-1"-174"-16,3-2-39 16,3 0-59-16,4 0-17 15,2-3-42-15,3 2-12 16,-3-1-5-16,0 1-4 0,-3-2-10 15,-5 1-17-15,-5 3-11 16,-5-1-10-16,-1 3-4 16,-8 0 0-16,-3 0-58 15,3 2-125-15,-1-2-171 16,-3 2-370-16</inkml:trace>
  <inkml:trace contextRef="#ctx0" brushRef="#br0" timeOffset="27077.42">13206 7226 1101 0,'2'-14'202'0,"-2"-3"67"0,-3-4-90 16,-3 0-17-1,-3 2-60-15,6 1-70 0,-2 4-32 16,2 4 0-16,2 3 0 16,-1 3 0-16,4 2 0 15,-1 1 0-15,2 0 0 16,-1 1 0-16,-1 0 0 16,1 0 0-16,-1 0 0 15,1 2 0-15,-2 4 0 16,3 6 0-16,0 8 0 15,1 6 0-15,1 6 0 16,-1 5 0-16,4 3 0 16,-2 2 0-16,2 2 0 0,0-2 0 15,1 0 0 1,0-4 0-16,0-4 0 0,0-4 0 16,-3-6 0-1,-3-6 0-15,3-4 0 0,-5-5 0 16,-1-5 0-16,2-2 0 15,-2-2 0-15,0 0 0 16,0 0-280-16,1-2-185 16,-5 4-708-16</inkml:trace>
  <inkml:trace contextRef="#ctx0" brushRef="#br0" timeOffset="28278.39">11346 8696 550 0,'-30'10'187'0,"3"-3"-60"16,0-1 30-16,3-3-46 15,4-3 9-15,3 3-31 16,-1-3-33-16,3 0-6 16,0 0-2-16,2 1-27 15,1 0-10-15,5 1-4 16,-1-1 1-16,5-1 18 15,3 0 18-15,1 0 3 16,1 0-15-16,1 0-23 16,2-1-9-16,1 2-4 15,7 1 3-15,8 2 2 16,12 2-1-16,14 1 1 16,10-2 0-16,13-1 0 0,12-1 1 15,11-4-1-15,17-5 4 16,20-3-5-16,15-6-4 15,13 1 2-15,18-3 2 16,9 1 4-16,4 4-3 16,17-1-1-16,12 2-1 15,19 0-1-15,17-5 2 16,19-1 4-16,15-3-4 16,16-2-4-16,7-2 4 15,0 0 6-15,-2 1-6 16,-10 4 0-16,-17 2 0 0,-19 7 0 15,-16 3 1-15,-19 0-1 16,-19 1-1-16,-17-3-3 16,-14 1 4-16,-21-2 1 15,-26-1 0-15,-24 1 1 16,-27 0-2-16,-28 3 0 16,-21 2 2-16,-13 2 2 15,-11 1-3-15,-2-1-1 16,1 0 0-16,1-1 0 15,4 0 0-15,1-2 0 16,-1 1 0-16,1 1 1 16,-2-1-1-16,-4 3 0 15,1 0-1-15,-4 2-1 0,-2 0 2 16,1 0-1-16,-2 0 1 16,0 0-2-16,0 0 2 15,0 0 0-15,-2 2 3 16,2-2-1-16,-1 0 4 15,-1 0-3-15,2 0 4 16,-1 1-2-16,1-1-2 16,-2 0-3-16,2 1-1 15,-1-1-1-15,1 0 1 16,0 0 2-16,0 0-1 16,0-1 0-16,0 1-5 15,-2 1 4-15,-2 3-32 16,-2-2-91-16,-3 3-115 15,-3 1-238-15</inkml:trace>
  <inkml:trace contextRef="#ctx0" brushRef="#br0" timeOffset="29626.85">12812 9808 832 0,'-7'3'151'16,"-3"-2"26"-16,1-1 9 0,-2-1-79 15,5 1-5-15,0-1-31 16,3 1-24-16,3 0-9 16,0 0-2-16,2 0-5 15,2 1-8-15,-3-1-5 16,4-1-10-16,4-1-8 16,10-1 4-16,11-3-3 15,9-1-1-15,12-2 4 16,4 2-4-16,-1 1 0 15,-2 2-2-15,-3-2 1 16,-3 1 1-16,-2-1-3 16,-4-3-34-16,-3 0-42 15,-1-1-4-15,-6 0-15 0,-5 2-31 16,-8 2-13 0,-6 2-43-16,-8 5-25 0,-7 4 49 15,-11 0-203-15</inkml:trace>
  <inkml:trace contextRef="#ctx0" brushRef="#br0" timeOffset="30714.33">12769 9874 542 0,'-3'-3'219'16,"-1"-2"-39"-16,-2 1-38 15,0 2-29-15,1-2 12 16,1 2-38-16,1 0 5 16,-3-1-16-16,3 2 2 15,3-2 7-15,-3 2 25 16,1-3-44-16,2 3-4 15,-1 1-2-15,-1-3-50 16,1 2-10-16,-2 0 0 16,0-2 0-16,0 0 0 0,0 1 0 15,1 1 0 1,1 1 0-16,1 1 0 0,1 1 0 16,1-1 0-16,-1 1 0 15,-1-1 0-15,3 3 0 16,2 4 0-16,4 3 0 15,7 6 0-15,8 4 0 16,7 4 0-16,8 4 0 16,6-2 0-16,6 2 0 15,1-1 0-15,0-1 0 16,0 0 0-16,-7-2 0 16,-5-2 0-16,-8-3 0 15,-11-4 0-15,-5-3 0 16,-5-5 0-16,-7-2 0 0,0-4 0 15,-2-1 0-15,-2-2 0 16,0-1 0-16,1 2 0 16,-1 0 0-16,0-3 0 15,0 3 0-15,-1 0 0 16,1 3 0-16,0-3 0 16,-2 2 0-16,1 2 0 15,-3 5 0-15,-4 5 0 16,-1 4 0-16,-6 7 0 15,-3 4 0-15,-4 3 0 16,-6 3 0-16,-2 4 0 16,-3-2 0-16,-3 2 0 15,0-5 0-15,2-1 0 0,1-3 0 16,0-3 0-16,3-2 0 16,2-2 0-16,3-2 0 15,-1-2 0-15,7-6 0 16,4-1 0-16,6-5 0 15,3-2 0-15,5-3 0 16,-1-1 0-16,2 1 0 16,0-1 0-16,0 1 0 15,0-2 0-15,2 1 0 16,-1 0 0-16,5 2 0 16,3 3 0-16,8 0 0 15,11-2 0-15,10-3 0 16,10-4 0-16,6-2 0 15,6-4 0-15,-1 1 0 0,-4-2 0 16,-5 1 0-16,-7 2 0 16,-9 1 0-16,-11 2 0 15,-7 3 0-15,-7-2 0 16,-6 3 0-16,-1 0 0 16,-2 0 0-16,-2 0 0 15,2 1 0-15,0-2 0 16,-1 1 0-16,1 0 0 15,1 0 0-15,-1 0 0 16,0 0 0-16,0 0 0 16,0 0-4-16,-1 0-113 15,1-1-95-15,-2 0-150 16,-1-4-386-16</inkml:trace>
  <inkml:trace contextRef="#ctx0" brushRef="#br0" timeOffset="33889.81">14536 9400 768 0,'3'-2'159'0,"-2"-1"53"15,-1 1-21-15,-1-1-49 0,-1 0-28 16,1-2-11-1,-1-2 13-15,-1-1-35 0,1-1-11 16,1 2-16-16,-2 0-17 16,1 2-37-16,-2 3 0 15,3 1 0-15,1 1 0 16,-2 0 0-16,4 0 0 16,-4 0 0-16,2 0 0 15,2 0 0-15,-1 0 0 16,-1 0 0-16,3 0 0 15,-2 0 0-15,1 0 0 16,-2 0 0-16,0 0 0 16,0 0 0-16,-2 3 0 0,2-2 0 15,-1 4 0 1,1 7 0-16,1 3 0 0,1 9 0 16,1 9 0-16,3 5 0 15,2 6 0-15,3 1 0 16,1 1 0-16,0 1 0 15,2-3 0-15,-5-5 0 16,0-4 0-16,-1-7 0 16,-3-6 0-16,-2-8 0 15,-1-5 0-15,-2-4 0 16,1-2 0-16,-1-3 0 16,-1 0 0-16,1 0-41 15,-2 1-225-15,-1 2-113 16,-3 5-337-16</inkml:trace>
  <inkml:trace contextRef="#ctx0" brushRef="#br0" timeOffset="34541.05">14261 10296 788 0,'-9'1'237'0,"0"-1"-135"0,0-1 113 16,0-1-91-16,-1 0-25 16,1 2-41-16,1 0 14 15,1-2-26-15,2 2-13 16,2 0 5-16,-1 0-14 16,3 0-8-16,1 0-9 15,1 2-7-15,1-2-4 16,3 2-12-16,6 0 16 15,17-1 11-15,29-1-3 16,27-7-8-16,26-1-3 16,23-6 2-16,14-4 1 15,6-3 1-15,0 0 1 16,-5 2-2-16,-15 3 4 0,-22 3-4 16,-26 4 0-16,-29 4-7 15,-22 2-16-15,-17 2-39 16,-13 2-5-16,-8 3 19 15,-7 4-106-15,-11 2-234 16</inkml:trace>
  <inkml:trace contextRef="#ctx0" brushRef="#br0" timeOffset="35440.68">14625 10862 868 0,'2'-5'275'0,"-1"-2"-72"16,2 0 1-16,-1 0-92 15,-1 2-66-15,5 0-27 0,6 2-18 16,9 2 7-16,9 1 3 15,8 4-1-15,4 6 0 16,-1 5-4-16,-4 7 1 16,-12 4-1-16,-4 5 0 15,-10 4-2-15,-6 2 0 16,-6 2 0-16,-9-5 0 16,-1-4 1-16,-2-6-4 15,4-7 0-15,3-7 7 16,3-8 26-16,3-3 49 15,3-7-51-15,4-5-32 16,6-8-4-16,6-9 4 16,6-4 0-16,6-3 0 15,-1-2 4-15,0 1-4 16,-3 3 3-16,-5 1 4 0,-5 0-1 16,-4 2 8-16,-4 4 12 15,-3 1-7-15,-3 6-19 16,-2 8 0-16,-1 4 0 15,-1 6 0-15,-1 6 0 16,-4 9 0-16,-7 5 0 16,-2 8 0-16,-4 8 0 15,-2 5 0-15,1 1 0 16,8-1 0-16,4-1 0 16,6-2 0-16,5-2 0 15,4-2 0-15,4-3 0 16,3-1 0-16,3-5 0 0,1-2-89 15,2-5-89-15,0-2-23 16,4-4-210-16</inkml:trace>
  <inkml:trace contextRef="#ctx0" brushRef="#br0" timeOffset="35988.87">15305 11208 976 0,'8'0'178'16,"0"-1"-29"-16,-1-2-96 15,3-2-20-15,8 2 12 16,3-3 0-16,4-1-10 16,2 0 0-16,-3 0-1 15,-7 2 16-15,-7-1 7 0,-4 4-9 16,-5 0 1-16,-1 4-19 15,-4 0-7-15,2 0-23 16,4 0-18-16,-2 3 8 16,1 2 9-16,1 8 2 15,1 3-1-15,-2 5 3 16,4 2-1-16,-2-2 9 16,0 0-5-16,0 0 6 15,0-1 0-15,-2 0-3 16,-1 1-2-16,-1 0 2 15,-2-2-1-15,-2 2 1 16,-1-2-2-16,-1-3 1 16,-2-1-1-16,-1-7 2 15,-3-3-3-15,-1-1-6 16,-3-7-76-16,-7-4-169 0,-2-7-204 16</inkml:trace>
  <inkml:trace contextRef="#ctx0" brushRef="#br0" timeOffset="36251.28">15410 10960 1246 0,'21'-6'309'0,"-5"1"-203"16,-7 3 147-16,-7 1-120 0,-1 2-133 15,-1 1 0-15,-1 0 0 16,1 0 0-16,0-1 0 16,-2 0 0-16,2-1 0 15,0 0 0-15,0 0 0 16,0-1 0-16,0 1 0 16,0-1-77-16,-5 2-220 15,-5 2-215-15</inkml:trace>
  <inkml:trace contextRef="#ctx0" brushRef="#br0" timeOffset="37622.06">12647 11659 893 0,'-3'-2'99'0,"-3"-1"129"16,4 0-89-16,2 1-59 16,2 1-22-16,-2 0-32 15,3 0 4-15,1-1-18 16,2 0-12-16,8-4-1 16,8-1 1-16,8 0 0 15,4 0 0-15,2 1 0 16,-8 2 0-16,-5 4-1 15,-10-2-3-15,-4 4 1 16,-6-1 3-16,-2 2 1 16,2 2 0-16,-1 1 1 0,4 6 2 15,0 2 0 1,3 2 5-16,1 6 2 0,4 2 0 16,4 3-7-16,-2-1 2 15,5 3 10-15,-3-2-4 16,-5 2 1-16,-5-1 2 15,-1 1-1-15,-8-2-2 16,-7 2 7-16,-2-3 2 16,-2-1 1-16,-3-3-7 15,1-6-4-15,0-2-5 16,0-1-6-16,-2-5-8 16,-1-1-150-16,-3-3-196 0,-6-4-577 15</inkml:trace>
  <inkml:trace contextRef="#ctx0" brushRef="#br0" timeOffset="37832.76">12808 11414 957 0,'12'-16'487'0,"0"3"-329"15,-8-1 46-15,-4-1-116 16,0 5-66-16,0 2-22 0,0 4-12 16,2 2-224-1,4 7-144-15,4 6-509 16</inkml:trace>
  <inkml:trace contextRef="#ctx0" brushRef="#br0" timeOffset="38051.22">13071 11711 1312 0,'10'-7'132'0,"-3"-3"-52"15,1-2 33-15,2-3-90 0,4 3-23 16,6 3-1-1,5 0-9-15,3 7-39 0,0 3-135 16,-2 7-166-16</inkml:trace>
  <inkml:trace contextRef="#ctx0" brushRef="#br0" timeOffset="38209.01">13184 11844 875 0,'1'6'297'15,"4"-2"-90"-15,-2-4 32 16,3-1-189-16,0-3-50 16,3 1-5-16,5-2-48 15,6-1-257-15,4-1-838 16</inkml:trace>
  <inkml:trace contextRef="#ctx0" brushRef="#br0" timeOffset="38704.19">13600 11569 1351 0,'3'-20'193'0,"-2"1"50"16,-2 0-68-16,-1 5-90 15,2 3-85-15,0 3 0 16,0 3 0-16,2 4 0 0,-2 0 0 15,1 1 0-15,-1 0 0 16,0 0 0-16,0 0 0 16,-1 0 0-16,1 0 0 15,0 0 0-15,1 1 0 16,-1-1 0-16,0 0 0 16,0 1 0-16,0 1 0 15,0-1 0-15,-1 2 0 16,1-2 0-16,0 5 0 15,0 4 0-15,1 3 0 16,1 4 0-16,1 10 0 16,2 3 0-16,-1 6 0 15,2 5 0-15,1 1 0 16,-1 2 0-16,-3-3 0 16,0-5 0-16,-1-5 0 0,-1-6 0 15,1-8 0-15,-1-8 0 16,-1-4 0-16,2-4 0 15,-2-1 0-15,1 0 0 16,-1-4 0-16,2-5-52 16,-2-3-349-16,3-7-595 15</inkml:trace>
  <inkml:trace contextRef="#ctx0" brushRef="#br0" timeOffset="39910.54">12754 9072 797 0,'5'-9'277'0,"-1"-1"-52"0,0-3-17 16,-4 2-56 0,0 0 3-16,0 3-49 0,-1 2-39 15,-2 3-30-15,3 2-28 16,-1 2-9-16,1 2-14 15,0 3-3-15,-2 5 17 16,2 6 1-16,-1 5 0 16,-1 10 0-16,1 4-1 15,-2 5 1-15,0 3-2 16,1-2 2-16,1-3-1 16,-1-7 0-16,2-8 0 15,0-11 0-15,2-8 10 16,-2-4 19-16,0-2-27 15,0-4-2-15,-2-5 0 0,-1-9 0 16,-1-8 0-16,-5-8 0 16,1-6 0-16,-2 0 0 15,0 3 0-15,2 4 0 16,4 6 0-16,-1 4 0 16,5 4 0-16,0 6 0 15,3 3 0-15,2 4 0 16,2 4 0-16,6 6 0 15,4 2 0-15,11 5 0 16,4 4 0-16,0 3 0 16,0 3 0-16,-4 3 0 0,-1 1 0 15,-3 1 0 1,-1 0 0-16,-4-2 0 0,0-6 0 16,-7-4 0-16,0-5 0 15,-6-6 0-15,-2-5 0 16,1-7 0-16,-1-6 0 15,2-6 0-15,3-7 0 16,-3-6 0-16,-1-2 0 16,-2-5 0-16,-2 2 0 15,1 1 0-15,-2 5 0 16,0 5 0-16,1 8 0 16,1 4 0-16,-2 5 0 15,0 4 0-15,1 4 0 16,-1 1 0-16,4 4-295 0,2 6-29 15,3 6-262-15</inkml:trace>
  <inkml:trace contextRef="#ctx0" brushRef="#br0" timeOffset="41838.8">11406 9536 1025 0,'0'-7'132'16,"-5"-3"100"-16,-1-3-82 15,0-1-21-15,3 0-15 16,0 1-6-16,-1 1-27 16,4 2-7-16,2 3-72 15,0 1-2-15,-2 4 0 0,1 0 0 16,-1 4 0-16,0-2 0 16,0 1 0-16,-1 0 0 15,1 1 0-15,0-1 0 16,-2 1 0-16,4-1 0 15,-2 3 0-15,0 1 0 16,1 8 0-16,2 5 0 16,-1 10 0-16,1 5 0 15,2 8 0-15,-2 5 0 16,0 2 0-16,-2 5 0 16,-1-3 0-16,0-6 0 15,2-2 0-15,-1-6 0 0,3-5 0 16,1-5 0-16,-1-5 0 15,1-6 0-15,-1-4 0 16,-1-4 0-16,2-1 0 16,-2-3 0-16,3 1-197 15,0 1-140-15,1 2-276 16</inkml:trace>
  <inkml:trace contextRef="#ctx0" brushRef="#br0" timeOffset="42285.82">10837 10528 341 0,'-13'0'589'16,"2"-2"-479"-16,4 1 94 15,2 0-97-15,2 0-64 16,3 2-19-16,0-2-15 16,0 2-7-16,2-1-1 15,1 0 1-15,6 1 22 16,13-1 33-16,15-2-31 0,23-4-18 15,23-1-4-15,19-4-1 16,13-1-1-16,0 1-2 16,-2 2 0-16,-14 0 0 15,-13 4 2-15,-17-1-2 16,-8 2 1-16,-12 0 0 16,-11 1-1-16,-9-1-6 15,-9 0-58-15,-11 2-43 16,-8 2-165-16,-8 2-527 15</inkml:trace>
  <inkml:trace contextRef="#ctx0" brushRef="#br0" timeOffset="44710.27">11161 11004 595 0,'4'-3'258'16,"-2"0"-94"-16,-2-3 26 0,-2-1-23 16,2 0-28-16,0 0-36 15,0 1 2-15,0 2 3 16,0 1-41-16,0 2-20 15,2-1-23-15,-1 4-8 16,-1-2 1-16,0 1 0 16,2 1 0-16,-2-1-6 15,1 0-9-15,-1 1-2 16,2-2 0-16,-2 1 0 16,0-1 0-16,0 2 0 0,1 4 0 15,1 3 0 1,-1 7 0-16,2 7 0 0,2 5 0 15,-2 4 0-15,0 5 0 16,0 2 0-16,-1 2 0 16,0-3 0-16,-1-1 0 15,1-6 0-15,-1-4 0 16,1-6 0-16,1-4 0 16,-3-6 0-16,3-4 0 15,-3-2 0-15,2-5 0 16,-2 0 0-16,0-3 0 15,1 0 0-15,-1-4 0 16,0-4 0-16,-1-6 0 16,1-5 0-16,-2-6 0 15,2-1 0-15,-3-2 0 16,3-2 0-16,-3 1 0 0,0 2 0 16,0-1 0-16,-3 4 0 15,3 3 0-15,-1 1 0 16,1 3 0-16,0 3 0 15,1 2 0-15,1 5 0 16,1 2 0-16,-2 4 0 16,2 1 0-16,0 3 0 15,0 0 0-15,0 0 0 16,0 1 0-16,-1-1 0 16,2 0 0-16,-1 0 0 15,0 0 0-15,0 2 0 0,2-2 0 16,-2 0 0-1,0 1 0-15,0 0 0 0,1 3 0 16,2 1 0-16,2 4 0 16,4 3 0-16,4 7 0 15,5 5 0-15,4 4 0 16,7 5 0-16,1 3 0 16,2 1 0-16,1 5 0 15,3-4 0-15,-3-1 0 16,2-5 0-16,-5-2 0 15,-4-6 0-15,-4-6 0 16,-6-4 0-16,-5-4 0 16,-3-6 0-16,-4-1 0 15,0-3 0-15,-2 0 0 0,-4-2 0 16,0 1 0-16,2 0 0 16,-2 1 0-16,2-1 0 15,0 1 0-15,0 0 0 16,0 1 0-16,0-4 0 15,0-1 0-15,-1-3 0 16,1-3 0-16,-2-3 0 16,2-2 0-16,-1-1 0 15,-1-1 0-15,1-1 0 16,-1-4 0-16,2 1 0 16,-1-5 0-16,1-1 0 15,0-2 0-15,1 0 0 16,-2-1 0-16,1 3 0 0,-2 1 0 15,-1 3 0-15,0 5 0 16,1 1 0-16,-1 5 0 16,0 2 0-16,2 3 0 15,-2 1 0-15,3 2 0 16,-1 1 0-16,1 1 0 16,0 2 0-16,0 0 0 15,0-1 0-15,0 2 0 16,-2-1 0-16,2 0 0 15,0 0 0-15,0 2 0 16,0-2 0-16,0 0 0 16,2-2 0-16,-2 2 0 15,0 0 0-15,0 0 0 16,0 0 0-16,0 0 0 16,0 0 0-16,0 0 0 0,0-1 0 15,1 1 0-15,-1 0 0 16,0 0 0-16,0 0 0 15,0 0 0-15,0 1 0 16,0-1 0-16,-1 0 0 16,1 2 0-16,-2-2-175 15,1 3-262-15,-4 2-432 16</inkml:trace>
  <inkml:trace contextRef="#ctx0" brushRef="#br0" timeOffset="50315.34">19265 8117 348 0,'-3'-3'446'0,"3"0"-261"0,-1 0-8 16,-2-1-41-16,0 2-30 15,0 1-25-15,0 0-20 16,1 1-1-16,2 0-10 16,0 0 19-16,2-2-8 15,-1 2-2-15,1-1-7 16,-1 1-21-16,-1-2-7 16,2 2-3-16,-1-1-8 15,4-1-9-15,9-2-4 16,13 0-3-16,12-3-57 0,5 2-90 15,3 3-34 1,-5 4-58-16,-11 7-125 0,-11 2-290 16</inkml:trace>
  <inkml:trace contextRef="#ctx0" brushRef="#br0" timeOffset="50519.9">19323 8342 684 0,'0'6'531'16,"4"-3"-389"-16,-1-3 112 16,1-6-140-16,2 0-29 15,3-1-32-15,4 0-33 16,5 1-13-16,7-2-3 16,8 3-3-16,3-1-1 0,7 0-22 15,2-1-180-15,-1 0-194 16,-3-1-468-16</inkml:trace>
  <inkml:trace contextRef="#ctx0" brushRef="#br0" timeOffset="53129.56">21922 7235 1142 0,'3'-17'177'0,"-4"1"-17"15,-7-3 21 1,-2-1-41-16,1 1-18 0,4 4-41 16,1 3-37-16,2 7-44 15,2 0 0-15,2 5 0 16,-1 0 0-16,1 5 0 16,1 5 0-16,1 4 0 15,1 11 0-15,2 7 0 16,2 8 0-16,-3 4 0 15,3 3 0-15,-1-1 0 16,0-2 0-16,0-5 0 16,-2-8 0-16,-1-7 0 15,-2-10 0-15,-2-7 0 16,2-4 0-16,-3-4 0 16,-3-6 0-16,3-6 0 0,-1-8 0 15,-2-10 0-15,0-10 0 16,-2-3 0-16,0-1 0 15,1-1 0-15,-1 1 0 16,-2 3 0-16,3 5 0 16,-2 2 0-16,0 4 0 15,3 12 0-15,1 8 0 16,2 4 0-16,6 14 0 16,11 7 0-16,13 10 0 15,8 8 0-15,12 7 0 16,3 2 0-16,-1 0 0 15,-4-3 0-15,-2-4 0 0,-5-2 0 16,-2-5 0-16,-7-4 0 16,-5-6 0-16,-8-6 0 15,-6-6 0-15,-6-1 0 16,-4-6 0-16,-2-8 0 16,1-5 0-16,-1-9 0 15,1-9 0-15,-4-7 0 16,1-7 0-16,-2-9 0 15,-3-3 0-15,0-4 0 16,0 2 0-16,1 8 0 16,1 7 0-16,-1 12 0 15,1 8 0-15,3 9 0 16,1 7 0-16,-2 6 0 0,4 7 0 16,5 8-40-1,5 10-286-15,7 16-167 0</inkml:trace>
  <inkml:trace contextRef="#ctx0" brushRef="#br0" timeOffset="53780.47">20972 8222 977 0,'-35'3'76'16,"3"-2"-1"-16,2-1 79 16,4-1-60-16,4 1 8 0,7-1-38 15,5-1-1-15,4 2-23 16,3 0-9-16,1 0-8 15,2 2-13-15,0-2-10 16,3 1-7-16,3 1 7 16,12 3 2-16,15-4 4 15,28-2-4-15,33-6-2 16,33-4 3-16,30-9-1 16,32 0 0-16,25-3-2 15,24 5 0-15,25 3 0 16,16 4 0-16,13 4-1 15,8 2-4-15,6 2-53 0,3-1-20 16,1-3-7-16,-9-5 20 16,-17-4 63-16,-32-4 2 15,-39 2 8-15,-50 1 23 16,-50 1 33-16,-42 4 7 16,-33 3 2-16,-23 2-32 15,-13 3-41-15,-4 3-10 16,-5 1-119-16,-16 3-135 15,-14 4-353-15</inkml:trace>
  <inkml:trace contextRef="#ctx0" brushRef="#br0" timeOffset="54797.05">21485 9433 802 0,'-13'0'139'15,"-1"0"4"-15,-1-1 13 16,2-2-40-16,-3 2-13 0,2 1-11 16,1-2-18-16,2 1 1 15,4-2-9-15,0 3-19 16,4-2-25-16,3 1-7 15,2 1-10-15,1 0-5 16,2 0-10-16,4-1 10 16,13-1 1-16,18-1-1 15,17 0 2-15,15-2 0 16,10-1-4-16,0 0-5 16,-8 1-14-16,-5-1-2 15,-8 0-7-15,-13 1-18 16,-11 1-9-16,-12 0-36 0,-9-1-89 15,-11 4-136 1,-9 4-362-16</inkml:trace>
  <inkml:trace contextRef="#ctx0" brushRef="#br0" timeOffset="55718.04">21409 9525 1032 0,'-14'-4'66'16,"0"-5"136"-16,0-1-72 15,1 0-19-15,1-1-15 16,1-1-9-16,0 3-2 16,4 0-3-16,1 1-22 0,2 3 1 15,-1-1-26-15,1 0-35 16,1 2 0-16,0 0 0 15,-1 1 0-15,2-2 0 16,1 5 0-16,1-2 0 16,0 2 0-16,1 0 0 15,1 0 0-15,-1 0 0 16,1 2 0-16,-2-2 0 16,0 2 0-16,3 4 0 15,1 2 0-15,6 6 0 16,6 6 0-16,6 5 0 15,8 5 0-15,4 4 0 16,5 2 0-16,4 4 0 16,-1-1 0-16,-3 0 0 0,-5-4 0 15,-6-4 0-15,-4-5 0 16,-6-4 0-16,-6-5 0 16,-4-6 0-16,-3-4 0 15,-3-3 0-15,-2-2 0 16,0-2 0-16,0 2 0 15,-2-1 0-15,-2 4 0 16,1 7 0-16,-5 4 0 16,-5 7 0-16,-9 7 0 15,-7 5 0-15,-5 3 0 16,-7 4 0-16,-3 2 0 0,-1 0 0 16,-1-4 0-16,4 1 0 15,3-5 0-15,4-3 0 16,5-5 0-16,6-5 0 15,3-3 0-15,6-3 0 16,6-5 0-16,2-4 0 16,4-3 0-16,1 0 0 15,1-4 0-15,1 1 0 16,1-2 0-16,-1 2 0 16,3-4 0-16,3 4 0 15,10-4 0-15,14-2 0 16,20-3 0-16,22-3 0 15,18-4 0-15,13-1 0 0,2 4 0 16,2 2 0-16,-3 2 0 16,-3 5 0-16,-9-3 0 15,-9 1 0-15,-11 0 0 16,-17-1 0-16,-16-1 0 16,-12 1 0-16,-11 2 0 15,-8 1 0-15,-7 1 0 16,-2-1 0-16,-1 2 0 15,1 0 0-15,-2 0 0 16,1 0 0-16,2 0 0 16,-1 2 0-16,-4-1 0 15,-5 4-71-15,-4 4-205 16,-9 4-138-16</inkml:trace>
  <inkml:trace contextRef="#ctx0" brushRef="#br0" timeOffset="56563.02">21610 11114 541 0,'-18'5'327'0,"3"1"-158"15,2-3-17-15,6-2-4 16,2-1-71-16,2 0-9 16,5 0-17-16,-1-1-19 15,2 1-14-15,0-2-11 16,2 1-7-16,2 1 0 0,6-2-1 15,3 2 1-15,4 0 0 16,3-2 3-16,-5-1-2 16,-1 2-1-16,-3-2 1 15,4 0 1-15,2 0-3 16,3 0 1-16,3 1 0 16,2 0 0-16,-1 4-2 15,-5 0-8-15,-7 4 6 16,-3 2 4-16,-6 2 1 15,-5 3 0-15,-2 2-1 16,-2 4 2-16,-3 1 0 16,0 1-2-16,0 1 1 15,-2 1 2-15,1 0 0 16,-3-3 8-16,1 0 5 16,-2-3-2-16,-2-1 4 0,1-2 5 15,-1-3-5-15,0-2-7 16,1-4-3-16,-1-2-8 15,3-5-53-15,-2-4-230 16,3-8-578-16</inkml:trace>
  <inkml:trace contextRef="#ctx0" brushRef="#br0" timeOffset="56761.25">21746 10881 1356 0,'5'-13'188'0,"-5"2"1"16,0 0-20-16,-3 1-81 15,1 5-69-15,2 0-19 16,2 5-2-16,-2 3-14 16,1-1-80-16,1 6-91 15,2 6-99-15,9 2-183 16</inkml:trace>
  <inkml:trace contextRef="#ctx0" brushRef="#br0" timeOffset="57007.25">22154 11143 615 0,'3'-2'523'16,"1"-3"-330"-16,-3 2 34 15,2 0-151-15,0 1-65 16,2 0-11-16,4 1-5 16,6-1-12-16,1 2-113 15,6 0-123-15,1 2-421 16</inkml:trace>
  <inkml:trace contextRef="#ctx0" brushRef="#br0" timeOffset="57162.86">22180 11270 502 0,'-1'6'594'16,"2"-4"-518"-16,1-2 142 15,-1 0-123-15,1-2-80 16,5-1-6-16,2 2-9 15,6-2-84-15,7-2-285 16</inkml:trace>
  <inkml:trace contextRef="#ctx0" brushRef="#br0" timeOffset="57517.33">22560 11050 282 0,'8'-17'1174'0,"-2"-2"-995"16,0-1 84-16,-3 2-114 16,0 4-149-16,0 3 0 15,0 6 0-15,-2 3 0 16,1 4 0-16,-1-1 0 16,1 3 0-16,-1 2 0 15,4 5 0-15,0 3 0 16,1 8 0-16,1 4 0 15,-1 5 0-15,-2 4 0 0,-1 1 0 16,-1 1 0 0,-4-2 0-16,2-3 0 0,-1-3 0 15,-1-7 0-15,2-6 0 16,0-7 0-16,0-3 0 16,2-5 0-16,-2 1 0 15,-2-2-72-15,-1-4-363 16,-4-8-745-16</inkml:trace>
  <inkml:trace contextRef="#ctx0" brushRef="#br0" timeOffset="58779.69">21458 8897 598 0,'-5'-13'282'16,"-2"0"-25"-16,4 0-28 15,-1 4-48-15,2-1-60 16,2 3 4-16,0 2-20 15,3 3-32-15,-1 1-29 16,-1 1-18-16,-1 0-26 16,2 2 0-16,-2-1-17 15,0 5 8-15,1 5 9 16,1 8 0-16,2 5 2 0,-3 7-1 16,1 4 0-1,0 1-1-15,-4-4 0 0,4-4 0 16,-2-5 0-16,1-2 1 15,1-7 0-15,-1-6 0 16,1-5 9-16,-2-2 5 16,1-3-15-16,1-7 0 15,-4-4 0-15,1-5 0 16,-2-9 0-16,-2-8 0 16,-2-1 0-16,1-1 0 15,0 3 0-15,1 4 0 16,2 5 0-16,2 4 0 15,2 3 0-15,1 5 0 16,1 4 0-16,-2 5 0 0,1 3 0 16,2 6 0-16,5 7 0 15,8 5 0-15,5 5 0 16,6 7 0-16,5 3 0 16,1 1-38-16,-2-6 19 15,-4-2 7-15,-7-8 3 16,-5-9 6-16,-6-4 3 15,-2-7 8-15,-3-6 2 16,-2-4 0-16,1-8-3 16,-1-4 13-16,0-3-6 15,-3-4-2-15,0-2-12 0,-3 3 0 16,2 3 0 0,-2 6 0-16,0 8 0 0,1 7-30 15,1 6-122 1,1 5-113-16,0 7-13 0,3 8-309 15</inkml:trace>
  <inkml:trace contextRef="#ctx0" brushRef="#br0" timeOffset="59660.87">24044 9022 915 0,'3'-15'170'0,"-2"-5"20"16,-1-1 14-16,0-1-55 16,0 3-43-16,2 4 14 15,-2 3-43-15,1 4 4 16,1 3-46-16,-1 4-35 15,-1 1 0-15,2 0 0 16,-2 0 0-16,1 1 0 16,-1-1 0-16,0 2 0 15,0-1 0-15,2 4 0 16,-2 2 0-16,1 6 0 16,2 3 0-16,-1 7 0 0,2 2 0 15,-3 1 0 1,2-1 0-16,0-1 0 0,2-1 0 15,-2-1 0-15,2-2 0 16,-2-5 0-16,1 0 0 16,0-4 0-16,-1-1 0 15,-1-2 0-15,1 2 0 16,0-2 0-16,-2 3 0 16,1-2 0-16,1 1-10 15,-2 0-133-15,1 0-105 16,-2 3-66-16,-2 2-256 15</inkml:trace>
  <inkml:trace contextRef="#ctx0" brushRef="#br0" timeOffset="60060.04">23408 9854 1102 0,'-17'-2'90'15,"1"-2"154"-15,9 0-100 0,2-1-76 16,4 4-36-16,2 1-17 15,5 0-14-15,18-3 1 16,24-4-2-16,31-4 0 16,29-6 1-16,25-3 7 15,17-3 0-15,5-2-3 16,8 4-4-16,-5 0-1 16,-11 5 0-16,-14 3-2 15,-22 5 0-15,-32 2 0 16,-27 2-4-16,-21 3-9 15,-17-1-39-15,-11 4-47 16,-6 2-26-16,-6 1-209 0</inkml:trace>
  <inkml:trace contextRef="#ctx0" brushRef="#br0" timeOffset="60959.83">23959 10523 1001 0,'4'-6'234'0,"1"-1"-59"16,-4 0-7-16,1 0-72 15,1 3-36-15,1-1-48 16,5 4-12-16,6-1 0 15,6 5-5-15,6 3 0 16,2 5-5-16,0 4 9 16,-5 8-1-16,-6 3 4 15,-7 3-2-15,-5 5 0 16,-4 2 0-16,-5 0 2 16,-4 1-2-16,-2-2 0 15,-3-2-1-15,-3-2-2 0,0-8 3 16,0-6 2-16,4-5 5 15,5-7 14-15,3-5 45 16,3-7-29-16,3-6-33 16,5-5-4-16,6-7-1 15,5-5-3-15,8-4-1 16,2-1-8-16,3-2 9 16,-2 1 4-16,-4-1-1 15,-6 4-1-15,-4-2 2 16,-7 4 2-16,-4 5-1 15,-1 3 5-15,-4 7 3 0,0 5 7 16,-3 5-16-16,3 5-19 16,-1 5-16-16,-5 2 35 15,-2 7 2-15,-4 5-1 16,-2 4-1-16,-3 5 1 16,2-1-1-16,2 2 1 15,4-2 0-15,3 0 1 16,4 1 0-16,5 0 2 15,3 1-4-15,5-1 2 16,1-1-4-16,5-3-11 16,5-2-115-16,6-4-117 15,8-2-163-15</inkml:trace>
  <inkml:trace contextRef="#ctx0" brushRef="#br0" timeOffset="61376.13">24566 10869 1100 0,'7'-5'154'15,"2"-2"-123"-15,3-3 159 16,-1-3-101-16,1 2-46 15,4 2-5-15,-2-1-8 0,0 3-17 16,0 2-3 0,-1 2-4-16,-2 1-4 0,-2 1 1 15,1 2-1-15,-1 1 1 16,2 1 1-16,0 2 0 16,0 1 2-16,-1 3 1 15,1 2-2-15,-4 0 2 16,-2 4 1-16,-4 0 1 15,-1 2 1-15,-3 1-3 16,-3 1-2-16,-1 2 0 16,-2 0-5-16,1 0 1 15,-1 2-1-15,-1-2 1 0,1-2-1 16,0-2-25 0,-1-2-200-16,-1-3-258 15</inkml:trace>
  <inkml:trace contextRef="#ctx0" brushRef="#br0" timeOffset="61559.99">24639 10614 930 0,'11'-22'580'15,"-3"1"-419"-15,-2-1 54 16,-4 2-105-16,-2 6-71 0,1 6-39 15,-1 4-12 1,2 2-132-16,-1 9-215 0,2 6-302 16</inkml:trace>
  <inkml:trace contextRef="#ctx0" brushRef="#br0" timeOffset="65407.84">6931 13816 779 0,'0'-8'140'0,"-1"-2"65"16,-2 1 0-16,0-1-34 15,-2-1-28-15,-2 1 9 16,4 0-11-16,1 2-56 16,1 1-59-16,-1 3-26 15,2 1 0-15,0 3 0 0,0 1 0 16,0 1 0-1,-1 2 0-15,1 6 0 0,0 8 0 16,-2 7 0-16,4 8 0 16,-1 6 0-16,4 5 0 15,2-1 0-15,2 2 0 16,0-2 0-16,-1-3 0 16,2-2 0-16,-4-4 0 15,0-4 0-15,-1-4-92 16,1-2-233-16,1-3-316 15</inkml:trace>
  <inkml:trace contextRef="#ctx0" brushRef="#br0" timeOffset="65674.84">7364 14242 399 0,'21'-3'1143'0,"-6"0"-1099"16,-4 1 110-16,-9-2-15 16,-2 4-118-16,0 0-12 15,0 2-3-15,0-2-6 16,0 2-6-16,0 0-5 16,0-2-1-16,1 3 7 0,-1 3 5 15,2 1 1 1,-2 3 2-16,-2 4 0 0,-2 3-3 15,-6 0-181-15,-4 3-139 16,-4-2-500-16</inkml:trace>
  <inkml:trace contextRef="#ctx0" brushRef="#br0" timeOffset="66807.73">8543 13638 839 0,'7'-20'535'0,"-4"-2"-410"0,-5-2 57 15,-5 2-4-15,0 1-68 16,-1 6-32-16,5 2-78 16,0 8 0-16,1 0 0 15,1 5 0-15,2 2 0 16,-1 2 0-16,3 4 0 15,2 6 0-15,4 6 0 16,1 7 0-16,1 3 0 16,-2 4 0-16,1 2 0 15,-2 4 0-15,-2 0 0 16,-2-3 0-16,1-1 0 16,-1-5 0-16,3-5 0 15,-2-4 0-15,-2-1 0 0,5-4 0 16,-5-5 0-16,1-2 0 15,2 0 0-15,1-6-45 16,5 4-283-16,11-2-405 16</inkml:trace>
  <inkml:trace contextRef="#ctx0" brushRef="#br0" timeOffset="67128.88">9167 14080 1100 0,'5'0'177'0,"-2"-1"-64"0,-3-2 67 16,-3 0-70-16,3 3-48 16,0 0 8-16,0-2-24 15,0 4-14-15,0-2-7 16,3 1-18-16,0-1-7 15,-3 2-1-15,6 1 1 16,0-2 3-16,3 3-1 16,0 3-1-16,0 3 2 15,-3 3 1-15,-6 3-1 16,-3 6-3-16,-5 2-122 16,-7 1-200-16,-7-1-762 15</inkml:trace>
  <inkml:trace contextRef="#ctx0" brushRef="#br0" timeOffset="67776">10390 13652 742 0,'-3'-24'177'16,"1"0"0"-16,2-3 8 15,2 2-54-15,1-1-19 16,5 2-29-16,3 2-34 16,4 1-32-16,9 4-7 15,1 5-7-15,6 9-3 0,-1 6 0 16,0 9-2-16,-3 8 2 15,-3 7 2-15,-9 5 0 16,-8 3-2-16,-7 5 1 16,-9-1-1-16,-6-2 0 15,-4-3 0-15,0-7 0 16,2-9 1-16,8-8 3 16,2-7 3-16,7-3-7 15,4-5-20-15,11-1-7 16,10 1 24-16,8 1 2 15,3 1-1-15,6 6 0 16,-5 5 2-16,-8 6 0 0,-6 5 0 16,-5 1 3-1,-4 1 5-15,-6 0 14 0,-5 0 25 16,-8 3 24-16,-4 0-1 16,-11 1-30-16,-4 2-29 15,-4-1-11-15,-2-2-1 16,3-3-250-16,7-4-311 15</inkml:trace>
  <inkml:trace contextRef="#ctx0" brushRef="#br0" timeOffset="67963.37">11155 14107 1470 0,'13'1'129'15,"-7"0"-85"-15,-3-1 70 16,-3 2-104-16,-1 2-4 16,-5 6-7-16,-3 1 1 15,-2 6-147-15,-1 3-349 16</inkml:trace>
  <inkml:trace contextRef="#ctx0" brushRef="#br0" timeOffset="69072.32">12036 13576 948 0,'-1'-3'120'0,"1"-4"-12"15,3-1 1-15,5-5-48 16,9-2-61-16,13 0 0 15,12-2 0-15,13 1 1 16,9-1-1-16,-1 4 0 16,-8 3 0-16,-11 3-4 15,-16 4-21-15,-12 3-73 16,-11 3 43-16,-8 1 46 16,-11 5-6-16,-4-1 7 15,-10 2 7-15,-5 1 0 16,-4-1 1-16,1-2 1 15,3-3 20-15,5-3 48 16,5-2 27-16,3-2 0 16,0-2-15-16,7-1-30 15,1 4-36-15,3 1-15 0,0 6-4 16,0 5 1-16,-1 7 2 16,-1 7 1-16,-2 4 1 15,8 3 0-15,4 0-2 16,2-3 2-16,4-4 0 15,5-4 2-15,2-6 5 16,3-5-1-16,3-2 10 16,3-4-5-16,4 0 2 15,2 1-1-15,-3 2-4 16,0 0-1-16,-5 4-2 16,-2 5 2-16,-4-1 1 15,-4 4 3-15,-3-3 2 16,-4 1 8-16,-5 0 8 15,-8 0-18-15,-8 0-6 0,-10 1-6 16,-3 1-13-16,-1-1-136 16,3-2-127-16,12-5-491 15</inkml:trace>
  <inkml:trace contextRef="#ctx0" brushRef="#br0" timeOffset="69261.58">12690 14045 1286 0,'24'1'164'0,"-11"0"-60"0,-8 0 6 16,-8-1-89-16,-2 5-19 16,-5 1-2-16,-6 4-48 15,-4 1-194-15,-5 6-325 16</inkml:trace>
  <inkml:trace contextRef="#ctx0" brushRef="#br0" timeOffset="69972.94">13715 13435 1010 0,'13'-30'157'15,"-5"-1"46"-15,-5 3-12 16,-6 1-60-16,0 6 6 16,-2 6-39-16,1 5-68 15,2 5-30-15,-3 7-18 0,-4 8 18 16,-5 13 1-1,-4 8 2-15,-6 14-1 0,-2 9-2 16,6 3 0-16,2 1 0 16,8-3-1-16,8-6-2 15,7-5-3-15,8-5 2 16,10-8 1-16,3-7-4 16,6-8 5-16,1-9 0 15,-2-7 2-15,-4-5 1 16,-7-7 5-16,-4-1 3 15,-7-2 5-15,-5-1-8 16,-7 1-6-16,-1-1-1 0,-5 1-15 16,-7 4-102-1,-9 2-86-15,-9 6-92 0,-12 6-190 16</inkml:trace>
  <inkml:trace contextRef="#ctx0" brushRef="#br0" timeOffset="76802.17">9688 16363 747 0,'2'-1'241'16,"-2"-4"-10"-16,-2 0-46 16,-2-2-29-16,4-4-33 15,-3 0-1-15,1 0-16 16,1 3-41-16,-1 1-6 16,1 3-47-16,1 2-12 15,-2 4 0-15,2 2 0 16,-1 4-2-16,2 9 2 15,1 7 0-15,1 9 2 16,0 6-2-16,6 4 0 0,-2 0 0 16,4 1 0-16,0-1 0 15,0-1 0-15,0-5 0 16,-1-1 0-16,-3-6 0 16,-1-4 0-16,0-5 0 15,-4-6 0-15,1-4-15 16,-3-7-51-16,4-2-48 15,-1-4-55-15,2-2-54 16,4-6-200-16</inkml:trace>
  <inkml:trace contextRef="#ctx0" brushRef="#br0" timeOffset="77101.05">9970 16433 915 0,'9'-31'170'0,"-3"4"71"16,-3-1-45-16,-1 7-67 16,-2 6-21-16,-2 6-31 15,1 5-64-15,1 4-13 16,0 7 0-16,0 5 14 16,1 4 6-16,4 8 2 15,-1 5 1-15,2 2-9 16,0 3-7-16,3-1-3 15,1 5-2-15,-4-4 0 16,0 0-2-16,-3-4-1 16,-1-3-3-16,-2-7-61 0,-2-7-62 15,1-3-52-15,-2-4-84 16,0-3-278-16</inkml:trace>
  <inkml:trace contextRef="#ctx0" brushRef="#br0" timeOffset="77291.81">9725 16617 1090 0,'-1'-4'189'0,"1"1"6"16,0-1-75-16,3-1-89 0,8 2-27 15,12-4 10-15,13 0-9 16,12 0-5-16,7 0-4 15,9 0-150-15,2 5-232 16</inkml:trace>
  <inkml:trace contextRef="#ctx0" brushRef="#br0" timeOffset="77615.78">10931 16515 887 0,'-11'2'537'15,"1"-4"-463"-15,4-2 108 16,0-2-47-16,5 5-79 16,1-1-45-16,1 1-11 15,2 1-19-15,3 0 4 16,9-1 13-16,5 1-115 16,8 0-129-16,5 1-297 15</inkml:trace>
  <inkml:trace contextRef="#ctx0" brushRef="#br0" timeOffset="77785.44">10995 16709 1346 0,'14'-3'115'0,"-1"-4"62"16,-2-2 19-16,3-2-178 15,6 1-18-15,8 2-4 16,8 1-100-16,12 1-188 15,4 3-501-15</inkml:trace>
  <inkml:trace contextRef="#ctx0" brushRef="#br0" timeOffset="80651.06">14510 15044 1021 0,'0'1'126'16,"2"-2"-118"-16,4-5-6 16,7-3 18-16,11-1-7 15,12-1-8-15,10-2-2 16,12 2-3-16,5 0 4 15,-2 1-4-15,-7 3 0 16,-12 2-4-16,-13 2-24 16,-11 3-12-16,-10 3 10 0,-10 1 16 15,-5 2 2-15,-8 2-35 16,-5-1-12-16,-8 3 34 16,-5-2 25-16,-5-1 0 15,2-1 9-15,3-1 24 16,3-3 44-16,5-1 18 15,5-1 12-15,2-3 0 16,5 0 5-16,0 1-20 16,2-1-13-16,2 1-51 15,2 2-23-15,-1 5-1 0,2 4 0 16,0 9-2 0,-1 3-1-16,-1 6 3 0,5 4-1 15,2 0 1-15,4 0 3 16,0-4-4-16,4-5 8 15,-2-5-3-15,-2-7 6 16,-2-6 47-16,2-2 25 16,-1-5-26-16,2-4-36 15,6-3-24-15,4-1-6 16,4-1-6-16,3 2 0 16,3 5 6-16,1 8 3 15,3 7-3-15,-2 7 6 16,-2 5-2-16,-5 5 3 15,-4 5-2-15,-6 5 1 16,-9 4-2-16,-10 2-14 0,-7 1-22 16,-8-1-7-1,-4-7 23-15,4-7 22 0,5-12 6 16,6-9 17-16,8-11-10 16,3-5 7-16,4-6-20 15,1-3-4-15,4-3-8 16,5 3 1-16,2 1 6 15,3 5-1-15,-1 4 1 16,3 5-1-16,-3 2 2 16,1 4-4-16,-1 1-18 15,-3 5-6-15,0 1 7 16,-6 0-19-16,-2 2-16 16,-4 0-17-16,-1-3-40 15,-2 0-27-15,0-3-91 0,-2-1-356 16</inkml:trace>
  <inkml:trace contextRef="#ctx0" brushRef="#br0" timeOffset="81700.7">12590 16518 788 0,'-10'-3'318'0,"1"2"-249"0,-2-2 42 16,-2 2-59-1,-4 3-32-15,-3 3 11 0,-6 0 9 16,1 1 11-16,2-2 29 16,-10-2 13-16,33-2 6 15,-1 0-19-15,1 0-55 16,0-2-3-16,0 2-11 15,0-1-7-15,1 0-4 16,1 1-15-16,1 0-8 16,3 1 7-16,6 0 16 15,10 1 2-15,11 4-1 16,13-2-1-16,14 0 5 0,7-1-4 16,6 0 1-1,5-2-1-15,7 0-1 0,12-2 1 16,18-5 1-16,25-3-4 15,33-7 0-15,33-7 2 16,31-5 8-16,32-4-8 16,29-7-3-16,27-1 3 15,22 0 3-15,21 1-3 16,17-1 0-16,6 4 2 16,10 4-2-16,6 0 0 15,4 2-1-15,4-1 1 16,8-2 0-16,4-3 1 15,-2 1 0-15,-4-5-1 16,-6 2 2-16,-20 5-2 16,-18 0 0-16,-26 6 3 0,-24 4-3 15,-35 4 0-15,-31 2-4 16,-37 3 1-16,-34 2 3 16,-46 2 2-16,-42 2-1 15,-39 3 9-15,-30 1 4 16,-25 3-14-16,-11 2 0 15,-4 1-2-15,-1 0-10 16,-7-2-42-16,-7 1-78 16,-5-1-57-16,0 1-217 15</inkml:trace>
  <inkml:trace contextRef="#ctx0" brushRef="#br0" timeOffset="84198.38">13642 17113 852 0,'0'-11'227'15,"-3"-1"9"-15,0-3-41 16,-2 2-60-16,1-2-11 16,1 3-23-16,0-3-21 0,3 4 5 15,-1 0-73-15,1 3-12 16,0 2 0-16,0 2 0 15,0 2 0-15,1 4 0 16,1 1 0-16,2 5 0 16,3 7 0-16,2 8 0 15,2 8 0-15,2 8 0 16,-2 4 0-16,-2 0 0 16,-1-3 0-16,-3-4 0 15,3-9 0-15,-4-2 0 16,1-5 0-16,2-5 0 15,-3-2 0-15,1-1-87 16,-2 1-163-16,1 4-45 16,-4 5-249-16</inkml:trace>
  <inkml:trace contextRef="#ctx0" brushRef="#br0" timeOffset="84564.76">13384 17799 1017 0,'-6'-2'148'0,"1"-3"40"16,1 0-2-1,-1-2-84-15,2 1-8 0,0 2-38 16,2 0-6-16,1 2-29 15,0 2-21-15,4-1-2 16,8 1-4-16,14-4 6 16,17-2 3-16,18-1-3 15,18-4-3-15,9-1 3 16,2 0 0-16,-2 0 1 16,-8 1-1-16,-7 3-20 15,-16 2-29-15,-15 2-16 16,-15 2-10-16,-15 2 18 15,-11 2-43-15,-8 4 15 16,-8 2-197-16,-6 1-325 0</inkml:trace>
  <inkml:trace contextRef="#ctx0" brushRef="#br0" timeOffset="85721.11">13705 18063 813 0,'9'-9'496'16,"-2"-4"-372"-16,-3-1 80 16,-2 1-17-16,-2-1-77 15,1 2-36-15,1 5-35 0,-2 3-39 16,0 3 0-16,0 1 0 16,0 1 0-16,1 3 0 15,1 3 0-15,2 6 0 16,2 6 0-16,1 6 0 15,1 3 0-15,0 3 0 16,-2-2 0-16,1-3 0 16,0-5 0-16,-2-2 0 15,0-5 0-15,-2-1 0 16,-2-6 0-16,-1-2 0 0,2-1 0 16,-2-1 0-1,0-3 0-15,0 2 0 0,0-4 0 16,0 2 0-16,0 0 0 15,0 0 0-15,0 0 0 16,-2 0 0-16,2 0 0 16,0 0 0-16,-1 0 0 15,-1 0 0-15,2 0 0 16,0 0 0-16,0 0 0 16,0 0 0-16,2-3 0 15,-2 6 0-15,1-3 0 16,-1 0 0-16,0 0 0 15,-1 2 0-15,1-2 0 16,0 0 0-16,-2 1 0 16,2-1 0-16,0 0 0 0,0 0 0 15,0 0 0-15,0-1 0 16,0 1 0-16,2 0 0 16,-2 0 0-16,1 0 0 15,-1 0 0-15,0-2 0 16,2 4 0-16,-2-2 0 15,-2 0 0-15,2 1 0 16,0-1 0-16,-1-1 0 16,-1 1 0-16,2 0 0 15,0-2 0-15,0 2 0 16,0 0 0-16,2 0 0 16,-2 0 0-16,1 0 0 0,-1 0 0 15,0 0 0-15,0 0 0 16,0 0 0-16,-1 0 0 15,1 0 0-15,0 0 0 16,-2 0 0-16,2 2 0 16,0-2 0-16,0 0 0 15,0 0 0-15,0 0 0 16,0-2 0-16,0 4 0 16,2-4 0-16,-2 2 0 15,0 0 0-15,0 0 0 16,-2 0 0-16,2 0 0 15,0 2 0-15,0-2 0 16,0 0 0-16,0 0 0 16,0 0 0-16,0-2 0 15,0 4-79-15,-1 0-216 0,-1 4-244 16</inkml:trace>
  <inkml:trace contextRef="#ctx0" brushRef="#br0" timeOffset="86915.45">14722 17442 811 0,'0'-5'275'0,"0"-2"-46"0,-1 0-34 16,-4-6-69-16,3 6-8 15,1-2-6-15,-2 2-32 16,1 3-21-16,2 4-23 16,0-3-30-16,-1 3-6 15,2 3 0-15,-1-3 0 16,2 3-5-16,-2 4 3 15,3 0 4-15,0 6 3 16,0 3-5-16,2 4 0 16,-1 6 0-16,2 2 0 0,1 4 0 15,-1 1 0-15,0 0 0 16,0-4 0-16,3-1 0 16,-4-6 0-16,1-4 0 15,-3-5 0-15,0-5-33 16,0-4-84-16,-2-1-95 15,1-3-41-15,-2 1-169 16</inkml:trace>
  <inkml:trace contextRef="#ctx0" brushRef="#br0" timeOffset="87131.92">14592 17684 1059 0,'2'-8'182'16,"-1"0"-30"-16,2 0-32 16,3-2-84-16,9-3-11 15,8 0-11-15,8 0-9 16,9 0-5-16,3 3 0 16,0 3-4-16,-2 4-84 15,-5 0-132-15,-2 2-223 16</inkml:trace>
  <inkml:trace contextRef="#ctx0" brushRef="#br0" timeOffset="87882.79">15904 16933 851 0,'4'-13'238'0,"-7"-2"-39"15,2-3-23-15,-4-1-36 16,1 2-31-16,1 2 3 16,0 2-18-16,1 5-35 15,1 4-25-15,1 2-20 16,0 4-14-16,0 0-15 16,0 3 6-16,1 2 9 0,1 5 8 15,1 3 1-15,1 7 7 16,1-1-4-16,2 2-12 15,-3 0 0-15,1 3 0 16,0 0 0-16,-2 0 0 16,1-2 0-16,-1-1 0 15,2-5 0-15,-1 0-60 16,0-2-117-16,1 1-84 16,1 0-133-16,0 4-456 15</inkml:trace>
  <inkml:trace contextRef="#ctx0" brushRef="#br0" timeOffset="88212.93">15684 17588 1055 0,'-7'-4'90'16,"-1"-2"102"-16,1 0-56 15,0 2-44-15,2 0-39 16,2-1-14-16,3 4-11 0,2-2-28 16,5 1-7-16,11-3 1 15,15-2 6-15,14-1-1 16,14-5 0-16,11-1-3 15,3-2-28-15,-5 2-13 16,-9 1-9-16,-13 4-23 16,-15 3-11-16,-14 3-57 15,-11 3-23-15,-7 4-96 16</inkml:trace>
  <inkml:trace contextRef="#ctx0" brushRef="#br0" timeOffset="88649.01">16002 17811 1274 0,'-6'-6'141'0,"3"0"81"16,0 0-43-16,0 5-94 16,2 1-63-16,-1 1-22 15,2 3 2-15,2 4-2 16,-1 6 14-16,2 7 2 16,2 5 7-16,2 5-12 0,-1-2 3 15,-1 1 0-15,1-5 8 16,-2-1-14-16,1-3-8 15,-1-4 0-15,0 0 0 16,-1-3 0-16,-1-2 0 16,-1-4 0-16,1-2 0 15,-2-2 0-15,0-4 0 16,0 0 0-16,0 0 0 16,0-1 0-16,0-1 0 15,0 2 0-15,1-1-73 16,-1-6-324-16,3-5-588 15</inkml:trace>
  <inkml:trace contextRef="#ctx0" brushRef="#br0" timeOffset="89594.87">16953 17345 859 0,'5'-11'207'16,"-5"-3"-3"-16,0 2-49 16,-3 2-43-16,-1 0-27 15,1 1-12-15,2 0-3 16,-1 4 4-16,-1-2-19 15,2 3-2-15,1 1-34 0,-2 3-13 16,2 0-6-16,2 1-7 16,-2 1-12-16,1 3 12 15,2 3 7-15,0 4 9 16,2 6 2-16,0 5-3 16,1 6 3-16,-1 1-5 15,1 4-5-15,-1-2 0 16,-1 1 4-16,2-2-4 15,-2-2-1-15,1-5-3 16,-2-5 2-16,0-7-1 16,0-3-38-16,-2-5-45 15,-1-2-93-15,0-2-44 16,-1 0-286-16</inkml:trace>
  <inkml:trace contextRef="#ctx0" brushRef="#br0" timeOffset="89771.52">16779 17548 1102 0,'2'-4'92'0,"5"-2"35"16,7-2-53-16,8 0-47 15,20-2-25-15,12-3-2 16,10 0-68-16,7 0-246 0</inkml:trace>
  <inkml:trace contextRef="#ctx0" brushRef="#br0" timeOffset="90280.47">17814 16843 868 0,'10'-20'305'0,"-7"-2"-66"15,-3-1-62-15,-5 1-56 16,1 3-4-16,0 4-36 16,1 2-22-16,-1 3-10 15,4 4-18-15,0 3-31 16,0 0 0-16,0 3 0 16,0 0 0-16,0 3 0 15,0-1 0-15,0 3 0 0,2 7 0 16,1 4 0-1,0 7 0-15,3 8 0 0,0 6 0 16,0 1 0-16,1 3 0 16,3 0 0-16,0 0 0 15,2-5 0-15,-1-2 0 16,0-4 0-16,-2-5 0 16,-2-5 0-16,-1-6 0 15,-3-2 0-15,-1-2 0 16,-2-2-162-16,1 1-107 15,-1 4-156-15</inkml:trace>
  <inkml:trace contextRef="#ctx0" brushRef="#br0" timeOffset="90596.2">17499 17641 1320 0,'-5'-4'47'16,"1"-3"133"-16,0-3-64 15,4 2-83-15,8 0-33 16,10-4-2-16,16 2 2 0,16-3 2 15,15 2-2 1,14-5 1-16,3 3 1 0,-4-3-4 16,-9 2-10-16,-8 3-67 15,-14 3-81-15,-12 4-85 16,-7 6-136-16</inkml:trace>
  <inkml:trace contextRef="#ctx0" brushRef="#br0" timeOffset="91228.54">17863 17949 933 0,'-2'-13'140'16,"2"-3"13"-16,2-3 13 15,1-1-55-15,6 0-70 16,4-3 6-16,5 4-16 16,6-1 2-16,7 4-12 15,2 3-10-15,7 9-4 16,0 4 1-16,-1 7-1 15,-3 4-4-15,-8 8 1 0,-7 1-2 16,-10 6 2-16,-7-2 0 16,-8 2 2-16,-5 1-1 15,-9-1-5-15,0-4 1 16,-3-2-1-16,3-9 3 16,5-2 0-16,7-8 2 15,3-1 2-15,3-1-6 16,1-5 2-16,2 2-2 15,0-3 0-15,2 4-1 16,1-4-4-16,2 5-1 16,2-4-3-16,2 3 4 15,4 1 1-15,2 4 2 16,1 2 1-16,-3 3 1 16,-2 1 9-16,-5 5-1 15,-3-1 1-15,-5 0 8 0,-2 3-2 16,-5-2 9-16,-3 1-7 15,-5 2-5-15,-8 0-6 16,-5 1-7-16,-7 3-1 16,-3 6-2-16,1-3-16 15,2 1-131-15,10-5-115 16,7-3-219-16</inkml:trace>
  <inkml:trace contextRef="#ctx0" brushRef="#br0" timeOffset="92011.96">18886 17320 704 0,'3'-7'286'16,"-1"-4"-99"-16,-1 3 13 15,-1-5-35-15,-1 2-67 16,1-1 2-16,-2 2-7 15,2-3-18-15,0 6-27 16,0-1 0-16,0 5-28 16,0 3-20-16,0 0-1 15,0 1-20-15,0 3 5 16,0 3 13-16,3 6 3 0,3 4 12 16,3 9 20-1,2 4-12-15,3 4-20 0,1 3 0 16,2 2 0-16,-1 1 0 15,-1 1 0-15,-3-2 0 16,1-2 0-16,-5-4 0 16,-2-4 0-16,-2-8 0 15,1-5 0-15,-4-6 0 16,1-4-53-16,-1-4-70 16,-1-2-61-16,0 0-29 15,-1 0-143-15,-5-1-534 16</inkml:trace>
  <inkml:trace contextRef="#ctx0" brushRef="#br0" timeOffset="92216.81">18814 17604 1075 0,'-3'-2'87'16,"2"1"69"-16,1-4-74 15,3 0-56-15,11-2-25 16,8-3 4-16,11 0-5 16,11-1 0-16,7 0-2 15,3 0-71-15,-1 3-124 16,-3-2-214-16</inkml:trace>
  <inkml:trace contextRef="#ctx0" brushRef="#br0" timeOffset="92726.98">20028 16545 1087 0,'4'-11'190'15,"-4"-1"-20"-15,-1 1-41 16,-1 4-38-16,2 3-48 16,0 1-29-16,2 4-12 15,-2 1 1-15,1 3 3 16,2 7 46-16,0 3-2 0,1 7-7 16,1 1-15-16,-1 2-6 15,1 0 0-15,-1-3-10 16,2-1 1-16,-2 1-5 15,0-4-4-15,0-1-2 16,-1-3-2-16,0 0 1 16,2 0-1-16,2 0-55 15,-1 1-118-15,1 2-48 16,1 4-117-16,0 4-214 16</inkml:trace>
  <inkml:trace contextRef="#ctx0" brushRef="#br0" timeOffset="93011.06">19662 17445 1128 0,'-8'-3'198'0,"5"-2"-131"16,3-3 45-16,5-2-72 16,10 0-39-16,16-2 7 15,20 0 11-15,23-4-10 16,22 1-4-16,13-1-4 16,4-2-1-16,-6 3-15 0,-8 3-105 15,-14 0-68 1,-18 5-173-16</inkml:trace>
  <inkml:trace contextRef="#ctx0" brushRef="#br0" timeOffset="93258.24">20111 17723 579 0,'19'-3'156'16,"5"-4"-65"-16,6-2 35 15,6-4-16-15,1 0-78 16,3-1-23-16,-4 4-9 16,-3 1-7-16,-8 5-105 15,-7 4-135-15,-10 4-215 16</inkml:trace>
  <inkml:trace contextRef="#ctx0" brushRef="#br0" timeOffset="93743.34">20206 17724 864 0,'-20'-1'187'0,"3"-2"-40"16,1-1 32-1,5 1-84-15,5 1-52 0,2 2-38 16,-1 2-1-16,0 1 10 15,-2 4-3-15,0 3 11 16,-2 1-5-16,0 5-6 16,3 0-4-16,2 1-3 15,-1 2 0-15,2 1-4 16,1-2 1-16,1 1 3 16,1-5-4-16,1-2 3 15,3-2 7-15,2-6 13 16,1-1-7-16,8 0 3 0,6-6-9 15,4-1-6 1,5-1 4-16,2 0-8 0,-1 1 6 16,-6 1 3-16,-1 3-1 15,-4 3 0-15,-1 1 1 16,-2 4-5-16,-1 4 2 16,-2 2 6-16,-3 3-6 15,-5 3 2-15,-1 5-3 16,-5-1 10-16,-2 0 4 15,-6 1-2-15,-2-1 3 16,-5-2-2-16,-2-4-5 16,-2-2-4-16,-1-4-6 15,3-5-3-15,4-2-32 16,2-5-139-16,5-6-137 16,5-5-493-16</inkml:trace>
  <inkml:trace contextRef="#ctx0" brushRef="#br0" timeOffset="94394.24">21273 17067 1196 0,'2'-27'250'0,"-5"0"-60"15,-2 1-3-15,-4 2-66 16,5 2-18-16,-1 7-103 16,2 6 0-16,0 1 0 15,2 5 0-15,1 5 0 16,0 1 0-16,0 6 0 15,1 9 0-15,2 8 0 16,2 9 0-16,1 10 0 0,4 6 0 16,1 2 0-16,1-2 0 15,2-2 0-15,-1-9 0 16,0-5 0-16,-4-7 0 16,-2-6 0-16,-1-5-130 15,1-1-105-15,-4-3-62 16,-1-2-65-16</inkml:trace>
  <inkml:trace contextRef="#ctx0" brushRef="#br0" timeOffset="94550">21109 17308 558 0,'6'-4'406'15,"9"-3"-361"1,10-5 90-16,10-3-94 0,8 0-12 15,12-2-21-15,11-4-8 16,10-1-257-16</inkml:trace>
  <inkml:trace contextRef="#ctx0" brushRef="#br0" timeOffset="95009.77">22190 16429 1047 0,'5'-15'267'16,"-2"1"-12"-16,-3-3-72 15,-1 3-45-15,-1 4-54 16,2 3-11-16,-1 2-73 16,1 5 0-16,0 0 0 15,0 5 0-15,1 5 0 16,1 5 0-16,1 7 0 0,1 7 0 16,1 8 0-1,-1 0 0-15,1 3 0 0,2 1 0 16,-1-1 0-16,1-2 0 15,3 1 0-15,0 1 0 16,0-1 0-16,1 1 0 16,-1-1 0-16,1-5 0 15,-2-4 0-15,-1-8 0 16,0-5 0-16,-2-4 0 16,-1-4-173-16,-1-1-116 15,0 2-177-15</inkml:trace>
  <inkml:trace contextRef="#ctx0" brushRef="#br0" timeOffset="95276.56">21916 17320 1030 0,'-18'3'184'15,"8"-6"-82"-15,1-2 88 16,6-2-67-16,5 3-97 16,9-3-26-16,14-2 0 15,16 2 0-15,14-2 1 16,12-1-1-16,10 0 0 16,4 0-3-16,0 0-27 0,-2 2-76 15,-1 2-92 1,-10 3-84-16,-8 6-200 0</inkml:trace>
  <inkml:trace contextRef="#ctx0" brushRef="#br0" timeOffset="95794.57">22367 17655 946 0,'4'-11'341'15,"2"-6"-210"-15,-3-1 59 16,-3-3-30-16,-1 3-52 16,-1 6-38-16,-2-1-3 15,1 6-33-15,0 5-34 16,1 1 0-16,-2 4 0 15,-7 7 0-15,-5 10 0 16,-6 3 0-16,-2 11 0 16,-3 8 0-16,4 4 0 15,8 4 0-15,4 2 0 16,6-2 0-16,5-4-2 0,3-2-11 16,6-12 5-1,4-4-2-15,7-8 1 0,2-7 8 16,5-6-1-16,5-6-5 15,-1-3-2-15,-1-4 8 16,-5-1 1-16,-6-2 8 16,-8 1 0-16,-5-1 10 15,-5 2-8-15,-2-4 2 16,-4 2-6-16,-1 1-6 16,-5 0 0-16,-3 2 0 15,-5 0 0-15,1 2 0 16,-3 3-16-16,2 1-116 15,2 0-143-15,1 4-228 16</inkml:trace>
  <inkml:trace contextRef="#ctx0" brushRef="#br0" timeOffset="112121.5">6349 13125 892 0,'3'-15'215'0,"-3"0"-93"15,-1-1 18-15,-2 3-15 16,0 5-43-16,1 3-24 16,2 2-24-16,0 3-18 0,2 1-9 15,-1 1-2-15,-1-1-4 16,2 3-1-16,-1 3 8 15,1 5 3-15,1 6 3 16,0 5 2-16,4 6-5 16,-2 4-9-16,-1 6 6 15,2 2-5-15,-1 2 3 16,-1-1 0-16,3 2 0 16,1 0-4-16,-2 2 2 15,3 1-4-15,3 2 1 16,-2 0-1-16,1 3 2 15,4 6 0-15,-6 4 3 0,-3 7 0 16,-1 5 8-16,-3 2-12 16,-2 2 4-16,-3-2-4 15,-1-3 2-15,2-2-2 16,1-7-1-16,1-5 0 16,3-8-1-16,2-4-1 15,0-5 2-15,4-3-1 16,0-4 1-16,0-3 1 15,0-2 1-15,0-5-2 16,-3-1 1-16,1-5 0 16,-1-4-1-16,-1-2-5 15,-2-2 5-15,1-1 0 16,-1 3 0-16,3-1 0 16,-2 4-2-16,1 1 2 15,-2 3-1-15,0 1 1 0,-3-1 0 16,3 1 0-16,-3-4-2 15,0-3 2-15,0-6 0 16,3-1 0-16,-3-4-1 16,0-2 0-16,2 2 0 15,-4 0 1-15,4 1-1 16,-2 3 0-16,0-2 1 16,0 2 0-16,0 0 0 15,1-1 0-15,-1-2 1 16,0 0-1-16,0-3-2 15,0 0 2-15,0 1 0 16,2 0 1-16,-1 2-1 0,3 0-2 16,1 1 2-16,-1 3-1 15,2-3 2-15,0 0 1 16,-1-3 3-16,5 1-2 16,-1-3 4-16,0-1-6 15,6-1 0-15,-3 0-1 16,9 0 0-16,1 2 0 15,2-3 0-15,8 3 1 16,2-1-1-16,9-1 0 16,5-2-3-16,4-2 3 15,5-1-1-15,2-3 1 16,1 2 0-16,4 0 1 16,0 4-1-16,-1 0-1 0,7 2 1 15,5-1 2-15,2 2-2 16,7-4 1-16,5-3 3 15,5-4-3-15,8 0-1 16,2-4-1-16,4 1 1 16,0 0-5-16,2 2 5 15,-3 1 0-15,2 4 0 16,4 1-1-16,5-2 1 16,1 1-1-16,7 0 1 15,2-3-7-15,6-2-6 16,2 0 9-16,3-3-3 15,-2 1 5-15,-3 1 0 0,-2 0 2 16,-4 1 0-16,-4 3 6 16,4 0-6-16,0 0-4 15,2-1-8-15,5 0 1 16,5-3 0-16,-1 0 3 16,1-2 5-16,3-1 2 15,-4 1 2-15,2 0 1 16,-2 0-2-16,-2 2-4 15,-5 1 1-15,-2 3 2 16,-5 0 1-16,-6 2 0 16,-1-1 0-16,1 2 2 15,-8 0-4-15,2-1 1 16,-3 1-5-16,-8 0 2 16,-2 0 1-16,-9 3 2 15,-6 1-5-15,-7 3 2 0,-5 1-12 16,-5 2-6-16,0 0-2 15,-6 2 1-15,-1-3 4 16,-4-2 4-16,-2 0 1 16,-5 0 2-16,-3-3 6 15,-3 3-6-15,-4 0 2 16,-5 0-13-16,-5 1-1 16,-3 1 1-16,-6 0 7 15,-1-1 2-15,-3-1 6 16,-3 0 5-16,-2 0 0 15,0-1-1-15,-5 1 2 16,1-2 3-16,-4 0-1 0,-1 1 2 16,-3 0 0-16,3-2 2 15,-3 3 2-15,1 0 1 16,1-1 10-16,-2-2 8 16,1 0 1-16,2-1 9 15,-1-1-9-15,-2 0 1 16,0-1 1-16,0 0-10 15,0-2 0-15,-2 1-4 16,2-2-3-16,0 0-6 16,0-3 0-16,0-2-3 15,2-3 0-15,1-4-2 16,0-4 4-16,2-4-1 16,1-5 0-16,1-2 7 0,-1-5 4 15,0-3 8-15,0-3-3 16,-5-3-17-16,1-4 5 15,-4-4-4-15,-1-7-2 16,-1 1-1-16,2-2 1 16,1 2-1-16,-1-2 3 15,2 3-2-15,2 1 0 16,1 2-1-16,-2 0 0 16,1 5 2-16,-2 3-2 15,-2 2 0-15,-2 1 2 16,-1 4-1-16,1 0 0 15,-3 1 0-15,2 3-1 0,4 3 2 16,-1 3-2-16,2-1-1 16,3 3 1-16,-1-1 1 15,-1-2 0-15,1 3-1 16,-1-1 0-16,2 3 7 16,-3 1-6-16,0 5 1 15,1 3-2-15,-1 7 0 16,0 1 0-16,2 6 0 15,-2 0 1-15,-2 6-2 16,2 1 0-16,0 1 0 16,0 0-2-16,-1 0-2 15,-2 1-1-15,3 0-2 16,-1-1 1-16,1 1 0 0,-2 1 2 16,2-2-4-1,-1 0 2-15,-1 3 4 16,1-3-1-16,-1 1 4 0,1 1-3 15,-2-1 3-15,-2 1-3 16,2-1 2-16,-3 2 1 16,-4 1 0-16,-1 0 2 15,-3 0-2-15,-2-1 0 16,-1 3 3-16,0-4-3 16,-2 2 3-16,-2-1-3 15,-9 3 0-15,-10 0 0 16,-10 2-2-16,-12 1 4 15,-14 4-2-15,-6-1 2 0,-8 2-1 16,-8 0 1-16,1 1 0 16,-5-4 0-16,-1 1-4 15,-4-4 7-15,2-1-11 16,-3-3 9-16,-3-1-3 16,-2 0 0-16,-4 0 0 15,-3-1-2-15,-6 0 6 16,1 0-3-16,-2 1 1 15,-1 0-2-15,2-2-3 16,2 1 3-16,-1-1 0 16,0 1-2-16,0-1 4 15,-2 0-3-15,-1 1 2 16,-1 1 3-16,-1-1-4 16,0 0-1-16,4-2 0 0,5-2 1 15,3-2-2 1,3-3 2-16,5 0 1 0,4-1-1 15,-214-10 0-15,265 15 0 16,3 1 3-16,-3 1 0 16,-3-1-3-16,-50 1-5 15,0-1 3-15,0 0 2 16,8-2 0-16,0 2 0 16,8-4 0-16,3 2 0 15,1-1 1-15,2-1-1 16,4 1 0-16,4 0 4 15,2-1-3-15,5 2 1 0,2-1-2 16,3 0 1-16,1 3-1 16,9 0-5-16,0 0 3 15,4 2 1-15,5 2 1 16,-2 0-3-16,0 2 3 16,0 1 0-16,-5 2-1 15,-1 3 0-15,1 0 1 16,-4 4 0-16,-5-1 0 15,0 0 0-15,-2 1 1 16,-2-2 0-16,6 0 1 16,0-3 0-16,-1 4-2 15,0-1 0-15,-4 2 0 16,-4 0 0-16,-3 3-4 0,-2 1 2 16,2 0 2-1,2 1-1-15,0-1 1 0,6 0 0 16,-1-4 1-1,5 1 2-15,1-1-3 0,2-3 0 16,3 1 0-16,0-1 1 16,2 0-1-16,3-3 0 15,6 0 10-15,10-5-4 16,7 0 13-16,11-1 1 16,8-2 0-16,5 0-12 15,3 0-4-15,0-2 1 16,2 2-5-16,-1 0 4 0,-1-1-2 15,2 1-1 1,-2 0 0-16,0 0-1 0,0 0-2 16,0 0 2-16,0 0-1 15,0 0 1-15,0 0 0 16,0 1-53-16,0-1-73 16,-2 2-147-16,2-1-354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31T03:48:44.084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9329 1495 806 0,'10'-8'262'0,"-1"1"-40"15,-6 2-40-15,-5-1-36 16,4 1-32-16,-2 1 7 0,1 2-42 16,1-1-32-16,-2 3-12 15,0 0-16-15,0 1-19 16,-2 1-3-16,1 2-5 16,-2 1 6-16,-3 6 1 15,-1 5 2-15,-4 7 1 16,-7 5 0-16,-4 3 0 15,-2 0-3-15,-1 1 1 16,-4-2 0-16,4 1 5 16,-2-3-5-16,2 1 0 15,2-4 0-15,1-4 0 0,4-4 0 16,8-4 0-16,4-2 2 16,7-3 2-16,7 0 7 15,6 0-11-15,9-1 0 16,10 0 0-16,8-1 0 15,6 0 0-15,5-2 0 16,0 0 0-16,-5 3 0 16,-7 0 0-16,-3 2 0 15,-6-3 0-15,-8 3 0 16,-1-3 0-16,-9-1 0 16,-5-2 0-16,-5 0 0 15,-3-2 0-15,-3 1-13 16,0 2-38-16,-7 3-132 15,-2 3-39-15,-9 3-137 0,0 2-233 16</inkml:trace>
  <inkml:trace contextRef="#ctx0" brushRef="#br0" timeOffset="331.74">9144 2189 654 0,'-3'4'387'0,"0"-3"-261"15,-2-1 96-15,1 0-76 16,1-1-38-16,1 1-39 0,1 0-27 16,1 0-8-16,1-2-6 15,4 2-16-15,4-2-9 16,9 1 5-16,16-3 3 15,18 0-5-15,15-1-5 16,9-3 3-16,-1 1 1 16,-9 0-3-16,-14 2 1 15,-16-1-3-15,-14 5 0 16,-7-1 0-16,-9 2-6 16,-6 0-7-16,-3 2-156 15,2-2-162-15,-4 1-554 16</inkml:trace>
  <inkml:trace contextRef="#ctx0" brushRef="#br0" timeOffset="2099.51">11901 1398 1134 0,'13'-22'236'15,"-5"-4"-46"-15,-4 2 48 16,-4 1-110-16,0 5-34 16,2 6-67-16,-2 4-27 15,-2 6 0-15,1 2 0 16,-2 8 0-16,-6 10 0 0,-9 16 0 15,-6 12 0-15,-7 11 0 16,-5 8 0-16,-1 1 0 16,1-6 0-16,4-7 0 15,7-6 0-15,6-9 0 16,5-8 0-16,7-7 0 16,4-5 0-16,6-4 0 15,4-2 0-15,7 0 0 16,10-2 0-16,8-4 0 15,13-3 0-15,6-4 0 16,12-4 0-16,-2-1 0 16,-5 0 0-16,-8 3 0 15,-14 1 0-15,-10 2 0 0,-9 4 0 16,-7 0 0-16,-4 2-23 16,-3 2-109-16,-5 4-121 15,-5 1-128-15,-6 5-418 16</inkml:trace>
  <inkml:trace contextRef="#ctx0" brushRef="#br0" timeOffset="2297.81">11666 2184 1039 0,'23'-6'274'0,"4"-3"-116"16,3-3 39-1,0 1-50-15,7 1-60 0,1 2-36 16,1 1-35-16,2 2-16 16,2 2-1-16,-1 0-8 15,2 3-91-15,4 2-161 16,6 2-153-16</inkml:trace>
  <inkml:trace contextRef="#ctx0" brushRef="#br0" timeOffset="5942.04">12853 1380 880 0,'3'-7'323'16,"-2"-3"-67"-16,-1 2-46 16,-1 0-13-16,-1 3-91 15,1 0-31-15,1 4-75 16,0 0 0-16,1 2 0 15,-1-1 0-15,0 1 0 16,2-1 0-16,-2 2 0 16,0-1 0-16,1 5 0 15,3 5 0-15,2 9 0 0,5 11 0 16,8 10 0-16,8 5 0 16,6 4 0-16,6-3 0 15,4-1 0-15,3-8 0 16,-4-2 0-16,-2-9 0 15,-5-4 0-15,-11-5 0 16,-3-6 0-16,-8-2 0 16,-6-4 0-16,-4-5 0 15,-1 0 0-15,-2-2-23 16,-2 1-146-16,1-1-78 16,-1-1-235-16,-4-2-418 15</inkml:trace>
  <inkml:trace contextRef="#ctx0" brushRef="#br0" timeOffset="6265.09">13178 1436 1004 0,'-3'-15'135'0,"3"2"23"16,-2 3 66-16,1-10-88 15,-1 9-43-15,2 6-35 16,-1 2-45-16,-1 4-12 15,-2 9-2-15,-6 5 1 16,-3 12 0-16,-6 8 4 16,-3 9 2-16,1 3 8 0,2-1-8 15,-2 0-2 1,6-3 9-16,-2-2-4 0,4-3 4 16,2-4-5-16,0-5-5 15,0-4 2-15,5-8-4 16,-1-4 1-16,2-5-2 15,2-3-1-15,0-1-19 16,0 0-177-16,-3-3-144 16,-4-1-426-16</inkml:trace>
  <inkml:trace contextRef="#ctx0" brushRef="#br0" timeOffset="7234.88">12841 1167 795 0,'-6'7'227'16,"1"-3"-145"-16,-2-1 107 16,-1-3-27-16,1 0-46 15,-1 0-39-15,1-1-3 0,0 1 9 16,-4 0-21-1,5 0-14-15,-3 0-8 0,2 1 4 16,1-1-14-16,1 0-12 16,2 1-18-16,2-1 0 15,1 0 0-15,0 0 0 16,1 0 0-16,4-1 0 16,-1 1 0-16,2-3 0 15,12-1 0-15,18 0 0 16,20-4 0-16,24-4 0 15,21-1 0-15,2 0 0 16,-9 4 0-16,-15 0 0 16,-25 2 0-16,-18 3 0 0,-14 3 0 15,-9 1 0 1,-8 0 0-16,-5 1 0 0,-2-1 0 16,1 0 0-16,-2 1 0 15,-1-1 0-15,2 0 0 16,1 0 0-16,-1 0 0 15,1 0 0-15,1 0 0 16,0-1 0-16,0 1 0 16,0 0 0-16,0 0 0 15,-2 0 0-15,2 0 0 16,-1 0 0-16,1 1 0 16,0-1 0-16,-2-1 0 15,2 1 0-15,0 0 0 16,0-1 0-16,0-1 0 0,0 2 0 15,0-1 0-15,2 1 0 16,-2 0 0-16,0 0 0 16,1 0 0-16,-1 0 0 15,-1 0 0-15,1 0 0 16,0 0 0-16,0 0 0 16,0 0 0-16,0 0 0 15,0 0 0-15,0 0 0 16,1 1-61-16,-2 2-340 15,-1 3-358-15</inkml:trace>
  <inkml:trace contextRef="#ctx0" brushRef="#br0" timeOffset="21489.68">7279 933 972 0,'3'-10'202'0,"-3"1"-5"16,-3 1-67-16,3 1-25 16,0-1-10-16,0 4-13 15,0-2-22-15,0 4-15 16,0-1-6-16,0 0 6 16,0 2-25-16,0 1 2 15,0 0-9-15,0 0-5 16,0 1-3-16,0 0-5 15,0 1-16-15,0-1 15 16,0 2-9-16,0 3 8 0,0 0 2 16,0 6 0-1,0 3 3-15,0 5-3 0,0 0 0 16,3 4-1-16,-3 3 3 16,4 4-2-16,2 2 0 15,-1 2-1-15,-1 4 1 16,2 4 0-16,-3 0 1 15,0 7-1-15,1-1 1 16,-1 3-1-16,0-1 0 16,-1-2 1-16,4-2-1 15,2-2 0-15,-1-1 0 16,-1 1-1-16,0 2 2 16,-2 2-1-16,-1 3 0 15,-1 1 0-15,-2-1-1 16,-2 0 1-16,1-1 0 0,-1-2 0 15,1-1 1-15,2 0-1 16,1-1 0-16,-1-1 1 16,1 0-1-16,-1-1 0 15,1-4 0-15,-2 0 0 16,3 1 0-16,-3-1-1 16,4-3 1-16,-1-1 0 15,0-3 1-15,-1-5-1 16,-1-2 0-16,-1-1 0 15,2-1-1-15,-2-1 0 16,0-2 1-16,-2 0-1 16,2 1 1-16,0-3 0 0,0 1 0 15,2-1 0 1,-1-3 2-16,-1-2-4 0,2 0 2 16,-2-2 0-16,1-4 1 15,-1-1-1-15,2-3 0 16,-2-1 1-16,0-3 0 15,1 1 2-15,-1-4-1 16,0 2 1-16,0-1 6 16,0 0-5-16,0 1 1 15,0 0-2-15,2-2-3 16,-2 2 0-16,0 0 0 16,0 0 0-16,0 0 0 15,0 0-1-15,0 0-5 0,1 0 3 16,1 0-11-16,1-1 6 15,2-1 3-15,1 0 4 16,2-1 0 0,3-1-1-16,0 0 1 0,1 1 1 15,3-1 0-15,3-1 0 16,3 1 0-16,3 1-1 16,0-1 0-16,10 1-1 15,2 0 2-15,6-1 0 16,5 0 1-16,6-2 0 15,3-1-1-15,4 1 0 16,3-1-1-16,-2 1 1 16,-3 4-1-16,-3 0-2 0,-7 2 1 15,-2 2 2 1,-1-1-3-16,3-1 3 0,5 0-2 16,6-3-2-16,11-1 4 15,4-1 1-15,7-4 1 16,0-1-2-16,-1 2 3 15,0-1-2-15,-5 2-1 16,-6 1 1-16,2 4-1 16,-2 0 2-16,7-2-2 15,8 1 0-15,8-1-2 16,11-2-4-16,6 0 6 16,10-4 0-16,2 2 0 15,4-1 0-15,2-1 1 16,-1 2 7-16,-1-3-8 0,0 2 0 15,1 3-2-15,1-2-1 16,1 1 0-16,6 3 3 16,0 0 0-16,2 1 0 15,1 1 4-15,-2-1-1 16,2 0-3-16,-6 2-2 16,-7-4 2-16,-3 3-3 15,-5-3 2-15,-7-2-3 16,-2-1 7-16,-2 2-3 15,-4 0 0-15,-5-2 1 16,-5 3 2-16,-6 3-3 16,-1 0-3-16,-6 2 3 0,-4 2-8 15,-7-2 2 1,-4 0 3-16,-7-2-2 0,-5-1 5 16,-2 0-3-16,5-2-5 15,-1-1 8-15,4 1-1 16,-3-1 0-16,-2 2-3 15,-6 1 4-15,-7 1-3 16,-6 2 0-16,-6 0 2 16,-2 2-1-16,-1 0-2 15,2-1 4-15,-1 1-1 16,3-2 1-16,2-2-2 16,1-1 4-16,-2 1-4 15,-3-1 2-15,-4 0 0 0,-6 3-2 16,-7-1 2-1,-6 1 0-15,0 1-1 0,0-1 1 16,-3 0-1-16,3 0 1 16,-2 0 0-16,2 0 2 15,-1 0-4-15,1 0 0 16,0 0 2-16,-2 0 0 16,-1 0 0-16,2 0 0 15,-2-1 1-15,0-1 4 16,0 2-1-16,0-2 4 15,0 0 6-15,0-1-9 16,1-3 0-16,-1 1-5 16,2-5 0-16,-2 1 4 15,0-7-3-15,0 1 2 16,0-3 7-16,0-5-4 0,0-2-1 16,0-5 0-16,-2-1-2 15,2-4 1-15,-1 0-4 16,1-5 0-16,0-2 4 15,1-2-3-15,1-1-1 16,-1 1 4-16,1 1 1 16,-2 1 9-16,-2 2-10 15,1 0-2-15,-2 2-2 16,0-2 0-16,0 3 0 16,0-5 0-16,0 3 0 15,0 0 0-15,1 0 0 16,1 6 0-16,1 0 0 0,-3 3 0 15,3 2 0-15,-3 1 0 16,3-3 0-16,-2 3 0 16,2-5 0-16,-1 0 0 15,1 0 0-15,0 0 0 16,0 1 0-16,1 3 0 16,-1-1 0-16,0 4 0 15,-1-1 0-15,-1 0 0 16,1 1 0-16,-1-2 0 15,1 2 0-15,-1-1 0 16,2 3 0-16,0-1 0 16,2 5 0-16,-2 3 0 15,1-2 0-15,-1 2 0 16,0 1 0-16,-1 0 0 16,-1-1 0-16,2 0 0 0,-1-1 0 15,1 1 0-15,-2 0 0 16,1-1 0-16,1 0 0 15,-2 1 0-15,2 1 0 16,0 0 0-16,-1 1 0 16,1 1 0-16,0 0 0 15,0 2 0-15,0 2 0 16,0 1 0-16,0 0 0 16,0 2 0-16,0 0 0 15,1-1 0-15,-1 2 0 16,2-1 0-16,-4 2 0 15,2 1 0-15,0 0 0 0,0 2 0 16,-1-1 0-16,1 2 0 16,0-1 0-16,-2 1 0 15,2-2 0-15,0 2 0 16,2 0 0-16,-2 2 0 16,-2-2 0-16,2 0 0 15,-1 0 0-15,-1 1 0 16,2-1 0-16,-1 0 0 15,1 0 0-15,-3 2 0 16,3-2 0-16,-1 1 0 16,-1-1 0-16,1 1 0 15,1-1 0-15,-3 2 0 0,-2 2 0 16,-3 0 0-16,-2 4 0 16,-2 0 0-16,-3 2 0 15,0-2 0-15,3-1 0 16,1-1 0-16,0-2 0 15,0 0 0-15,0-1 0 16,-3 1 0-16,-2-4 0 16,-4 3 0-16,-5-3 0 15,-5 2 0-15,-1-1 0 16,-2-1 0-16,3 1 0 16,0-1 0-16,4 2 0 0,0-2 0 15,1 1 0 1,-2 1 0-16,0-2 0 0,-10 4 0 15,-3-1 0 1,-7 2 0-16,-8 1 0 0,-6 1 0 16,-6 2 0-16,-3-1 0 15,3 0 0-15,2-1 0 16,9 1 0-16,8-3 0 16,3-1 0-16,5 1 0 15,1-3 0-15,-4 1 0 16,1-1 0-16,-4 0 0 15,3-2 0-15,-8 1 0 16,6-1 0-16,-6 0 0 16,2 1 0-16,-3 2 0 15,-3-2 0-15,-3 2 0 16,1 0 0-16,1 2 0 0,1-1 0 16,3-2 0-16,4 1 0 15,-4-1 0-15,2-2 0 16,-3-2 0-16,-1 1 0 15,-1-1 0-15,0 2 0 16,-1-1 0-16,0 2 0 16,-4 1 0-16,1-1 0 15,-2 2 0-15,-1-2 0 16,0 1 0-16,-1-1 0 16,-3 0 0-16,-2-1 0 15,-1 0 0-15,4 0 0 0,-4 0 0 16,-1 0 0-1,0 1 0-15,-3-1 0 0,-2 0 0 16,4 0 0-16,2-1 0 16,3-1 0-16,2 0 0 15,-3 1 0-15,0-2 0 16,0 2 0-16,-2 1 0 16,3-2 0-16,-5 1 0 15,5-2 0-15,-4 1 0 16,4 0 0-16,4-1 0 15,2 2 0-15,3-1 0 16,1 1 0-16,1-1 0 16,1 1 0-16,0-1 0 15,2 0 0-15,4 1 0 0,0-1 0 16,2 2 0-16,-3 0 0 16,0 0 0-16,-1 2 0 15,1-1 0-15,3 1 0 16,1 0 0-16,5-1 0 15,2 1 0-15,1-2 0 16,6-2 0-16,1-1 0 16,0 1 0-16,2-1 0 15,1 0 0-15,-3 0 0 16,-1 0 0-16,-1 3 0 16,-2-1 0-16,1 1 0 0,2 1 0 15,1-1 0 1,2 0 0-16,1 0 0 0,0 2 0 15,-1 0 0-15,-2 0 0 16,0 1 0-16,-1 1 0 16,-2-1 0-16,5 0 0 15,-1 0 0-15,3-2 0 16,1-1 0-16,2 0 0 16,-1 3 0-16,3-2 0 15,3 0 0-15,0 1 0 16,0 0 0-16,2-1 0 15,-3 0 0-15,0 2 0 16,0-1 0-16,1 0 0 16,-3 0 0-16,2 0 0 15,1-1 0-15,-1 1 0 16,2 0 0-16,1 0 0 0,1 0 0 16,-3 1 0-16,2-1 0 15,-1 1 0-15,-2 0 0 16,-1 0 0-16,1 0 0 15,-2-1 0-15,0 0 0 16,2 1 0-16,0-3 0 16,0 1 0-16,2-1 0 15,0 0 0-15,-1-1 0 16,5-2 0-16,-24 1 0 16,31 1 0-16,1 1 0 15,2 0 0-15,-1-1 0 16,-4 1 0-16,1 1 0 15,4-1 0-15,-2 0 0 0,-1 1 0 16,2-1 0-16,-2 2 0 16,-1-2 0-16,-1 0 0 15,2 0 0-15,0 0 0 16,-3 0 0-16,2-2 0 16,1 2 0-16,-2 0 0 15,2 0 0-15,-1 0 0 16,4 0 0-16,0 0 0 15,0 0 0-15,0 0 0 16,1 0 0-16,1 0 0 16,-1-1 0-16,1 1 0 15,1 0 0-15,0 0 0 0,0 0 0 16,0 0 0-16,0 0 0 16,1 0 0-16,1-1 0 15,-1 1-33-15,1 0-72 16,-1 0-115-16,2 0-148 15,0 1-459-15</inkml:trace>
  <inkml:trace contextRef="#ctx0" brushRef="#br0" timeOffset="59522.11">10467 1504 530 0,'3'-7'400'15,"-3"0"-173"-15,3-2 2 16,-3-1-77-16,-3 2-38 16,3 0-22-16,0-2 3 15,0-1-27-15,0 1-11 16,-3 1 14-16,1 1-59 16,1 0-12-16,-2 3 0 15,0 2 0-15,0 1 0 16,2 4 0-16,-1 1 0 15,-1 7 0-15,-3 2 0 16,-3 7 0-16,-7 6 0 16,4 7 0-16,-4 4 0 15,-1 3 0-15,4 4 0 16,-2 6 0-16,0 2 0 16,7-1 0-16,5 2 0 0,6-4 0 15,11-5 0-15,4-6 0 16,7-7 0-16,3-6 0 15,1-11 0-15,-1-4 0 16,-3-8 0-16,-4-3 0 16,0-6 0-16,-3-1 0 15,-6-4 0-15,-4 1 0 16,-2-4 0-16,-6 0 0 16,-5 1 0-16,-4-1 0 15,-6 1 0-15,-1 2 0 16,-2 1 0-16,4 2 0 15,4 2 0-15,1 4 0 0,8-3 0 16,1 1 0-16,6-2 0 16,7-4 0-16,11-1 0 15,7-1 0-15,11-5 0 16,5 2-10-16,1 0 6 16,-2 2 3-16,-8 4-1 15,-10 2 2-15,-10 5-4 16,-6 3 1-16,-9 1-1 15,-3 4 4-15,0 3 4 16,0 7 20-16,0 7-24 16,0 9 0-16,-3 9 0 15,1 8 0-15,2 3 0 16,3 1 0-16,2 0 0 0,4-7 0 16,0-6 0-16,3-7 0 15,-2-8 0-15,-2-8 0 16,2-6 0-16,-4-5 0 15,-1-4 0-15,-4-2 0 16,-1-5 0-16,-1-5 0 16,-4-4-329-16,-5-5-466 15</inkml:trace>
  <inkml:trace contextRef="#ctx0" brushRef="#br0" timeOffset="60553.74">8002 1690 859 0,'-1'-10'355'0,"-2"2"-120"16,0-2-30-16,-4 1-26 16,4 2-47-16,-2 2-50 15,5 1-82-15,-3 0 0 16,3 1 0-16,0 1 0 16,0 4 0-16,0-2 0 15,0 1 0-15,3 2 0 16,-3 5 0-16,5 3 0 0,1 8 0 15,4 7 0-15,-1 6 0 16,3 4 0-16,1 3 0 16,-1 4 0-16,0 1 0 15,-3 1 0-15,0-1 0 16,1-3 0-16,-2-3 0 16,-2-7 0-16,0-6 0 15,0-3 0-15,-2-5 0 16,-1-8 0-16,0 0 0 15,-3-5 0-15,2-1 0 16,-1-2 0-16,-2-1 0 16,1 0 0-16,-2-1 0 0,2 1 0 15,0-3-178-15,6-1-177 16,5-5-344-16</inkml:trace>
  <inkml:trace contextRef="#ctx0" brushRef="#br0" timeOffset="60925.73">8350 1695 1251 0,'2'-23'177'0,"-4"3"41"15,-1 2-15-15,0 1-70 0,0 6-68 16,3 2-65-1,0 3 0-15,0 4 0 0,-2 3 0 16,2 1 0-16,0 6 0 16,2 6 0-16,1 6 0 15,0 8 0-15,2 9 0 16,1 5 0-16,-1 3 0 16,1 3 0-16,-1-1 0 15,-2-2 0-15,1-3 0 16,1-3 0-16,-5-7 0 15,3-6 0-15,1-4 0 16,-1-7 0-16,-1-5 0 0,-1-4 0 16,-1-5 0-1,2-1-10-15,-2-1-192 0,-2-4-198 16,-4 1-509-16</inkml:trace>
  <inkml:trace contextRef="#ctx0" brushRef="#br0" timeOffset="61148.71">8043 2015 1318 0,'4'-6'78'0,"11"-4"-31"16,2-1 73-16,11-4-71 15,13-1-18-15,7 0-13 16,6 2-7-16,1 3-8 0,-7 2-2 15,-8 5 0-15,-6 2-2 16,-11 2-3-16,-7 2-63 16,-7 2-135-16,-7 1-279 15</inkml:trace>
  <inkml:trace contextRef="#ctx0" brushRef="#br0" timeOffset="89242.67">5736 5843 409 0,'5'0'516'0,"-1"0"-298"16,-3-1 1-16,-1-2-46 0,0 3-58 16,0-3-30-16,0 3-6 15,0-1-23-15,0-2-16 16,0 3-9-16,0 0-13 16,0 0-6-16,0 0-6 15,2 3-1-15,-2-6-4 16,0 6 5-16,0-3 1 15,0 0 3-15,-2 0 12 16,2 1-3-16,0-1-19 16,-1 2 0-16,1-1 0 15,0-1 0-15,0 0 0 16,-3 3 0-16,2 1 0 16,-2 7 0-16,-3 6 0 0,-3 9 0 15,-9 6 0-15,-2 6 0 16,-8 3 0-16,-5 0 0 15,0 0 0-15,3-3 0 16,2-8 0-16,10-8 0 16,8-6 0-16,4-10 0 15,3-2 0-15,6-4 0 16,-3 0 0-16,1 0 0 16,-1-2 0-16,2 0 0 15,-2 2 0-15,1-1 0 16,1 1 0-16,-2-1 0 15,0 0 0-15,1-1 0 0,-1-1 0 16,0 1 0 0,0-2 0-16,0 1 0 0,0 0 0 15,0 3 0-15,0-2 0 16,0 2 0-16,2 0 0 16,-2 0-43-16,0 0-63 15,1 0-55-15,-1 2-16 16,2-1-20-16,1 1 20 15,-2 1-62-15,2-1-202 16</inkml:trace>
  <inkml:trace contextRef="#ctx0" brushRef="#br0" timeOffset="89789.06">5702 5907 611 0,'6'-5'241'15,"-3"0"-40"-15,-3-1-92 16,0 0 36-16,0 1-53 16,0-1 13-16,-3-1-17 15,3 0-16-15,-3 1 0 16,3 2 7-16,0 0-37 15,-2 3-23-15,2-1-16 16,0 2-3-16,2 0-7 16,-2 0-12-16,3 2 0 15,4-1 19-15,10 2 1 16,5 0-1-16,8 2 0 16,4 1 1-16,-1 1-1 0,3 1 0 15,-5-1-1 1,-4-1-5-16,-3 1-33 0,-9-3-9 15,0-1-3-15,-8 0 14 16,-4-1-13-16,-1-2-22 16,-4 0-71-16,1 2-137 15,-7 1-285-15</inkml:trace>
  <inkml:trace contextRef="#ctx0" brushRef="#br0" timeOffset="91688.13">5784 5912 787 0,'1'-2'102'15,"1"-3"101"-15,-2 0-86 16,0 0 13-16,0 0-44 16,1-1-2-16,-1 2-3 15,0-1-1-15,0 1 5 16,0 1 4-16,0 2-29 16,-1 0-4-16,2 0-15 15,-1 1-12-15,0 0-12 0,0 0-17 16,0 0 0-16,0 0 0 15,0 1 0-15,0 0 0 16,0-1 0-16,0 3 0 16,0-1-2-16,0 6 1 15,2 0 1-15,-2 4 0 16,3 3 0-16,0 2 1 16,0 1 0-16,0 2 0 15,1 0-1-15,-1-2 0 16,3 3 0-16,-1 0 0 15,1 1 0-15,-2 1 0 16,1 2 0-16,0-2 0 0,-2 2 0 16,-1 2 0-16,1-2 0 15,0-1 0-15,0 3 0 16,-3-2 0-16,3 0 0 16,2 2 0-16,-2 0 0 15,-2 0 0-15,3 0 0 16,-2 1 0-16,1 0-1 15,-2 0 1-15,2-1 0 16,0 1 0-16,0 1-1 16,2-1 3-16,-2 1-2 15,0 1 0-15,4 3 0 16,-1-1 0-16,-1 2-2 16,-1 0 2-16,1 1 0 0,-1 1 0 15,2-2-1-15,-2 5 1 16,1 3 1-16,-2 2-1 15,0 1-1-15,2 3 1 16,-2-2 0-16,1 1 0 16,-3 1 1-16,2 0-2 15,0 0 1-15,0 3 0 16,0-2 0-16,2 2 1 16,-1-2-2-16,1-1 1 15,2 1-1-15,-1-2 1 16,0 0 0-16,0-1 1 15,-1 4-1-15,0-1 0 0,0 1-1 16,-2 2 0-16,3 3 1 16,-3 0 1-16,0 3-1 15,3-1 0-15,1 2-1 16,-2-2 1-16,-1-2 0 16,1 2 0-16,1 1 0 15,0-1 0-15,1 4 0 16,-1-2 0-16,0 2 0 15,0-3 1-15,0 0 1 16,1-1-2-16,-2-1 0 16,1-3 0-16,2 2-1 15,-1-1 2-15,-1 1-2 16,0 3 1-16,-2 0 0 16,1 3 0-16,-2-1 0 15,0-1 0-15,1 0 0 0,-1 1-4 16,0-1 8-16,-1 0-4 15,1-1 0-15,0-1-2 16,1-4 0-16,-1-1 2 16,3-1 0-16,0 2 3 15,-2-3-2-15,-2 2-1 16,1 0 0-16,0 0-1 16,-3 0 1-16,3 1 0 15,-3 4 0-15,3 0-1 16,-1 0 1-16,1-2 0 15,2-1 0-15,0-1 0 16,-1 1 0-16,2 0 0 0,-1 0 0 16,-2 1 0-16,0-2-1 15,4 1 1-15,-4-1 1 16,0 0-1-16,0-2 0 16,-1-2-2-16,1 2 2 15,0-2 2-15,0 2-2 16,0 0 0-16,0 0-2 15,2 8 2-15,-2 0 0 16,0 1 3-16,-1 3-3 16,-2 0 0-16,3-1 0 15,-3 3-1-15,0 0 1 16,0 0-2-16,0-2 2 16,0 1-1-16,3-3 1 0,0 1 0 15,-3-2 0-15,5 1 0 16,-5 0 0-16,1-1 0 15,1 2 0-15,-1 3 2 16,2 2-4-16,0-1 2 16,-2 0 0-16,-1 1 1 15,2-1 0-15,-2 1-1 16,0 3-2-16,0-1 2 16,-2-1 0-16,2 2 0 15,-1-1 1-15,1 2 0 16,-2-2-1-16,-2 0 0 15,3 3 0-15,-2 4-1 0,-2 0 1 16,5 4 3 0,-3-1-3-16,0 1 0 0,0-1 0 15,1-1 0-15,1 1-1 16,-1 0 1-16,2-3 0 16,-1 0-1-16,-1-1 2 15,1 0-2-15,-2-2 1 16,0 2 0-16,0 1 3 15,0 1-3-15,-1 0-1 16,-2-2 1-16,1-3-1 16,-2-5 2-16,1-2 0 15,4-4-1-15,1-3 0 16,-1-6 0-16,2-5 0 16,0-7 0-16,2-4 0 15,-1-7 0-15,1-5 0 0,1-4 0 16,-3-4 0-16,0-7 0 15,3-3 1-15,-3-4 1 16,0-2-2-16,0-2 0 16,4 1 0-16,-4 1 0 15,0-1-1-15,0-1-57 16,-4-3-167-16,1-4-100 16,0-5-507-16</inkml:trace>
  <inkml:trace contextRef="#ctx0" brushRef="#br0" timeOffset="93973.46">5357 14758 739 0,'2'-1'306'0,"-2"1"-176"15,-2-1 37-15,-2-1-90 16,-1 2-21-16,-5 2 4 16,4-2 7-16,-2 0-1 15,1-2 18-15,1 2 6 0,3-4-32 16,0 2-20-16,0 1-21 15,3 0-17-15,0 2 0 16,0-1-7-16,0 1-2 16,0 2 9-16,0 0 0 15,0-1-3-15,0-1 3 16,0 0-2-16,5-1 0 16,-2 2-2-16,1-2 4 15,0 1-1-15,2 2-1 16,3 1 2-16,3 1 1 0,0-1-1 15,6-1 0 1,3 0 1-16,9-3 1 0,7-2-1 16,9-1-1-16,8 1 0 15,0-4-2-15,1 2-1 16,-6 2 0-16,-4 1 3 16,-5-1-2-16,-1 2 1 15,0 0 0-15,7 0 0 16,6-1-1-16,14-3 2 15,13-2-1-15,15-4-1 16,16-3-1-16,7 0 3 16,11-3 1-16,3 2-1 15,1-2-1-15,-1 3-2 16,0 2 3-16,-1 4 0 16,0 1 0-16,3 0 0 0,5 1 1 15,4 1 3 1,9 0-4-16,4-2-1 0,6 1-2 15,2-3 2-15,-2 3 1 16,-3-2 0-16,0 1 4 16,-1 0-1-16,8 2-3 15,0-2-5-15,4-1 1 16,3 2 4-16,0-2 0 16,-5 1 0-16,0 2 5 15,-6 3-5-15,0-1-2 16,-3 1 0-16,1 0-1 15,0-1-2-15,-2-1-4 0,1-1 6 16,0 1 3 0,0-1 0-16,-3 0 0 0,-1-1-5 15,-3 2 5-15,-2 3 0 16,-9 0 0-16,-1 3-1 16,-8 0 2-16,-5 1 0 15,-1-1 2-15,3-1-3 16,0-2-6-16,4-3 4 15,4-1 2-15,1-3 0 16,-1 2 0-16,2-1 0 16,-8 2 0-16,-6 2 2 15,-2-2 0-15,-4 3-2 16,-4-2-5-16,3 2 4 16,3-3 0-16,-1-1 1 15,0-3 0-15,4 1 0 0,-1 0 1 16,-3 0 0-16,2 0 1 15,0 0-2-15,-3 1 0 16,1 2-3-16,1-3 1 16,-1 1 3-16,-3-1-1 15,4 0 0-15,-2-1-2 16,-2 1 2-16,-3 0 3 16,-2-1 0-16,-2 3-3 15,-6-1-6-15,-1 2 4 16,0 0 2-16,0 0-1 15,-1-1 1-15,2 1 0 16,7-2 0-16,5 1 0 0,5-3 1 16,5 0 1-16,5-2-2 15,-4 1-1-15,-9 0-3 16,-5 1 4-16,-8 2-1 16,-8 2 1-16,-1 1-1 15,-3 2 1-15,-2 2 0 16,1-1 1-16,0 0-3 15,0 0 5-15,-3-1-1 16,-1-2-2-16,-4 0-3 16,-3 1 2-16,-2 2-1 15,2-2-1-15,2 0 1 16,4-1 2-16,7-1-2 16,7 1 0-16,5-3 2 0,1-1 1 15,1 2-1-15,-3-2 4 16,-4 3-4-16,-3 0-2 15,-5 1 2-15,-5 1-2 16,1 2-3-16,-3-1 4 16,3 0 1-16,7-2-1 15,7 0-2-15,4-3 1 16,3 1 2-16,-5-1 1 16,-3 0-1-16,-5 1 3 15,-2 2-3-15,-3 1-2 16,1 1-5-16,7-1-4 15,3 1 4-15,6-2 0 0,3 0 4 16,4-1 2-16,1 1 1 16,-4-1 0-16,0 2 4 15,3 1-4-15,-1 0-1 16,-3-1-5-16,7 0 6 16,-2-1 0-16,2 0-2 15,0-2 1-15,6 0 1 16,-2 0 2-16,-2-1 1 15,-7-1-2-15,-6 1 0 16,-7 1-1-16,-15 0-1 16,-9 2 1-16,-12 1-4 15,-10 2 4-15,-9-2-1 16,-8 1 4-16,-1-1-4 16,-9-1 2-16,-5 0-1 15,-5 0 3-15,-5-2 0 0,-6 4-2 16,-3-1-1-16,-2 2 0 15,-2 0-1-15,-1 0-2 16,1 0 3-16,-1 0 1 16,1 2 1-16,1-2 1 15,-2 0-3-15,2 0-8 16,-3 0-24-16,2 0-34 16,-2 1 0-16,-2 2 12 15,-5 1-64-15,-1 3 4 16,-2 2-73-16,-5 2-110 15</inkml:trace>
  <inkml:trace contextRef="#ctx0" brushRef="#br0" timeOffset="94725.76">24621 13819 829 0,'-7'-6'213'0,"-1"-2"39"16,2-4-81-16,0-1-39 15,-1-1-26-15,1 0 14 16,1-1-31-16,1 4-23 15,1 1-7-15,0 5-49 16,1 1-10-16,2 4 0 0,2 2 0 16,-1-1 0-16,1 0 0 15,1 7 0-15,6 3 0 16,10 10 0-16,6 6 0 16,8 5 0-16,6 1 0 15,2-2 0-15,-4-4 0 16,-2-5 0-16,-3-5 0 15,-7-3 0-15,-4-4 0 16,-5-4 0-16,-5-4 0 16,-5 0 0-16,-3-1 0 15,-1-1 0-15,-2 0 0 16,-2 2 0-16,2 1 0 0,-1 8 0 16,-4 6 0-1,-1 7 0-15,-6 7 0 0,-4 6 0 16,-5 5 0-16,-2 3 0 15,-4 0 0-15,2-1 0 16,1-5 0-16,6-4 0 16,2-8 0-16,5-7 0 15,3-6 0-15,5-5 0 16,1-5 0-16,2-2 0 16,0-2 0-16,0 0 0 15,2 0-35-15,-2-2-125 16,0-1-154-16,0-4-842 15</inkml:trace>
  <inkml:trace contextRef="#ctx0" brushRef="#br0" timeOffset="99424.89">6940 14102 442 0,'2'1'223'15,"2"-1"-141"-15,-4 2 3 16,0-4 12-16,-3 4-27 16,3 0-11-16,0-2-3 15,0 0-7-15,0 0 61 0,3 0-3 16,-2-4-9 0,1 3-28-16,1 0-30 0,-2 0-14 15,1-2-7-15,-2 3-7 16,3-1-4-16,-3-1-7 15,3 2-1-15,-3 0-3 16,0-1-2-16,3 1-2 16,-3 0 6-16,8 0 1 15,2 1 3-15,3-1-2 16,8-1 0-16,6-2 1 16,3-1-1-16,4-2 0 15,2-1-1-15,1 0 1 16,-1-2 0-16,3 0 0 15,-3 1 0-15,1-2-1 16,5-1 1-16,1 0 0 16,2-3 2-16,2-3-1 0,1-2-1 15,0 1 3-15,-3 0 4 16,-1-1 1-16,-9 4 0 16,-4 2 1-16,-7 1-9 15,-4 1 4-15,0 0-3 16,1 0-2-16,-1 0 1 15,2-2 2-15,5-1-1 16,0 0 2-16,-1 0-2 16,0 0 3-16,-1 1 1 15,-2 2 5-15,-4-1 4 16,-1 2 2-16,1-3-12 16,-2 1 0-16,8-3-5 15,7-5 0-15,5-3-1 0,9-3-2 16,6-5 3-1,5-4 1-15,1 1 3 0,0-3 5 16,-4 0 6-16,1 0-6 16,-2-2-6-16,3-3-1 15,5-3 1-15,2-2 0 16,3-3 0-16,127-108 6 16,-170 133 10-16,-1 1 5 15,-2 0-1-15,-2 0-6 16,22-27-6-16,-3-4-7 15,1-3-1-15,6-4-2 0,1-4-1 16,7-2-3-16,1-1 1 16,-1-2 2-16,-2 0 4 15,-3-3 10-15,-1 0 8 16,-4-1-4-16,-2 1-5 16,0 0-7-16,-4-4-2 15,4-1-4-15,3-6-1 16,5-2 0-16,3-5 1 15,6-3 1-15,-2 1-1 16,2-2 2-16,-4 5 5 16,-4-1-4-16,-5 2 7 15,-7-2-2-15,-2 2-8 16,-4-3 0-16,0-6 0 16,5-1 0-16,0-4 0 0,4-3 0 15,5-3 0-15,1 3 0 16,3-2 0-16,-2-3 0 15,0-1 0-15,-2-1 0 16,1-3 0-16,-4 1 0 16,3 2 0-16,-2 2 0 15,-1 2 0-15,-2 7 0 16,0 3 0-16,1 1 0 16,-1 0 0-16,2 4 0 15,-5 0 0-15,0 2 0 16,-1-2 0-16,-1 4 0 15,-4-1 0-15,0 4 0 0,3 2 0 16,-2 5 0-16,-1 0 0 16,0 1 0-16,1 1 0 15,-1 3 0-15,-1 2 0 16,0 3 0-16,-5 1 0 16,4 5 0-16,-1 1 0 15,0 1 0-15,2 0 0 16,3 1 0-16,1 2 0 15,6 2 0-15,-1 2 0 16,2 1 0-16,-4 1 0 16,4 0 0-16,-5 4 0 15,-3 1 0-15,-3 6 0 0,-2 2 0 16,-1 1 0 0,1 2 0-16,2 1 0 0,6-3 0 15,6-2 0-15,10-2 0 16,5-3 0-1,2 2 0-15,0 1 0 0,-8 3 0 16,-7 3 0-16,-11 4 0 16,-6 6 0-16,-9 6 0 15,-2 2 0-15,-2 3 0 16,3 3 0-16,3-2 0 16,4 1 0-16,3-2 0 15,-2 4 0-15,2 4 0 16,-8 1 0-16,1 2 0 0,-4 4 0 15,1-2 0 1,0 3 0-16,1-1 0 0,3 2 0 16,1-3 0-16,0 1 0 15,-2-1 0-15,1 2 0 16,-3-1 0-16,3 2 0 16,-3 2 0-16,4-1 0 15,2 2 0-15,3 2 0 16,1-3 0-16,5-1 0 15,6 3 0-15,3-2 0 16,-1 1 0-16,1 2 0 16,-3 3 0-16,-3 2 0 15,-5 4-4-15,2 1 3 16,0 5 2-16,4 1-1 0,4 4 0 16,5-2 0-16,5 0 0 15,4 0 1-15,3-3 1 16,0-2-1-16,-1-2-1 15,-6 1 0-15,-2 2 0 16,-3-1 0-16,-4 0 0 16,0 3 0-16,-1 2 0 15,3 0 0-15,-1 3-4 16,3-1 4-16,1-1-1 16,0 1 0-16,2 2 1 15,1-2 0-15,0 1 0 16,0 0 1-16,0 1-2 15,-2 0 1-15,-2 3 0 16,-1-1 0-16,1 4 0 16,0-1 0-16,-1 3 0 0,3-2 1 15,-2 2 0-15,2 2-1 16,-2-2 1-16,0 2-1 16,-1 0 1-16,1 1 0 15,1 0 0-15,2 1-1 16,3 4 0-16,3 3 0 15,1 1-2-15,2 0 0 16,-2 2 0-16,1-3 2 16,-2 2 0-16,5 3-1 15,-2 0 1-15,2 1 0 16,0 3 0-16,-2-1 1 0,1 1-1 16,-2-2 0-16,1 1 1 15,2 2 0-15,-3-2-1 16,-1 3 1-16,1 0 0 15,-2 2-1-15,-3 4 2 16,-1 2-2-16,3 1 0 16,-4 3-2-16,-2-1 0 15,-2-2 0-15,-4-2 2 16,-1-1-2-16,-1-2 2 16,-1-2-1-16,0 0 1 15,0-2 0-15,0-2 0 16,0-1 1-16,0 1-1 15,0-2 0-15,1 1 0 16,-1-1 0-16,-2 1 0 0,5 0 0 16,-3 2 0-16,0 2 0 15,0 1 0-15,-1 2 0 16,-2-1 1-16,1-2-1 16,-2 1 2-16,-1 1-1 15,-1-2-1-15,0 2 0 16,0-3 0-16,-2-1 1 15,4-1 0-15,0-1-1 16,-1 0 0-16,2-1 1 16,-2 1-2-16,2 1-3 15,-1 0 4-15,-1 2 0 16,-2 1-1-16,1 2 0 16,-1 1 1-16,0-1 1 0,1-3-1 15,0-1 0 1,2 0 0-16,0 1 0 0,1 1 1 15,3 2-1-15,-2-1 1 16,2-2-1-16,0-1-2 16,2 1 2-16,0-2 4 15,-1 1-4-15,3 1-2 16,-2 1 2-16,-1 1 3 16,2 4-3-16,0 0 1 15,1 2-1-15,2-2 1 16,0 0-1-16,1-4 0 15,3-4 0-15,5 0 0 0,2-3 0 16,-1-2 0 0,0-3 0-16,-3-1 0 0,-2-2 0 15,-3-1 0-15,3-1 0 16,1 0 0-16,-2 2 0 16,3 0 0-16,0 2 0 15,-1 0 0-15,0-3 0 16,-1 1 0-16,-2-1 0 15,2-1 0-15,-2 0 0 16,-1-1 0-16,-2-2 0 16,1 0 0-16,-2-1 0 15,0-4 0-15,-4-1 0 16,1 1 0-16,0-1 0 0,0-1 0 16,1 2 0-1,1-1 0-15,0 0 0 0,-1-1 0 16,1-2 0-1,-4-4 0-15,-2-2 0 0,2-2 0 16,-3-4 0-16,0-3 0 16,-1-1 0-16,1-1 0 15,-1-3 0-15,2 0 0 16,-5 0 0-16,1-2 0 16,-3 1 0-16,0-1 0 15,0-1 0-15,-2-2 0 16,1-2 0-16,2-1 0 15,3-2 0-15,-1 0 0 16,0 0 0-16,-2 0 0 0,-2 0 0 16,-5 0 0-16,-2 0 0 15,-4 1 0-15,-2 0 0 16,-1 1 0-16,-4 1 0 16,-2-2 0-16,-2 2 0 15,-1-3 0-15,-3 2 0 16,0-2 0-16,-3 0 0 15,1-2 0-15,-1 2 0 16,-1 0 0-16,1 2 0 16,-2-2 0-16,1 1 0 15,1-1-74-15,-2 1-75 0,-1 2-102 16,2-1-205 0</inkml:trace>
  <inkml:trace contextRef="#ctx0" brushRef="#br0" timeOffset="101555.57">21690 13376 728 0,'1'-3'239'0,"-1"0"-62"16,0 1-17-16,0-4-58 15,0 4-12-15,-1 2-34 16,1-1-25-16,0 1-11 16,0 1-8-16,0-1 4 15,1 0 10-15,1 0 0 16,-1 0-7-16,1-1-13 16,3 1-6-16,0 0-3 15,4 1 3-15,5-1 1 16,6 2 0-16,5 2-1 15,5 0 0-15,2 0 1 16,0 1-1-16,6-4 1 16,2 4-1-16,0-1 0 0,1-3-1 15,2 0 1-15,-3-1-1 16,2-1 1-16,3 0-1 16,-2-3 1-16,0 2-1 15,-1-1 1-15,-3 2 0 16,-3-1 0-16,-5 1 0 15,-3 1 0-15,-4 1 0 16,-2 1 1-16,-6-1 0 16,-2-1 1-16,-5 0 0 15,-3 0 5-15,-3 0 3 16,-1-1 12-16,-1-1-6 16,1 2-8-16,0 0-7 0,0 0-1 15,0 0 0-15,-1 2-3 16,-1-2-2-16,0 1-3 15,-1-1 4-15,1 0 4 16,0 0 0-16,0 0 0 16,0 0 5-16,0 0 0 15,0 0 3-15,0 0-7 16,0 0 3-16,1 0 1 16,-1 0 2-16,0 0 4 15,0 0 0-15,0 0 2 16,-1 0 6-16,1 0-5 15,0 0 0-15,0 0-4 0,0 0-4 16,0 0-6-16,0 0 0 16,0 0 0-16,0 0-3 15,0 0-41-15,0 0-95 16,-2 3-115-16,0-2-210 16</inkml:trace>
  <inkml:trace contextRef="#ctx0" brushRef="#br0" timeOffset="108597.91">6764 13493 211 0,'3'-6'574'0,"-2"-1"-447"15,-1 0 29-15,-1-1-16 16,-1 1-28-16,-1-1-20 16,-1 0-17-16,3 1-24 15,-1 0 10-15,-1 1-15 16,3 0-1-16,-1 4 6 15,1-1-5-15,0 1-8 16,0 2-14-16,0 0-19 16,0 0 1-16,0 0-6 15,0 2 0-15,0-2 0 16,-2 1-7-16,2 1-10 16,0 0-13-16,2 5 25 0,-1 8 5 15,5 6 3-15,3 10-1 16,0 7 7-16,5 6-7 15,3 4 3-15,1 4-1 16,2 6 0-16,-4 1-3 16,4 4 5-16,-3 3-6 15,-3-2 1-15,2 1-1 16,-1 2 0-16,3-1 1 16,3 2 1-16,0-2-1 15,6-3-1-15,1-2 0 16,0-2-3-16,-1-5 2 15,-3-1 1-15,-3-7 1 0,-2-2-1 16,-1-6 1 0,-6-4-2-16,-1-6 2 0,-4-4-1 15,-1-8 3-15,-3-4-5 16,-3-4 5-16,0-5 2 16,3-1 3-16,-3-4 4 15,0 2-4-15,0-1-1 16,0 1-2-16,0 0-5 15,0 0 0-15,0 0-2 16,0 0-3-16,0 0 1 16,0 1-7-16,-3-1-3 15,3 5 9-15,0-1 5 16,0 4 0-16,0 4 0 16,-3-1 0-16,3 3 1 15,-2 0-1-15,1 3 0 0,-2 0 1 16,1 1-1-16,0 2 0 15,-1-2 0-15,1 3 0 16,2-2 0-16,-1-1 0 16,-1-1 0-16,2 0 0 15,0-3 1-15,-1 1-1 16,1-1 2-16,-2-1-1 16,1 1 1-16,-1 2 2 15,1 1-2-15,-1 0-1 16,-1-1 0-16,3-1-1 15,0-1 0-15,-1 0 0 16,1 0-1-16,0-2 1 0,0-1 0 16,1-2 0-16,-1-3 2 15,2-1-1-15,-1-4-1 16,1 0 5-16,-1-1 4 16,1-1-9-16,-1-2-28 15,4-4-136-15,-1-7-159 16,6-7-352-16</inkml:trace>
  <inkml:trace contextRef="#ctx0" brushRef="#br0" timeOffset="111030.86">6688 13438 466 0,'-6'10'132'0,"0"-5"-62"15,0 0 39-15,2-3-30 0,2 0-5 16,1-2 28-16,1-2 1 15,1 2-4-15,1-1-21 16,-1 0-15-16,-1-1-24 16,3 2-25-16,-3-1-7 15,4-1-7-15,4-1 0 16,13-2 1-16,7-2 0 16,17-2 0-16,13-1-1 15,8-1-1-15,4-1-2 16,6 0 2-16,-1 0 1 15,7 0-1-15,7-1 2 16,13 2-1-16,11-2 0 0,9-1 2 16,7 0 1-16,7-3-2 15,4 0-2-15,0-3-1 16,0 1 0-16,-4 0 2 16,-12 4 0-16,-9 1 0 15,-14 5 1-15,-14 3 0 16,-13 2-1-16,-13 3-2 15,-11 2 2-15,-10-1-1 16,-13 3-2-16,-5 0 2 16,-7 0-2-16,-9-2 1 15,0 2 2-15,-1-3 0 16,-4 0-1-16,2 0 0 16,2 0-16-16,6-3-28 15,3 2 12-15,7 1-2 16,1 0 12-16,1 1-1 0,-1 2 16 15,-1-2 7-15,-3 2 1 16,4 0-1-16,0 0-2 16,2-1-5-16,2 0 0 15,2 0 4-15,-3-1 2 16,-2-1 2-16,-4-1 0 16,-7-1 6-16,-1 0 15 15,-5 1 10-15,-2 1-16 16,-3 0-9-16,-1 0-4 15,2 0 6-15,-4 0 2 0,1 0 5 16,1 0 13 0,0 0 8-16,0 0 8 0,0-1 6 15,0 1-1-15,0 0 9 16,0-1-3-16,0 1 10 16,0 0-9-16,-2 0-9 15,2 0-18-15,0 0-1 16,0-2-10-16,0 2-9 15,-2 0-2-15,2 0 1 16,-2 0-1-16,2 2 0 16,0-2-4-16,0 1-3 15,-1 0-1-15,1 0-6 16,0 3 4-16,0 0 3 0,0 3 7 16,3 0-3-1,1 5 1-15,-1 2-4 0,1 1 2 16,-1 6 2-16,2 5-2 15,-2 2-2-15,0 4 1 16,0 3-1-16,1 2 2 16,1 0-3-16,1 1 3 15,0-1-1-15,4 0 2 16,2-1-3-16,0 1-1 16,1 1 0-16,-1 3 0 15,-1 0-2-15,2 1 2 16,-2-2 0-16,2 0 3 15,-1-4-3-15,0-1-2 16,1 0 2-16,-2 0 0 0,-2 2 0 16,4 2 2-16,-5 3-1 15,1-1-2-15,-1 1 2 16,-3 0-4-16,1 1 4 16,2-1-2-16,-2-4 2 15,1-1 1-15,-1-3-2 16,1-5 2-16,-1-2-2 15,-1-4 0-15,2-2 0 16,-1-3 0-16,-1 1 0 16,1 0 1-16,0 0-1 15,2-1 0-15,0 0 1 16,0 1-1-16,-2-1 0 16,1 2-1-16,-3-2 1 15,2 3 0-15,-1-3 0 0,-2 2-3 16,0-3 5-16,0 1-2 15,1 0 0-15,-1-4 0 16,-1-1-2-16,-2-2 1 16,0-4 2-16,0-5-1 15,0 0 4-15,0-4 8 16,-2 1-4-16,2-2-2 16,0 2-6-16,-3-1-5 15,3 2-6-15,-4 0-4 16,4 0 0-16,0 0 8 15,-3 2 2-15,1-1 2 0,-1 2 2 16,0 0 1-16,-3-1 2 16,-1 1 1-16,-8 0-2 15,-2 0-1-15,-6 1 0 16,-4-1-4-16,-9 4-2 16,0-1-4-16,-5 0 0 15,-3 4 2-15,0 0 6 16,-3-1 2-16,-2 1 0 15,-2 0-2-15,-7-2 1 16,-2 1 1-16,-2-1-2 16,-3-1 1-16,-4 2-2 15,-5 1 2-15,-6 3 0 16,-5-1 0-16,-8 3 2 0,-1 1 0 16,0-2 0-1,6-1 1-15,5 0 3 0,8-3-4 16,5-2 0-16,6-1-1 15,4 0 0-15,2 0-3 16,4 2 3-16,-1 1-1 16,3 1-1-16,-2 3-1 15,2 2 3-15,-5-1-2 16,-1 0 2-16,0-2 0 16,1 0 0-16,5-3 1 15,1-1 0-15,2-1 2 16,4 0-2-16,1 1-1 15,3-3 0-15,4 0 1 16,2 0-1-16,6-2 1 0,2 0 0 16,3-1 0-16,2 0-1 15,4-1 1-15,3-1 0 16,3 0 1-16,4-1-2 16,1 0 0-16,0 0 1 15,-1 0 1-15,2 2-2 16,1-2 0-16,-3 0 1 15,-1 1 4-15,-2 1-1 16,-2-2-2-16,4 0 7 16,0 0-4-16,-1 0 15 15,4 0 0-15,1 0-8 16,2 0 3-16,3 0 3 16,0-2-5-16,0 1-1 0,0 1-5 15,0-2-7 1,0 2 0-16,0-1 0 0,3 1 0 15,-3 0 0-15,0 0 0 16,3 0-4-16,-1 0-76 16,2 3-90-16,9 0-19 15,11 2-208-15</inkml:trace>
  <inkml:trace contextRef="#ctx0" brushRef="#br0" timeOffset="113561.35">19923 12075 766 0,'1'-10'217'16,"-1"-1"-35"-16,-3-2-21 16,-1 0-21-16,-1 1-24 15,0 0-27-15,2-1 4 16,-2 4-12-16,2 0-27 16,2 5-26-16,-1 1-28 15,2 3-2-15,0 1-11 16,2 1-2-16,-1 2 7 0,1 3 8 15,1 6 17 1,1 5 2-16,3 6-5 0,1 6-3 16,1 5-3-16,2 3-3 15,3 6-4-15,0 6 1 16,2 3 2-16,-1 3-4 16,1 8 2-16,0 6-1 15,-2 5 3-15,-2 5-4 16,-2 4 0-16,-3 2 0 15,-3-3 0-15,1 0 0 16,-1-1 3-16,2-1-2 16,1-3-1-16,-1-1-3 15,2 1 3-15,0-1 0 16,0 3 1-16,1 5-1 16,0 2 0-16,1 2 0 0,1-1 0 15,0-3 0 1,2-4 3-16,0-6-6 0,4-5 4 15,-2-8-2-15,1-9 2 16,-1-7-1-16,-2-9 0 16,-1-3 2-16,-2-2-4 15,-2-5 2-15,-2 1 0 16,0 1 1-16,-1-1-1 16,1 0 0-16,-2-2 0 15,0-2 0-15,-1-3 1 16,-1-3-1-16,0-1-1 15,-2 2 1-15,0-1 1 0,0 2-1 16,0-2 0-16,-2-1-1 16,2-3 1-16,2-5 0 15,-1-5 1-15,-1-3 0 16,2-2 10-16,-2 0-3 16,0-1-3-16,0 2-1 15,-2 0-4-15,1 2-10 16,1-1-7-16,-2 2 3 15,2 0 11-15,0 1 0 16,2 0-9-16,-1-1 1 16,1-1-8-16,1-2-23 15,-2 0-65-15,2-1-72 16,-1 0-120-16,4-8-603 0</inkml:trace>
  <inkml:trace contextRef="#ctx0" brushRef="#br0" timeOffset="115478.55">19899 12238 602 0,'-10'-1'192'0,"2"0"-29"16,1-3-52-16,4-1-25 15,3 2-31-15,0 0-29 16,1 2-18-16,2-1-8 16,3 2 0-16,3 0 3 15,6 2 15-15,4-2 8 16,8 1-5-16,9 1-3 16,8-2-6-16,12 1-6 15,13-1-5-15,16-1 5 16,9-1-2-16,7 2-3 15,7-1 1-15,2-1-2 16,-3 2-2-16,5-1 2 0,-3 0 0 16,-3 1-2-16,-3-2 2 15,-4 2-1-15,-2 0 0 16,1 2-13-16,-3 0-6 16,1 1 4-16,-1 2 6 15,-1-3 5-15,-6 3 4 16,-8-1 0-16,-10 0 1 15,-9 2 0-15,-10 0 0 16,-1-2-1-16,2 1 1 16,1 0-1-16,1 0 2 15,-4-2-1-15,-8 1 1 0,-9-3 0 16,-14 1 0 0,-8-2 5-16,-8 1 6 0,-3-2 24 15,-2 1 11 1,1 0 7-16,-1-2 9 15,1 2-8-15,-1-1-3 0,2 1-4 16,-1 0-15-16,1 0-8 16,0 0-11-16,-2 1-5 15,2-1-9-15,0 0-3 16,0 0-7-16,0 3-1 16,2 0 11-16,-1 4 0 15,2 2 4-15,0 1-4 16,0 1 0-16,0-1-2 15,3 0 1-15,-3 0 1 0,0-2 4 16,1 0-3-16,3 2-1 16,-1-1 1-16,2 1 0 15,0-3 0-15,-1 0 0 16,-2-3-1-16,-1-1 3 16,-2-3 1-16,-1 0 12 15,2 0 13-15,-2 0 12 16,3-3-6-16,0 2-23 15,2-2-6-15,0 0-1 16,0 0 5-16,-2 2 0 16,-1 1 6-16,-3-2-1 15,0 2 9-15,0 0-8 16,-1 0-3-16,-1 0-13 0,1 0-1 16,-2 2-13-1,3 1-12-15,0 1 17 0,3 6 9 16,-2 1 0-16,4 6 0 15,-1 5 0-15,4 6 1 16,-2 1 1-16,3 4-2 16,-3 6 0-16,-2 2 2 15,2 2-2-15,-1 4 1 16,1 3-1-16,3 3 0 16,1 2 0-16,1 2-1 15,2 0 3-15,-1 1-2 16,0-1 0-16,-3 1 1 15,1-1-1-15,2 6 0 16,-1 2 0-16,-1 3 0 0,2 6 0 16,-3 5 0-16,2 1 0 15,-1 0-1-15,-1-1 1 16,1 0 0-16,1-3 0 16,-4 0 0-16,1-3 0 15,-1 1 0-15,0-5 0 16,-2-4-1-16,-2-6 1 15,0-5 0-15,-2-4 0 16,3-3 0-16,-3-5-1 16,1-2 1-16,1-3 0 15,-2-6 0-15,2-7 0 0,0-8 0 16,0-6 1 0,-2-4 9-16,1-5-5 15,-2-1-5-15,0-1-40 0,-3-5-172 16,-3-1-114-16,-3-3-481 15</inkml:trace>
  <inkml:trace contextRef="#ctx0" brushRef="#br0" timeOffset="116326.57">20500 14916 540 0,'-11'-3'127'0,"0"-2"-51"16,-1-2 35-16,-3 1-29 16,-4 0-21-16,1 3-8 15,-3-1 13-15,-1 1 7 16,2 0 19-16,1 0-21 0,5 0-15 15,4-1-20 1,6 4-18-16,2 0-16 0,4 0-2 16,-1 0-8-16,2 3-3 15,3-1 9-15,0 1 2 16,4 0 6-16,6 2-4 16,6-3 5-16,11-2-1 15,14-2-1-15,23-1 3 16,26-5-8-16,23 3 1 15,24-1-4-15,11 2 3 16,3 0-1-16,-1-1 1 16,-1 1 0-16,-1 1 2 15,0-3-2-15,-5 1 2 0,-3-2-4 16,-4 1 4 0,-5-1-5-16,-6 2 6 0,-2 2-3 15,-8 0 0 1,-11 2 1-16,-12-1 0 0,-14 1 0 15,-18 0 3-15,-17-3 23 16,-15 1 28-16,-11 0 8 16,-14-2-29-16,-4 3-15 15,-3 0-10-15,-2 1-9 16,-2 1-24-16,-3 0-131 16,-10 4-172-16,-20 0-553 15</inkml:trace>
  <inkml:trace contextRef="#ctx0" brushRef="#br0" timeOffset="146861.01">21213 1537 936 0,'-3'-3'263'0,"0"1"-71"16,-1-2-65 0,3 3-46-16,-1-1-27 0,1 2-28 15,1 2-6-15,-2-1-16 16,1 3 1-16,-1 2 12 16,-2 3-2-16,-2 3 10 15,-2 4 9-15,-4 3-13 16,-1 2-10-16,-2 5-10 15,-2 0 3-15,1 2-4 16,3-3 1-16,-1-4 2 16,7-5-3-16,1-7 0 15,3-4 13-15,0-3 45 16,1-2 13-16,2-1-6 16,0-3-65-16,0-2 0 15,2-3 0-15,1-5 0 0,1-5 0 16,5-3 0-16,3-1 0 15,2-3 0-15,0 1 0 16,0 1 0-16,0 1 0 16,-1 1 0-16,-4 1 0 15,-2 1 0-15,2 1 0 16,-4 5 0-16,-2 4 0 16,-2 6 0-16,1 4 0 15,-2 3 0-15,1 2 0 16,4 3 0-16,5 1 0 15,2 6 0-15,9 0 0 16,0 2 0-16,4-1 0 0,3-2 0 16,-1-2 0-16,3 1 0 15,0-3 0-15,0 0 0 16,-5-3-17-16,-5-1-96 16,-4 0-10-16,-9-4-17 15,-3 0 15-15,-6-2-15 16,-4 1-166-16,-6-2-187 15</inkml:trace>
  <inkml:trace contextRef="#ctx0" brushRef="#br0" timeOffset="147870.74">21260 1599 1049 0,'1'-10'144'15,"-1"-2"96"-15,0-1-71 16,0 0-34-16,2 1-14 15,-2 1-31-15,1 1-15 16,2 4-51-16,-2-1-24 16,-1 4 0-16,0 2 0 15,2 1 0-15,-2 1 0 16,0 1 0-16,0 1 0 16,0 2 0-16,2 0 0 15,1 6 0-15,1 2 0 16,2 5 0-16,0 3 0 15,1 5 0-15,-1 1 0 0,0 2 0 16,1 4 0 0,-3 2 0-16,1 4 0 0,0 2 0 15,-5 4 0-15,0 7 0 16,-3 1 0-16,-2 7 0 16,-1 3 0-16,-1 7 0 15,0 2 0-15,-2 6 0 16,3 6 0-16,2 2 0 15,2 3 0-15,4 2 0 16,1-1 0-16,3 0 0 16,2 1 0-16,0 1 0 15,-2 1 0-15,2 1 0 16,-1 1 0-16,-1-1 0 16,1 5 0-16,1-1 0 15,3 3 0-15,0-1 0 0,0 2 0 16,0-3 0-16,0-3 0 15,-3 1 0-15,2-4 0 16,-4-1 0-16,0-1 0 16,-2-1 0-16,-1 3 0 15,-1 2 0-15,-2-2 0 16,1 2 0-16,8 184 0 16,-6-232 0-16,-1 0 0 15,-1-1 0-15,1-1 0 16,1 49 0-16,-2 0 0 15,1 1 0-15,-2 3 0 16,0 3 0-16,0 1 0 0,1 0 0 16,1 1 0-16,-1-1 0 15,1 0 0-15,-1-2 0 16,2 0 0-16,1-3 0 16,1-1 0-16,-1 0 0 15,1 4 0-15,0-1 0 16,-2-2 0-16,1 3 0 15,-2-3 0-15,2-3 0 16,-3-2 0-16,-1-1 0 16,0-2 0-16,2-4 0 15,-2-4 0-15,3-1 0 16,0-3 0-16,1 0 0 16,2-4 0-16,0-1 0 0,2-2 0 15,-2-5 0 1,0-1 0-16,0-3 0 0,0-2 0 15,-1-3 0-15,0 1 0 16,-1-5 0-16,1-2 0 16,-2-4 0-16,0-4 0 15,0-3 0-15,-1-6 0 16,2-3 0-16,-1-6 0 16,0-3 0-16,0-4 0 15,0-4 0-15,0-6 0 16,0-1 0-16,-2-5 0 15,-1-1-87-15,3-3-156 0,0-7-310 16</inkml:trace>
  <inkml:trace contextRef="#ctx0" brushRef="#br0" timeOffset="149709.57">20989 8633 317 0,'-10'3'505'16,"0"1"-369"-16,-5-1 3 15,3-1-35-15,0 2 7 16,3-2-16-16,3 0 2 15,3-2-19-15,2 1-13 16,1-1-25-16,-2 3-17 0,1-2-7 16,-4 1-7-16,0 1-3 15,1-2 5-15,0-1 10 16,1 1 17-16,3-1 3 16,-2 0 4-16,4-1-13 15,-2 1-15-15,1 0-4 16,-1 0-10-16,0 0-3 15,2 1 0-15,-2-1-4 16,1 0 2-16,1-1-8 16,2 0 3-16,2-1 7 15,6 2 0-15,10 0 1 16,10 0-1-16,8 2 0 16,9 0 0-16,2 4 0 0,4-1 1 15,2 2-2 1,3-1 2-16,8-2 1 0,10-2-1 15,8-4 5-15,8-2-4 16,6 2-2-16,0 0 0 16,-1 4-2-16,-7 3-1 15,2 1 1-15,0 2 0 16,9-1 2-16,12 1 0 16,22-7 1-16,17-1 4 15,20-4-5-15,13-2 0 16,4 0-4-16,-2 3 4 15,-4 2 0-15,-12 3 0 0,-8 5 2 16,-4 1 2 0,4 0-4-16,6-2-7 0,14-4 7 15,14-4 0-15,12-5 1 16,11-3 5-16,-1 0-6 16,-5 0-4-16,-9 2 3 15,-14 2 1-15,-14 3 0 16,-12 3 4-16,-7 3-2 15,4 0-2-15,0-3-7 16,10-2 6-16,7 0 0 16,7-4 1-16,-6 2 5 15,-6 0-2-15,-10 4-3 16,-20 2-5-16,-12 1 4 16,-10 3-3-16,-6 1 4 0,-2 0 0 15,7-6 1-15,5 1 1 16,5-4 0-16,4 1-2 15,5-4 0-15,-5-1-2 16,-10 0 0-16,-6 2-3 16,-13 2 5-16,-9 0 0 15,-3 0-1-15,2 1 1 16,9-2 4-16,10-1 0 16,11 0-4-16,13-4-1 15,3 3 1-15,-1 1-5 16,-4 0 4-16,-9 1-1 15,-14 3 2-15,-9 0 2 16,-14 0 2-16,-12 1-4 0,-8 1 2 16,-11-2-2-16,-11 0 1 15,-6 0 0-15,-12-2 0 16,-11 1 0-16,-8 1 1 16,-7 0-1-16,-4 0 4 15,-3 1-2-15,0-1-2 16,2-1-1-16,1-1 0 15,1-1-1-15,2 1-4 16,0 0-9-16,2 1-10 16,0-1-6-16,0 2 3 15,-2 2 5-15,0-2 19 16,-2 1 3-16,1-1-1 16,-1 0 1-16,-3 0 0 0,1 0 5 15,-2 0-2-15,0 0 0 16,-2 0 8-16,-1 0-3 15,1 0-2-15,0 0 5 16,2 0 0-16,-3-1 3 16,-1-2-14-16,-5 0-1 15,-6-3 1-15,-5-2 1 16,-6-2 2-16,-4-3 3 16,-2 0 3-16,-2-4-4 15,0-2 10-15,2 2 1 16,2 2 9-16,5-1 12 15,8 6-10-15,6 3-27 0,6 3 0 16,4 3 0-16,1 1 0 16,0 0 0-16,1 1 0 15,-1-1 0-15,2 1 0 16,-1-1 0-16,1 2 0 16,5 2 0-16,7 2 0 15,7 4 0-15,9-1 0 16,6 4 0-16,5-3 0 15,1-1 0-15,-3-3 0 16,-4 0 0-16,-9-3 0 16,-5-2 0-16,-9 1 0 15,-7-2 0-15,-5 2 0 16,0-1 0-16,-3 0 0 16,-1 3 0-16,-2 5 0 0,0 4 0 15,-3 7 0-15,-2 6 0 16,-3 5 0-16,-4 3 0 15,2 1 0-15,-1 0 0 16,2-1 0-16,2-2 0 16,4-6 0-16,1-5 0 15,4-4 0-15,1-5 0 16,3-7 0-16,0-2 0 16,0-3-93-16,-3-4-84 15,-1-1-177-15,-4-6-299 16</inkml:trace>
  <inkml:trace contextRef="#ctx0" brushRef="#br0" timeOffset="152875.62">21970 8198 646 0,'0'5'183'16,"0"-2"-49"-16,0-2-39 0,-3 0-25 15,3-1-8 1,0 0 19-16,2 0-27 0,-2 0 0 16,3 0-9-16,-2 0-2 15,3 0 3-15,1 3-7 16,1-1-20-16,1 2 4 16,2 0-10-16,5 0 5 15,-1-2-1-15,6 2 5 16,4-4-2-16,5-2-5 15,8-3 0-15,6-2-5 16,5-4-1-16,4-2 0 16,0-4-1-16,-2-1 1 15,-7-1 14-15,-6 0 12 16,-6-3 5-16,-5 4-8 16,-4-2-4-16,-3 2-5 0,-2 0-11 15,-1-2-7-15,3 0-3 16,6-5-2-16,3-2 3 15,10-4-5-15,3-5 4 16,7-3 0-16,0-5 0 16,4-2 1-16,-2-2 2 15,3-5 0-15,1-3-3 16,1-2 1-16,4-4-3 16,1-2 1-16,1-2-1 15,-2-5 9-15,-3-2 1 16,-1-5 10-16,-5 1-5 15,-1-4-7-15,-3 0-8 0,-1 3 0 16,-2-2 0-16,2-2 0 16,2-3 0-16,0-2 0 15,0-1 0-15,-1 1 0 16,-2-1 0-16,-4-1 0 16,-3 2 0-16,-5-1 0 15,-1 0 0-15,-1 1 0 16,-3 4 0-16,3 0 0 15,-3 0 0-15,4 1 0 16,-1-3 0-16,0-1 0 16,1 1 0-16,-3 2 0 15,-1 1 0-15,-2 0 0 16,-4 0 0-16,-5 5 0 0,2 2 0 16,-4 2 0-1,3 2 0-15,0 2 0 0,3 0 0 16,-1-1 0-16,0 0 0 15,-3 1 0-15,-2 1 0 16,-2 2 0-16,-1 1 0 16,-3 3 0-16,1-2 0 15,-1 2 0-15,7-4 0 16,2-2 0-16,3 0 0 16,5 4 0-16,0-1 0 15,2 7 0-15,-2 5 0 16,-4 1 0-16,-2 4 0 15,-3 5 0-15,-1-2 0 16,0 2 0-16,3-1 0 0,7-3 0 16,3-6 0-16,5 0 0 15,3-4 0-15,1 2 0 16,-2 2 0-16,-1 0 0 16,-5 4 0-16,-1-1 0 15,-2 3 0-15,-1-1 0 16,3 0 0-16,3 3 0 15,6 4 0-15,7 0 0 16,6 3 0-16,5 0 0 16,-2 4 0-16,2 1 0 15,-9 5 0-15,-4 5 0 16,-6 4 0-16,-7 3 0 16,-1 3 0-16,-2 5 0 0,-4-1 0 15,5 4 0-15,0 1 0 16,7 3 0-16,3 1 0 15,7 1 0-15,4 4 0 16,3-1 0-16,0 2 0 16,0 2 0-16,-1 2 0 15,-4 4 0-15,-1-2 0 16,3 5 0-16,5 0 0 16,5 1 0-16,10 3 0 15,3 2 0-15,4-1 0 16,0 2 0-16,-4 2 0 15,-1 1 0-15,-3 3 0 0,-4 3 0 16,-1 4 0-16,-2 4 0 16,-3 2 0-16,-2 3 0 15,1 0 0-15,1 1 0 16,0-2 0-16,4 0 0 16,-1 0 0-16,1 2 0 15,-2 0 0-15,0 5 0 16,-4-2 0-16,-3 2 0 15,-2-2 0-15,-4 2 0 16,-2 1 0-16,-6 1 0 16,-1 3 0-16,-3 0 0 15,-3 0 0-15,0 2 0 16,-2 4 0-16,2-3 0 0,0 2 0 16,1 1 0-1,0-3 0-15,1-2 0 0,-1 0 0 16,0 0 0-16,-1 2 0 15,-5 0 0-15,1-1 0 16,-5 0 0-16,1 0 0 16,-1 2 0-16,-3 1 0 15,3 1 0-15,0-2 0 16,0 3 0-16,1-1 0 16,0 1 0-16,1-2 0 15,-4 0 0-15,2-1 0 16,-3-2 0-16,3-3 0 15,1 2 0-15,0-1 0 16,1-1 0-16,1 1 0 16,3-3 0-16,-2 0 0 0,2 1 0 15,-1-1 0-15,-1 0 0 16,0 0 0-16,-1 1 0 16,0-1 0-16,-2 1 0 15,4 3 0-15,2 0 0 16,2 1 0-16,3 2 0 15,1-3 0-15,4-1 0 16,0-3 0-16,-2 1 0 16,0 0 0-16,-2-1 0 15,2-1 0-15,2 0 0 16,0-3 0-16,1 0 0 16,1-2 0-16,1 1 0 0,0-5 0 15,1 1 0-15,2 0 0 16,1-3 0-16,6-2 0 15,1-1 0-15,2 0 0 16,3-3 0-16,-2 3 0 16,-2-1 0-16,2 0 0 15,-4-4 0-15,5-2 0 16,0-1 0-16,4-2 0 16,3-4 0-16,-1 0 0 15,1-2 0-15,0-2 0 16,-2-2 0-16,-3-2 0 15,-2 0 0-15,-1-5-5 0,-5-1-1 16,-2-2 0 0,-6-2 5-16,-4-1-4 0,0-3 3 15,-1 0 2-15,-1 0 0 16,1-3 0-16,0 1 0 16,-1-2 0-16,-3 1-1 15,-4-2 1-15,-7 1 0 16,-6 1-1-16,2 3 0 15,-16-3 1-15,-1 0 2 16,-1 0-2-16,0 0 0 16,2 1 0-16,-2-1 0 15,0 0 1-15,-2 0 1 16,2 2 1-16,0-2 1 0,-1 0 1 16,1 0-1-1,0 0 1-15,0 0-3 0,0 0-2 16,0 0 0-16,0-2 0 15,0 2 0-15,0-1 0 16,0 1 0-16,0 0 0 16,0 0 0-16,0 0 0 15,0-2 0-15,0 2 0 16,0 0 0-16,0 0 0 16,1 0 0-16,-1 0 0 15,-1 0 0-15,1 2 0 16,0-2 0-16,0 0 0 15,0 1 0-15,0-1 0 16,0 0 0-16,0-1 0 0,0 1 0 16,1-2 0-1,-1 2 0-15,2 0 0 0,-2-1 0 16,1 1 0-16,-1 0 0 16,0-1 0-16,2 1 0 15,-2 0 0-15,-2 0 0 16,4 1 0-16,-2-1 0 15,0 1 0-15,0 2-428 16</inkml:trace>
  <inkml:trace contextRef="#ctx0" brushRef="#br0" timeOffset="159124.73">26559 8627 408 0,'2'-5'653'0,"-2"-1"-441"15,-2-3-5-15,1-1-57 16,-2 1-31-16,-2-2 1 15,1 4-27-15,1 0-10 16,1 2-81-16,1 4-2 0,1 0 0 16,0 2 0-1,1 6 0-15,-2-4 0 0,1-3 0 16,0 1 0-16,0 1 0 16,0 3 0-16,1 5 0 15,1 8 0-15,4 8 0 16,1 9 0-16,3 7 0 15,3 5 0-15,0-1 0 16,2-2 0-16,-3-2 0 16,0-5 0-16,-3-6 0 15,-5-8 0-15,-1-5 0 16,-1-8 0-16,-2-4 0 16,0-6 0-16,-2 0 0 0,2-6 0 15,-1-5 0 1,-2-6 0-16,-2-6 0 0,-1-6 0 15,0-5 0-15,-1-2 0 16,1-1 0-16,0-2 0 16,1 1 0-16,-1 2 0 15,1 2 0-15,2 4 0 16,0 3 0-16,1 7 0 16,2 4 0-16,0 7 0 15,0 5 0-15,0 1 0 16,0 3 0-16,0 2 0 15,0-1 0-15,-1 2 0 0,-1-2 0 16,1 2 0 0,-1 2 0-16,2 4 0 0,0 3 0 15,2 5 0-15,-1 5 0 16,1-1 0-16,-1 1 0 16,1 2 0-16,-2-2 0 15,1-2 0-15,-2-2 0 16,1-4 0-16,-2-4 0 15,2-5 0-15,0-2 0 16,0-4 0-16,2-1 0 16,-2-6 0-16,0-7 0 15,-2-9 0-15,2-9 0 16,-1-9 0-16,-1-6 0 16,2 2 0-16,0 1 0 15,-1 7 0-15,-1 6 0 0,0 5 0 16,1 8 0-16,1 7 0 15,0 5 0-15,0 4 0 16,0 3 0-16,0 2 0 16,-2 2 0-16,2 5 0 15,0 8 0-15,2 7 0 16,-1 9 0-16,4 7 0 16,0 3 0-16,1-1 0 15,-1 2 0-15,1-3 0 16,-3-3 0-16,2-4 0 15,-5-6 0-15,1-6 0 16,-1-9 0-16,0-3 0 0,0-8 0 16,0-2 0-1,0-2 0-15,2-2 0 0,-1-3 0 16,-2-7 0-16,1-6 0 16,0-7 0-16,-2-6 0 15,2-3 0-15,2 0 0 16,-1-2 0-16,1 1 0 15,-2 0 0-15,1 2 0 16,-1 5 0-16,0 8 0 16,0 5 0-16,0 7 0 15,-1 6 0-15,1 4 0 16,0 1 0-16,-2 5 0 16,1 6 0-16,-2 10 0 0,0 4 0 15,0 10 0-15,0 3 0 16,-2 1 0-16,1-5 0 15,1-3 0-15,0-7 0 16,2-7 0-16,-1-5 0 16,1-6 0-16,1-6 0 15,0-1 0-15,1 0 0 16,-1-3 0-16,2 2 0 16,-1-2 0-16,1-4 0 15,-1-6 0-15,-1-5 0 16,0-9 0-16,-1-8 0 15,-1-2 0-15,1 2 0 0,-1 4 0 16,1 9 0-16,-1 8 0 16,4 7 0-16,-2 5 0 15,0 3 0-15,0 0 0 16,-2 4 0-16,-1 0 0 16,3 9 0-16,-2 8 0 15,-1 9 0-15,2 5 0 16,-2 6 0-16,-3-2 0 15,3-6 0-15,0-8 0 16,3-10 0-16,0-7 0 16,0-7 0-16,0-2 0 15,2-2 0-15,-1-1 0 16,-1-3 0-16,0-6 0 16,-1-7 0-16,-1-7 0 15,-2-7 0-15,1-4 0 0,-2-1 0 16,1 0 0-16,-1 2 0 15,0 4 0-15,1 4 0 16,1 8 0-16,0 5 0 16,3 8 0-16,0 2 0 15,0 7 0-15,0 0 0 16,0 0 0-16,3 4 0 16,0 2 0-16,5 4 0 15,-2 3 0-15,0 4 0 16,-2 3 0-16,1 5 0 15,-2 0 0-15,-2 4 0 16,1-2 0-16,-2-2 0 0,0-4 0 16,1-7 0-16,-1-6 0 15,3-5 0-15,-3-5 0 16,0-2 0-16,0 1 0 16,0-2 0-16,0-2 0 15,-6-4 0-15,0-4 0 16,-1-2 0-16,-1-2-145 15,1 4-104-15,4 5-123 16,10 6-334-16</inkml:trace>
  <inkml:trace contextRef="#ctx0" brushRef="#br0" timeOffset="160855.18">26628 9763 178 0,'4'-11'890'15,"-2"-2"-661"-15,-2 0 0 16,-3-1-71-16,0 3 6 0,0 0-53 16,-2 2-23-16,4 2-88 15,-1 3 0-15,2 1 0 16,-1 3 0-16,1 0 0 16,0 2 0-16,0-1 0 15,0 1 0-15,0 0 0 16,0 2 0-16,0-2 0 15,-2 4 0-15,2 5 0 16,0 4 0-16,2 8 0 16,-1 7 0-16,1 4 0 15,4 1 0-15,-2 2 0 16,1-2 0-16,-1-1 0 0,1-2 0 16,-1-4 0-16,-1-2 0 15,0-8 0-15,0-5 0 16,-3-5 0-16,0-5 0 15,0-2 0-15,1-2 0 16,-1-2 0-16,2-2 0 16,-2-7 0-16,0-5 0 15,0-7 0-15,1-7 0 16,-1-3 0-16,-1-2 0 16,1 1 0-16,0 2 0 15,-2 1 0-15,1 2 0 16,-2 3 0-16,0 0 0 15,2 0 0-15,-1 2 0 0,1 2 0 16,-1 1 0-16,1 5 0 16,1 4 0-16,1 5 0 15,-1 2 0-15,2 3 0 16,-2 3 0-16,0 0 0 16,0 2 0-16,1-1 0 15,-1 1 0-15,0-1 0 16,0 0 0-16,0 2 0 15,3 7 0-15,6 4 0 16,3 7 0-16,4 6 0 16,2 3 0-16,5 2 0 15,-5-1 0-15,1-1 0 16,-1-2 0-16,-5 0 0 16,1-1 0-16,-4-3 0 0,-1-3 0 15,-1-4 0-15,-1-5 0 16,-3-2 0-16,-1-5 0 15,1-3 0-15,-3-4 0 16,-1 1 0-16,3-1 0 16,-1-2 0-16,2-4 0 15,5-4 0-15,1-9 0 16,6-4 0-16,3-8 0 16,3-1 0-16,-1-2 0 15,-2-3 0-15,1 5 0 16,-4-1 0-16,-3 4 0 15,-3 3 0-15,-3 1 0 16,2 3 0-16,-5 3 0 0,1 5 0 16,-4 3 0-16,1 4 0 15,-2 6 0-15,-2 2 0 16,2 2 0-16,-1 1 0 16,1-1 0-16,-2 2 0 15,2-2 0-15,0 1 0 16,0 5 0-16,3 4 0 15,2 6 0-15,1 7 0 16,4 6 0-16,-2 4 0 16,1 5 0-16,-2 2 0 15,3 1 0-15,-2-2 0 16,0-1 0-16,-2-2 0 16,1-1 0-16,-3-4 0 0,1-2 0 15,-2-3 0 1,1-2 0-16,-1-4 0 0,0-4 0 15,1-5 0-15,-3-3 0 16,2-5 0-16,-3-3 0 16,0-1 0-16,0-1 0 15,0-2 0-15,0 3 0 16,-3-1 0-16,3-1 0 16,0 1 0-16,0 1 0 15,0-2 0-15,0-2 0 16,-1-2 0-16,-1 0-282 15,-1-3-458-15</inkml:trace>
  <inkml:trace contextRef="#ctx0" brushRef="#br0" timeOffset="161965.45">26682 9625 615 0,'-3'-4'253'0,"0"0"-5"15,1 0-57-15,2 2-63 16,0 2-47-16,0-1-31 16,0 2-24-16,0-1-2 15,0 1-17-15,0 4-5 16,0 3 25-16,0 4 15 15,2 7-2-15,-1 5 3 0,2 3-11 16,0 2 2-16,1 0-3 16,1 0-4-16,-1 0-8 15,-1 2-6-15,2-2 1 16,-2 2-6-16,1 2-4 16,0-2-3-16,0-3 0 15,-1-1 1-15,0-4-2 16,0-6 0-16,0-5 2 15,-2-1-1-15,1-7-1 16,-1 1 2-16,-1-4 2 16,-1 0 1-16,1 0-1 15,0-1-1-15,0 4-2 16,0-3-1-16,-2 3 4 0,2 1-3 16,-1-1-1-1,1 0-1-15,0-1 1 16,0 0 1-16,0 0-1 0,0 0 0 15,0-1 0-15,0 1 0 16,-2 0 0-16,1 0 1 16,-1 1-1-16,2 0 0 15,-3 0 0-15,2 0 1 16,1 0-2-16,-2-1-12 16,1-1-50-16,1-2-88 15,0 0-3-15,-3-2-114 16,2 0-487-16</inkml:trace>
  <inkml:trace contextRef="#ctx0" brushRef="#br0" timeOffset="162677.17">26660 10165 157 0,'2'-3'644'16,"-1"2"-461"-16,-1 1-28 15,-1-1-55-15,1 1-42 16,0 0-17-16,-2 1 2 16,1-1 1-16,1 1 3 15,-2-1 1-15,1 0-15 16,1-1-4-16,0 1-10 16,1-1-5-16,1 1-1 15,-2-2-10-15,1 2-3 16,2 0-11-16,-1 0-4 15,-1 2 6-15,4-1 9 0,0 0 0 16,2-1 0-16,2 2 3 16,0-2-3-16,-2-2 0 15,0 1 0-15,-3 1 4 16,-4-1 9-16,-3 1-4 16,2 1-9-16,-6-1-6 15,0 1-2-15,-4-1 6 16,-3 3 2-16,-2-1 0 15,0 0 0-15,3 0 1 16,1 0 10-16,4-2 18 16,5 1-3-16,2-1 1 15,1 0-4-15,1 0-6 0,2 0-17 16,0 0-2-16,5-1-2 16,5-1 4-16,59-2 2 15,-60 2 0-15,-5 1-1 16,-2-1-1-16,-2 2 0 15,6-1 1-15,-6 1 0 16,-3 0 9-16,0 0-1 16,-2 0-9-16,-1 0-3 15,0 0-52-15,-1-1-101 16,-4 1-189-16,2 0-522 16</inkml:trace>
  <inkml:trace contextRef="#ctx0" brushRef="#br0" timeOffset="163481.71">27110 10162 615 0,'-3'2'230'15,"0"1"-24"-15,1-3-51 0,1 0-15 16,1 0-34-16,0-2-17 16,1 1-25-16,-1 1-24 15,2-2-14-15,-1 1-6 16,2 1-20-16,2-1-8 16,3-1 8-16,6 1-1 15,7-1 1-15,0 0 0 16,4-1 1-16,-2 2-1 15,-7-2 1-15,-7 0 1 16,-3 2-1-16,-5-1 6 16,-1 1 7-16,0-1 13 15,-1 2 2-15,-2 0 3 0,0 0-12 16,-3 0-12-16,-6 2-8 16,-3-1 0-16,-6 2 0 15,-1 0 2-15,4 1 3 16,2 1 9-16,7-3 4 15,5-1 0-15,3-1 6 16,2-1 8-16,3 0-18 16,2 0-14-16,3-4-3 15,7 1 2-15,3 0 0 16,-1-2 1-16,4 0 0 16,-8 2 0-16,-2 1 1 15,-8 2-1-15,-4-1-1 16,0 2-59-16,-3 0-139 15,-3-1-284-15</inkml:trace>
  <inkml:trace contextRef="#ctx0" brushRef="#br0" timeOffset="177079.88">20472 16334 883 0,'1'-11'277'0,"1"0"-41"0,-4 0-49 15,-1-2-63-15,2 4 4 16,-1 0-39-16,2 2-19 15,-1 3-17-15,1 1-53 16,-3 3 0-16,3-2 0 16,0 4 0-16,0-1 0 15,0 2 0-15,0 7 0 16,0 10 0-16,-1 10 0 16,1 15 0-16,-2 7 0 15,1 5 0-15,2-1 0 16,1-3 0-16,3-6 0 15,1-7 0-15,2-3 0 16,0-7 0-16,0-8 0 0,0-3 0 16,-2-7 0-16,-3-6 0 15,-2-1 0-15,1-5 0 16,-2 0 0-16,0 0-130 16,3-3-151-16,1-4-414 15</inkml:trace>
  <inkml:trace contextRef="#ctx0" brushRef="#br0" timeOffset="178247.52">31008 15881 776 0,'5'-11'276'16,"-2"-2"-102"-16,0 1-14 16,-3 1-40-16,0 1-10 15,0 2-35-15,1 5-10 16,-1 0-21-16,2 1-23 16,-2 2-12-16,0 0-7 15,-2 2-2-15,1-2-16 16,1 5 9-16,-3 5 7 15,3 4 4-15,0 8 3 0,1 7-4 16,2 4 2-16,2 3-1 16,3 2-3-16,-2 2 0 15,0-1-1-15,-1-3 2 16,0-3-2-16,-4-4 0 16,1-6-1-16,-2-5 1 15,2-6 0-15,0-5 0 16,-1-1-1-16,2-3-86 15,5 0-64-15,4-3-114 16,6-3-243-16</inkml:trace>
  <inkml:trace contextRef="#ctx0" brushRef="#br0" timeOffset="178714.38">31557 15896 733 0,'8'-23'333'16,"-4"1"-101"-16,-4 1-32 15,-3 1-68-15,-3 5-46 16,1 4-15-16,0 4-58 16,2 6-13-16,-2 6-7 15,-4 5 7-15,-4 7 2 16,-2 8 1-16,-3 4-2 15,5 6-1-15,2 4 0 16,4-2 1-16,5 2 0 0,5-2-1 16,8-7 1-1,1-2 1-15,5-5 0 0,3-8 2 16,1-5 4-16,1-5 0 16,-1-8 0-16,0-7 9 15,0-3 6-15,-3-5 4 16,-2-6 8-16,-4-1 9 15,-2-6-2-15,-4 0-17 16,-3-2-25-16,-4 0 0 16,-5 1 0-16,-7 2 0 15,-2 5 0-15,-3 3 0 16,0 5 0-16,1 5-2 0,5 5-130 16,1 7-75-1,3 7 6-15,5 6-148 0,8 6-227 16</inkml:trace>
  <inkml:trace contextRef="#ctx0" brushRef="#br0" timeOffset="179128.88">32096 15872 1018 0,'6'-21'130'16,"-5"0"39"-16,-2-1 15 15,-4 4-81-15,1 5-47 0,-2 4-21 16,0 4-23-16,-4 4-12 16,-4 4-1-16,-4 7 1 15,-3 3 0-15,0 10 2 16,1 7-1-16,6 6-1 16,5 9-1-16,6-2 1 15,6 2 0-15,6-4 0 16,1-8 0-16,7-6 1 15,2-11 5-15,2-6 0 16,0-7 10-16,0-7 23 16,0-7 16-16,0-8-8 15,-5-3-9-15,0-8-6 16,-4-5-8-16,-4-5-12 16,-4-2-8-16,-8-4-1 0,-4 6-6 15,-4 4-1-15,-4 7-13 16,-4 6-83-16,-3 9-99 15,-4 7-91-15,-6 10-164 16</inkml:trace>
  <inkml:trace contextRef="#ctx0" brushRef="#br0" timeOffset="185814.54">25433 16157 819 0,'6'-12'199'15,"-3"-2"-16"-15,-2 2-46 16,-1-1-36-16,0 3-5 16,0 5-40-16,0 0-36 15,0 3-19-15,0 4-1 0,0 0-18 16,-1 4 15-16,-2 5 1 16,-2 4 4-16,-2 8-4 15,-2 6 5-15,-2 3-3 16,4 0 0-16,1-2 1 15,2-3 0-15,5-7 2 16,5-3 0-16,3-5 0 16,4-5 6-16,5-1-5 15,6-5-4-15,4-1 3 16,2-4-1-16,0-1 1 16,-3 0-1-16,-2-4 2 15,-4-2-1-15,-2-2 2 16,-3 1 8-16,-3-2 28 0,-4 0 7 15,-3-1-5-15,-2 4 2 16,-1 1 2-16,-3 3-10 16,2 3-16-16,-2 2-17 15,0 2-4-15,0 0-12 16,0 5-10-16,0 3 21 16,3 6 1-16,1 6 0 15,2 7 1-15,0 4-1 16,3 1 0-16,1-1 0 15,-2 0 1-15,1-2-1 16,-1-3-1-16,-1-3 0 16,-4-3 1-16,1-6 0 15,-4-4-3-15,2-4-1 0,-1-5-48 16,-1-1-72-16,2-4-63 16,-1-6-302-16</inkml:trace>
  <inkml:trace contextRef="#ctx0" brushRef="#br0" timeOffset="186258.6">26040 16212 583 0,'16'-11'632'0,"-1"2"-522"16,-9 4 28-16,-3 2-57 15,-3 3-80-15,-1 0 7 0,-2 8-8 16,-4 4 5-1,-4 4 10-15,-3 4-4 0,-6 3 4 16,-3 0 4-16,1-7 6 16,1-5-3-16,2-4 3 15,3-7 3-15,2-5-7 16,2-5-16-16,1-5-4 16,2-6 0-16,3-4 2 15,3-1 0-15,6 0-1 16,5 2-2-16,5 3 0 15,5 5-3-15,5 7 3 16,2 5-9-16,2 5-3 16,2 7 12-16,-2 8 2 15,-3 5 2-15,-3 6 1 16,-7 7-3-16,-7 4 1 0,-9 6 5 16,-6 4-5-16,-7-2-1 15,-3-4-2-15,1-6 0 16,1-10-4-16,5-7-31 15,5-9-162-15,6-4-105 16,8-6-239-16</inkml:trace>
  <inkml:trace contextRef="#ctx0" brushRef="#br0" timeOffset="186530.3">26383 16143 884 0,'6'-23'444'16,"0"4"-302"-16,-3 0 42 16,-3 5-54-16,2 5-85 15,-1 5-45-15,1 5-6 16,2 8 6-16,3 7 4 16,1 7 5-16,-1 4 3 15,4 6-3-15,-4 3-4 16,-1 0-3-16,0 1-2 15,-3-3 1-15,-1 2-1 16,-2-4-4-16,-3-1-97 16,-3-3-109-16,-3-1-190 15,-5-8-357-15</inkml:trace>
  <inkml:trace contextRef="#ctx0" brushRef="#br0" timeOffset="186664.5">26295 16417 862 0,'0'-15'204'15,"6"1"-90"-15,3 1-14 16,7 1-84-16,7-1-13 16,8 3-3-16,8 0-4 15,4 5-136-15,3 0-358 16</inkml:trace>
  <inkml:trace contextRef="#ctx0" brushRef="#br0" timeOffset="187108.48">26780 16129 717 0,'6'-18'361'0,"-2"-1"-277"0,-1 3 94 15,-1 4-44-15,-1 4-78 16,-1 6-56-16,-1 4-11 16,-2 7 11-16,-2 7 4 15,-2 4 1-15,-2 4 3 16,2 1 1-16,0-3 7 15,6 0 0-15,2-3 12 16,6-1 0-16,5 1-2 16,4 1-11-16,3 0 1 15,1 1-8-15,-1 1 4 16,-2 0-6-16,-3 0-5 0,-5 0 2 16,-3-3-3-16,-4 1 0 15,-4-2-1-15,-4-2-1 16,-4-2-1-16,-5-2-39 15,-3-5-50-15,-6-1-63 16,-3-6-87-16,-1-4-55 16,1-8-29-16,5-4 49 15,5-11 277-15,8 0 154 16,9-4 137-16,8-1-96 16,4-1-23-16,9 4-85 15,5-1-62-15,6 1-25 16,4 5-4-16,10 2-97 0,0 5-425 15</inkml:trace>
  <inkml:trace contextRef="#ctx0" brushRef="#br0" timeOffset="187473.92">27225 16091 1133 0,'9'-16'233'0,"-1"-3"49"16,-2 1-55-16,-3-1-129 15,0 5-24-15,-1 4-74 16,-2 5 0-16,-2 7 0 16,-2 8-1-16,-8 10 1 15,-3 9 1-15,-4 9-1 0,-2 6 0 16,1 1 0 0,4-4 0-16,7-4 0 0,5-7 0 15,5-10 0-15,8-4 0 16,7-9 0-16,8-9 0 15,7-5 0-15,7-7 0 16,-1-4 0-16,-1-6 0 16,-6 0 0-16,-9-3 0 15,-11 1 0-15,-10-3 0 16,-9 1 0-16,-13 0 0 16,-11 1 0-16,-7 6-100 15,-6 10-162-15,-1 12-73 0,-2 14-457 16</inkml:trace>
  <inkml:trace contextRef="#ctx0" brushRef="#br0" timeOffset="187841.45">25484 17097 1093 0,'-17'2'105'16,"5"1"-8"-16,3-6 61 15,5 1-18-15,8-2-100 16,8-3-36-16,9-2 15 15,13-1 6-15,14-3-1 16,12 2 6-16,14 0-21 16,13-2-6-16,22 0-3 15,22-6 0-15,26-1 1 16,19-1-1-16,12-2 0 16,-2 5-23-16,-15 3-103 15,206-10-124-15,-356 25-183 16</inkml:trace>
  <inkml:trace contextRef="#ctx0" brushRef="#br0" timeOffset="188223.68">26522 17152 1154 0,'12'-4'185'16,"6"-4"-114"-16,4-6 102 16,3 1-113-16,7 5-44 15,2 5 1-15,-1 3-7 0,-3 10-8 16,-7 6 6-16,-10 8-7 16,-13 11 10-16,-14 9 6 15,-16 6 1-15,-11 7 1 16,-7-2-5-16,0-8 1 15,9-9-7-15,14-11-4 16,13-13 14-16,13-9 15 16,16-6 10-16,17-3-25 15,12-5-15-15,9-2 1 16,8-6-4-16,0 1-2 16,-8 1-3-16,-12 2-96 15,-8 4-104-15,-13-1-174 16,-14 0-537-16</inkml:trace>
  <inkml:trace contextRef="#ctx0" brushRef="#br0" timeOffset="190043.13">24487 16140 676 0,'3'-17'273'16,"-3"-5"-78"-16,-2-7-2 0,1-4-38 15,-2 0-46-15,3-4-6 16,1 4 2-16,1 4-42 16,-1 6-1-16,1 9-18 15,-2 9-44-15,0 5-14 16,-2 12 14-16,-4 15 1 16,-4 13 3-16,0 13-1 15,-1 11-2-15,6 8 6 16,10 7-4-16,10 6-1 15,12 8 0-15,6 7-2 16,5 4 0-16,0 9 1 16,-6 11-1-16,-2 3 2 15,-3 6 0-15,-4 5 5 0,1-2 1 16,1-11-3 0,-4-14-3-16,-2-11 3 0,-3-15-1 15,-5-15 2-15,-2-11-5 16,-6-15 4-16,-2-8 2 15,-2-7-2-15,-2-10-5 16,-1-2 0-16,-1-5 0 16,2-4 0-16,0-2 0 15,0-2 0-15,1-4 0 16,4 0 0-16,-2 0 0 16,1 0 0-16,1-3 0 15,0 3 0-15,-1 0 0 0,1 0 0 16,4 3 0-1,7-2 0-15,15 2 0 16,17 3 0-16,22-5 0 0,18 1 0 16,18-5 0-16,14-3 0 15,11-2 0-15,15-5 0 16,12-4 0-16,15-2 0 16,10-3 0-16,12 1 0 15,5 1 0-15,7 1 0 16,-2-1 0-16,-7 3 0 15,-17 2 0-15,-19-1 0 16,-26 2 0-16,-18 0 0 16,-20 1 0-16,-11 2 0 15,-7 2 0-15,-6 2 0 16,-9 3 0-16,-5 1 0 0,-10 2 0 16,-8 1 0-16,-10 0 0 15,-11-2 0-15,-8 2 0 16,-5-3 0-16,-5 0 0 15,-2-3 0-15,2-1 0 16,-2-3 0-16,1-4 0 16,-1-1 0-16,1-3 0 15,-1-7 0-15,-2-9 0 16,3-13 0-16,1-12 0 16,1-17 0-16,2-12 0 15,-2-14 0-15,4-9 0 16,-2-3 0-16,2 0 0 0,-4 2 0 15,2 4 0-15,-6 6 0 16,-3 1 0-16,-6 1 0 16,0 3 0-16,-4 5 0 15,-2 8 0-15,6 8 0 16,0 10 0-16,5 6 0 16,3 12 0-16,4 8 0 15,-1 10 0-15,1 7 0 16,-2 6 0-16,1 3 0 15,-1 0 0-15,1 1 0 16,-3 1 0-16,2-3 0 16,1 1 0-16,-1-2 0 15,4 2 0-15,-1 0 0 16,-1 2 0-16,-1 0 0 16,1 1 0-16,0-1 0 0,-2 1 0 15,1 1 0-15,1 1 0 16,-3 0 0-16,3 3 0 15,-3 3 0-15,1 1 0 16,1 2 0-16,-2 2 0 16,-2-2-12-16,-8 2 10 15,-8 3-2-15,-12 1 4 16,-15 0 0-16,-14 2 0 16,-13 2 0-16,-16-1 0 15,-16-1 0-15,-19 2 2 16,-10 0 1-16,-14 0-3 15,-17 3-1-15,-13 1-1 0,-16 4 1 16,-20 1 1-16,-10 3 3 16,-2 3-3-16,6 4-1 15,13 2-1-15,13 1 0 16,13 1 2-16,11-2 1 16,14-5 3-16,16-5-2 15,15-6-2-15,16-5-2 16,15-4 2-16,14-5-1 15,12 0 0-15,9-2 0 16,9 1 2-16,7-3-2 16,9 2 2-16,8-1-1 15,8 1 2-15,11 1-2 16,5 0 0-16,2 0-1 0,1 0 2 16,-5 0-2-16,-3 3-1 15,-10 1 1-15,-5 3 0 16,-6 0 1-16,-2 0-1 15,4-1-1-15,7-2 2 16,9-1 0-16,8-2-7 16,1 0-74-16,9 2-108 15,9 0-52-15,16 0-450 16</inkml:trace>
  <inkml:trace contextRef="#ctx0" brushRef="#br0" timeOffset="207580.76">21009 9445 988 0,'2'-9'328'0,"-2"-2"-236"16,-2 2 93-16,2 3-63 16,2 2-20-16,-1 3-34 0,-1-1-18 15,3 2-17-15,-3 0-10 16,2 2-9-16,-2-1-5 16,0 1-9-16,1 5-3 15,2 4 3-15,-2 6 4 16,2 7 2-16,0 7 2 15,0 3 0-15,0 2-1 16,2 0-4-16,-2-3-3 16,2-1 0-16,-1-7 0 15,0-1 0-15,1-3 0 16,-1-3 0-16,-1-2 0 16,0-2 0-16,0-4 0 15,-1-1 0-15,-2-4 0 0,0-1 0 16,0-2 0-16,1 0 0 15,-1-3 0-15,0 1 0 16,0-1 0-16,0 1 0 16,0-2 0-16,0 2 0 15,0 0 0-15,0-1 0 16,0 1-101-16,3-3-108 16,6-2-79-16,5-7-265 15</inkml:trace>
  <inkml:trace contextRef="#ctx0" brushRef="#br0" timeOffset="209113.98">31575 9358 818 0,'2'-7'273'15,"-2"-4"-101"-15,0 5-24 16,0 0 9-16,0 0-71 15,0 3-24-15,0 0 7 16,0 1-15-16,0 2-12 16,0 2-23-16,1-2 3 15,-1 0-12-15,0 1-4 16,0-1-5-16,0 2-1 16,-1-2-2-16,1 3 2 0,-2 5-2 15,2 2 2-15,-1 4 0 16,-1 4 1-1,1 3 3-15,-2 2-4 0,1 1 1 16,-1 1-1-16,0-1 0 16,0 2 0-16,1-4-1 15,1 1 1-15,1-3-1 16,1-3 1-16,-1-4 0 16,2-2-4-16,1-3-69 15,0-2-37-15,5-1-40 16,5-1-65-16,3-2-83 15,7-4-323-15</inkml:trace>
  <inkml:trace contextRef="#ctx0" brushRef="#br0" timeOffset="209697.03">31954 9428 613 0,'1'-13'426'0,"-2"1"-206"16,-5-1-40-16,3 2-40 15,-1 0-42-15,1 1-19 16,-2 3-4-16,2 0-11 16,-2 3-27-16,4 3-28 15,-3 1-9-15,2 0 0 16,-1 1-6-16,-1 6-1 16,-2 4 1-16,-3 3-8 15,-1 4 6-15,0 5 2 16,4 3 0-16,2-1 1 15,5-1-2-15,4-1 0 16,1-3-6-16,3-4-14 16,6 0-9-16,-2-5 15 0,4-4 16 15,2-3 5-15,0-4 2 16,-1-4 9-16,-1-5-3 16,-1-3 11-16,-7-4 10 15,0 0 4-15,-3-2-9 16,-3 0 6-16,-2 0-10 15,-2 0-8-15,-5 1-8 16,2 0-1-16,-5 5-3 16,-5-2-11-16,-2 6-71 15,-2 3-60-15,1 5-17 16,3 6-91-16,5 3-65 16,6 3-147-16</inkml:trace>
  <inkml:trace contextRef="#ctx0" brushRef="#br0" timeOffset="210097.89">32376 9444 992 0,'5'-11'306'0,"-4"0"-216"16,-2-1 52-16,-2 1-46 15,-2 4-31-15,1 2-22 16,-1 1-19-16,-1 4-24 16,-2 4 0-16,-3 4-6 0,0 3-4 15,-2 5 7-15,4 5-7 16,3 0 3-16,5 2 0 16,5-2 3-16,5-1 0 15,4-5-1-15,4-2 0 16,2-4 5-16,1-3 0 15,-2-5 4-15,-1-3-3 16,-2-3 3-16,0-2 2 16,-3-1 0-16,-1-3 6 15,-3-2-3-15,-1-1 20 16,-6-2-1-16,-1-2-14 0,-5-4-14 16,-5-1-26-1,-2 0-93-15,-7 0-114 0,-5 1-276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31T03:52:50.630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8634 1702 863 0,'1'-19'194'16,"-2"1"8"-16,-2-1 24 15,-5 1-45-15,2 3-5 16,1 2-54-16,0-1-39 16,-1 1-83-16,0 2 0 15,3 0 0-15,-2 1 0 16,2 3 0-16,3 1 0 15,0 3 0-15,0 3 0 16,0 2 0-16,2 1 0 16,1 8 0-16,1 7 0 0,5 7 0 15,1 8 0 1,1 8 0-16,1 0 0 16,-2-1 0-16,-1 1 0 15,-3-6 0-15,-4 0 0 0,1-4 0 16,0-5 0-16,-3-6 0 15,0-5 0-15,0-3 0 16,0-6 0-16,-3-1 0 16,3-3-30-16,0-1-269 15,3 1-79-15,7-1-343 16</inkml:trace>
  <inkml:trace contextRef="#ctx0" brushRef="#br0" timeOffset="349.99">9099 1995 1190 0,'6'-4'328'0,"-3"-4"-220"16,-3 2 51-16,-5-3-58 15,4 5-57-15,-3 0-20 16,4 4-6-16,-2 0-5 15,2-2 5-15,0 2-5 16,2 0 7-16,-1 0-9 16,-1 0-11-16,3 2 0 15,-2-2 0-15,2 0 0 16,-1 0 0-16,2 3 0 0,2-1 0 16,2 1 0-16,4 2 0 15,-3 0 0-15,-3 4 0 16,-2 0 0-16,-5 4 0 15,-5 4-24-15,-6 1-72 16,-8 3-87-16,-5 2-130 16,-2-3-358-16</inkml:trace>
  <inkml:trace contextRef="#ctx0" brushRef="#br0" timeOffset="967.85">10431 1547 780 0,'-1'-20'406'15,"1"0"-164"-15,-6-2-39 16,3 4-17-16,-2 0-39 16,-1 3-64-16,2 0-83 15,-1 4 0-15,2 4 0 16,0 2 0-16,1 4 0 15,2 2 0-15,0 2 0 0,0 6 0 16,2 5 0-16,0 9 0 16,1 7 0-16,0 7 0 15,1 3 0-15,2 4 0 16,-1 1 0-16,5-3 0 16,-2 0 0-16,-1-7 0 15,-2 0 0-15,-1-7 0 16,-2-3 0-16,-4-5 0 15,1-3 0-15,-4-3 0 16,2-4-90-16,2-2-346 16,2-4-633-16</inkml:trace>
  <inkml:trace contextRef="#ctx0" brushRef="#br0" timeOffset="1313.4">10934 1920 1517 0,'11'-6'34'15,"-4"1"141"-15,-4-2-41 16,-3 4-100-16,-2 2-14 16,1-1 3-16,-1 4-18 15,-2-2 0-15,3 0 1 16,-1 1-6-16,2-1 3 15,0 0 1-15,2 0 7 16,2-1 32-16,-1-1-13 0,0 2-27 16,0 0-3-16,1 0 0 15,2 2 0-15,2 1 0 16,5-1 0-16,-2 4 0 16,0 2 0-16,-3 2 0 15,-8 3 0-15,-2 3-42 16,-6 1-69-16,-9-1-151 15,-4 2-237-15</inkml:trace>
  <inkml:trace contextRef="#ctx0" brushRef="#br0" timeOffset="2017.87">12413 1415 1028 0,'13'-32'214'15,"2"-1"13"-15,-3 3-95 16,4 4-62-16,2 6-6 16,3 6-18-16,1 4-25 15,4 7-11-15,-4 6-10 0,-1 9 1 16,-2 4 2 0,-4 8-3-16,-4 6-1 0,-7 5-2 15,-7 2 4-15,-4-2-2 16,-5-4-4-16,-2-6 3 15,-2-6-2-15,4-8-2 16,2-4 4-16,5-4-6 16,4-3-1-16,2-1-3 15,7-1-9-15,5 2 17 16,63 6 3-16,-55-2 2 16,-2 3 14-16,-1 1 0 15,-1 1-5-15,15 6 4 16,-3 5-11-16,-8 0 1 0,-3 3 1 15,-8 2-2 1,-8 2 11-16,-10 3 1 0,-7 1-11 16,-9-3 16-16,-4-3-19 15,-2-5 1-15,0-5-2 16,7-5-42-16,6-5-130 16,5-1-263-16</inkml:trace>
  <inkml:trace contextRef="#ctx0" brushRef="#br0" timeOffset="2417.35">13391 1825 1130 0,'-1'-2'114'0,"-2"0"86"16,1 0-50-16,1 2-98 16,-1-2-31-16,-2 4-3 15,4-2-13-15,0 1-5 16,0-1 1-16,0 1 4 16,0-1 0-16,0 0 39 15,0 0 13-15,0 0-14 16,0 2-34-16,0 0-9 15,0 0-4-15,0 4 4 0,6 1 1 16,-5 4-1 0,1 0 1-16,-2 1 5 0,0-3-6 15,-2 0 0-15,1-3 8 16,-5-1 1-16,0-1 2 16,-6 1-11-16,-7 0-82 15,-7 3-163-15,-5-3-459 16</inkml:trace>
  <inkml:trace contextRef="#ctx0" brushRef="#br0" timeOffset="3302.46">14631 1174 1059 0,'8'-4'125'0,"2"-3"-17"16,2-2-75-16,10-1-22 15,16-1-9-15,12-2-2 16,10 2-7-16,2-1-80 16,-11 4 7-16,-11 4-24 15,-18 4-15-15,-15 3 98 16,-11 3 13-16,-7-1 7 0,-5 2 0 16,-4-1 1-16,-5-3 4 15,0 1 5-15,-1-3 42 16,1-2 43-16,-1-1 6 15,3 0 26-15,0 0-35 16,5 1-7-16,3-1 2 16,5 2-53-16,1 2-14 15,2-1-8-15,1 5-10 16,1 2 0-16,0 5-1 16,1 5-1-16,1 6-4 15,4 6 5-15,1 2 0 16,4 2-1-16,2-2-1 15,-1-3 2-15,3-8 0 0,-2-5 0 16,1-9 66 0,4-7-6-16,2-3-20 0,6-6-13 15,3 1-11-15,3 0 5 16,0 2-16-16,0 4-4 16,-2 8-2-16,-1 6-3 15,-3 10 4-15,-2 10 0 16,-3 5 3-16,-7 5 2 15,-4 2-5-15,-8-2 3 16,-5-3 7-16,-8-4-1 16,-2-7 7-16,-4-4 4 15,-5-6-6-15,-1-5 6 0,2-6-16 16,4-4-2-16,2-3-2 16,6-2-1-16,6-2-126 15,7-3-171-15,10-1-462 16</inkml:trace>
  <inkml:trace contextRef="#ctx0" brushRef="#br0" timeOffset="3698.66">15528 1773 1520 0,'11'-4'46'16,"-3"-3"74"-16,-3 0 2 16,-1 1-102-16,-1 3-20 15,-1 2-2-15,-1 1-5 16,-2 3-11-16,-2 1 18 15,-2 4 5-15,-1 3-4 16,0-1 6-16,-1 1-6 16,-1-2-1-16,2-2 0 15,2-2 2-15,-2 2-1 16,-3 1-1-16,-2 4-6 0,-5 0 6 16,-5 4-4-16,-3 1 3 15,0-1 0-15,5-4-6 16,3-2-55-16,6-5-137 15,9-3-432-15</inkml:trace>
  <inkml:trace contextRef="#ctx0" brushRef="#br0" timeOffset="4264.52">16908 1103 1267 0,'17'-23'124'15,"-4"-2"29"-15,-6 0 39 16,-4 0-29-16,0 6-57 16,-3 3-64-16,-1 5-42 15,-2 4 0-15,0 3 0 0,-2 2 0 16,2 5 0 0,-3 6 0-16,-9 7 0 0,-4 10 0 15,-10 13 0-15,-5 10 0 16,-3 11 0-16,6 6 0 15,6 5 0-15,9 0 0 16,10-6 0-16,12-8 0 16,10-8-17-16,7-12-54 15,9-9 29-15,6-10 20 16,2-10 22-16,4-6 3 16,-3-9 0-16,-5-3 10 15,-3-4 29-15,-9-2 11 16,-8 0-15-16,-2-2-38 15,-8 3 0-15,-8 1 0 16,-2 1 0-16,-8 0 0 0,-5 4 0 16,-6-2 0-16,-7 6 0 15,-5 4-115-15,-2 3-242 16,-3 8-563-16</inkml:trace>
  <inkml:trace contextRef="#ctx0" brushRef="#br0" timeOffset="10079.42">7800 5586 245 0,'8'0'885'16,"0"0"-699"-16,-5-2 44 15,-3-5-74-15,-2-3 5 16,-1 0-44-16,0-5-50 16,0 1-67-16,-2 2 0 15,2 0 0-15,-2 4 0 16,5 3 0-16,-3 3 0 15,3 2 0-15,0 2 0 16,0-1 0-16,0 2 0 0,0 2 0 16,0 8 0-16,0 5 0 15,3 9 0-15,0 10 0 16,0 6 0-16,0 3 0 16,1 2 0-16,-1 2 0 15,2-1 0-15,-2-3 0 16,1-6 0-16,-1-8 0 15,0-10 0-15,-1-7 0 16,1-8 0-16,-3-4 0 16,0-5 0-16,0-4 0 15,-3-6 0-15,3-12 0 0,-3-10 0 16,0-12 0-16,0-4 0 16,0-5 0-16,0 1 0 15,0 4 0-15,1 0 0 16,-1 7 0-16,3 1 0 15,-2 6 0-15,4 2 0 16,0 7 0-16,1 3 0 16,-2 6 0-16,2 7 0 15,0 5 0-15,-1 4 0 16,-4 2 0-16,4 5 0 16,1 2 0-16,0 6 0 15,3 3 0-15,6 5 0 16,-2 8 0-16,5 2 0 15,-3 2 0-15,9 6 0 16,-2 0 0-16,4 1 0 0,0-4 0 16,1-2 0-16,-3-2 0 15,-1-6 0-15,-5-5 0 16,-2-4 0-16,-7-4 0 16,0-6 0-16,-1-5 0 15,-5-4 0-15,1-1 0 16,5-7 0-16,1-6 0 15,2-3 0-15,6-7 0 16,3-3 0-16,-2-4 0 16,0-1 0-16,-2-4 0 15,0-1 0-15,-1 1 0 0,-4 3 0 16,-1 1 0-16,-2 4 0 16,0 3 0-16,-2 2 0 15,0 4 0-15,-2 4 0 16,1 3 0-16,0 4 0 15,-3 3 0-15,3 4 0 16,-3 2 0-16,0 1 0 16,0 0 0-16,0 1 0 15,0 2 0-15,0 2 0 16,3 7 0-16,2 5 0 16,-1 10 0-16,3 5 0 15,-1 9 0-15,0 5 0 16,0 4 0-16,-1-1 0 15,4 2 0-15,-2-2 0 16,2 0 0-16,0-4 0 16,0 0 0-16,-3-5 0 0,0-4 0 15,-1-8 0-15,-1-7 0 16,-3-8 0-16,1-5 0 16,-1-6 0-16,-1-1 0 15,2-2 0-15,-2-1 0 16,0 0 0-16,1-6 0 15,1-2 0-15,1-8-442 16,4-10-866-16</inkml:trace>
  <inkml:trace contextRef="#ctx0" brushRef="#br0" timeOffset="10707.21">9120 5615 662 0,'-3'1'310'16,"1"-1"-60"-16,1 0-36 15,-1-1-65-15,2 1-46 16,2-2 2-16,-2 2-21 16,1-2-53-16,-1 2-6 15,2 0-22-15,-1 0-3 16,5-1-21-16,9-2 19 15,10 2-112-15,11 1-82 16,5 3-136-16,2 3-260 0</inkml:trace>
  <inkml:trace contextRef="#ctx0" brushRef="#br0" timeOffset="10881.5">9169 5871 1077 0,'-3'10'211'0,"3"-3"-112"15,1-5 118-15,-1-4-114 16,5-2-63-16,6 0-30 16,6-2-8-16,6-1-2 15,12-1-19-15,4 1-173 16,5 0-307-16</inkml:trace>
  <inkml:trace contextRef="#ctx0" brushRef="#br0" timeOffset="12199.73">11407 4809 1057 0,'4'-7'138'15,"-2"-4"112"-15,-1-1-45 16,-2 3-26-16,-1-2-58 16,0 4-47-16,0-7-51 15,2 14-23-15,0 0 0 16,0 0 0-16,0 0 0 16,0 1 0-16,0 1 0 0,0-1 0 15,0 1 0-15,0 6 0 16,6 2 0-16,-3 9 0 15,4 6 0-15,1 9 0 16,-2 4 0-16,4 4 0 16,-4-1 0-16,-1 0 0 15,-1-4 0-15,-2-5 0 16,2-5 0-16,-2-7 0 16,-1-4 0-16,2-8 0 15,-3-2 0-15,0-2 0 16,1-3 0-16,-1 0 0 0,3 0-231 15,5 1-143-15,6-2-423 16</inkml:trace>
  <inkml:trace contextRef="#ctx0" brushRef="#br0" timeOffset="12528.4">11880 4838 1494 0,'3'-22'156'16,"-3"-1"100"-16,-5 1-115 15,2 5-141-15,-1 4 0 16,3 7 0-16,1 3 0 0,-2 3 0 16,4 5 0-16,-1 5 0 15,5 7 0-15,0 11 0 16,1 9 0-16,1 7 0 15,5 3 0-15,-1-1 0 16,-3-2 0-16,1-1 0 16,0-5 0-16,-6-5 0 15,-1-7 0-15,0-8 0 16,1-4-141-16,-2-3-113 16,-2-4-71-16,-2-3-259 15</inkml:trace>
  <inkml:trace contextRef="#ctx0" brushRef="#br0" timeOffset="12702.36">11774 5064 422 0,'-9'-10'625'16,"3"2"-377"-16,4-1-59 16,2 1-108-16,2 2-69 15,9 1-12-15,8 1-5 16,12 3 3-16,10 4-71 15,9 1-105-15,7 2-124 16,2-3-550-16</inkml:trace>
  <inkml:trace contextRef="#ctx0" brushRef="#br0" timeOffset="13026.73">12374 4891 1164 0,'3'-17'193'0,"0"-3"51"16,-5 0 5-16,-1 0-96 16,2 6-109-16,-1 3-44 15,1 7 0-15,1 1 0 16,0 3 0-16,0 2 0 16,0 3 0-16,3 8 0 15,0 6 0-15,3 8 0 0,3 7 0 16,2 0 0-1,0 0 0-15,0-3 0 16,-1-2 0-16,-3 0 0 0,-1-2 0 16,-1-4 0-1,-2-3 0-15,1-3 0 0,-1-4 0 16,-1-4 0-16,1-4-129 16,1-1-186-16,5-4-144 15</inkml:trace>
  <inkml:trace contextRef="#ctx0" brushRef="#br0" timeOffset="13561.25">12936 4749 1287 0,'6'-14'150'16,"-3"-1"56"-16,-3-2 17 16,-1-1-89-16,1 3-87 15,0 4-47-15,0 4 0 16,0 0 0-16,0 5 0 16,0 2 0-16,0 2 0 15,0 0 0-15,1 3 0 16,1 7 0-16,2 9 0 15,0 11 0-15,1 10 0 16,6 8 0-16,-4-1 0 16,3 2 0-16,-1-5 0 15,-1-1 0-15,1-5 0 16,-3-5 0-16,-2-5 0 16,-1-4 0-16,0-7 0 0,-3-3 0 15,2-7-80-15,-4-2-130 16,1-5-47-16,-5-6-402 15</inkml:trace>
  <inkml:trace contextRef="#ctx0" brushRef="#br0" timeOffset="13716.31">12844 5048 1223 0,'13'-9'213'15,"-1"-1"-75"-15,2 1 77 0,-3-2-149 16,7 1-55-1,11 0-8-15,8 2-3 16,14 1-26-16,5 6-260 0,2-1-389 16</inkml:trace>
  <inkml:trace contextRef="#ctx0" brushRef="#br0" timeOffset="14179.58">13422 4800 1133 0,'-6'-28'174'0,"5"-2"-25"0,4 1 18 15,3-2-75 1,15 5-24-16,3 4-17 0,9 6-22 16,8 5-20-16,3 7 1 15,2 5-10-15,-7 8 0 16,-5 5-4-16,-10 7 4 15,-11 6 1-15,-11 5 3 16,-13 6 3-16,-12 2-1 16,-13-1-6-16,-8-2-3 15,1-9-1-15,9-8-1 16,10-7-4-16,14-6 0 16,8-6 2-16,7-1-2 15,4 0 9-15,8-1 5 16,7 2-1-16,7-1 6 0,4 2 6 15,2 3 0-15,-4 1-9 16,-3 3 2-16,-6 2-2 16,-6 1-2-16,-5 4 1 15,-8 2 3-15,-10 3-1 16,-11 2-5-16,-7 2-3 16,-10 2-11-16,-7-3-147 15,0 0-128-15,2-6-223 16</inkml:trace>
  <inkml:trace contextRef="#ctx0" brushRef="#br0" timeOffset="14728.58">14448 4621 1328 0,'7'-7'256'0,"-1"0"-16"16,-5 0-97-16,-1 0-63 15,2 3-80-15,-1 1 0 16,-1-1 0-16,2 4 0 16,-2 0 0-16,1 2 0 15,2 6 0-15,2 4 0 16,4 9 0-16,1 10 0 0,2 11 0 16,0 2 0-16,-2 3 0 15,-3 1 0-15,-1-3 0 16,-2-4 0-16,-1-3 0 15,3-4-93-15,-2-6-124 16,1-5-38-16,1-6-135 16,-3-5-421-16</inkml:trace>
  <inkml:trace contextRef="#ctx0" brushRef="#br0" timeOffset="14893.76">14312 4963 441 0,'-5'-13'583'0,"10"-1"-370"16,7-5 2-16,10 2-113 16,11 1-66-16,12-1 1 15,14 2-31-15,13 1-6 16,6 1-30-16,3 5-240 16,-3-2-551-16</inkml:trace>
  <inkml:trace contextRef="#ctx0" brushRef="#br0" timeOffset="15477.14">15165 4619 1080 0,'32'-8'34'0,"5"-1"48"15,0-3-58-15,2 2-23 16,0 2-1-16,-6 2-10 16,-10 2-44-16,-9 2-6 15,-13 2 28-15,-9 0 17 16,-8 2 11-16,-6-1 4 16,-5-1 0-16,-4 0 0 15,1 0 1-15,-1-1-1 16,4 2 14-16,4 0 37 15,3 2 4-15,4 3-16 16,3 3 11-16,3 2 2 0,0 5-14 16,3 4-9-16,0 3 7 15,1-2-19-15,3 4-11 16,0-6-1-16,3-1 9 16,0-4 11-16,4-4 19 15,4-5 20-15,4 1 16 16,9-9-25-16,7-2-7 15,3-3-1-15,1 1 10 16,-4-1-31-16,-6 4-14 16,-8 3-11-16,-1 4 4 15,-4 4-2-15,2 7-2 16,0 5 0-16,-2 6 1 0,1 5 4 16,-4 6-1-16,-5 1-4 15,-2 1 2-15,-2-2-1 16,-5-6-2-16,-1-7 0 15,-3-5 0-15,3-7-43 16,2-4-165-16,2-4-48 16,4-4-602-16</inkml:trace>
  <inkml:trace contextRef="#ctx0" brushRef="#br0" timeOffset="16042.86">16208 4613 1086 0,'6'-23'287'16,"-3"0"-42"-16,-7 4-28 15,-1-1-59-15,1 6-104 16,1 3-54-16,0 5 0 16,3 2 0-16,1 2 0 15,1 2 0-15,-1 5 0 16,2 6 0-16,3 9 0 15,3 9 0-15,3 11 0 0,0 7 0 16,3 8 0-16,-5-1 0 16,2-1 0-16,-4-4 0 15,-4-6 0-15,-1-8 0 16,-1-7 0-16,-2-7 0 16,0-5-113-16,-3-5-200 15,-2-5-97-15,-3-2-300 16</inkml:trace>
  <inkml:trace contextRef="#ctx0" brushRef="#br0" timeOffset="16182.15">16114 4924 984 0,'-4'-10'192'16,"1"1"42"-16,3-1-82 0,3-1-119 16,7 2-29-16,12-2-4 15,11 1-3-15,12 1-16 16,10 2-167-16,11 1-236 15</inkml:trace>
  <inkml:trace contextRef="#ctx0" brushRef="#br0" timeOffset="16675.34">16966 4555 1016 0,'-8'-23'276'0,"-3"-1"-78"0,-3-3 6 15,1 1-43-15,2 3-43 16,4 2-44-16,1 5-74 16,0 5 0-16,3 6 0 15,0 1 0-15,1 4 0 16,1 4 0-16,-4 4 0 16,-1 7 0-16,-5 11 0 15,0 7 0-15,-1 12 0 16,0 2 0-16,8 4 0 15,4 0 0-15,3 0 0 16,7-2 0-16,4-4 0 16,3-5 0-16,4-9 0 15,3-7 0-15,3-7 0 16,-2-7 0-16,1-6 0 16,-2-4 0-16,3-6 0 0,-4-4 0 15,1-3 0-15,-6-4 0 16,-1-3 0-16,-7 0 0 15,-2 1 0-15,-6 5 0 16,-2 2 0-16,-5 4 0 16,-3 3 0-16,-6 4 0 15,-9 2 0-15,-10 3 0 16,-8 3 0-16,-3 3 0 16,0 3-62-16,6 0-201 15,5-1-101-15,6 2-455 0</inkml:trace>
  <inkml:trace contextRef="#ctx0" brushRef="#br0" timeOffset="17925.25">11219 6021 626 0,'-4'0'189'0,"-1"0"-35"16,-1-1-6-16,0 1-6 15,-1-2-26-15,-1 2-30 0,2 0-10 16,-3 0-18-1,-1 0 4-15,2 0 9 16,2 0 21-16,2-1-23 0,2 1-31 16,2-1-16-16,0 1-9 15,2-2 1-15,-1 2 1 16,2-1-6-16,0-1 1 16,0 1-4-16,0-1-6 15,0 1 0-15,-1 1-6 16,5 0-7-16,5 0 13 15,18 1 1-15,27 1 4 16,29-4-3-16,29 2 0 16,34-3 3-16,20 1-5 15,20-4-5-15,22-1 5 16,20-3 1-16,20-2 2 0,26 0-3 16,20-2-6-16,18 0 6 15,11 1 0-15,9-2-4 16,-1-3 4-16,-3 3 0 15,-4 1 1-15,-11-1-1 16,-7 0 0-16,-12 1 1 16,-11-1 3-16,-19-1-4 15,-24-2-2-15,-26 1 2 16,-34 0 0-16,-35 0 1 16,-28 3 2-16,-31 3-1 15,-25 0 1-15,-19 5 10 16,-18 0 7-16,-12 4-20 15,-11 0 0-15,-2 0 0 0,-2 2 0 16,0 0 0-16,0-1 0 16,0 1 0-16,0 1 0 15,0-1 0-15,-2 0 0 16,1-1 0-16,-2 1-15 16,-9-1 2-16,-12-2-57 15,-9 3-82-15,-10 3-170 16,-11 3-539-16</inkml:trace>
  <inkml:trace contextRef="#ctx0" brushRef="#br0" timeOffset="19157.21">14091 6578 785 0,'-6'1'190'16,"3"-2"-105"-16,0 1 83 16,2-1-32-16,-1-2-46 15,4 1-39-15,1 1-30 16,7-3-20-16,9-2-1 16,16-2 1-16,12 0 0 15,14-2-1-15,10-2-1 16,-3 4 0-16,-6 1-14 15,-13 1-51-15,-16 3-10 16,-14 0 3-16,-13 5-23 16,-12 2 75-16,-10 2-38 15,-10-1 18-15,-5 4 26 0,-8-3 11 16,2-1 4-16,2-2 16 16,7-1 66-16,4-4 21 15,5 1-12 1,5-1-16-16,0 0-24 0,2 0-29 15,-2 4-19-15,1 3-1 16,1 6-2-16,-2 7 3 16,1 6-2-16,4 5 1 15,0 2 2-15,5 0-1 16,1-1 1-16,4-2-1 16,1-3 0-16,1-4 1 15,1-3-3-15,2-9 7 0,-2-3 20 16,4-3 47-1,6-8-32-15,8-1-10 0,6-3-14 16,6-1-1-16,4 2-4 16,2 2-14-16,-3 7-3 15,-2 6 1-15,-4 6 2 16,-4 8 2-16,-5 7-1 16,-10 5 1-16,-1 3 1 15,-10 6 2-15,-4-4 0 16,-4 0 3-16,-7-4 15 15,-4-6 15-15,-1-5 5 16,-1-5-12-16,0-5-18 16,3-5-4-16,1-4-4 15,4-1-4-15,1-3-1 16,4 0-11-16,-2-1-140 0,-1 1-137 16,-4 0-456-16</inkml:trace>
  <inkml:trace contextRef="#ctx0" brushRef="#br0" timeOffset="24461.21">19043 5660 850 0,'4'-3'375'16,"-1"1"-271"-16,-6 1 59 16,-1 0-19-16,1-2-25 15,1 3-25-15,2 0-16 16,0 0-31-16,0-1 1 16,2-1-32-16,-1 2-7 15,2-1-9-15,3-1-21 16,3-1 6-16,9 0-41 15,8 1-119-15,0 2-37 16,4 4-35-16,-8 6-104 16</inkml:trace>
  <inkml:trace contextRef="#ctx0" brushRef="#br0" timeOffset="24621.72">19090 5867 970 0,'11'3'144'0,"2"-6"15"15,1-4 41-15,0-3-102 16,5 1-74-16,3-3-24 16,5-1-1-16,2 2-215 15,6 3-452-15</inkml:trace>
  <inkml:trace contextRef="#ctx0" brushRef="#br0" timeOffset="31203.04">21091 4511 1233 0,'2'-9'157'15,"-4"-2"5"-15,-4-1 11 16,-3-3-23-16,5 6-69 15,-2-1-15-15,3 2-41 16,0 5-25-16,1 0 0 16,2 3 0-16,0 1 0 15,0 1 0-15,0-1 0 16,-1 5 0-16,2 5 0 0,-1 7 0 16,0 6 0-1,3 9 0-15,0 3 0 0,2 5 0 16,4 0 0-16,1 4 0 15,1-1 0-15,2 0 0 16,-1-4 0-16,0-1 0 16,-2-5 0-16,-1-3 0 15,-3-4 0-15,-1-8 0 16,-2-3 0-16,-2-8 0 16,1-1 0-16,-4-6 0 15,2 1 0-15,0-2 0 16,2-2 0-16,-2 0-126 15,4-5-333-15,1-5-585 16</inkml:trace>
  <inkml:trace contextRef="#ctx0" brushRef="#br0" timeOffset="31667.81">21563 4514 996 0,'4'-20'419'16,"-2"0"-248"-16,-4 2 54 16,-4-1-84-16,2 9-56 15,-1 1-75-15,2 5-10 16,-2 4 0-16,1 7 0 16,-5 4 0-16,-4 10 0 0,-5 6 0 15,-3 7 0-15,-1 7 0 16,1 4 0-16,6 3 0 15,1 4 0-15,7 0 0 16,4-2 0-16,4-5 0 16,8-8 0-16,6-8 0 15,3-8 0-15,3-5 0 16,1-6 0-16,0-6 0 16,-5-2 0-16,0-5 0 15,-1-6 0-15,1-5 0 16,2-6 0-16,0-7 0 15,-1 1 0-15,-3-1 0 16,-6 3 0-16,-4 5 0 16,-5 1 0-16,-3 3 0 15,-5 5 0-15,-5-2 0 0,-4 1 0 16,-5 4-1 0,-2 1-80-16,-4 6-93 0,1 5-82 15,-3 7-163-15,0 7-386 16</inkml:trace>
  <inkml:trace contextRef="#ctx0" brushRef="#br0" timeOffset="32268.28">21003 5530 960 0,'-16'-3'195'15,"-1"-1"-118"-15,-2-1 85 16,-1 0-60-16,1 2-22 15,5 2-16-15,1-1-20 16,4 2-11-16,6 0-3 16,2 0-7-16,2 0 1 15,2 0-18-15,3 0-1 16,12-2-5-16,21-1 7 16,28-6-6-16,29-2-1 15,24-5 3-15,20-2-4 16,1-1 1-16,298-40-9 0,-353 47-8 15,-7 1-11-15,-7-1 6 16,-11 4 19-16,57-9-4 16,-35 6-8-16,-30 3 3 15,-28 6-42-15,-25 3-24 16,-20 5-123-16,-11 3-67 16,-12 3-383-16</inkml:trace>
  <inkml:trace contextRef="#ctx0" brushRef="#br0" timeOffset="33170">21555 5836 777 0,'-1'-10'64'16,"-1"0"95"-16,1-1-31 15,-1 1 13-15,2 0-57 16,2-1-6-16,-1 2 24 15,1-4-29-15,1 0-4 16,0-1-12-16,3 1-3 16,0 0-22-16,1 2-18 0,3 2-8 15,7 1-6-15,4 4-2 16,4 3 0-16,6 2 0 16,1 5 0-16,-2 5 1 15,-4 3-1-15,-2 3 2 16,-4 4 0-16,-4 4-1 15,-7 5 1-15,-3 2 4 16,-6 4-4-16,-6 2 3 16,-4-1-1-16,-8-1-1 15,-6-1 2-15,-2-4-2 16,-2-1 0-16,-3-3 1 16,1-6 1-16,3-6-1 15,5-5 1-15,5-4 7 0,6-6 0 16,6-4-10-16,6-4-6 15,4-4-3-15,8-5 5 16,5-1 3-16,8-3-1 16,3 1 2-16,6 3 0 15,2 3-3-15,2 5 2 16,0 4-1-16,0 9 1 16,-4 5 1-16,-5 5-3 15,-3 6 2-15,-8 5 1 16,-8 2 1-16,-10 2 9 15,-5 4 4-15,-8-2 14 16,-9 1 0-16,-4-4-7 16,-5-1-3-16,0-3-2 15,-1-6-3-15,2-1 2 0,8-8-9 16,3-3 1-16,6-5-7 16,7-5-31-16,2-5-106 15,6-4-122-15,7-4-251 16</inkml:trace>
  <inkml:trace contextRef="#ctx0" brushRef="#br0" timeOffset="33969.06">23783 5161 1022 0,'-6'2'179'0,"-2"-4"21"0,4 0-60 16,-2-2-50-16,3 3-19 15,3 1-20-15,0 0-20 16,0 1-11-16,1-1-2 16,1 0-9-16,2 0-9 15,-1 0-7-15,8-2 5 16,11-2 2-16,9 0-2 15,5-4-56-15,5 5-57 16,-7-2-64-16,-10 7-100 16,-14 3-65-16</inkml:trace>
  <inkml:trace contextRef="#ctx0" brushRef="#br0" timeOffset="34232.56">23756 5379 1200 0,'0'3'106'16,"1"-3"-89"-16,3-2 45 15,6 0-29-15,5-3-15 16,12-2-6-16,7 1-3 16,10 1 5-16,1 0 13 15,3 2 7-15,-8-2 3 16,-5 2-4-16,-10 0-6 15,-9 3-2-15,-8-1-14 16,-5 1-5-16,-5 1-6 0,1-1-48 16,-1 2-192-16,-1 2-215 15</inkml:trace>
  <inkml:trace contextRef="#ctx0" brushRef="#br0" timeOffset="47079.42">25296 5154 920 0,'3'-4'67'0,"1"-3"52"0,-1 0-16 15,1 2-27-15,4-2-57 16,2 1-6-16,8-1-5 15,4 0 3-15,5-2 3 16,-1 1-1-16,2 0-7 16,-1 0-4-16,-5 0-1 15,-2 2 0-15,-8 2 4 16,-6 1 4-16,-5 3-1 16,-5 0-3-16,-4 2-5 15,-7 0 0-15,-3 1 0 0,-1 1 0 16,-5 2 0-16,3-2 0 15,2 0 1-15,1 2-1 16,3 1 0-16,1 0 1 16,1 3 1-16,1 5-1 15,0 0-1-15,3 4 3 16,0 4-2-16,-1 2 0 16,4-2 0-16,2 1 0 15,2 0-1-15,2-3 3 16,0-2-3-16,2-4 2 15,1-5 1-15,-2-3-1 16,1-4 7-16,2-2 4 16,0-1 9-16,5-1 19 15,5 1-21-15,8-1-10 16,5-1-1-16,1 2-8 0,2 2 0 16,0 1-1-1,-3 3 3-15,-5 3-2 0,-1 4-1 16,-3 2 9-16,-6 5 6 15,-1 3 3-15,-1 5-6 16,-6 1 3-16,-2 3-5 16,-4 3 2-16,-2-2 7 15,-6-3 2-15,-1-3 11 16,-5-4 12-16,1-4 6 16,-3-5 0-16,0-3-12 15,2-3-18-15,3-3-15 16,4-3-1-16,4-2-4 0,2 0-2 15,1-5-212-15,-1 3-162 16</inkml:trace>
  <inkml:trace contextRef="#ctx0" brushRef="#br0" timeOffset="47518.13">25925 5640 1086 0,'8'1'399'0,"-2"-1"-313"15,-3-3 78-15,-3-3-55 16,-2 5-61-16,2 0-26 0,-1 0-12 16,1 1-3-16,-2 0 4 15,2 0-7-15,0 0 2 16,0 0-5-16,0 0-1 15,2-2 5-15,-4 2-5 16,4-1 0-16,-2 1 5 16,1-2-5-16,-1 2-2 15,2 0-4-15,1 0-4 16,1 2 2-16,-1-2-2 16,1 1 10-16,-1 2 3 15,-1-2-1-15,-1 2 3 0,-1-1 3 16,-1 0 4-1,-1-1 6-15,1-1-3 0,-1 0 3 16,-1 0 3-16,2 0-3 16,1-1-18-16,0-1 0 15,1-2 0-15,-1 2 0 16,0-2-134-16,2-2-176 16,4-3-236-16</inkml:trace>
  <inkml:trace contextRef="#ctx0" brushRef="#br0" timeOffset="48111.9">26174 5287 632 0,'8'-17'406'0,"1"-4"-212"16,1 1-7-16,1 1-99 16,-1 0-40-16,6 3-4 15,2 4-7-15,2 2-7 16,-1 5-12-16,-2 2-1 16,-1 3-17-16,-1 3 3 15,0 4 1-15,0 6-4 16,-1 7 1-16,0 6 2 0,-2 7-3 15,-6 2 0-15,-3 7-2 16,-6-6 2-16,-3 0 1 16,-4-9-1-16,-1-6 3 15,-1-9 1-15,0-4 2 16,5-6 0-16,1 0-1 16,3-4 9-16,3 1 9 15,1 1 9-15,2-1-11 16,0-4-20-16,2 2-1 15,1-1-12-15,0 0-1 16,5 3 6-16,0 2 0 16,5 3 5-16,-1 5 4 15,2 2-4-15,-5 3 2 16,-2 2 0-16,-1 2 1 16,-5 4 4-16,-4 1 5 0,-3 3 3 15,-4-1 8-15,-6-2 8 16,-2-2 3-16,-5-4-17 15,0-5-5-15,3-3-4 16,1-4-6-16,5-3 0 16,4-2-114-16,5-5-170 15,5 0-420-15</inkml:trace>
  <inkml:trace contextRef="#ctx0" brushRef="#br0" timeOffset="48875.65">26939 5294 811 0,'-1'-8'142'16,"1"-5"62"-16,1-3 1 0,1-2-59 16,-1 2-85-16,4-4 25 15,-2 2 0-15,2 0-4 16,1 3-17-16,2 0-32 15,0 2-6-15,1 1-7 16,4 2-19-16,2 0-1 16,7 5-3-16,5 3-2 15,3 4 4-15,1 5-3 16,-1 5 3-16,-4 4 0 16,-7 4 0-16,-3 4-1 15,-5 5 2-15,-5 5 1 16,-6 7 2-16,-7-1 3 0,-7-1-3 15,-8-2 0-15,-5-6-2 16,-4-6 4-16,-2-5-3 16,-2-6 2-16,4-5-4 15,6-5 5-15,7-4 5 16,7-3-4-16,8-1 1 16,5-3-7-16,2 0-6 15,4 0-1-15,5-4-4 16,5 3 7-16,5 2-2 15,3 4 3-15,7 3 2 16,0 5 1-16,0 5 3 16,1 3 0-16,-4 4-2 15,-2 1 1-15,-7 2-1 16,-4 3 10-16,-9 2-3 16,-5-3 5-16,-7 0-1 0,-9-4 8 15,-4-1-16-15,-7-2-4 16,-6-1 0-16,-1-3 0 15,1-3 0-15,2-2 0 16,7-3 0-16,5-4 0 16,2 0 0-16,4-3-130 15,1 2-262-15,-3-2-665 16</inkml:trace>
  <inkml:trace contextRef="#ctx0" brushRef="#br0" timeOffset="59588.61">7704 791 720 0,'-3'-4'230'0,"0"-2"0"0,0 1-75 16,-2 0-19-16,2 1-22 15,-1 0-59-15,1 1 13 16,3 2-1-16,-1 0-7 16,-1-1-13-16,2 1-3 15,0 2-6-15,0-1-13 16,2 0 6-16,-2 0-16 16,0 2-3-16,0-2-12 15,0 0 0-15,0 0 0 16,-2 0 0-16,2 0 0 15,0 0 0-15,0 0 0 0,0 1 0 16,2-1 0 0,-2 1 0-16,1 1 0 0,1 2 0 15,-1 3 0 1,2 3 0-16,-2 4 0 0,2 4 0 16,-1 2 0-16,-1 3 0 15,1 2 0-15,-2 4 0 16,0 0 0-16,0 0 0 15,3 1 0-15,-3 0 0 16,3-1 0-16,0 3 0 16,0-3 0-16,0 4 0 15,0 3 0-15,0 5 0 16,-3 2 0-16,0 4 0 16,0 4 0-16,-3 0 0 0,2 0 0 15,1 3 0-15,0-1 0 16,0 0 0-16,4 1 0 15,-1-2 0-15,1 1 0 16,1-5 0-16,1 1 0 16,0-4 0-16,1 1 0 15,-2-1 0-15,1 0 0 16,-2-2 0-16,1 3 0 16,-1-3 0-16,2 3 0 15,-2-1 0-15,1 1 0 16,-2 1 0-16,0-3 0 15,-3-1 0-15,3 0 0 16,-3-5 0-16,0-1 0 16,3-2 0-16,-1-3 0 15,-1-3 0-15,2-3 0 0,1-3 0 16,-1-2 0-16,0-4 0 16,0 0 0-16,-1-5 0 15,1 1 0-15,-2-4 0 16,1-1 0-16,-1-1 0 15,-1-1 0-15,2-1 0 16,-2 1 0-16,0-1 0 16,0-1 0-16,0-1 0 15,0-1 0-15,0 1 0 16,0-2 0-16,-2-1 0 0,2 0 0 16,0 0 0-16,0 0 0 15,0 0 0-15,2-1 0 16,-2 2 0-16,0-1 0 15,0 0 0-15,0-1 0 16,0 1 0-16,0 1 0 16,0-1 0-16,0 0 0 15,1 0 0-15,1 2 0 16,1-1 0-16,4 1 0 16,2-1 0-16,3-1 0 15,4 0 0-15,4-1 0 16,5-4 0-16,4 1 0 15,-1-1 0-15,2-1 0 16,-2 3-7-16,-1 1 0 16,1 2 5-16,4 1-1 0,2 0 2 15,11 2 1-15,7 0-5 16,12-2 4-16,15-1 2 16,15-1 1-16,15-2-2 15,17-2 1-15,11-4 1 16,5 2 0-16,7-2 1 15,6 2-3-15,6 0-4 16,6-1 3-16,9 0 1 16,7 1 0-16,7-4 5 15,12 2-5-15,2-1-3 16,3 0 0-16,-2-1 3 16,-1 2 0-16,-10 1 2 0,0 2 3 15,-11 0-5 1,-3 0-6-16,-1-1 5 0,-2 1 2 15,3-1-1-15,1-2 1 16,-2 2 1-16,0 2-2 16,-3-4-3-16,-6 0 3 15,-7 1 0-15,-8-4 0 16,-6 1 1-16,-4-3 1 16,3 0-2-16,4-1 2 15,8-2-4-15,5 1-1 16,4 1 3-16,2 2 0 15,-5 2 1-15,-3 4 4 16,-4 1-5-16,-8 3-4 16,-8 0 4-16,-4 2-2 0,-8-3-1 15,-4 2 2-15,-5-1 1 16,2-1 4-16,-3 3-1 16,0 1-2-16,1 3-1 15,-3-1-1-15,-6 3 0 16,-3-3-3-16,-7 3 4 15,-5-5-2-15,-1 0 2 16,0-2 0-16,0 1 5 16,0-3-5-16,-3 2 1 15,-4 1 0-15,-6 1-1 16,-6 0 1-16,-6 3-1 0,-10-1 0 16,-6 0-1-1,-6-1 0-15,-5 1 1 0,-6-2 0 16,-6-3 0-1,-8-1 4-15,-7 4 0 0,-8-2 2 16,-5 2-2-16,-5-1-4 16,-2 2 0-16,-1-1 0 15,2 0 0-15,-2-1 0 16,2-1 0-16,-2-5 0 16,1-4 0-16,1-5 0 15,-1-2 0-15,1-7 0 16,-1-4 0-16,1-62 0 15,1 74 0-15,-2 0 0 16,2-3 0-16,-1 0 0 0,-2-20 0 16,-1-3 0-16,1-3 0 15,0-4 0-15,-2 0 0 16,0-3 0-16,-2 0 0 16,-1-1 0-16,-3 1 0 15,0 2 0-15,-1-1 0 16,0 2 0-16,3 1 0 15,1-2 0-15,0 2 0 16,2-1 0-16,0-3 0 16,0 3 0-16,-2 1 0 15,0 2 0-15,-2 5 0 16,3 2 0-16,-3 4 0 16,4-1 0-16,1-2 0 0,1 0 0 15,4 0 0 1,0 1 0-16,0 2 0 0,1 2 0 15,-1 3 0-15,-1 4 0 16,-1 2 0-16,1 1 0 16,-3 3 0-16,3-1 0 15,-1 3 0-15,1-1 0 16,1 0 0-16,1 3 0 16,-1 3 0-16,2 1 0 15,-2 1 0-15,1 2 0 16,-1 2 0-16,0-2 0 15,0 1 0-15,2-2 0 16,0 3 0-16,-1-3 0 16,1 6 0-16,-2 0 0 0,1 2 0 15,-1 2 0-15,0-1 0 16,2-1 0-16,-1-1 0 16,-1 3 0-16,2-4 0 15,1 1 0-15,-3 0 0 16,1-1 0-16,1 3 0 15,-1 0 0-15,-1 1 0 16,0 1 0-16,0 0 0 16,-1 0 0-16,1 0 0 15,0 1 0-15,0-1 0 16,0 0 0-16,-2 0 0 0,1 0 0 16,-1 0 0-1,1 2 0-15,-1-2 0 0,1 1 0 16,-1 0 0-1,1-1 0-15,-1 0 0 0,-1 1 0 16,0 1 0-16,-3 0 0 16,2 0 0-16,-5-1 0 15,-2 0 0-15,-2 2 0 16,-4-2 0-16,-6 1 0 16,-6 1 0-16,-4-2 0 15,-4-1 0-15,-4 3 0 16,0-2 0-16,-2 0 0 15,-3-1 0-15,-4 0 0 16,-5-1 0-16,-6 1 0 0,-6 0 0 16,-8 1 0-16,-10 1 0 15,-7 1 0-15,-5 0 0 16,0 0 0-16,-2-2 0 16,5-1 0-16,3 0 0 15,3-1 0-15,0-1 0 16,0 2 0-16,0 0 0 15,-6 2 0-15,-6-1 0 16,-4 2 0-16,-5-2 0 16,0 3 0-16,-3 0 0 15,1-1 0-15,4 1 0 16,4-1 0-16,2 0 0 16,5 0 0-16,4 1 0 0,-2 0 0 15,-5 3 0 1,-5 3 0-16,-5-2 0 0,-4 2 0 15,-4 1 0-15,-1 0 0 16,2-1 0-16,4-2 0 16,8-1 0-16,8-1 0 15,10-2 0-15,5 0 0 16,-1 1 0-16,2 0 0 16,-3 0 0-16,-2 1 0 15,-1-4 0-15,-1 1 0 16,1 0 0-16,8-3 0 15,1 0 0-15,7-2 0 16,5-1 0-16,3 1 0 16,2-1 0-16,-4 1 0 0,-6 2 0 15,-11 2 0-15,-8 0 0 16,-10 1 0-16,-11 2 0 16,4 1 0-16,-1-1 0 15,2-1 0-15,3 0 0 16,5 1 0-16,1-3 0 15,0-1 0-15,-1 1 0 16,-1 0 0-16,-7 0 0 16,-7 2 0-16,-5-1 0 15,-7 2 0-15,-2-1 0 16,-2 3 0-16,7-1 0 16,8-2 0-16,5 0 0 15,4 1 0-15,7-3 0 0,2 1 0 16,-4 0 0-16,2 1 0 15,0-1 0-15,-1 0 0 16,4-1 0-16,3 0 0 16,5 0 0-16,3-2 0 15,10-2 0-15,3 2 0 16,13-3 0-16,9 2 0 16,8 0 0-16,3 1 0 15,3-2 0-15,1 2 0 16,1 0 0-16,6 0 0 15,3 0 0-15,2-1 0 16,2 1 0-16,8-2 0 0,-1 1 0 16,-1-1 0-16,-1 1 0 15,-3 0 0-15,-7 1 0 16,3 0 0-16,-6 0 0 16,-1-2 0-16,-1 2 0 15,1-3 0-15,4 1 0 16,-1-1 0-16,7 1 0 15,-3-1 0-15,1 1 0 16,-2 0 0-16,-3 1 0 16,0-1 0-16,-4 2 0 15,-1 0 0-15,1 0 0 16,-3 0 0-16,1 2 0 16,1-2 0-16,-1 1 0 0,1 1 0 15,2-2 0-15,0 1 0 16,0 0 0-16,1 1 0 15,-1 1 0-15,-2 0 0 16,-1-2 0-16,-2 3 0 16,2-1 0-16,-2 0 0 15,1 0 0-15,3-2 0 16,2 1 0-16,0-2 0 16,6 0 0-16,5 0 0 15,-2 0 0-15,1 0 0 16,1 0 0-16,4 1 0 15,-6-1 0-15,0 1 0 0,3 0 0 16,0-1 0 0,-1 2 0-16,8 0 0 0,-2-1 0 15,4 0 0-15,0-1 0 16,0 2 0-16,0-1 0 16,-1-1 0-16,1 0 0 15,3 0 0-15,0 0 0 16,0 0 0-16,1 0 0 15,1-1 0-15,-1 1 0 16,2 0 0-16,-1 0 0 16,1 0 0-16,0 0 0 15,0 0 0-15,0 1 0 16,0-1 0-16,1 0 0 16,-2 0 0-16,1 0 0 15,0 0 0-15,1 0 0 0,-1 0 0 16,2 0 0-16,-1-1 0 15,2 1-88-15,3 1-192 16,9 2-54-16,8 1-725 16</inkml:trace>
  <inkml:trace contextRef="#ctx0" brushRef="#br0" timeOffset="67800.27">25048 4710 1044 0,'7'-3'98'0,"-5"-1"62"16,-2 0 7-16,-6 0-61 16,4 1-24-16,1 0-5 15,-1 1-12-15,2 1-1 16,0 0-21-16,0 1-19 15,0 0-6-15,0 1-6 16,2-1-9-16,-2 3-3 0,0 4-4 16,0 3 4-16,0 7 8 15,0 8-2-15,0 6 1 16,1 6-6-16,2 4 9 16,3 1-5-16,2 2-3 15,2 4 1-15,0 1-2 16,1 5 0-16,0 2-1 15,0 4 0-15,-3 0 2 16,-1-1-2-16,-2 1 0 16,1-4 1-16,0 1-1 15,0-4 0-15,0-2-1 16,0-4 1-16,0-3 0 16,2-5 1-16,-2-1-1 15,-1-4 0-15,-2-1 0 16,-3-2 0-16,0-1 0 0,-3-1 2 15,0-6-1-15,0-1-1 16,0-4 0-16,0-2 0 16,1-3-1-16,2 0-2 15,-1 0 3-15,1-3 0 16,0-3 1-16,-3 0 0 16,6-1 0-16,-3-2-2 15,0 2 1-15,-3 1 0 16,3 1 1-16,-1 2 0 15,-1 3-1-15,1 1 0 0,-2 0 1 16,0-1-2 0,0 1 2-16,0-1-2 0,0-3 1 15,1 2 0-15,1-1 0 16,1-1-2-16,-2 0 2 16,2 0-1-16,2 0 0 15,-1 0 0-15,1-2 0 16,-1-1 1-16,1-3 0 15,-2-1 0-15,1-1 0 16,-1-2 3-16,0 0-3 16,0 0-4-16,2-2-10 15,4 1 11-15,8-3 3 16,9 0 1-16,11-2 1 0,5-1-2 16,3 1-1-1,-3 2 1-15,-2 1 0 0,-6 0 0 16,2 3 0-16,0-1 2 15,6-1-2-15,8 2 0 16,9 0-5-16,12 0 4 16,2 0-2-16,4 2 0 15,1-2 3-15,0-2 0 16,-4 2-1-16,0 0-2 16,-2 2 0-16,-1-1 6 15,4 1-7-15,-1 1 3 16,9-2 0-16,3 3-1 0,5-3 2 15,1 1-1 1,-1-4 1-16,-10 1-7 0,-6 0 5 16,-13-2 1-16,-9 0 1 15,-7 0-1-15,0-2 1 16,2 0-4-16,9 0-4 16,4-1-7-16,5 0-3 15,1 2 18-15,-6 1-3 16,-8 2 4-16,-6 1-2 15,-7 1 1-15,-4 1 0 16,-1-1 0-16,-6 2 0 16,0-2 0-16,-7-1-2 15,-6 0 3-15,-5 3-1 16,-2-6 2-16,-5 3 3 16,-1 0 4-16,-1 0 0 15,1 0-1-15,0-1-1 0,0 0-4 16,1-2-3-16,1-3 3 15,-2 0-1-15,3-2 5 16,-2-3 8-16,-1-3 2 16,0-3 2-16,-1-2-3 15,-1-2-1-15,-1-2-9 16,0-2-6-16,2 0 0 16,-2-3 0-16,3-3 0 15,3-4 0-15,0-1 0 16,0-5 0-16,1-2 0 15,1-1 0-15,-2-1 0 0,-2 0 0 16,1 1 0-16,-4 1 0 16,1 1 0-16,-4 2 0 15,1 0 0-15,-2 1 0 16,-1 3 0-16,-1 0 0 16,2 2 0-16,-2-1 0 15,0-1 0-15,3 3 0 16,1-1 0-16,-1 0 0 15,4 3 0-15,-3 2 0 16,3 3 0-16,1 5 0 16,1 1 0-16,1 3 0 15,0 3 0-15,-1 0 0 16,2 2 0-16,0 1 0 16,0 2 0-16,0-1 0 15,0 0 0-15,1 2 0 0,-1-2 0 16,-1 0 0-16,1 1 0 15,0-1 0-15,0 0 0 16,0-1 0-16,0 2 0 16,0-3 0-16,0 2 0 15,1 2 0-15,-1-1 0 16,0 0 0-16,0 2 0 16,-1 2 0-16,-1-1 0 15,1 2 0-15,-1-1 0 16,1 0 0-16,-1 0 0 15,1-1 0-15,-1 2 0 16,1 0 0-16,-1 1 0 0,1 2 0 16,-2-1 0-16,1-1 0 15,-1 2 0-15,0 0 0 16,0-1 0-16,0 1 0 16,0 2 0-16,0-1 0 15,0 0 0-15,0 0 0 16,-1 0 0-16,1 0 0 15,0 0 0-15,0 0 0 16,0 0 0-16,0 0 0 16,0 0 0-16,0 0 0 15,0 0 0-15,0 0 0 16,0 0 0-16,0 0 0 16,0 0 0-16,1 0 0 15,-2 0 0-15,1 0 0 16,0 0 0-16,0 0 0 0,0 0 0 15,0 0 0-15,1-1 0 16,-1 1 0-16,0 0 0 16,0 0 0-16,0 0 0 15,0 0 0-15,0 0 0 16,0 0 0-16,0 0 0 16,0 0 0-16,0 0 0 15,0 0 0-15,0 1 0 16,0-2 0-16,0 2 0 15,0-1 0-15,0-1 0 0,0 1 0 16,0 1 0 0,0-2 0-16,0 1 0 0,0 0 0 15,0 0 0-15,3-3 0 16,-3 3 0-16,0 0 0 16,0 0 0-16,1-2 0 15,-1 2 0-15,2 0 0 16,-2 2 0-16,0-2 0 15,0 0 0-15,0-2 0 16,0 2 0-16,0 0 0 16,1-1 0-16,-1-1 0 15,0 1 0-15,0 2 0 16,2-2 0-16,-2 0 0 16,0 2 0-16,0-1 0 15,0 0 0-15,0 0 0 0,0 0 0 16,0 0 0-16,-2 0 0 15,2 0 0-15,-1 0 0 16,-1 0 0-16,1 1 0 16,1-1 0-16,-3 0 0 15,3 2 0-15,0-2 0 16,-1 0 0-16,1 0 0 16,-2 0 0-16,2 1 0 15,0-1 0-15,0 0 0 16,-1 0 0-16,1 2 0 15,-2-2 0-15,2 0 0 16,0 0 0-16,-1 0 0 0,1 0 0 16,0 0 0-16,-2 0 0 15,1 0 0-15,-1 0 0 16,2 0 0-16,-3 0 0 16,2-2 0-16,-4 2 0 15,-2-3 0-15,-7 2 0 16,-1 0 0-16,-2-2 0 15,-3 1 0-15,1-1 0 16,-4 2 0-16,1-2 0 16,-2 0 0-16,-4-1 0 15,-1 0 0-15,-1 2 0 16,-1 0 0-16,0 1 0 16,-1 1 0-16,3 0 0 15,2 0 0-15,-2 1 0 16,1 0 0-16,-2-1 0 0,-1 1 0 15,-2-2 0-15,-3 0 0 16,0 0 0-16,-2 1 0 16,1-4 0-16,2 0 0 15,2 1 0-15,2 1 0 16,3-3 0-16,1 1 0 16,2 0 0-16,0 0 0 15,0 1 0-15,-3 0 0 16,-7 2 0-16,-3 1 0 15,1 1 0-15,-1 2 0 0,2 0 0 16,5 1 0 0,4 0 0-16,3-1 0 0,5 0 0 15,-1 0 0-15,1-2 0 16,1 2 0-16,-1-3 0 16,0 1 0-16,2-1-2 15,-2 0-3-15,-1 0 2 16,1 2-2-16,-3-2 3 15,-1 0 2-15,-2 0 2 16,-2 0-2-16,-1 0 1 16,-2-2-2-16,0 2 1 15,2-3-1-15,-1 1 1 16,4 0 1-16,2-1-1 16,1 1 0-16,-2-1 0 15,-3-1 0-15,-2 0 0 0,-9-1 0 16,-4 2 3-16,-2 0-2 15,-1 2 1-15,3 0-2 16,2-2-1-16,6 3 0 16,1-2 0-16,4 1 1 15,3 0-1-15,3-2 0 16,4 0 0-16,-1 0 0 16,2 0 1-16,-1 0 0 15,0 2 0-15,1-1 0 16,-2 0-2-16,2 2 2 15,-1-3 0-15,1 1 0 16,2 1 1-16,-1-2-3 0,-1 1 4 16,-1 2-4-16,-2-2 2 15,0 0 0-15,-1 2 0 16,3 0-1-16,2 0 1 16,2 0 1-16,5 0 0 15,2 2-1-15,4 0 0 16,-4-2 0-16,5 1-1 15,-1-1 0-15,-1 0 1 16,2 0 3-16,-1 1-3 16,-2 2 0-16,-1-3 1 15,2 0-1-15,-1 0 0 16,1 0 0-16,2 0 2 16,2 0-2-16,-1 0-1 15,1 0 1-15,-3 1-1 0,-2 1 1 16,-5 1-1-16,-4 1 1 15,0 0 0-15,-2 2 0 16,1-2 1-16,6-1-1 16,0 0 1-16,2-3-1 15,2 3 4-15,2-2-4 16,-1-2 0-16,4 1 4 16,-1-3-1-16,1 3 1 15,4-2-4-15,-3 2 0 16,0 0 0-16,0 0 0 15,1 0 0-15,-1 0 0 0,0 0 0 16,0 0 0-16,0 0 0 16,-1 0 0-16,1 0 0 15,-2 0 0-15,2 0 0 16,-1 0 0-16,1 0 0 16,0 0 0-16,-2 0 0 15,2 0 0-15,-1 0 0 16,-1 0 0-16,1 0 0 15,1 0 0-15,-2 0 0 16,1 0 0-16,1 0 0 16,0 0 0-16,0 0 0 15,0 0 0-15,0-1 0 16,0 1 0-16,0 0 0 0,0 0 0 16,0 1-32-1,-6 1-207-15,-6 8-57 0,-6 4-319 16</inkml:trace>
  <inkml:trace contextRef="#ctx0" brushRef="#br0" timeOffset="72266.13">5288 1791 573 0,'-4'-10'221'16,"-2"0"-54"-16,-1-4 27 16,-1-2-24-16,-1 0-4 15,-1 0-21-15,4-1 2 16,0 5-7-16,1-1-51 16,1 5-54-16,2 2-35 15,0 2 0-15,0 2 0 16,2 1 0-16,0 1 0 0,0 0 0 15,2 1 0-15,-2 1 0 16,2 0 0-16,3 4 0 16,7 4 0-16,7 8 0 15,12 4 0-15,5 6 0 16,5 5 0-16,3 4 0 16,0 0 0-16,-1 3 0 15,3 1 0-15,-2-1 0 16,-3-4 0-16,-5-3 0 15,-5-6 0-15,-7-8 0 16,-6-3 0-16,-5-5 0 16,-5-6 0-16,-5-2 0 15,0-3 0-15,-3 0-39 0,-3-3-240 16,0-2-332-16</inkml:trace>
  <inkml:trace contextRef="#ctx0" brushRef="#br0" timeOffset="72597.91">5702 1702 187 0,'1'-27'1027'16,"-1"1"-842"-16,-1 4 13 16,-2 3-67-16,-2 8-41 15,2 4-60-15,0 6-30 0,0 6-3 16,-4 11 3-1,-5 13 17-15,-4 12 25 0,-10 9-17 16,-2 6 1-16,-4 2 0 16,-2 0-3-16,-1 0 1 15,0-2-14-15,2-2-4 16,2-6-3-16,7-9-3 16,6-9 0-16,2-10 0 15,10-9 0-15,1-5 0 16,4-5 0-16,2-1 0 15,2-4 0-15,2-5-210 16,50-44-204-16,-27 36-427 16</inkml:trace>
  <inkml:trace contextRef="#ctx0" brushRef="#br0" timeOffset="72999.5">6437 1874 1081 0,'-12'4'205'0,"1"-4"41"15,0-3-102-15,5 0-18 16,1 2-13-16,1 0-40 16,3 1-26-16,1 0-35 15,1-2-12-15,2 1 0 16,1-1 0-16,4-3 0 15,11 0 0-15,7-2 0 16,7 0 0-16,8 0 0 16,1 6-100-16,-4 3-79 15,-7 7-137-15,-4 7-238 0</inkml:trace>
  <inkml:trace contextRef="#ctx0" brushRef="#br0" timeOffset="73204.25">6430 2132 1125 0,'6'7'321'16,"6"-7"-196"-16,4-4 69 15,6-6-102-15,8 0-17 16,6 0-19-16,0 0-20 16,6 3-13-16,-6 1-23 15,-5 4 0-15,-7 0 0 16,-6 4 0-16,-6 0 0 15,-6 3-115-15,-6 2-120 0,-6 2-153 16</inkml:trace>
  <inkml:trace contextRef="#ctx0" brushRef="#br0" timeOffset="75718.53">5147 10964 856 0,'4'-13'154'0,"-2"1"17"15,-4-2-32-15,1-1-38 16,1 4-20-16,-2 1-15 16,1 2-7-16,-1 2-17 15,2 4-6-15,-1-2-14 16,-1 4-1-16,1 2-21 16,-2 0 0-16,0 3-7 0,-6 3 7 15,-6 8 3 1,-6 8-3-16,-10 8 1 0,-5 8-1 15,-3 5 1-15,-1 2-1 16,0-1 0-16,2-3-1 16,7-3 1-16,3-6-1 15,4-6-2-15,10-6-1 16,4-8 4-16,4-6 0 16,3-5 7-16,3-3 5 15,5-2 12-15,0-2 8 16,7-4-32-16,9-7-3 15,9 1 1-15,9-5 1 0,6 5-2 16,4 3-3 0,-3 8 3-16,-1 6 1 0,-2 6 0 15,-1 10 2-15,-5 4-2 16,-1 7 1-16,-2 6 1 16,-5 4-2-16,-7 6 2 15,-5 7 0-15,-9-1-1 16,-12 4 1-16,-11-2 2 15,-9-5 3-15,-12-3-4 16,-9-3 2-16,-7-7-2 16,-3-5 6-16,2-9-1 15,3-10 0-15,10-7 0 16,9-9 2-16,8-4-2 16,10-7-6-16,10-1-5 0,6-5-4 15,13-3 0-15,11 0 5 16,10 1 2-16,5 3 1 15,7 7-2-15,-2 4-1 16,-1 8 3-16,-6 5-2 16,-7 6 2-16,-3 2-2 15,-11 5 3-15,-8 2 0 16,-8-1 2-16,-6 0 6 16,-6 0-3-16,-9-5 10 15,1-1-9-15,-5-5-5 16,0-1-2-16,2-5-7 15,5-1-103-15,5-4-109 16,4-3-407-16</inkml:trace>
  <inkml:trace contextRef="#ctx0" brushRef="#br0" timeOffset="76346.92">6197 11315 1057 0,'-3'0'115'0,"-1"-1"102"16,1-2-67-16,0 1-52 15,1-2-33-15,2 3-20 16,2 0-23-16,-1-1-19 16,2 2-3-16,2-2-11 15,9 0 11-15,6-1 3 0,10 1-3 16,6-4-2-16,7 0-3 15,-3 4-97-15,-4 0-78 16,-6 6-100-16,-5 5-106 16</inkml:trace>
  <inkml:trace contextRef="#ctx0" brushRef="#br0" timeOffset="76608.17">6239 11543 855 0,'-4'4'307'0,"4"-5"-218"16,4-4 57-16,3-5-40 0,10-1-45 16,11-3-16-16,11-1-12 15,6-1-5-15,5 2-6 16,-5 2 6-16,-6 3-2 16,-9 3-11-16,-6 3-11 15,-10 2-3-15,-3-1-1 16,-5 2-2-16,-1 2 2 15,-2-2-4-15,0 0 2 16,2 1-19-16,0 1-69 16,-1 0-88-16,-1 3-116 15,2-1-341-15</inkml:trace>
  <inkml:trace contextRef="#ctx0" brushRef="#br0" timeOffset="83842.47">8247 12875 920 0,'3'-8'150'0,"0"0"-2"16,-3-1 20-16,0 0-30 16,0 0-49-16,0-1 0 15,0 0 4-15,0 3-23 16,-3 0-28-16,3 0-3 0,0 3-12 15,0 1-10 1,0 2-10-16,0 1-7 0,0 1-2 16,0 0-8-16,0 1-4 15,-3 4-1-15,3 2 15 16,-5 6 6-16,0 6-6 16,-3 7-1-16,-1 6 1 15,-3 5 1-15,-1 2 2 16,-2 4-3-16,-3-2-3 15,6-3 3-15,-1-8-1 16,4-9 0-16,4-5 1 16,2-11 3-16,3-3 8 15,0-3 11-15,3-2 2 16,-1-5 3-16,1-7-27 0,1-6 0 16,2-8 0-16,3-5 0 15,0-5 0-15,3 3 0 16,4-4 0-16,-2 5 0 15,2 3 0-15,-4 7 0 16,-1 6 0-16,-1 5 0 16,-1 4 0-16,2 4-9 15,5 3 3-15,3 5 4 16,7 4 2-16,4 6-9 16,-2 6 9-16,5 9-11 15,-2 4 6-15,-1 5-13 16,-2 3 4-16,1 3 5 15,-3-2 0-15,-3-4 9 0,-4-5-4 16,-1-4 3-16,1-6 0 16,-4-7 1-16,-4-4 0 15,1-5 1-15,-5-4 2 16,-2-2 13-16,-2-2 7 16,0-8-6-16,1-3 4 15,-1-6-8-15,1-7-9 16,-2-4-4-16,-2-5 0 15,0-6 0-15,-2-2 0 16,-1-6 0-16,-1-3 0 16,-5-3 0-16,2-4 0 15,-4-6 0-15,-2-5 0 16,5-2 0-16,-2-1 0 16,0-3 0-16,-1 2 0 0,2 0 0 15,-4 1 0-15,2 0 0 16,-1 1 0-16,0-1 0 15,2 3 0-15,1 2 0 16,-3 2 0-16,3 0 0 16,1-2 0-16,1-1 0 15,6-5 0-15,-1 1 0 16,4-4 0-16,2 3 0 16,0 0 0-16,-2 1 0 15,-1 1 0-15,-2 3 0 16,-1 3 0-16,-3 1 0 15,0 3 0-15,2 3 0 16,-1 2 0-16,2 1 0 0,1-1 0 16,1 1 0-16,1-5 0 15,2 0 0-15,-1 2 0 16,-2 3 0-16,1 2 0 16,-2 5 0-16,-1 4 0 15,1-1 0-15,1 5 0 16,1 2 0-16,1 3 0 15,1 4 0-15,0 4 0 16,0 4 0-16,-2 3 0 16,2 3 0-16,-2 1 0 15,-1 3 0-15,0 0 0 16,-1 2 0-16,1 1 0 0,0 0 0 16,0-2 0-16,0 0 0 15,0 2 0-15,0-1 0 16,0 1 0-16,0-2 0 15,0 2 0-15,-3 0 0 16,3-3 0-16,0 0 0 16,-1-2 0-16,-1 0 0 15,1 0 0-15,-2-1 0 16,1 1 0-16,-1-1 0 16,3 2 0-16,-1 1 0 15,-1-2 0-15,2 2 0 16,-1 0 0-16,1 1 0 15,-2 0 0-15,2 2 0 0,-1 3 0 16,-1-2 0-16,1 2 0 16,1 1 0-16,-2-2 0 15,-1 2 0-15,3-2 0 16,-4 2 0-16,4 0 0 16,-3 1 0-16,3 2 0 15,0 0 0-15,-2 0 0 16,2-2 0-16,-1 2 0 15,1-1 0-15,-2-2 0 16,1-2 0-16,-1 0 0 16,1-1 0-16,-2-1 0 15,1 0 0-15,1-1 0 16,-1 1 0-16,-1 0 0 16,2 3 0-16,-1 1 0 0,1 2 0 15,1 0 0-15,-3 5 0 16,3 0 0-16,0 0 0 15,0 0 0-15,0 0 0 16,0 0 0-16,0 3 0 16,0-3 0-16,0 1 0 15,0-1 0-15,-1 1 0 16,-1 1 0-16,2-1 0 16,-1 1 0-16,-1-1 0 15,2 1 0-15,-1-2 0 16,1 0 0-16,0 0 0 15,1 0 0-15,-1 0 0 16,0-2 0-16,0 2 0 0,0 0 0 16,0 2 0-1,-1-2 0-15,1 1 0 0,-2-1 0 16,2 0 0-16,0-1 0 16,-3 1 0-16,3 0 0 15,0 0 0-15,0 0 0 16,0 0 0-16,0 0 0 15,0-2 0-15,0 2 0 16,3 2 0-16,-6-2 0 16,3 1 0-16,0-1 0 15,0 1 0-15,0-1 0 16,0 0 0-16,0 0 0 0,0 0 0 16,0-1 0-16,0 1 0 15,0-1 0-15,3 1 0 16,-6 0 0-16,3-2 0 15,0 1 0-15,0 1 0 16,0-2 0-16,0 1 0 16,0-1 0-16,0 2 0 15,0-1 0-15,0 1 0 16,0 0 0-16,0-1 0 16,0 1 0-16,0 0 0 15,3 0 0-15,-3 0 0 16,2 0 0-16,-1 0 0 15,2 0 0-15,0 0 0 0,0 0 0 16,1 0 0 0,5 1 0-16,2 0 0 0,7 2 0 15,2 0 0-15,0 0 0 16,4 0 0-16,0-2 0 16,2 1 0-16,6-2 0 15,1-2 0-15,1-1 0 16,5 1 0-16,1 0 0 15,6 1 0-15,5-2 0 16,6 1 0-16,8 1 0 16,2-3 0-16,4 1 0 15,-1-3 0-15,4 2 0 0,-5-3 0 16,-8 1 0 0,-7 0 0-16,-14 3 0 0,-10-1 0 15,-6 3 0-15,-6 1 0 16,0 1 0-16,2-1 0 15,2 0 0-15,6-1 0 16,5-4 0-16,1 0 0 16,6 0 0-16,-1-3 0 15,-3 3 0-15,-2-2 0 16,2 2 0-16,4-1 0 16,5-1 0-16,13-1 0 15,11 0 0-15,11-2 0 16,8 0 0-16,5 0 0 15,4 2 0-15,-2 0 0 16,-2 0 0-16,-7 3-5 0,-5 1 4 16,-2 2 0-16,-1-1 0 15,7 2-1-15,6-3-1 16,7 1 3-16,6-2 2 16,1 1 0-16,1 0-1 15,-2 1 0-15,-2 1 0 16,-1 0-2-16,-2 0-5 15,2 1 5-15,4-2 0 16,7 2-12-16,7-2-5 16,11-1 6-16,5 0 7 15,3 0 5-15,6-2 0 16,-3 3-2-16,0 0 1 0,0-1-4 16,2 1 5-16,-2 1 0 15,6-3 4-15,2 0-1 16,6-1-1-16,5-1-2 15,-1 0-3-15,1-2 0 16,1 2 1-16,-3-1 2 16,-4 2 2-16,-6 1-1 15,-5 2 3-15,-4 1-4 16,-4 1-4-16,-3-2 4 16,1 0-5-16,1-2 5 15,-5-1 0-15,1 0 0 16,-3 1 5-16,-7-1-5 15,-6 3 0-15,-1 0 0 0,-5 0 0 16,-3 2-10-16,0-1 4 16,-1-1 1-16,-4 2-4 15,-3-1 2-15,-1 0 4 16,-7 1-1-16,-7-1 4 16,-11 4 0-16,-9-2 0 15,-12 1-3-15,-9 1 3 16,-9-1-1-16,-3-1 2 15,-1 0-1-15,0-1 0 16,4-2-1-16,2 0 1 16,-1 0 0-16,-2 0 0 15,-4-1 0-15,-6 1-1 16,-9 2 1-16,-5-1-2 16,-3 1 5-16,-2 1-4 0,-2-2 2 15,3 1-2-15,-1 0 1 16,-1-1-14-16,-1 2-112 15,0 0-65-15,-4 4-171 16,-13 5-24-16</inkml:trace>
  <inkml:trace contextRef="#ctx0" brushRef="#br0" timeOffset="84792.15">9661 10216 416 0,'-8'-1'207'0,"0"1"-20"16,-4 0-16-16,-1 0-22 16,-4 0-23-16,-2 1-14 0,-1-1-11 15,-2 2-12-15,1-2-30 16,-1 0-11-16,5 1 4 15,3-1-16-15,5 0-14 16,1 2-11-16,5-1-9 16,6-1 0-16,0 0-2 15,2-1-11-15,5 2 11 16,14-2 1-16,12 1-1 16,17-3-1-16,18-2 1 15,9-2 0-15,8-1 0 16,0 0 0-16,-9 1-5 0,-6 3-17 15,-15 3-5 1,-14 1-11-16,-16 1-2 0,-13-1-5 16,-9 2 4-16,-6-1-30 15,-7 0 47-15,-7 4-60 16,-10 0-82-16,-9 3 25 16,-9-1-74-16,-7 1-9 15,-4 1 54-15,0-1-28 16</inkml:trace>
  <inkml:trace contextRef="#ctx0" brushRef="#br0" timeOffset="85758.2">9791 10256 158 0,'-37'5'173'16,"4"-1"-48"-16,5-2 17 16,4-2 17-16,3-2-47 15,1 1 28-15,1-2-16 16,0-1-6-16,1 2 3 0,0-3-20 16,3 1-17-16,2-2-1 15,2 1-4-15,2-2 22 16,-1 1-19-16,5-1-10 15,-1 0-13-15,0 2-45 16,2 0-14-16,1 3 0 16,0-2 0-16,2 2 0 15,1 1 0-15,0 1 0 16,1 0 0-16,2 0 0 16,-3 1 0-16,1 1 0 15,1 2 0-15,1 3 0 16,3 5 0-16,3 6 0 15,6 9 0-15,4 7 0 0,2 5 0 16,9 6 0 0,0 2 0-16,1 2 0 0,2 0 0 15,0-1 0-15,-2-2 0 16,-1-5 0-16,-3-3 0 16,-4-6 0-16,-6-6 0 15,-4-9 0-15,-5-5 0 16,-5-4 0-16,-2-6 0 15,-1 1 0-15,-1-2 0 16,-2 2 0-16,0 1 0 16,-5 6 0-16,-5 5 0 15,-4 5 0-15,-6 2 0 16,-3 3 0-16,0 2 0 16,-1 1 0-16,0 0 0 0,4 1 0 15,-2 0 0-15,1 2 0 16,-1-1 0-16,2-2 0 15,-1-1 0-15,2-4 0 16,7-3 0-16,2-8 0 16,5-3 0-16,5-5 0 15,2-3 0-15,1-2 0 16,1 1 0-16,-1-2 0 16,2 1 0-16,1 0 0 15,1 1 0-15,11 1 0 16,9 0 0-16,11 2 0 15,9-2 0-15,13 1 0 16,2-2 0-16,3-2 0 0,0 2 0 16,4 0 0-16,-3 3 0 15,-2 1 0-15,-2 2 0 16,-5 0 0-16,-1 0 0 16,-10-1 0-16,-8-2 0 15,-9-1 0-15,-11 0 0 16,-6-2 0-16,1-2 0 15,-5 0 0-15,-2-5 0 16,1-4 0-16,-1-4 0 16,-1-1 0-16,-1-4 0 15,-2-1 0-15,-1-2 0 16,1 1 0-16,-2-1 0 0,-2 1 0 16,2 1 0-16,0 7 0 15,2-1 0-15,-1 4 0 16,2 3 0-16,0 2 0 15,2 2 0-15,-2 1 0 16,0 3 0-16,1 0 0 16,-2 2 0-16,1-2 0 15,-2 1 0-15,1 3-41 16,-1 3-231-16,-2 7-209 16</inkml:trace>
  <inkml:trace contextRef="#ctx0" brushRef="#br0" timeOffset="87674.88">9794 11799 329 0,'-1'2'428'15,"-1"-2"-355"-15,1 1 72 16,-1-2 6-16,1 2-31 15,1-2 0-15,0-1-17 0,0 2-47 16,-2 0-18-16,2 0-8 16,0 0-18-16,-1 0-8 15,1 2-2-15,0-1-1 16,0-1-1-16,0 0 0 16,3 0 0-16,0-1 0 15,1-1-8-15,10 0 8 16,8-4 1-16,9-3-1 15,5 0-1-15,6 0 1 16,-6 0-2-16,-10 4 2 16,-9 3-3-16,-7 1-2 15,-7 1 3-15,-1 1 0 0,-2 1 2 16,0 2-1 0,0 1 1-16,0 1 1 0,0 3 0 15,1 2-1 1,1 3 0-16,-1 2 2 0,-1 2 3 15,2 2 1-15,-1 3 2 16,1-2 3-16,-1 0 1 16,-1-2 1-16,0 0-6 15,0-5-1-15,-3-2 0 16,2-4-5-16,-1-2 7 16,1-5-3-16,-5-2-5 15,-6-2-80-15,-5-4-147 16,-6-3-300-16</inkml:trace>
  <inkml:trace contextRef="#ctx0" brushRef="#br0" timeOffset="87872.22">9890 11544 1119 0,'16'-15'229'0,"-7"2"-34"16,-3 3 2-16,-4 1-37 15,-2 6-100-15,-2 1-45 16,2 2-15-16,-1-1-2 16,1 2-15-16,0 0-103 15,-2 3-41-15,4 5-104 0,-1 6-249 16</inkml:trace>
  <inkml:trace contextRef="#ctx0" brushRef="#br0" timeOffset="88108.16">10218 11782 1314 0,'15'-7'148'15,"0"-1"-22"-15,-6 0-12 0,-3-1-95 16,1 3-19-1,3 1-10-15,4 2-17 0,1 3-93 16,-2 3-88-16,1 1-83 16,-5 6-257-16</inkml:trace>
  <inkml:trace contextRef="#ctx0" brushRef="#br0" timeOffset="88225.9">10246 11911 894 0,'2'5'146'0,"1"-2"2"15,0-3 81-15,0-1-165 16,3-1-64-16,0 0-2 16,7 0-48-16,4 0-293 15</inkml:trace>
  <inkml:trace contextRef="#ctx0" brushRef="#br0" timeOffset="88540.12">10564 11754 1193 0,'5'-12'328'0,"-2"0"-140"15,-2 3 41-15,1 0-122 16,-2 6-105-16,0 3-2 16,1 0 0-16,-1 3 0 15,2 4 0-15,2 4 0 16,0 6 0-16,1 9 0 15,1 5 0-15,0 2 0 16,0 3 0-16,0-5 0 0,-3-5 0 16,0-3 0-16,0-6 0 15,-2-5 0-15,1-4 0 16,-1-4 0-16,-1-1 0 16,-1-3-168-16,-1 0-89 15,-2-4-239-15</inkml:trace>
  <inkml:trace contextRef="#ctx0" brushRef="#br0" timeOffset="89721.98">9567 9637 678 0,'-1'0'308'16,"-1"0"-175"-16,0-4 54 15,-1 0-25-15,1 0-34 16,1 0-12-16,-1-2-1 16,1-1-20-16,1 0-12 15,0 1-41-15,0 1-42 16,-2 2 0-16,4 1 0 15,-2 1 0-15,0 1 0 16,0 1 0-16,0 2 0 0,-2 2 0 16,4 7 0-16,-1 5 0 15,2 5 0-15,0 8 0 16,1 2 0-16,-2-3 0 16,1-1 0-16,-2-4 0 15,1-3 0-15,-1-6 0 16,1-6 0-16,-1-2 0 15,-1-4 0-15,0-5 0 16,2 2 0-16,-2-4 0 16,0-6 0-16,-2-4 0 15,1-5 0-15,-1-8 0 0,1-1 0 16,-2 1 0-16,3 2 0 16,0 3 0-16,1 5 0 15,2 3 0-15,0 3 0 16,2 2 0-16,1 3 0 15,4 0 0-15,4 5 0 16,5 3 0-16,5 6 0 16,6 6 0-16,8 5 0 15,0 5 0-15,-1 3 0 16,-2 0 0-16,-4-3 0 16,-4-3 0-16,-7-5 0 15,-6-6 0-15,-4-7 0 16,-5-3 0-16,-2-5 0 15,0-5 0-15,0-5 0 16,0-5 0-16,0-7 0 16,-2-4 0-16,-1-1 0 0,0-2 0 15,0 1 0-15,-1 2 0 16,-1 3 0-16,2 4 0 16,-1 1 0-16,-1 5 0 15,2 3 0-15,0 5 0 16,0 3 0-16,2 4 0 15,-2 3-66-15,3 4-235 16,3 6 93-16,6 7-245 16</inkml:trace>
  <inkml:trace contextRef="#ctx0" brushRef="#br0" timeOffset="90572.22">11759 10329 1151 0,'6'-16'165'0,"-3"-3"-28"16,-4-1 10-16,-4 3-34 15,2 4-16-15,3 4-38 0,-3 5-54 16,3 4-5 0,-3 2-24-16,0 11 24 0,-7 8 8 15,-2 14 6-15,-9 13 8 16,-3 12-1-16,-4 8-6 16,2 5-7-16,1 1-5 15,7 2 1-15,9 1-3 16,12-1 0-16,11-2-1 15,9-6 1-15,12-7 5 16,8-8-5-16,3-10 2 16,3-9 1-16,-1-10 2 15,-3-9 5-15,-6-5 11 16,-6-4 4-16,-10-5-17 0,-9 2-3 16,-4-3-1-16,-8-3-5 15,-4 3 0-15,1 0 0 16,-1 0-20-16,1 0-72 15,-5-2-176-15,1-6-216 16</inkml:trace>
  <inkml:trace contextRef="#ctx0" brushRef="#br0" timeOffset="95870.22">12189 10546 647 0,'3'-5'441'16,"-3"-1"-297"-16,0-5 92 16,-3-2-90-16,0-1-26 15,0-2 7-15,-3 1-37 16,6 1-17-16,-3 2-50 15,3 4-23-15,0 4 0 16,0 2 0-16,0 2 0 16,3 3 0-16,3 4 0 15,7 7 0-15,11 9 0 0,9 5 0 16,9 7 0-16,7 7 0 16,-1-1 0-16,-2 3 0 15,-4 0 0-15,-6-3 0 16,-8-6 0-16,-3-4 0 15,-7-6 0-15,-9-9-24 16,-3-3-51-16,-4-6-21 16,-2-3-36-16,-2-7-57 15,-4-4-209-15,0-7-179 16</inkml:trace>
  <inkml:trace contextRef="#ctx0" brushRef="#br0" timeOffset="96138.5">12560 10510 847 0,'3'-21'202'0,"0"4"17"16,-1 3-16-16,-2 8-92 15,-2 1-68-15,1 5-24 16,-2 3-17-16,-5 7 3 16,-4 9 31-16,-6 7 0 15,-7 11 9-15,-3 8-7 16,-7 5-13-16,2 0-8 15,2-1-3-15,4-7-6 16,5-8-6-16,8-9 1 16,4-7-3-16,4-6 0 15,3-5 0-15,2-3-20 16,1 1-136-16,1 0-63 0,7 0-174 16</inkml:trace>
  <inkml:trace contextRef="#ctx0" brushRef="#br0" timeOffset="96636.09">12896 10882 1029 0,'0'0'23'0,"1"0"102"15,1-1-86-15,2-1-36 16,7-1-3-16,5 0 5 16,2-1 21-16,3 0 24 15,0 0-12-15,-6 0 1 16,-5 2 8-16,-4 1-7 15,-4 1-8-15,-2 1-16 16,0 1-13-16,1 3 10 16,1 4 6-16,-1 3 1 15,2 7-10-15,2 1 3 0,-1 1 0 16,3 0-3-16,-2 0 4 16,1 2-2-16,-1-1 0 15,-2-1 7-15,-2 2-7 16,-1-1 2-16,-3-1 3 15,-3-3-3-15,-2-1-2 16,-2-2-2-16,1-3 1 16,-1-4-3-16,-4-2-8 15,-1-3-3-15,-2-2-109 16,-2-4-132-16,-1-5-261 16</inkml:trace>
  <inkml:trace contextRef="#ctx0" brushRef="#br0" timeOffset="96989.94">12963 10679 1279 0,'11'-3'106'0,"-5"1"111"16,-2-1-103-16,-4 3-70 15,0 0-18-15,-2 1-19 16,2 2-7-16,-2-2-4 16,0 4 4-16,2 0 3 15,-1 0 16-15,-1-2 19 16,2 0 17-16,0-3 14 16,2 0 5-16,-2-3-74 0,0 2 0 15,1-1 0-15,-1-2 0 16,0 2 0-16,0-3 0 15,0 0 0-15,-1-1 0 16,-1 0-28-16,1 4-159 16,-1-1-88-16,-1 3-129 15,-3 0-611-15</inkml:trace>
  <inkml:trace contextRef="#ctx0" brushRef="#br0" timeOffset="97741.02">12235 10082 787 0,'-3'1'113'0,"-1"1"-45"16,-1-4 71-16,3-2-60 16,-1 3 14-16,0-1-20 15,0 2-36-15,-2-1 13 16,-1 0 15-16,0 0-1 15,0 1-15-15,1-2 2 16,-2 0 2-16,7 2-21 16,-3 0-5-16,6 0-10 0,-3 0-8 15,4-1-9 1,1 1-11-16,7-1 11 16,13-1 0-16,15-1 1 0,11-1 0 15,12 0 0-15,-4-2 1 16,-5 1 5-16,-14 0-6 15,-11 3-1-15,-11 0-1 16,-7 1 1-16,-6 1 0 16,-5 0-13-16,-3 0-112 15,1 3-107-15,-1 4-156 16</inkml:trace>
  <inkml:trace contextRef="#ctx0" brushRef="#br0" timeOffset="98718.72">13706 10608 922 0,'-1'-1'162'15,"-1"-3"43"-15,-1 0-61 16,0-1-35-16,0 0-28 16,0 2-17-16,0 0-17 15,2 1 6-15,1 1-23 16,0 1-5-16,0 0-6 16,0 0-5-16,0 0-5 15,1 0 0-15,3 0-4 16,-1-1-5-16,7 0-10 15,12-1 10-15,12-1 1 0,8 1 0 16,9 0 2 0,2 1-2-16,-6 1 0 0,-5 0-2 15,-7 1 2-15,-8-1-3 16,-6 3 4-16,-8-3-2 16,-5 1 2-16,-5-1 2 15,-3 0 2-15,-3 0 7 16,1 0-1-16,1 0-12 15,-2 0 0-15,0 0-62 16,-3 0-204-16,-3 0-329 16</inkml:trace>
  <inkml:trace contextRef="#ctx0" brushRef="#br0" timeOffset="103133.99">14744 10486 749 0,'-1'-8'190'16,"1"-3"11"-16,-3 0 13 15,1-2-31-15,1 0-79 0,-2 2-2 16,2 2 5-16,1-1-23 16,0 3-28-16,-2 1 1 15,2 3-57-15,0 2 0 16,-1-1 0-16,1 4 0 15,0-1 0-15,0 3 0 16,0 8 0-16,-2 6 0 16,2 10 0-16,0 9 0 15,2 5 0-15,-1 5 0 16,2-2 0-16,1-1 0 16,2-4 0-16,0-4 0 15,2-6 0-15,-2-5 0 16,0-3 0-16,-3-10 0 15,-2-1 0-15,-1-5 0 0,2-5 0 16,-2-1 0-16,0-1 0 16,1-6 0-16,-1-6 0 15,2-7 0-15,-2-5 0 16,1-5 0-16,-1-1 0 16,2 0 0-16,-2 3 0 15,0 1 0-15,-2 3 0 16,2 3 0-16,-1 1 0 15,1 0 0-15,-2 2 0 16,2 0 0-16,2 2 0 16,-2 2 0-16,1 1 0 15,1 2 0-15,-1 1 0 16,-1 1 0-16,0 4 0 0,0-1 0 16,2 3 0-1,-1-1 0-15,-1 3 0 0,0 0 0 16,0-3 0-16,0 4 0 15,0-1 0-15,0 0 0 16,-1 0 0-16,1 2 0 16,-2-2 0-16,2 1 0 15,0 0 0-15,-1 0 0 16,1 0 0-16,0 1 0 16,0-1 0-16,0 0 0 15,1 1 0-15,-1-1 0 16,-1 0 0-16,1 0 0 0,0 0 0 15,0 0 0-15,0 0 0 16,0-1 0-16,0 1 0 16,0 0 0-16,0 0 0 15,0 0 0-15,0 0 0 16,0-1 0-16,0-1 0 16,0-2 0-16,0 1 0 15,0-2 0-15,0-3 0 16,1 3 0-16,-1-2 0 15,0-1 0-15,0 3 0 16,0 2 0-16,0-1 0 16,0 3 0-16,0-1 0 15,0 2 0-15,0 0 0 0,-1 0 0 16,1 0 0 0,0 0 0-16,0 0 0 0,0 0 0 15,0 2 0-15,0-2 0 16,0-2 0-16,0 2 0 15,0 0 0-15,0 0 0 16,0 2 0-16,0-2 0 16,-2 0 0-16,2 0 0 15,0 0 0-15,0 1 0 16,0-1 0-16,0 0 0 16,0 0 0-16,0 0 0 15,0 0 0-15,0 0 0 16,0 0 0-16,0 0 0 15,0 1 0-15,0-1 0 0,0 0 0 16,0 0 0-16,0 0 0 16,0 0 0-16,0 0 0 15,0 0 0-15,0 0 0 16,0 0 0-16,-1 0 0 16,1 0 0-16,0 0 0 15,0 0 0-15,0 1 0 16,0-1 0-16,0 0 0 15,0 0 0-15,0 2 0 16,0-2 0-16,0 0 0 16,-2 0 0-16,2 0 0 15,0 0 0-15,0 0 0 16,0 1 0-16,0-1 0 0,0 0 0 16,0 2 0-16,0-2 0 15,0-2 0-15,0 2 0 16,0-1 0-16,0 1 0 15,0-2 0-15,0 1 0 16,0 1 0-16,-1 0 0 16,1 0 0-16,0-1 0 15,0 0 0-15,0-1 0 16,0-2 0-16,-2-1 0 16,2 1 0-16,-1 0 0 15,1 1 0-15,0 0 0 16,0 2 0-16,-2-2 0 0,2 3 0 15,0 0 0-15,2 0 0 16,-4 0 0-16,4 0 0 16,-2 0 0-16,0 0 0 15,0-1 0-15,0 2 0 16,0-2 0-16,-2 1 0 16,2-1 0-16,2 1 0 15,-2 0 0-15,0 0 0 16,1-2 0-16,-1 2 0 15,0-1 0-15,0 1 0 16,0-2 0-16,0 2 0 16,0-1 0-16,0 0 0 15,0-1 0-15,-1 0 0 16,2 1 0-16,-1 0 0 16,0 1 0-16,2 0 0 0,-1 1 0 15,1 4 0-15,4 3 0 16,4 6 0-16,10 7 0 15,3 5 0-15,7 3 0 16,1 5 0-16,-1 3 0 16,-3 0 0-16,-4 2 0 15,-2-1 0-15,-8-3 0 16,0-3 0-16,-4-10 0 16,-2-8 0-16,-2-6 0 15,-2-5 0-15,-1-3 0 16,-2-1 0-16,0-2 0 15,3-3 0-15,0-4 0 0,1-5 0 16,4-3 0-16,0-6 0 16,2-1 0-16,-1 2 0 15,2 0 0-15,-2 3 0 16,0-2 0-16,3 3 0 16,-3 0 0-16,0-2 0 15,-1 2 0-15,0-1 0 16,-2 1 0-16,1 2 0 15,-3 1 0-15,1 3 0 16,-2 2 0-16,1 4 0 16,-3 0 0-16,1 2 0 15,-1 2 0-15,1-1 0 16,-1-1 0-16,4-2 0 0,-5 8 0 16,0-2 0-16,0 1 0 15,-2 1 0-15,2 1 0 16,0 1 0-16,-1 1 0 15,1 7 0-15,0 3 0 16,0 7 0-16,1 7 0 16,1 4 0-16,-1 3 0 15,4 2 0-15,-1 1 0 16,4 2 0-16,-1 0 0 16,1-1 0-16,-2 0 0 15,0-2 0-15,1-3 0 16,-3-4 0-16,1-4 0 0,0-7 0 15,-2-6 0-15,0-4 0 16,-2-6 0-16,1-1 0 16,-1-2 0-16,2-1 0 15,-2 0 0-15,4-4-30 16,-1-3-294-16,5-6-274 16</inkml:trace>
  <inkml:trace contextRef="#ctx0" brushRef="#br0" timeOffset="103534.67">15462 10275 1078 0,'9'-17'119'16,"1"2"38"-16,-1 0 32 15,-1 0-93-15,2 7-55 16,4 1-4-16,3 5-2 16,5 7 5-16,6 6 15 15,6 8-8-15,1 8-16 16,0 13 2-16,-4 8-15 16,-5 9 10-16,-4 6-9 15,-5 2-6-15,-5 3-2 0,-3 0-11 16,-2-2 0-1,-4-3 0-15,-2-4 0 0,-2-9 0 16,-1-11 0-16,-1-8 0 16,-1-10 0-16,0-9 0 15,2-6 0-15,1-5 0 16,-1-2 0-16,-2-2 0 16,-4-3-139-16,-5-3-167 15,1-6-261-15</inkml:trace>
  <inkml:trace contextRef="#ctx0" brushRef="#br0" timeOffset="104731.72">15898 9670 670 0,'3'-4'255'16,"-2"-1"-48"-16,-2-1-12 16,1-2-71-16,0 3-17 15,1-2-38-15,1 1-3 16,-1 2-11-16,3 0 6 0,-1 0-24 16,0-1-10-16,4 1-14 15,-1-2-2-15,5 1-6 16,3-2-1-16,4 5-2 15,3 1-2-15,3 4 1 16,-1 5 2-16,3 6 2 16,-7 5 0-16,-1 6 3 15,-4 6-4-15,-6 3 5 16,-6 2-4-16,-8 4 4 16,-6-1-3-16,-10 1 3 15,-5-2-4-15,-4-4 2 16,1-4-7-16,7-9 1 0,5-6 2 15,9-6-1-15,6-6 4 16,5-1 2-16,1-4-8 16,4 0 0-16,14 1 8 15,10-1-5-15,11 0-3 16,14-1-3-16,6-2 3 16,-1 1 1-16,-1 2-1 15,-6-2 3-15,-9 3-5 16,-13 1 2-16,-9-1-9 15,-13 2-17-15,-5-1-59 16,-4 1-69-16,-2 1-52 16,-4 5-58-16,-1 3-340 15</inkml:trace>
  <inkml:trace contextRef="#ctx0" brushRef="#br0" timeOffset="105915.46">9436 12535 494 0,'0'2'300'0,"-3"1"-298"16,0 0 25-16,-3-2 48 15,0 2-4-15,0-2 29 16,-1 2 7-16,4-3 41 16,0 0-45-16,0-1-23 15,0-1-27-15,-2 1-23 16,-1 0 6-16,1-1-9 15,0 2-9-15,2 0 3 16,2 0 3-16,1 0-3 16,1-1-4-16,1 1-4 15,-1-2-13-15,2 2-9 0,1 0-1 16,2 0 10-16,5 3 0 16,5-1 1-16,8 0-1 15,16-2 1-15,10-1 0 16,14-2-1-16,19-2 1 15,7-2 0-15,7 2-1 16,7 0 0-16,11 0 3 16,9 3-3-16,21-1 3 15,19 0-3-15,24-2-3 16,31-2 3-16,20-5 3 16,23-2 0-16,19-2-3 15,10-2-4-15,10 0 4 0,-1 2 3 16,-6 1-2-1,-6 5-1-15,-11 3 0 0,-5 1 0 16,-2 2 2-16,5 0-2 16,2 0-1-16,2-3 1 15,-3-3 3-15,-10-1-3 16,-14-2-1-16,-18-3-1 16,-18 2 2-16,-19-1 0 15,-22 3 4-15,-19 3-3 16,-21 1-1-16,-22 3 0 15,-27 2-2-15,-24 1 1 16,-23 1 2-16,-23 2 4 16,-12-1-5-16,-7 2-8 15,-2-2-15-15,0 2-29 16,-4-1-8-16,-5 2-79 0,-5 1-27 16,-2 2-136-16,-4-1-601 15</inkml:trace>
  <inkml:trace contextRef="#ctx0" brushRef="#br0" timeOffset="107197.64">12338 13298 1011 0,'7'-14'167'0,"-2"-2"33"16,-4-5-26-16,-1 2-59 15,-1-1 1-15,-2 1-27 16,1 4-20-16,1 3-20 16,-1 7-29-16,1 2-20 15,1 3-9-15,0 4-10 16,1 6 19-16,1 9 0 15,2 5 1-15,1 10 1 16,1 5 2-16,6 5-6 16,0 1 3-16,0 3-1 0,1 0 0 15,-1-2-1-15,-2-2 1 16,-2-8 1-16,-2-10-1 16,-3-7 0-16,-2-9 12 15,1-8 35-15,-4-3-47 16,1-9 0-16,-5-10 0 15,-2-10 0-15,-3-10 0 16,-3-13 0-16,1-3 0 16,1 1 0-16,3 1 0 15,3 6 0-15,0 8 0 16,6 6 0-16,0 3 0 16,0 5 0-16,0 4 0 15,4-1 0-15,-2 4 0 16,1 6 0-16,-2 1 0 0,1 6 0 15,-1 2 0 1,1 4 0-16,-2 2 0 0,3 2 0 16,6 3 0-16,5 4 0 15,5 5 0-15,9 4 0 16,6 2 0-16,6 3 0 16,4 7 0-16,3 2 0 15,4 6 0-15,0 3 0 16,-5 2 0-16,-3 1 0 15,-7-2 0-15,-6-6 0 16,-6-4 0-16,-8-13 0 16,-2-5 0-16,-7-7 0 15,-2-5 0-15,-4-6 0 0,2-6 0 16,0-9 0-16,0-10 0 16,0-10 0-16,0-8 0 15,-3-7 0-15,-2 0 0 16,2-2 0-16,-1 2 0 15,-3 4 0-15,1 4 0 16,1 7 0-16,1 5 0 16,-2 8 0-16,3 6 0 15,0 5 0-15,0 4 0 16,0 5 0-16,0 3 0 16,0 2 0-16,0 1 0 15,0 3 0-15,3 2-56 16,1 8-201-16,3 3-68 15,1 6-226-15</inkml:trace>
  <inkml:trace contextRef="#ctx0" brushRef="#br0" timeOffset="110697.31">18658 12149 624 0,'0'5'303'0,"-2"-4"-100"0,2-1-44 16,0-3-8-16,-1 2-26 15,1-3-34-15,0 1-20 16,1 3-28-16,1-2-22 16,1 1-15-16,6 0-6 15,9-1-4-15,10 2 3 16,9 2-7-16,11 2-103 15,9 6-191-15,-2 3-278 16</inkml:trace>
  <inkml:trace contextRef="#ctx0" brushRef="#br0" timeOffset="110904.42">18734 12472 1214 0,'3'-2'104'15,"4"-6"36"-15,2-1 18 16,3-4-110-16,9 2-44 16,10-1-2-16,13 3 1 15,6 1-2-15,7 1-1 16,-2 6 0-16,-7 1-63 16,-10 2-105-16,-9 5-47 15,-11-2-139-15</inkml:trace>
  <inkml:trace contextRef="#ctx0" brushRef="#br0" timeOffset="113728.47">20217 13154 506 0,'7'-11'391'0,"-1"-2"-146"16,-3 3-19-16,-3 0-58 15,0 5-114-15,-1 2-48 16,-1 4-6-16,-1 5 0 16,-1 5 1-16,-5 9 13 15,1 4-3-15,-1 7-2 16,-1 4 2-16,3 3-8 16,-2 1 3-16,1-1-6 0,1-3 0 15,1-3 0-15,1-8 1 16,4-8-1-16,-1-6 10 15,2-6 70-15,0-5 71 16,0-4-33-16,3-5-99 16,0-8-16-16,2-6-3 15,2-10 0-15,1-4 0 16,-1-3 0-16,2-1 1 16,0 4 1-16,-2 5 7 15,-1 8-7-15,1 7-2 0,0 7 0 16,-3 6 0-16,7 8 0 15,8 5-2-15,9 6-2 16,7 6 3-16,7 6 1 16,0 8-4-16,1 3 4 15,-5 7-3-15,1 6 2 16,1 3 0-16,-1 1 0 16,-1 1 1-16,-4-4-2 15,-3-3-3-15,-4-7 4 16,-6-6 1-16,-4-10 0 15,-7-7 2-15,-3-11 14 16,-4-7-9-16,-3-12-7 16,2-8 0-16,-2-11 0 15,-2-9 0-15,-1-13 0 16,-1-7 0-16,-8-8 0 0,-2-11 0 16,-5-9 0-16,-2-9 0 15,-1-6 0-15,0-9 0 16,5-7 0-16,4-7 0 15,8-3 0-15,4-2 0 16,5-3 0-16,1 2 0 16,-1 0 0-16,2-2 0 15,0-1 0-15,-2-5 0 16,1 5 0-16,0 0 0 16,3 2 0-16,-2 6 0 0,3 3 0 15,3 0 0 1,3 7 0-16,-4 4 0 0,2 8 0 15,-4 7 0-15,-3 12 0 16,-3 12 0-16,-1 10 0 16,-4 9 0-16,2 10 0 15,0 5 0-15,-1 4 0 16,1 2 0-16,1 4 0 16,1 3 0-16,-1 2 0 15,2 2 0-15,0 5 0 16,-2 0 0-16,-1 2 0 15,0 1 0-15,0 0 0 16,0 2 0-16,2 2 0 16,-1 3 0-16,1-6 0 15,-2 14 0-15,0 0 0 16,0 0 0-16,0 0 0 16,0 1 0-16,-2-1 0 0,2 1 0 15,-1 1 0-15,1-2 0 16,-2 0 0-16,2 0 0 15,0 0 0-15,-1 0 0 16,-2 0 0-16,2 0 0 16,-2 0 0-16,-2-2 0 15,-3 1 0-15,-2 0 0 16,-5 0 0-16,1-1 0 16,0 1 0-16,3-1 0 15,1 2 0-15,1 0 0 16,0 2 0-16,4-2 0 15,1 0 0-15,2 0 0 0,2 0 0 16,2 0 0-16,1 0 0 16,0 0 0-16,4 1 0 15,8 2 0-15,11-1 0 16,14 0 0-16,23-4 0 16,28-3 0-16,28-7 0 15,30-6 0-15,27-7 0 16,27 0 0-16,10-4 0 15,11 3 0-15,5 2 0 16,5 1 0-16,-6 5 0 16,3 3 0-16,-4 3 0 15,1 2 0-15,2 0 0 16,4 0 0-16,4 1 0 0,3-3 0 16,3 1 0-1,-4-1 0-15,-3-1 0 0,-10 2 0 16,-6-1 0-16,-8 2 0 15,-6 0 0-15,-4-1 0 16,0 4 0-16,3 0 0 16,7-1 0-16,5 1 0 15,6 1 0-15,3-3 0 16,-2 0 0-16,-7 1 0 16,-12 0 0-16,-13-1 0 15,-12 2 0-15,-11 1 0 16,-10 3 0-16,-6-1 0 0,-10 2 0 15,-8 1-3-15,-15 0 1 16,-24 1 1-16,-27-1 1 16,-25-1-2-16,-21 1 0 15,-18 1-3-15,-6 0-9 16,-2 1-3-16,1-1 7 16,-1 0 5-16,1 0 5 15,-1 2 0-15,1-2-2 16,1 0-4-16,-2 1-13 15,0 0-97-15,-1 0 22 16,-7 5-45-16,-3 0-101 16,-8 4-173-16</inkml:trace>
  <inkml:trace contextRef="#ctx0" brushRef="#br0" timeOffset="119825.22">21221 10637 800 0,'8'-6'453'0,"-4"-1"-253"16,0 1-39-16,-4 0-46 16,2 5-50-16,-2 0-36 15,0 2 2-15,0 0-18 16,-2 2-13-16,1 5 0 15,-6 4 24-15,-4 10 0 0,-5 8-10 16,-2 11-6-16,-2 6-3 16,4 4-5-16,3 1 2 15,5 0-2-15,3 0 1 16,5-3-3-16,5 0 2 16,1-6-7-16,4-6 5 15,1-3-4-15,1-9-46 16,3-3-79-16,-2-8-59 15,5-5-183-15,3-9-519 16</inkml:trace>
  <inkml:trace contextRef="#ctx0" brushRef="#br0" timeOffset="120255.65">21439 10942 468 0,'10'-19'751'15,"-1"4"-500"-15,-3-2-47 16,-1 2-23-16,-4 3-60 15,2 2-50-15,-1 5-71 16,-2 3 0-16,0 1 0 16,-2 2 0-16,2 2 0 0,0 1 0 15,-1 3 0-15,1 6 0 16,1 5 0-16,1 8 0 16,1 3 0-16,4 2 0 15,-1-2 0-15,0-3 0 16,0-2 0-16,0-3 0 15,0-3 0-15,-2-2 0 16,-1-3 0-16,-3-2 0 16,0-3 0-16,0 0 0 15,-1-3 0-15,-1 0-177 16,1-3-206-16,5-2-248 0</inkml:trace>
  <inkml:trace contextRef="#ctx0" brushRef="#br0" timeOffset="120548.09">21655 11050 1109 0,'3'0'242'0,"2"-1"-52"15,-1-2-25-15,0-1-140 16,4 1-18-16,9 0 19 0,8-2-4 15,8 2 5 1,4-1-4-16,2-1 3 0,-7 3-8 16,-6 0-2-16,-10 2-6 15,-6 0-1-15,-8 0 3 16,-2 2-3-16,-3-2-7 16,-1 1-2-16,1 0-22 15,-5 2-140-15,-1 0-193 16,2 1-461-16</inkml:trace>
  <inkml:trace contextRef="#ctx0" brushRef="#br0" timeOffset="121658.69">22106 10776 800 0,'9'-15'412'16,"0"-2"-215"-16,2-1-54 16,-2 0-55-16,2 2-33 15,1 2 5-15,-5 4-13 16,-1 0-20-16,-1 7-15 15,-2-1 1-15,-1 2 1 0,-2 1 5 16,0 1 5 0,0 0 1-16,0 0-1 0,-2-1-6 15,2 1 0-15,-2 0-7 16,2 0-7-16,-1 0-4 16,1 1-1-16,-2-1-7 15,2 0 1-15,0 1 2 16,-1 1-4-16,1-2 2 15,-2 3 5-15,-1 1-3 16,-3 5 9-16,2-2-5 16,-5 0 1-16,3 3 0 15,2-4 1-15,2-2-1 16,-1-1 0-16,3-1 2 0,-2-1-2 16,2-1 0-1,-1 3-3-15,1 0 3 0,-2 2-2 16,2 3 1-16,0 3-5 15,0 3 2-15,3 3 3 16,2 2 0-16,3 4 2 16,2 1-2-16,-3 0 2 15,4 0-2-15,1-3 2 16,0-2-1-16,7-4 0 16,4-3 0-16,8-4 5 15,4-4-2-15,1-1-2 16,0-3 3-16,-5 0 0 15,-5 1-6-15,-7 2 4 16,-4 0-4-16,-4 0 1 0,-5 1 0 16,-1 0 1-16,-3-1 4 15,-1 0-3-15,-1 0 0 16,0-2 0-16,-1-1 0 16,1-1 6-16,0 1-5 15,0-2-1-15,1 2 4 16,-1-1-1-16,2 1-1 15,-2 0 10-15,0-1-8 16,0 1 1-16,0 0-5 16,0 0 2-16,1 0-3 15,-1 1 0-15,0-1-3 16,0 0 3-16,0 0 0 16,2 0 4-16,-2 0-4 0,0 0 0 15,0 0 0 1,0 0 1-16,0 0-1 0,0 0-1 15,0 0 0-15,0 0-1 16,-2 0 2-16,2 1-7 16,0 1 6-16,-1-2-5 15,-2 5 3-15,-3-2 4 16,0 3-1-16,-3 1 6 16,-3 2-5-16,-1-1 1 15,-1-1 0-15,1-1 1 16,-1-1-2-16,3-2-1 15,-1 1 0-15,3-1 0 16,-2 0 0-16,5 1-1 0,0-3 0 16,2 1 1-16,1-1 0 15,0 1 0-15,0-2-2 16,1 0-1-16,-2 0-57 16,0 0-131-16,-1-2-48 15,-3-2-383-15</inkml:trace>
  <inkml:trace contextRef="#ctx0" brushRef="#br0" timeOffset="121997.47">22188 10680 770 0,'7'-9'209'15,"-1"-1"-87"-15,3 1-54 16,6 3-7-16,8-2 20 16,8 1-25-16,9 0-1 15,2 0-3-15,0 0-2 16,-4-2-17-16,-5 2 11 0,-8 0-11 15,-8 1-6 1,-6 1-11-16,-4 2-9 0,-4 2-7 16,0 0-7-16,0-1-134 15,4 2-151-15,5 2-282 16</inkml:trace>
  <inkml:trace contextRef="#ctx0" brushRef="#br0" timeOffset="122461.45">22865 10940 1041 0,'7'-1'255'16,"-4"1"-80"-16,-1-2-53 16,-1 2-71-16,-2 2-26 15,1 1-10-15,-2-2-15 16,2 2-5-16,-1-2 0 15,-1 3 5-15,-1 0 0 16,2 1 3-16,-3-1-1 0,2 0 5 16,1-3 7-16,-1 1 22 15,2-2 16-15,0 0-9 16,-1 0-7-16,1 0-12 16,0-2-12-16,0 2-3 15,1 0-5-15,-1 0-3 16,0 0-1-16,-1 0-1 15,1 0-2-15,-2 0-135 16,1 0-126-16,1-1-378 16</inkml:trace>
  <inkml:trace contextRef="#ctx0" brushRef="#br0" timeOffset="122956.36">22962 10780 381 0,'15'-17'775'0,"1"0"-483"16,-1-3-91-16,3 0-83 15,0 1-35-15,4 4-24 16,4 4-29-16,1 4-6 16,-1 4-12-16,-1 6-10 15,-3 1-2-15,-1 7 0 16,-8 3 0-16,-1 4 2 0,-8 5 5 15,-5 4-5-15,-9 2 3 16,-8 3 1-16,-5-4-5 16,1-6 0-16,5-6 1 15,4-8 2-15,9-5 3 16,4-3 2-16,1 0 2 16,1 0-1-16,1-1-7 15,0 1-3-15,2-2 0 16,1 1 0-16,2 2-7 15,3-1-3-15,3 3 8 16,3 4-2-16,1-1 2 16,-5 2 1-16,2 4 1 15,-7 2 0-15,-5 1 1 16,-3 2 2-16,-8 2-1 16,-3 1-1-16,-6-2 1 0,-4-4-2 15,0-2-1-15,0-3-15 16,4-5-80-16,1-3-130 15,7-1-106-15,4-4-329 16</inkml:trace>
  <inkml:trace contextRef="#ctx0" brushRef="#br0" timeOffset="123475.46">23450 10740 822 0,'-1'-12'333'16,"2"0"-68"-16,3-4-97 15,1 2-62-15,4-1-17 16,1 1-27-16,8 1-17 15,4 1-25-15,1 4-9 16,2 3-5-16,-1 5-6 16,-2 5-2-16,-5 5 2 15,-4 5 1-15,-5 7 3 16,-10 4 2-16,-7 7-4 16,-10 2 2-16,-8-1-1 15,-3-3-2-15,2-8-2 0,6-7 2 16,10-6-1-16,6-7 0 15,6-2 1-15,4-1-3 16,1 0 0-16,1-1-2 16,7 0 1-16,1 1 0 15,6-2-3-15,4 4 6 16,0 2 0-16,2 2 0 16,-3 4-1-16,-2 1-3 15,-9 2 8-15,-3-1-1 16,-6 4 2-16,-7-1 6 15,-8 2-6-15,-8 2-5 16,-4-1-34-16,-6-1-192 0,1-2-105 16,2-2-432-16</inkml:trace>
  <inkml:trace contextRef="#ctx0" brushRef="#br0" timeOffset="123840.24">23894 10668 1070 0,'5'-21'326'0,"0"5"-108"0,-2 4-50 15,-2 5-85 1,2 5-46-16,-1 0-20 0,2 5-17 15,2 1 58-15,6 6-1 16,6 4-44-16,3 8-13 16,4 6 0-16,-1 7 0 15,-3 6 0-15,-5 8 0 16,-6 1 0-16,-8 2 0 16,-11 0 0-16,-4-2 0 15,-10-7 0-15,0-7 0 16,1-10 0-16,3-7 0 15,2-8 0-15,3-6-7 0,0-5-196 16,0-2-80 0,1-8-197-16</inkml:trace>
  <inkml:trace contextRef="#ctx0" brushRef="#br0" timeOffset="124239.11">24197 10301 936 0,'5'-27'227'0,"-2"4"23"15,-2 3-50-15,2 2-93 0,0 7-9 16,0 5-50-16,0 0-28 15,3 6-18-15,0 2 1 16,2 2 3-16,1 3-5 16,1 5 3-16,-3 4 3 15,-4 9 3-15,-4 6 5 16,-5 6-13-16,-4 0-1 16,-1 0-1-16,4-7-1 15,2-9 1-15,4-7 0 16,5-5 9-16,5-3 7 15,7-4-6-15,9-1-10 16,7-1-25-16,7 0-113 0,3 0-87 16,-2 3-93-16,-1 3-173 15</inkml:trace>
  <inkml:trace contextRef="#ctx0" brushRef="#br0" timeOffset="124955.56">24955 10833 841 0,'8'-17'417'15,"-4"1"-193"-15,-1-2-64 16,-1 1-10-16,-2 5-25 0,0 2-62 16,0 3-7-1,0 2-45-15,-2 5-11 0,2 2 0 16,-1-1 0-16,1 1 0 15,0 5 0-15,-2 4 0 16,-1 8 0-16,2 7 0 16,1 8 0-16,1 4 0 15,5-1 0-15,2 4 0 16,-1-3 0-16,3-1 0 16,-2-4 0-16,-2-2 0 15,-1-4 0-15,-2-5-102 16,-2-5-107-16,1-4-34 15,-2-6-78-15,-3-2-61 16</inkml:trace>
  <inkml:trace contextRef="#ctx0" brushRef="#br0" timeOffset="125161.22">24746 11042 855 0,'15'-7'202'16,"8"-4"-92"-16,8-1 28 16,11-2-63-16,8 4-22 15,9 3-19-15,0 1 1 16,-5 6-25-16,-3 3-8 16,-5 1-2-16,2 1-56 0,4 0-225 15,6-1-484-15</inkml:trace>
  <inkml:trace contextRef="#ctx0" brushRef="#br0" timeOffset="125813.42">25925 10579 970 0,'11'-21'279'0,"-7"2"-29"16,-2 1-72-16,-5 4-4 16,1 6-77-16,1 2-70 15,-2 5-27-15,3 2-2 16,-4 6-8-16,0 8 10 16,-9 12 4-16,-4 11 3 15,-5 16 3-15,-2 8-3 16,3 7-1-16,2 5-4 15,7 1-1-15,6-5-1 16,9-5 1-16,6-7 3 0,4-11-3 16,8-5 0-16,3-10 1 15,-1-8-2-15,-3-6 4 16,-2-7-4-16,-7-3 0 16,-5-5 0-16,-5-3 5 15,-1 0-5-15,0-2-31 16,-1-3-184-16,-1-1-115 15,-1-5-415-15</inkml:trace>
  <inkml:trace contextRef="#ctx0" brushRef="#br0" timeOffset="126305.13">26183 10800 860 0,'6'-11'311'16,"0"0"-48"-16,-3-2-80 0,-2 3-26 15,1 2-32-15,-2 1-46 16,0 4-11-16,1 2-67 16,-1-1-1-16,0 2 0 15,0 2 0-15,0 0 0 16,-1 4 0-16,1 8 0 15,0 4 0-15,0 9 0 16,1 7 0-16,2 3 0 16,1-1 0-16,-1-2 0 15,1 0 0-15,1-5 0 16,-1-3 0-16,0-2 0 16,-1-3 0-16,0-3 0 15,2-6-6-15,2-2-263 0,8-3-131 16,6-7-828-16</inkml:trace>
  <inkml:trace contextRef="#ctx0" brushRef="#br0" timeOffset="126534.93">26452 10987 1326 0,'6'-5'128'0,"0"-1"22"15,1-1-40 1,-1 2-70-16,3 1-25 0,7-1-1 16,2 1-7-16,6 2-3 15,0 2-3-15,-3 2-1 16,-2 0 0-16,-2-1-1 16,-4 0-9-16,-1-1-142 15,4-1-288-15</inkml:trace>
  <inkml:trace contextRef="#ctx0" brushRef="#br0" timeOffset="127054.62">26916 10771 934 0,'30'-10'93'15,"-2"-3"-20"-15,-1-1 15 16,-6 0-55-16,-2 1-20 16,-4 0 7-16,-5 2 3 15,-4 3 8-15,-3 0-3 16,-3 2 3-16,-1 2-6 16,-2-1-8-16,-3 2-1 15,-3 1-11-15,-4-1-4 16,-4 3 8-16,-4 0-4 15,-6 5 7-15,-2 4-9 0,-3 5 4 16,1 7-3 0,0 6 2-16,5 4 0 0,8 0-1 15,3-3 2-15,9-1 1 16,6-4 3-16,5-5 7 16,4 0 1-16,6-2 8 15,1-2-1-15,8-3-6 16,1-1-12-16,2 0 1 15,0 0 1-15,-4-2-3 16,-4 2-1-16,-3 1 1 16,-5-2 3-16,-4 1-6 15,-4 1 6-15,-1 0 2 16,-4 3 3-16,-4 0-1 0,-3 4-5 16,-6-2-6-1,-3 0-3-15,-2-2-70 0,-1-1-202 16,1-5-579-16</inkml:trace>
  <inkml:trace contextRef="#ctx0" brushRef="#br0" timeOffset="127210.44">27208 11183 505 0,'4'0'985'16,"-2"-3"-870"-16,-1-3 64 15,-2 1-147-15,1-2-32 16,0 1-155-16,1-4-225 0</inkml:trace>
  <inkml:trace contextRef="#ctx0" brushRef="#br0" timeOffset="127689.03">27484 10799 1155 0,'17'-28'166'15,"0"-3"39"-15,3-3-110 16,4 3-33-16,2 4 5 16,1 4-14-16,-1 9-40 0,-2 7-13 15,-2 8-7 1,-3 6 7-16,-2 9-2 0,-5 5 2 15,-8 8 0-15,-8 3 0 16,-11 5 0-16,-10 1-15 16,-10 0-19-16,-4-4 1 15,3-6 25-15,7-7 1 16,9-7 1-16,11-6 6 16,6-6 4-16,6-2 2 15,5-2-5-15,4-1 1 16,7 0 6-16,5 0 2 15,6 0 4-15,0 5-1 16,1 2 1-16,-3 3-7 16,-5 3 2-16,-2 0-5 0,-8 2-1 15,-6 0 4-15,-5 0-1 16,-5 1 9-16,-7 0 0 16,-7 0-1-16,-2-1-12 15,-6-1-2-15,-1-3-139 16,-1 1-160-16,5-9-496 15</inkml:trace>
  <inkml:trace contextRef="#ctx0" brushRef="#br0" timeOffset="128187.33">27972 10771 931 0,'10'-13'178'0,"-1"-1"76"15,3-2-131-15,2 2-68 16,-1 3-18-16,5 2-15 16,0 4-17-16,3 3-4 15,-2 6-1-15,1 2-1 16,-4 4 0-16,-4 3 1 15,-6 3 0-15,-6 2 4 16,-7 2-2-16,-7 2-2 0,-7-1-1 16,-4 2-6-16,-2-5-47 15,3-1-3-15,6-6 11 16,8-1 29-16,4-3 13 16,9-2 4-16,1-1 2 15,4 2 3-15,4 1 24 16,4-2 20-16,6 4-8 15,1-2-12-15,2 2-6 16,-1 1-10-16,-3 3-1 16,-6 0-2-16,-6 1-3 15,-3 0 3-15,-10 2 9 16,-32 34 5-16,25-45-1 16,-2-1-17-16,2-1-2 0,-1-1-4 15,-10 4-72 1,1-4-219-16,6-4-415 0</inkml:trace>
  <inkml:trace contextRef="#ctx0" brushRef="#br0" timeOffset="128504">28366 10528 955 0,'9'-10'269'0,"1"4"-109"15,-2 4-89-15,1 4-14 16,7 7 4-16,5 8 7 16,4 8-13-16,5 11 1 15,-3 4-25-15,-3 8-2 16,-9 6-7-16,-6 2-8 15,-12 2-5-15,-9-3 3 16,-9-3-10-16,-5-6-2 16,-2-11-133-16,1-8-49 15,2-10-163-15,4-10-700 16</inkml:trace>
  <inkml:trace contextRef="#ctx0" brushRef="#br0" timeOffset="128821.89">28554 10137 1083 0,'25'-18'256'16,"-1"4"-137"-16,-7 2 3 0,-4 5-83 15,-3 8-33 1,0 8-1-16,-3 5 1 0,-6 11 3 16,-8 5 15-16,-5 7 14 15,-6 0-14-15,0-2-5 16,2-8 3-16,5-7-11 16,7-11 4-16,5-3-3 15,7-2 7-15,11 0-8 16,12 3-11-16,11 0-134 15,9 3-101-15,-2 3-199 16</inkml:trace>
  <inkml:trace contextRef="#ctx0" brushRef="#br0" timeOffset="129386.49">29094 10628 1330 0,'4'-20'240'0,"-1"4"-7"16,0 0-64-16,-1 5-94 16,-1 4-75-16,2 7 0 15,-1 0 0-15,0 3 0 16,-1 2 0-16,2 7 0 16,3 7 0-16,0 12 0 15,3 12 0-15,2 7 0 0,0 4 0 16,-2 0 0-16,-1-4 0 15,-1-3 0-15,-1-8 0 16,-3-5 0-16,-2-8 0 16,-1-8-126-16,0-8-75 15,-1-5 19-15,-4-2-71 16,-6-6-404-16</inkml:trace>
  <inkml:trace contextRef="#ctx0" brushRef="#br0" timeOffset="129518.69">29024 10881 944 0,'25'-8'212'0,"7"-3"-29"15,9-4-118-15,9-1-50 16,12 2-15-16,13 1-115 16,-1 2-470-16</inkml:trace>
  <inkml:trace contextRef="#ctx0" brushRef="#br0" timeOffset="130902.46">29979 10467 904 0,'0'-10'223'0,"-2"0"-14"16,-1 3-39-16,0 2-103 0,0 3-57 16,-4 8-4-16,-9 7 62 15,-9 7-11-15,-10 9-11 16,-7 9-10-16,-2 6-17 15,6 4-9-15,8 2-3 16,10 3-7-16,9 0 0 16,11 2 0-16,8-4-4 15,6-2-3-15,7-6-54 16,4-4-76-16,2-8-86 16,3-3-114-16,0-7-473 15</inkml:trace>
  <inkml:trace contextRef="#ctx0" brushRef="#br0" timeOffset="131437.09">30149 10785 643 0,'9'-34'420'0,"2"0"-282"16,0 2 45-16,-2 2-43 15,4 4-82-15,1 5-18 16,4 5-14-16,0 3-11 16,4 6-7-16,0 4-1 0,0 7-4 15,-2 6-3-15,-2 6 1 16,-7 3 2-16,-4 4-3 15,-4 1 0-15,-6 2 4 16,-3-1-2-16,-3-3-1 16,-1-3 2-16,2-7-2 15,2-3 2-15,3-5 2 16,2-3-5-16,1-1 0 16,1 2 2-16,1-2-2 15,1 0-12-15,0 2 4 16,4 2 8-16,7 1 2 15,2 5-2-15,6 3 0 16,4 2 2-16,-4 1-2 0,-5 1 0 16,-6-3 1-16,-6 1 2 15,-5-3 2-15,-3 3 16 16,-7-2 25-16,-4 0-7 16,-5 0-26-16,-6-1-5 15,-4-2-8-15,2-3-17 16,2-2-156-16,4-3-132 15,7-3-520-15</inkml:trace>
  <inkml:trace contextRef="#ctx0" brushRef="#br0" timeOffset="131664.5">30766 10910 955 0,'39'-7'448'0,"-6"-3"-253"0,-9 0 4 16,-9 1-119-16,-5 2-42 16,-1 1-9-16,-3 3-23 15,0 2-6-15,-2-1-3 16,3 4-3-16,-1-2 2 16,3 0-36-16,-1 0-113 15,1 0-70-15,-1 0-151 16</inkml:trace>
  <inkml:trace contextRef="#ctx0" brushRef="#br0" timeOffset="132092.78">31320 10529 384 0,'1'-3'655'0,"-2"2"-527"16,-2 1 15-16,-3 1-69 0,-3 2-39 15,0 3 0-15,-3 5-20 16,-1 4-2-16,1 4 1 15,1 4-9-15,3-1 9 16,3 2-6-16,5-1 15 16,6-2 21-16,7 0 20 15,5 1-2-15,5 0-24 16,3 0-17-16,3 2-13 16,-4-2-4-16,-5-1-2 15,-4-3 1-15,-9-1-1 16,-4-3-2-16,-4-2 10 15,-7-1-7-15,-6-4-3 0,-6-2-115 16,-8-3-77 0,-4-4-222-16</inkml:trace>
  <inkml:trace contextRef="#ctx0" brushRef="#br0" timeOffset="132228.91">31301 10637 766 0,'30'-29'277'15,"-2"2"-130"-15,2 4-12 16,1 4-118-16,3 5-17 16,5 2-73-16,1 9-424 15</inkml:trace>
  <inkml:trace contextRef="#ctx0" brushRef="#br0" timeOffset="132396.57">31636 10776 178 0,'12'17'1063'16,"-3"-6"-903"-16,-6-5 105 16,-3-4-34-16,0-2-136 15,0 0-75-15,-1 2-20 16,1-2-6-16,0 0-104 16,3 2-208-16,0-2-514 15</inkml:trace>
  <inkml:trace contextRef="#ctx0" brushRef="#br0" timeOffset="132954.56">31889 10621 559 0,'13'-11'442'0,"2"-2"-214"15,4-3-9-15,6-2-76 16,5-2-17-16,2 1 10 16,0 3-49-16,1 2-52 0,-6 4-16 15,-3 6-19-15,-5 4-2 16,-1 4-7-16,-3 6 1 15,-2 4 7-15,-2 4-5 16,-6 5 3-16,-8 6-1 16,-8 1-1-16,-10 6 2 15,-10-1-4-15,-2-1-13 16,3-7 7-16,5-9-3 16,13-7 12-16,9-5 4 15,3-5 11-15,3 1-5 16,1-5-5-16,6 1-1 15,3-4-4-15,2 1 4 0,6 0 0 16,-2 3 1-16,0 4 4 16,-1 1-1-16,-6 0-4 15,-1 3-1-15,-3 1 1 16,-4 2 4-16,-4-1-2 16,-4 5 5-16,-4 3 3 15,-6-1-2-15,-5 2-8 16,-4-2-7-16,-2-2-153 15,3-4-73-15,7-4-180 16,6-2-438-16</inkml:trace>
  <inkml:trace contextRef="#ctx0" brushRef="#br0" timeOffset="133418.51">32442 10634 980 0,'10'-20'288'0,"1"0"-106"15,3 1-70-15,2 2-44 16,0 2-23-16,-3 7-21 16,-2 4-23-16,2 4-1 15,-4 2-5-15,2 7 5 16,-1 1 0-16,17 43 0 15,-26-43-2-15,-1 3 4 16,2-4-2-16,-2 0 0 0,0 12 1 16,-3-2-1-16,-7 1 0 15,-2 0 3-15,-6 1-2 16,-2-5-1-16,1 0-2 16,4-4 2-16,5-4 0 15,5-5 0-15,5-1 1 16,2-2-2-16,2 2-1 15,-1 0 0-15,4 0 2 16,-1 2 1-16,0 2 2 16,1 0 3-16,0 1-4 15,-1 0 1-15,-3 2-1 16,-2-3-2-16,-2 4-3 16,-8 0-14-16,-5 0-120 0,-5 1-159 15,-5-4-228-15</inkml:trace>
  <inkml:trace contextRef="#ctx0" brushRef="#br0" timeOffset="133696.24">32839 10462 1118 0,'19'-16'253'15,"-2"3"-88"-15,-3 9-97 0,-1 7-31 16,1 5 3-16,1 10 13 16,3 10 4-16,-3 5 2 15,-3 9-5-15,-3 5-27 16,-4 6-12-16,-4-1-7 16,-6 0-3-16,-2-7-5 15,-8-6 0-15,0-9-7 16,-4-10-81-16,1-5-64 15,-2-7-47-15,1-5-193 16</inkml:trace>
  <inkml:trace contextRef="#ctx0" brushRef="#br0" timeOffset="134033.6">33037 10068 997 0,'20'-28'278'16,"-3"8"-77"-16,-1 5-92 15,-2 3-81-15,-2 9-22 16,5 10-4-16,-7 7 4 16,2 11 2-16,-9 7 14 15,-10 7 10-15,-7 4 0 16,0-4-4-16,0-7-3 0,3-11 5 15,8-8 28 1,12-6 39-16,17 2-9 0,20 0-88 16,20-1 0-16,11 2 0 15,5-3-8-15,-10-1-111 16,-20-4-96-16,-21 2-47 16,-14 1-87-16,-17 1-231 15</inkml:trace>
  <inkml:trace contextRef="#ctx0" brushRef="#br0" timeOffset="135534.64">29507 9340 408 0,'8'-9'268'0,"0"-2"-96"0,-1 2-19 16,-1 1-49-16,1 1-32 16,-1 0 8-16,6 3-21 15,1-2-18-15,10 2 7 16,5-2 2-16,12 1-4 15,16-4-22-15,12 1-4 16,17-1 0-16,11 1-3 16,20-2 14-16,15 0 3 15,20 3-11-15,19 4-3 16,9 0-11-16,8 3 8 16,-4 2-4-16,-1-2-4 15,-3 0-3-15,5-2-4 16,7 2-2-16,5 0-3 15,3 0-1-15,-8-2 4 16,-12 0 7-16,-22-2-3 0,-20 0 0 16,-23 0-2-16,-16-1 1 15,-21 3 4-15,-17-1-4 16,-16 1-3-16,-18 1-1 16,-14-2-78-16,-14 3-241 15,-20 4-73-15</inkml:trace>
  <inkml:trace contextRef="#ctx0" brushRef="#br0" timeOffset="136316.68">25203 11933 657 0,'9'-18'427'0,"-3"-1"-190"16,-3-6-32-16,-5 3-54 15,-1 1-1-15,-1 4-33 16,-2 3-42-16,3 7-47 16,2 2-28-16,-1 5 0 15,2 2 0-15,2 1 0 16,-1 6 0-16,2 9 0 15,3 6 0-15,1 11 0 0,1 4 0 16,-1 6 0-16,4-1 0 16,-2 1 0-16,0-3 0 15,-1-3 0-15,0-5 0 16,0-7 0-16,-2-4 0 16,0-4 0-16,-1-5-21 15,0-4-163-15,-5-1-68 16,-2 0-168-16,-8-2-608 15</inkml:trace>
  <inkml:trace contextRef="#ctx0" brushRef="#br0" timeOffset="136488.56">24969 12209 1138 0,'12'-8'141'0,"10"-2"10"16,11-1-17-16,12-2-56 15,22 1-11-15,18 1-26 16,15 1-30-16,1 1-11 16,-2 4-27-16,-13 0-138 15,-14 4-194-15</inkml:trace>
  <inkml:trace contextRef="#ctx0" brushRef="#br0" timeOffset="137700.37">26631 11891 825 0,'7'-5'236'0,"-2"-1"-69"0,-4 2 1 15,-2 1-67-15,-1 1-72 16,1 4-29-16,-1 1-7 15,1 4 7-15,-2 7 46 16,-2 10 24-16,-4 7-9 16,-1 8 6-16,-2 6-32 15,-4 4-11-15,3 1-23 16,0 2 1-16,7 1-2 16,6-4-3-16,6-5 2 15,9-6-27-15,6-6-67 16,9-7-46-16,10-9-136 15,5-3-295-15</inkml:trace>
  <inkml:trace contextRef="#ctx0" brushRef="#br0" timeOffset="138033.1">27132 12069 1056 0,'-3'-17'234'0,"-2"3"-60"16,-3 2-78-16,2 2-34 15,0 5-46-15,0 4-16 16,-2 3-3-16,-2 5 3 16,1 8 0-16,1 2-2 0,4 3 6 15,4-1-3-15,6 0 9 16,6-3 5-16,6 0 16 15,3 1-13-15,1 0-4 16,2 2-7-16,-3 3 2 16,-5 0-9-16,-4 2 4 15,-6 1-2-15,-5-2-2 16,-5-1 0-16,-6-7 0 16,-5-2-63-16,-8-5-130 15,-5-3-222-15</inkml:trace>
  <inkml:trace contextRef="#ctx0" brushRef="#br0" timeOffset="138197.04">26984 12147 698 0,'32'-25'393'0,"-1"1"-147"16,-1 1-45-16,-2 0-96 15,4 3-67-15,3 0-34 16,4 6-4-16,3 5-11 15,1 6-121-15,2 7-256 16</inkml:trace>
  <inkml:trace contextRef="#ctx0" brushRef="#br0" timeOffset="138510.03">27572 12279 936 0,'12'-10'354'16,"2"-1"-203"-16,0-1-45 15,4-2-65-15,8 0-19 16,0 3 6-16,4 1-16 0,0 2-8 16,-5 4-4-16,-5 1-1 15,-5 1-5-15,-5 4-91 16,-5 1-154-16,-5 2-256 16</inkml:trace>
  <inkml:trace contextRef="#ctx0" brushRef="#br0" timeOffset="139366">28048 11994 644 0,'8'-7'205'15,"-1"-1"-46"-15,-1-2-33 0,0 1-35 16,-2-1-16-16,-1 3-29 16,-1 3 0-16,-1 1-4 15,-1 2-2-15,0 1-4 16,0 0 3-16,0-2 10 15,-1 2-2-15,2-1-9 16,-2-1-16-16,1 1-3 16,0 1-4-16,0-1-11 15,0 1-4-15,-2 1-10 16,1 0-7-16,-2 4 9 16,-2 2 8-16,-3 3 0 15,0 3 0-15,0 2 1 16,1 1 0-16,1-1-1 15,3 2 4-15,3 1-4 16,3 1 3-16,4-1 4 16,6 0 13-16,4 1 9 0,6-2 19 15,7 0-6-15,3 0-16 16,1-2-9-16,1 2-2 16,-5 0-2-16,-7 0-8 15,-4 0 1-15,-8 1-1 16,-8-1 6-16,-3 1-1 15,-8 0-4-15,-4-4-2 16,-7-2-4-16,-8-2-79 16,-4-2-154-16,-5-5-77 15,-3-3-291-15</inkml:trace>
  <inkml:trace contextRef="#ctx0" brushRef="#br0" timeOffset="139498.18">28029 12127 985 0,'27'-30'126'0,"7"2"22"16,6 0-50-16,8-1-67 16,8 6-29-16,4 3-2 15,0 3-28-15,-6 7-250 16</inkml:trace>
  <inkml:trace contextRef="#ctx0" brushRef="#br0" timeOffset="139771.76">28585 12261 1245 0,'3'10'253'0,"0"-4"-122"15,0-4 106-15,0-3-104 16,-2 2-85-16,-1-1-48 16,0 0 0-16,0 0 0 15,-1 0 0-15,1 1 0 0,0-1 0 16,1 0-157-16,4 0-136 16,3 0-242-16</inkml:trace>
  <inkml:trace contextRef="#ctx0" brushRef="#br0" timeOffset="140231.45">28812 12056 1065 0,'15'-18'214'15,"3"-2"-29"-15,0-1 15 16,1 0-99-16,5 4-36 15,2 4-24-15,0 4-17 16,0 5-16-16,0 6-3 0,0 5-4 16,-4 3-1-16,-4 4 0 15,-5 2-1-15,-7 5 1 16,-10 2-1-16,-11 7 0 16,-13 3-2-16,-11 2-30 15,-3-4-13-15,2-4 32 16,10-8 11-16,13-9 3 15,13-5 16-15,5-4-8 16,4-2-5-16,1 1-3 16,3 0 3-16,7 0-3 15,4 0 2-15,4 2 6 16,3 4-6-16,1 3 0 0,-3 2 2 16,-1 0-3-16,-6 3 1 15,-5-1 0-15,-7 1-2 16,-4-1 8-16,-7 0 3 15,-6 1-6-15,-4-2-5 16,-6-1-45-16,-4-2-227 16,-4-4-324-16</inkml:trace>
  <inkml:trace contextRef="#ctx0" brushRef="#br0" timeOffset="140681.54">29333 11996 1092 0,'30'-11'182'0,"0"-2"6"16,-4 0-71-16,0 4-87 15,-3 6-27-15,-2 5-3 16,-4 6-1-16,-7 10 1 15,-4 1 0-15,-10 3 6 16,-10 6 0-16,-13 1-6 16,-8-1 1-16,-6-1-1 15,3-6 0-15,10-5 0 0,9-8 5 16,12-4 6-16,8-6 5 16,1 2 0-16,2-2-5 15,5 2-2-15,7 0-8 16,4 2 6-16,8 2 2 15,5 3-2-15,3 3-1 16,-7 1 7-16,-1 3-2 16,-6 2-3-16,-6 2-2 15,-8 0 4-15,-7 2 1 16,-10 3 4-16,-10 1 0 16,-12-2-15-16,-8 1-8 15,-6-5-133-15,3-5-157 16,3-6-407-16</inkml:trace>
  <inkml:trace contextRef="#ctx0" brushRef="#br0" timeOffset="140980.4">29862 11844 377 0,'18'-3'718'16,"0"3"-564"-16,-1 3-14 16,0 7-31-16,0 9-20 15,5 6-20-15,2 7 11 16,-2 7-10-16,-4 4-7 0,-3 3-8 16,-9 0-15-16,-7 4-22 15,-8-3 2-15,-11 1-15 16,-2-1-5-16,-5-6-2 15,5-7-17-15,1-11-87 16,9-5-108-16,3-9-44 16,8-11-78-16</inkml:trace>
  <inkml:trace contextRef="#ctx0" brushRef="#br0" timeOffset="141316.64">30201 11704 669 0,'16'-12'468'0,"2"4"-230"16,-3-1-75-16,-3 2-105 16,-3 3-52-16,-3 5-6 15,-1 5 0-15,-2 7 7 16,-3 5 5-16,0 8 14 15,-5 5 3-15,-4 4 7 16,-3 1-2-16,-4-2-10 16,2-5-12-16,2-8 0 15,6-7 7-15,6-7 15 0,9-2 14 16,14-2 1-16,10 1-41 16,7 1-5-16,6-2-3 15,-4 1-37-15,-8-3-168 16,-10 3-96-16,-6-2-406 15</inkml:trace>
  <inkml:trace contextRef="#ctx0" brushRef="#br0" timeOffset="141714">30644 12155 942 0,'3'-17'310'16,"-1"3"-97"-16,-2 0-35 15,0 4-10-15,0 6-104 16,0 1-45-16,0 3-19 16,0 1-8-16,1 5 8 15,2 6 15-15,2 11 22 16,2 7 0-16,-1 9-2 0,1 6-17 16,1 2-15-16,-2 0-1 15,-2-2-2-15,-1-5-1 16,-1-7-11-16,-1-3-109 15,-2-5-150-15,-2-6-148 16,-9-6-345-16</inkml:trace>
  <inkml:trace contextRef="#ctx0" brushRef="#br0" timeOffset="141827.06">30519 12408 591 0,'22'-10'308'16,"8"1"-172"-16,7 2-61 15,7-2-57-15,6 4-18 16,1 1-180-16</inkml:trace>
  <inkml:trace contextRef="#ctx0" brushRef="#br0" timeOffset="142764.28">31396 11836 851 0,'6'-10'179'0,"-3"-1"12"16,-3 1 6-16,1 3-92 15,-2 1-66-15,-1 5-39 16,1 4 1-16,-6 10 24 16,-2 6 38-16,-5 11-1 15,-5 12-2-15,-3 6-26 16,-1 4-8-16,1 5-6 15,4-1-9-15,7 0-5 16,10 3-6-16,7-3 0 16,11 1 0-16,8-7 0 15,5-2-10-15,5-5-132 0,1-8-77 16,1-7-245 0</inkml:trace>
  <inkml:trace contextRef="#ctx0" brushRef="#br0" timeOffset="143229.97">31733 12064 783 0,'6'-26'369'15,"0"6"-125"-15,-4 7-59 16,-4 2-71-16,0 7-82 0,1 3-32 15,-4 3-1 1,-3 10 1-16,-4 6 11 0,-9 7 9 16,-4 11-3-16,-5 4-2 15,-1 5-6-15,5-1-6 16,4-1-3-16,7-7 0 16,7-4 0-16,11-10 1 15,12-4 3-15,8-3 3 16,8-4-4-16,6-6 4 15,-1 0-1-15,-5-3-3 16,-4-4 1-16,-10-2 2 16,-4 2-2-16,-6-2 5 0,-2-1-1 15,-4 1-3 1,-1-3-5-16,-3 1-2 0,-1-3-8 16,-5 0 3-16,-6 1-4 15,-4 0 9-15,-2-1 0 16,-3 3 1-16,2 1-7 15,0 3-71-15,6-1-44 16,6 2-57-16,4 0-113 16,7-2-461-16</inkml:trace>
  <inkml:trace contextRef="#ctx0" brushRef="#br0" timeOffset="143452.29">31954 12299 963 0,'13'-3'289'0,"1"-3"-52"15,4-1-53-15,1-3-113 16,8-1-32-16,2 2-19 16,4 0-17-16,-1 2-3 15,-8 0-1-15,-3 4-1 16,-9 2-43-16,-7-1-99 15,-3 4-80-15,-8 0-28 16,0 3-247-16</inkml:trace>
  <inkml:trace contextRef="#ctx0" brushRef="#br0" timeOffset="143896.06">32419 12032 552 0,'-3'-13'419'16,"-1"4"-177"-16,0-2-46 15,1 6-88-15,0 1-78 16,1 4-30-16,1 1-1 0,-4 6 1 16,-3 4 3-16,-2 2 0 15,-2 6 1-15,-1 1-2 16,6-1 5-16,3-2 2 16,8 0 18-16,7-1 32 15,7 1 4-15,8 1-23 16,6 3-17-16,4 2-18 15,-1 1-4-15,-2-2 0 16,-5 1-1-16,-9-2 4 16,-8-1-3-16,-4-4 2 15,-10-1 6-15,-4-4-4 16,-7 0-5-16,-8-4-28 0,-7 0-207 16,-6-2-273-16</inkml:trace>
  <inkml:trace contextRef="#ctx0" brushRef="#br0" timeOffset="144052.37">32457 12130 1036 0,'30'-30'192'16,"-1"2"71"-16,0-2-168 16,-3 3-54-16,0 6-37 15,-2 3-4-15,-2 8-31 16,-3 6-203-16,1 9-146 15</inkml:trace>
  <inkml:trace contextRef="#ctx0" brushRef="#br0" timeOffset="144246.31">32764 12307 923 0,'14'9'472'16,"-3"-3"-321"-16,-5-3 34 15,-6-3-89-15,0 1-76 16,-1-1-16-16,1 0-4 16,-2 1-28-16,1 1-175 15,-4 1-51-15,-2-2-290 16</inkml:trace>
  <inkml:trace contextRef="#ctx0" brushRef="#br0" timeOffset="144979.07">32933 12004 1065 0,'16'-14'220'15,"1"-3"14"-15,-3-1-60 16,2-1-57-16,-2 5-55 15,3 1-30-15,4 1-5 16,-1 5-17-16,-1 3 0 0,0 2-10 16,-4 2-3-16,-3 0 3 15,-3 3-5-15,-2 3 3 16,2-1 0-16,-2 4 2 16,3 2-1-16,1 1 1 15,0 2-2-15,-1 1 0 16,2-2 3-16,-3 0-1 15,0-5 0-15,-3-2 3 16,1 0-3-16,-2 0-3 16,-2 1 3-16,-2 1 1 15,2 5 2-15,0 2-5 16,1-2 2-16,-1 5 0 0,0 0 3 16,-6 1 0-16,-5 1-2 15,-6 2 3-15,-5 0 4 16,-6-1-4-16,-2-2-4 15,3-4 2-15,2-2-6 16,4-6 9-16,6-3-9 16,6-3 7-16,3 0-3 15,0-1 6-15,6-1-6 16,-2-1-1-16,4-4-5 16,-2-1 2-16,3-3-5 15,0-3 9-15,0-1-2 16,3 1-5-16,0 2-1 15,1 3-1-15,3 3 4 0,1 3-3 16,1 2-7 0,3 5 10-16,0 4 1 0,0 2 3 15,-2 3-1-15,-4 2-1 16,-3 1 3-16,-6 0-1 16,-8 4 3-16,-10-1-2 15,-5 1 7-15,-6 0-6 16,-2-3 0-16,1-4-1 15,3-5-38-15,5-4-96 16,4-5-33-16,3-4-149 16,2-3-271-16</inkml:trace>
  <inkml:trace contextRef="#ctx0" brushRef="#br0" timeOffset="145462.81">33443 12005 835 0,'14'-19'259'15,"-1"-1"-31"-15,-1 1-91 16,4 5-63-16,2 4-42 15,3 5-20-15,1 6 3 16,2 3-9-16,0 5-1 0,-2 3-1 16,-2 3-4-1,-8 2 0-15,-6 0 1 0,-8 5 2 16,-11 2 7-16,-11 3-2 16,-10 1-8-16,-1-4 1 15,7-7 0-15,6-5-1 16,11-7 8-16,11-5 4 15,3 2-4-15,0-2-8 16,0 1 0-16,5 1 2 16,-1 1 5-16,5 2 0 15,0 3 2-15,3 2-4 16,-3 1 2-16,-2 2-4 0,-1 1 0 16,-3 2 3-16,-6-2 7 15,-4 1-1-15,-10 2 0 16,-2-3-4-16,-10 1-5 15,1-4-3-15,-5-4-129 16,-1-2-144-16,1-7-245 16</inkml:trace>
  <inkml:trace contextRef="#ctx0" brushRef="#br0" timeOffset="145779.35">33681 11819 746 0,'19'-2'328'0,"-2"4"-246"16,-3 2 50-16,-1 3-53 16,1 6-5-16,5 5 3 15,-2 5-14-15,2 5-3 16,-2 2 2-16,-3 3-2 15,-5 1-9-15,-4 3-1 16,-7 0-16-16,-5 2-14 16,-5 1-16-16,-11-2 2 15,-5 0-6-15,-3-3-12 16,-7-2-143-16,-5-3-29 0,1-6-125 16,-1-5-199-16</inkml:trace>
  <inkml:trace contextRef="#ctx0" brushRef="#br0" timeOffset="146130.56">33813 11453 899 0,'22'-4'123'0,"-7"6"-66"16,-7 2-12-1,-8 8-8-15,-3 7 38 0,-2 9 7 16,-7 2-18-16,-10 6 6 16,-5 4-30-16,-3-3-11 15,2-5-10-15,7-6 3 16,5-9 3-16,10-10 21 15,9-4 46-15,10-3-4 16,11-3-58-16,9 0-23 16,1 2-5-16,-1-2-2 15,-11 1-10-15,-9 1-149 16,-9 1-147-16,-4 3-216 0</inkml:trace>
  <inkml:trace contextRef="#ctx0" brushRef="#br0" timeOffset="152842.64">21607 13198 373 0,'0'4'363'0,"0"-1"-271"16,0-1-15-16,0-1 8 16,0 0-32-16,2-1 19 15,1 3-13-15,3 0 49 0,4 1-56 16,10 2-20-16,5 2 10 16,12 0-16-1,10-1-18-15,14 2-4 0,19-2-3 16,19-3-1-16,28-7 0 15,28-1 0-15,30-6 4 16,22-2 2-16,23 0 4 16,10-3-6-16,15 1 3 15,9 1 2-15,12 0-1 16,9 0-8-16,17 1-1 16,11-2 1-16,18 0 4 15,14-2-4-15,19 1 0 16,6-2 3-16,3 1-3 15,-2 1 0-15,-7 1 3 16,-9 2-3-16,-12 4-2 0,-4 2 2 16,-6 1 2-16,-2 0-2 15,5 2 0-15,10-1 0 16,2 0 3-16,2 2-3 16,-1-3-4-16,-13 5 4 15,-15 0 2-15,-19 3-2 16,-16 2-3-16,-21 2 3 15,-14 1 5-15,-17-1-5 16,-6 0-3-16,-10-4-1 16,-18 1 0-16,-28-1 1 15,-44-3 2-15,-45 0 1 16,-38 1 4-16,-31 1-4 0,-14-1-6 16,0 0 5-16,0 1-1 15,0-2 2-15,0 0 4 16,0 0 6-16,0-2 2 15,0 1-8-15,0 0-2 16,0-1 12-16,0 1-5 16,0 1-3-16,0 0-5 15,0 0 0-15,0 1-1 16,0-1 0-16,0 0 0 16,0 0-1-16,0 0 2 15,0 0-2-15,0 0-3 16,0-1-1-16,0 1-11 15,0 1-59-15,0 1-3 16,0 2-36-16,0 2-143 0,0 1-509 16</inkml:trace>
  <inkml:trace contextRef="#ctx0" brushRef="#br0" timeOffset="154374.1">27254 13597 1061 0,'-7'-2'58'0,"1"-3"64"15,0-5-20-15,3 3 6 16,2 2-34-16,-1-1-29 15,4 2-4-15,-1 2-9 16,2-1-21-16,4 0-5 16,5-3-6-16,9-2-6 15,13 0 4-15,14-1 1 0,12 2-1 16,7 3 1 0,2 4-6-16,-10 1-33 15,-14 4-16-15,-10-1 3 0,-16 2 6 16,-10-2 3-16,-9-2 15 15,-3 0 24-15,-8 1 5 16,-8-2-1-16,-5-1 1 16,-6 0 0-16,-2-2 0 15,-3-2 2-15,4 2-1 16,1-2 10-16,0 1 11 16,0 0 1-16,4 3 0 15,3 0 7-15,2 0-9 16,2 6-5-16,1 2 2 0,2 6-5 15,-1 4 3 1,-1 3 8-16,3 5-1 0,2 3-6 16,4-1-2-16,1 1-3 15,1-2-2-15,4-1 2 16,2-5 3-16,2-4-5 16,1-3-2-16,1-4-2 15,1-4 5-15,0-2 4 16,2-3-3-16,3-1 13 15,6-1-1-15,5-3-9 16,5-2 0-16,5-1-10 16,4-2-4-16,2 5-1 0,1 2-5 15,0 7-1 1,-2 6 1-16,-1 6 1 0,-5 7 2 16,-4 3 2-16,-9 4 0 15,-7 4 1-15,-10 3 2 16,-10 0 2-16,-11 2 2 15,-9 1-6-15,-13-2 1 16,-5-5 1-16,0-4-1 16,4-8 5-16,11-10 12 15,13-8-4-15,8-8 11 16,7-5 13-16,6-2-21 16,3-3-18-16,4-2-5 15,6 1 0-15,4 2-2 16,4 2 6-16,-1 2-2 15,-1 3-6-15,-5 3 7 16,-2 2-14-16,-4 1-15 16,1 3-106-16,-5 1-32 0,2 5-123 15,-3-1-233-15</inkml:trace>
  <inkml:trace contextRef="#ctx0" brushRef="#br0" timeOffset="156515.78">19765 16673 834 0,'-3'-4'169'16,"1"-3"33"-16,-1 0-81 15,-1 0-5-15,3 2-35 16,-1 0-34-16,4 3-9 16,-1 0-29-16,6-2-9 15,7-1-3-15,10 2-2 16,13-2-1-16,12 2-134 16,12 3-251-16</inkml:trace>
  <inkml:trace contextRef="#ctx0" brushRef="#br0" timeOffset="156707.59">19865 16913 1119 0,'6'-7'123'0,"1"-2"78"15,2-4-81-15,-1-1-81 16,5 2-39-16,8-2-5 15,7 1-16-15,7 2-155 16,4 4-191-16</inkml:trace>
  <inkml:trace contextRef="#ctx0" brushRef="#br0" timeOffset="157706.1">21787 16432 908 0,'7'-24'235'0,"-3"-1"-28"15,-2-2-27 1,-4 1-77-16,1 5-28 16,-1 6-24-16,-1 5-19 0,2 6-32 15,-2 3-26-15,0 5-12 16,-3 7 38-16,-5 7 5 16,-8 10-2-16,-5 7-3 15,-8 7 0-15,-4 3 1 16,0 1-2-16,1-3 2 15,9-8-1-15,8-10 0 16,13-6-1-16,8-9 1 16,15-6 16-16,9-4-12 15,6-1 1-15,4-2-1 16,2-3 2-16,-2 2-1 16,-6-1-4-16,1 3 0 0,-1 2-1 15,-3 2-6-15,1 6 4 16,-8 2-4-16,-3 3 3 15,-6 3 2-15,-5 4 2 16,-7 0-1-16,-3 1 1 16,-4 1 0-16,-7-1 6 15,-4-1-4-15,-2-1 2 16,-3-3 6-16,-2-4 5 16,1-3-3-16,-1 0 1 15,3-6-12-15,2-2 0 16,2-2-2-16,3-2-54 15,5-1-130-15,4-2-214 16</inkml:trace>
  <inkml:trace contextRef="#ctx0" brushRef="#br0" timeOffset="158289.25">22392 16510 1138 0,'2'-24'157'0,"-4"-1"64"16,-1-5-60-16,-1 3-28 16,1 2-36-16,0 3-21 15,-1 5-12-15,2 4-64 16,0 6 0-16,1 5 0 15,1 1 0-15,0 3 0 16,0 1 0-16,1 5 0 16,1 7 0-16,0 5 0 0,2 6 0 15,0 8 0-15,1 4 0 16,-1 4 0-16,2 2 0 16,3 1 0-16,0-2 0 15,0-3 0-15,3-1 0 16,-3-10 0-16,0-1 0 15,-3-5 0-15,1-6 0 16,-6-7 0-16,1-2 0 16,-4-8 0-16,2 2 0 15,-1-4 0-15,1 2 0 16,0-6 0-16,0 0 0 16,-3-7-198-16,2-2-146 0,-4-6-245 15</inkml:trace>
  <inkml:trace contextRef="#ctx0" brushRef="#br0" timeOffset="158655.35">22359 16425 786 0,'-4'-17'182'16,"-2"0"25"-16,-3 1-47 15,2 1-53-15,0 2-11 16,3 6-37-16,7-6-3 15,-2 13-54-15,1 0-2 0,9 3-6 16,3 0 6-16,16 6 14 16,9 5 9-16,8 5-6 15,3 6-4-15,-1 6-6 16,-4 4 2-16,-5 4-6 16,-9 4-1-16,-9 2-1 15,-9 2 6-15,-10-2-4 16,-8-3-2-16,-8-6 6 15,-4-6 9-15,-5-7 21 16,-8-4 9-16,-9-7-22 16,-4-4-4-16,0-2-7 15,1-3-6-15,11-5 6 16,8 1-8-16,10-5-5 0,9 2-64 16,2-2-164-16,4 2-329 15</inkml:trace>
  <inkml:trace contextRef="#ctx0" brushRef="#br0" timeOffset="160238.72">5627 11150 838 0,'3'-11'189'16,"-3"-3"-1"-16,-3-3 13 15,0-3-57-15,-4 0-19 0,4 1-23 16,-2 0-2-1,2 4-15-15,2 2-10 0,-1 7-75 16,1-1 0-16,1 6 0 16,0 1 0-16,0 1 0 15,1 1 0-15,1-1 0 16,-2 3 0-16,1-1 0 16,2 6 0-16,0 4 0 15,2 7 0-15,5 4 0 16,-1 9 0-16,-1 5 0 15,3 6 0-15,0 5 0 16,-2 7 0-16,0 3 0 16,0 4 0-16,-3 3 0 15,-2 0 0-15,1-5 0 16,-2-6 0-16,1-8 0 0,-1-12 0 16,-3-8 0-16,3-11 0 15,-1-6 0-15,-2-8 0 16,0 0 0-16,0-4 0 15,-2 0 0-15,-1-4 0 16,3-5 0-16,-3-7-145 16,3-4-200-16,-4-5-206 15</inkml:trace>
  <inkml:trace contextRef="#ctx0" brushRef="#br0" timeOffset="160638.54">5539 11073 536 0,'-1'-18'370'15,"2"2"-178"-15,1 2-8 16,-4 1-61-16,1 6-31 16,1 1-52-16,0 5-25 15,0 1-15-15,6 1 0 16,7 5 3-16,17 0 22 15,16 2 3-15,15 2-7 16,8 2-3-16,1 1-5 16,-7 4 0-16,-6 8-3 15,-13 4 4-15,-8 10-1 16,-12 4 7-16,-14 8-9 0,-8 6 9 16,-10 7 12-16,-11 0-2 15,-9-3 13-15,-4-3-8 16,-5-8-10-16,1-9 3 15,-3-9-1-15,1-5-12 16,5-7-13-16,2-5 1 16,4-2-3-16,4-3-10 15,2 2-102-15,4-3-172 16,0 4-320-16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31T03:56:19.847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6461 2207 844 0,'3'-12'161'0,"-1"4"8"16,-2 1 46-16,-2 2-76 15,1 3-50-15,-1 2 6 16,1 2-10-16,-1-1-54 16,-1 0-27-16,-1 3-4 0,1 3 0 15,-3 7 2-15,-5 8-2 16,-5 7 0-16,-2 8-1 16,-6 4 4-16,2 1-4 15,-3 2 1-15,5-6 0 16,-26 41 0-16,46-78 1 15,0-1 4-15,0-1 14 16,3-1 26-16,-3-3 42 16,7-6-62-16,-1-9-23 15,0-5 7-15,5-7-8 16,2-3 5-16,-1 0 6 16,6-1-12-16,-3 4 0 15,-2 0 0-15,1 2 0 16,-5 3 0-16,-1 3 0 0,-3 5 0 15,1 3 0-15,-3 5 0 16,0 4 0-16,-1 3 0 16,-1 3 0-16,1 1 0 15,-1 1 0-15,3 1 0 16,7 3 0-16,4 2 0 16,13 4 0-16,11 2 0 15,1 2 0-15,4-1 0 16,-3 3 0-16,-5-1 0 15,-8-1-53-15,-8-1-134 16,-4 1-32-16,-8-3-99 16,-10-1-236-16</inkml:trace>
  <inkml:trace contextRef="#ctx0" brushRef="#br0" timeOffset="1113.22">6497 2242 524 0,'-3'-14'638'16,"0"-2"-351"-16,3 2-52 16,-2 0-53-16,1 5-83 15,1 1-17-15,0 4-82 16,1 3 0-16,-1 1 0 16,0 1 0-16,2 1 0 15,-2 4 0-15,3 4 0 0,3 4 0 16,2 9 0-1,2 5 0-15,-1 4 0 0,0 8 0 16,1 5 0-16,-2 11 0 16,-1 5 0-16,-2 8 0 15,-1 8 0-15,-2 3 0 16,-2 5 0-16,-2 2 0 16,1 5 0-16,-2 2 0 15,3 3 0-15,3 0 0 16,4 2 0-16,0 5 0 15,4 2 0-15,4 1 0 16,0 3 0-16,-3 1 0 0,6-3 0 16,-2 1 0-16,-4-1 0 15,0 3 0-15,1 0 0 16,-4 3 0-16,-1 6 0 16,2 2 0-16,-2 2 0 15,-1 3 0-15,2-3 0 16,1 0 0-16,1-1 0 15,0-2 0-15,0 1 0 16,1 3 0-16,0-2 0 16,3 1 0-16,0 3 0 15,0-3 0-15,4-4 0 16,-1 3 0-16,0-2 0 16,-1-1 0-16,-1 5 0 15,-1-3 0-15,-2-3 0 16,-1 2 0-16,0-4 0 0,-1-8 0 15,-1-6 0-15,2-3 0 16,-3-4 0-16,3-6 0 16,-2 1 0-16,-1 0 0 15,-3 1 0-15,-1 0 0 16,-2 1 0-16,-3 0 0 16,-3-1 0-16,0 2 0 15,-2-5 0-15,2 1 0 16,0-1 0-16,3-3 0 15,3-2 0-15,2 2 0 16,-1 2 0-16,1 0 0 16,-1 0 0-16,-1 1 0 15,-1-1 0-15,-4-3 0 16,2 1 0-16,-3-3 0 0,3-1 0 16,0-3 0-16,0 0 0 15,3-5 0-15,-1 1 0 16,1-3 0-16,0 4 0 15,0-5 0-15,-2 2 0 16,1-5 0-16,-2-7 0 16,1-3 0-16,-1-4 0 15,-1-5 0-15,2 0 0 16,-1-6 0-16,2-2 0 16,-1-3 0-16,1-1 0 15,-1-2 0-15,1-2 0 16,-1-1 0-16,-1-3 0 15,3-2 0-15,-2-4 0 0,-1-2 0 16,2-1 0 0,-1-5 0-16,-1-2 0 0,0-3 0 15,2-1 0-15,-2-4 0 16,0 0 0-16,0-3 0 16,0 0 0-16,0-1 0 15,-2 1 0-15,2-4-44 16,0 2-46-16,-4-3-137 15,-5-4-136-15,-1-8-736 16</inkml:trace>
  <inkml:trace contextRef="#ctx0" brushRef="#br0" timeOffset="2497.83">6091 10774 619 0,'3'1'173'0,"2"-1"-27"16,-2 1 18-16,-2-2-14 15,2 2-12-15,-1-1-27 16,-2 0-39-16,0 0-27 16,0 0-17-16,0 0-13 15,1 0 7-15,1 0-6 16,-1 0 3-16,2 2-1 15,0-1-6-15,3 2 6 16,0-2-4-16,6 3-4 16,7 1-6-16,8-1 2 0,9 2-3 15,13-2-3-15,18-3 2 16,23-2 1-16,19-8 0 16,31-6 1-16,24-7-4 15,21-5-1-15,13-3 1 16,9 2 5-16,1 4 20 15,9 2-8-15,1 8-11 16,4 4-6-16,6 6-2 16,12 4 2-16,8 2 3 15,13 0-3-15,12 1 0 16,9-3 0-16,13-1 6 16,1-3-6-16,11-2-5 15,2 1 5-15,7-2 1 0,2-2-1 16,9 1 0-16,1-2 2 15,11 4 0-15,4 0-2 16,12 2 0 0,3 3 0-16,3-1 0 0,5 2 0 15,-4 0 0-15,-3 2 0 16,-5-2 0-16,-3 0 0 16,-8-2 1-16,-5-2-1 15,-3 0 0-15,1-4 0 16,-2-3 4-16,3 2-4 15,2-5-3-15,-4-1 3 16,-7 3 2-16,-13-4-2 0,-10 2-2 16,-16 0 2-1,-13 0 1-15,-12 0-1 0,-13-2 0 16,-10-1 0-16,-12 0 0 16,-13 1 1-16,-19-3 1 15,-19 1 4-15,-26 2-6 16,-31 3-5-16,-33 2 5 15,-30 4 8-15,-27 2 6 16,-19 3-5-16,-10 0-4 16,-5 2 6-16,0-5-11 15,-2 0-1-15,-1-4 1 16,-2-2 3-16,-2-1-1 16,-2-2-2-16,-1 3-5 15,-2 0 3-15,-4 0 2 16,-3 1-1-16,-6 1-1 0,-3 1 2 15,0-1-1 1,-2 2 1-16,4 0 0 0,6 0 9 16,2 1 20-16,7 0-6 15,3 1 0-15,3 0 0 16,3 3-8-16,4 1-11 16,-2-2-4-16,3-1 0 15,-2 1 0-15,2 0 0 16,0 0 0-16,0 2 0 15,0-2 0-15,0 3 0 16,2 0 0-16,-1 0 0 16,1 0 0-16,-1 0 0 15,1 0 0-15,0 0 0 0,-1 3 0 16,2 1 0-16,0 2 0 16,3 3 0-16,-2 4 0 15,1 4 0-15,-1 1 0 16,2 2 0-16,-1 1 0 15,2 2 0-15,-1 1 0 16,0 3 0-16,0 3 0 16,-1 3 0-16,-4 4 0 15,-1 2 0-15,-3 1 0 16,-4-2 0-16,-2-6 0 16,-5-3 0-16,-4-6 0 15,-9 0 0-15,-12-1 0 16,-17 1-73-16,-23 4-52 15,-23 3-77-15,-24 4-125 16,-28-3-493-16</inkml:trace>
  <inkml:trace contextRef="#ctx0" brushRef="#br0" timeOffset="5911.14">7817 10071 834 0,'2'3'165'16,"-2"-2"-123"0,1 0 2-16,-1-1-23 0,2 2 1 15,1-1 29-15,3 1 42 16,9-2 30-16,3-3-17 16,9-1-49-16,5-2-23 15,7-1-10-15,4-1-6 16,9 1-13-16,8 1-3 15,7-3 0-15,11-1 1 16,16-5 29-16,15-5-3 16,12-8 4-16,10-6-7 15,9-4 3-15,-10-2-9 0,-8 1-5 16,-14 1-6-16,-14 4-5 16,-15 2-4-16,-15 1 0 15,-10 3 2-15,-11 2 3 16,-7-5 5-16,2-3 12 15,-2-3 5-15,2-4 7 16,-4-5 0-16,3-7-1 16,-2-2-20-16,-1-2-9 15,3-2-1-15,-1-2-2 16,4-3 2-16,1 1 0 16,2-4 0-16,0-2-1 15,3-4 3-15,-1-3-5 16,1-6 0-16,1-4 0 0,-1-4 0 15,-1-7 0 1,-1-4 0-16,1-4 0 0,0 1 0 16,1-2 0-16,5 1 0 15,0 1 0-15,4-2 0 16,0-2 0-16,-1-1 0 16,-5-5 0-16,0-6 0 15,-2-3 0-15,-1 0 0 16,-1-3 0-16,-1 6 0 15,0 2 0-15,0 4 0 16,0 3 0-16,3 3 0 16,1 1 0-16,3-2 0 15,-2 0 0-15,5 0 0 16,-4-2 0-16,0 2 0 0,-1 0 0 16,0 0 0-16,-1-1 0 15,1 0 0-15,-1 2 0 16,6-2 0-16,-1 2 0 15,-2 5 0-15,0 1 0 16,-1 3 0-16,-2 4 0 16,6 2 0-16,2 0 0 15,6 1 0-15,2-1 0 16,5 4 0-16,-2 0 0 16,-3 1 0-16,3 4 0 15,-9 2 0-15,-1 6 0 16,-3 5 0-16,-4 7 0 15,0 7 0-15,-1 5 0 0,1 4 0 16,4 1 0 0,7 5 0-16,2 2 0 0,0 4 0 15,-2 0 0-15,-3 4 0 16,-6-1 0-16,-1 4 0 16,-3 1 0-16,1 1 0 15,3 2 0-15,5 3 0 16,7 3 0-16,9 1 0 15,5 4 0-15,5 4 0 16,4 2 0-16,-1 3 0 0,-4 1 0 16,2 4 0-1,-2 2 0-15,-4 2 0 0,-3 4 0 16,-3 5 0-16,-3 3 0 16,-2 7 0-16,1 4 0 15,0 9 0-15,-1 5 0 16,-1 5 0-16,-1 6 0 15,1 4 0-15,-2 3 0 16,0 3 0-16,-2 3 0 16,-4 3 0-16,-2 1 0 15,-1 6 0-15,0 1 0 16,2 4 0-16,-1 3 0 16,3 2 0-16,-1 1 0 15,1 4 0-15,0-2 0 16,1 4 0-16,3-1 0 0,1 1 0 15,3 0 0-15,0 5 0 16,1 3 0-16,-2 1 0 16,-2 5 0-16,-1 3 0 15,-2-3 0-15,-1 2 0 16,-2-1 0-16,-1 2 0 16,0-3 0-16,4-1 0 15,3 4 0-15,0 0 0 16,1-4 0-16,-3 1 0 15,-1 0 0-15,-2-5 0 16,1-1 0-16,-4 0 0 16,2-2 0-16,0-2 0 15,-1 1 0-15,-1 1 0 16,2-1 0-16,0-1 0 0,0-1 0 16,0-3 0-16,-3-2 0 15,-2-2 0-15,-2-1 0 16,-3-2 0-16,1-4 0 15,4-1 0-15,2-3 0 16,3-4 0-16,1-3 0 16,1-4 0-16,0-4 0 15,-2-4 0-15,-6-6 0 16,-1-7 0-16,-7-8 0 16,-3-5 0-16,-5-3 0 15,-3-5 0-15,-2-3 0 0,0-2 0 16,-1-3 0-1,-3-2 0-15,0-1 0 0,-2-5 0 16,-4 2 0-16,0-3 0 16,40 13 0-16,-50-16 0 15,2 0 0-15,0 0 0 16,4 1 0-16,12 3 0 16,6 0 0-16,-1 3 0 15,2-1 0-15,-1 0 0 16,-1-2 0-16,-1 2 0 15,1-2 0-15,-2 1 0 16,0-2 0-16,-2 0 0 16,-3 1 0-16,0-5 0 15,-5 3 0-15,-1-3 0 0,-6-1 0 16,-2 1 0-16,-4-1 0 16,0-1 0-16,-1 2 0 15,-1-2 0-15,-1 1 0 16,-3-2 0-16,-2 1 0 15,1-1 0-15,-1 0 0 16,-1 0 0-16,0 0 0 16,2-1 0-16,-2 1 0 15,0 0 0-15,0 0 0 16,0 1 0-16,0-1 0 16,2 2 0-16,-1-1 0 15,2 1 0-15,0-1 0 16,1 0 0-16,-2 0 0 0,1 1 0 15,-2 0 0-15,-1-2 0 16,0 0 0-16,0 0 0 16,0-2 0-16,-1 2 0 15,1 0 0-15,0 0 0 16,-2 0 0-16,2 0 0 16,0 2 0-16,0-2 0 15,0 0 0-15,2 0 0 16,-4 0 0-16,2 0 0 15,0 0 0-15,-1 0 0 16,-1 0 0-16,4 0 0 16,-2 0 0-16,0 0 0 0,1 1 0 15,1-1 0 1,-1 3 0-16,4 1 0 0,-1 2 0 16,5 2 0-16,5 4 0 15,4 6 0-15,9 3 0 16,8 2 0-16,11 4 0 15,6 3 0-15,4 0 0 16,5-1 0-16,4 2 0 16,3-1 0-16,3 2 0 15,10 1 0-15,7 1 0 16,2-2 0-16,5 0 0 16,2-3 0-16,-3 1 0 15,-6-2 0-15,-9-3 0 16,-3 0 0-16,-9 1 0 0,0-3 0 15,1-2 0-15,0-2 0 16,-1 0 0-16,-7-6 0 16,-11 0 0-16,-8-4 0 15,-7-2 0-15,-10-1 0 16,-5-1 0-16,-4 0 0 16,-3-3 0-16,-5 0 0 15,-2-1 0-15,-2-1 0 16,-1-1 0-16,-1 1 0 15,-1 0 0-15,2 0 0 16,-2 0 0-16,2 0 0 0,1 0 0 16,2 1 0-1,1-1 0-15,1 2 0 0,3-1 0 16,3 2 0-16,-3-2 0 16,2 2 0-16,-2-1 0 15,0-1 0-15,-2 1 0 16,0 0 0-16,-2 0 0 15,0-2 0-15,-2 3 0 16,2-2 0-16,-1-1 0 16,-1 2 0-16,2-1 0 15,2 0 0-15,2 1 0 16,-3-2 0-16,4 0 0 16,-1 3 0-16,1-3 0 15,-4 1 0-15,2 1 0 16,0-1 0-16,-3-1 0 0,-1 0 0 15,-2 1 0-15,-2-1 0 16,1-1 0-16,-4 1 0 16,1 0 0-16,-1-1 0 15,-5-1 0-15,-8-2-229 16,-8-3-411-16</inkml:trace>
  <inkml:trace contextRef="#ctx0" brushRef="#br0" timeOffset="14523.23">14588 10446 537 0,'-2'-4'266'15,"2"-3"-148"-15,-1 0 51 16,-1 0-16-16,-2-2-44 15,1 2-1-15,0 0-13 16,0-1-11-16,0 5 2 16,0-1 4-16,0 1-4 15,1 1-26-15,1-3-3 16,-1 0-28-16,1 3-29 0,-3-4 0 16,1-1 0-16,0 1 0 15,-2-1 0-15,2 2 0 16,0-1 0-16,0 2 0 15,1 1 0-15,2 0 0 16,0 3 0-16,0 0 0 16,0 2 0-16,0-1 0 15,0 1 0-15,0 2 0 16,0 4 0-16,0 6 0 16,0 6 0-16,2 6 0 0,-2 4 0 15,0 1 0 1,3 4 0-16,-1-3 0 15,-1 0 0-15,-1 1 0 0,2-3 0 16,-1 2 0-16,-1-3 0 16,0-1 0-16,0 0 0 15,0-4 0-15,-1-5 0 16,1-4 0-16,-2-5 0 16,1-4 0-16,1-2 0 15,0-4 0-15,-2 0 0 16,2 0 0-16,0-2 0 15,-3-6 0-15,1-4 0 16,1-5 0-16,-1-5 0 16,1-5 0-16,1-2 0 15,1 0 0-15,1-4 0 16,1 1 0-16,3-2 0 0,-1 0 0 16,-1 0 0-16,1 2 0 15,-1-1 0-15,-4 4 0 16,1 0 0-16,-2 4 0 15,-1 3 0-15,2 9 0 16,-2 3 0-16,0 3 0 16,2 4 0-16,2 3 0 15,-2 0 0-15,2 2 0 16,-2 0 0-16,0 4 0 16,2 4 0-16,1 7 0 15,1 6 0-15,2 6 0 0,2 5 0 16,1 1 0-1,-2 2 0-15,1-4 0 0,-1-1 0 16,0-3 0-16,-1-6 0 16,1-4 0-16,-1-4 0 15,-2-5 0-15,-1-3 0 16,0-5 0-16,-3-2 0 16,0 0 0-16,-1-2 0 15,-1-2 0-15,-1-6 0 16,0-6 0-16,-4-7 0 15,-1-6 0-15,-2-4 0 16,2-5 0-16,2 4 0 16,2 3 0-16,-1 6 0 15,4 4 0-15,-1 7 0 16,2 4 0-16,2 4 0 0,-2 5 0 16,1 1 0-16,-2 1 0 15,1 5 0-15,0 5 0 16,1 9 0-16,-1 8 0 15,2 12-58-15,-2 6-17 16,-3 9-71-16,-3 6-26 16,1 4-110-16,2 1-398 15</inkml:trace>
  <inkml:trace contextRef="#ctx0" brushRef="#br0" timeOffset="16212.47">14366 11764 588 0,'0'-14'217'0,"-2"-1"-1"16,-1-3-50-16,-1-1-9 16,-1-4-29-16,2 1-8 15,0-6-24-15,3-3-1 16,0 1-1-16,0-3-29 0,5-1 14 16,-4 4-53-16,2 0-26 15,0 4 0-15,0 6 0 16,-1 1 0-16,1 3 0 15,-3 6 0-15,2 1 0 16,-2 3 0-16,2 3 0 16,-2 1 0-16,0 2 0 15,1 2 0-15,1-2 0 16,-2 3 0-16,1 1 0 16,4 7 0-16,-1 4 0 15,4 9 0-15,2 8 0 16,-1 8 0-16,0 3 0 0,-1 4 0 15,-1-2 0 1,-1-1 0-16,-1-6 0 0,-2-3 0 16,1-5 0-16,-2-5 0 15,-1-5 0-15,-1-5 0 16,0-4 0-16,0-6 0 16,0-3 0-16,0 0 0 15,0-4 0-15,0-1 0 16,0-7 0-16,0-9 0 15,3-6 0-15,0-7 0 16,1-5 0-16,1-1 0 16,-1 0 0-16,1-1 0 15,-1 3 0-15,-2 0 0 0,4 3 0 16,-5 2 0-16,2 2 0 16,-3 5 0-16,3 2 0 15,-1 5 0-15,-1 4 0 16,1 4 0-16,-1 5 0 15,-1 1 0-15,2 5 0 16,-2-1 0-16,0 1 0 16,1-1 0-16,1 2 0 15,2 3 0-15,6 2 0 16,4 5 0-16,5 5 0 16,2 3 0-16,3 8 0 15,2 5 0-15,-3 1 0 0,-5 3 0 16,0 0 0-1,-4-3 0-15,-1-6 0 0,-2-4 0 16,-2-4 0-16,1-5 0 16,-3-6 0-16,-2-3 0 15,-1-6 0-15,-2-1 0 16,1-3 0-16,-1-2 0 16,3-7 0-16,0-5 0 15,4-5 0-15,1-9 0 16,7-6 0-16,-2-2 0 15,2-4 0-15,3 0 0 16,-1 1 0-16,-1 4 0 16,-1 4 0-16,-1 6 0 15,-4 3 0-15,0 2 0 16,-5 5 0-16,-1 1 0 0,-1 3 0 16,-1 4 0-16,0 2 0 15,-2 3 0-15,-1 3 0 16,-1 0 0-16,0 4 0 15,0-2 0-15,0 1 0 16,2 1 0-16,-2 6 0 16,0 4 0-16,1 7 0 15,-1 8 0-15,0 6 0 16,0 8 0-16,2 7 0 16,-1 3 0-16,4 2 0 15,1-4 0-15,2-4 0 16,0-7 0-16,1-4 0 15,-1-5 0-15,-2-4 0 0,-2-7 0 16,-1-5 0-16,-1-7 0 16,-2-3 0-16,0-1 0 15,0-2 0-15,0-2 0 16,0 2 0-16,0 0 0 16,0 0 0-16,0-1 0 15,0 1 0-15,-2-3 0 16,1-1-29-16,-1 0-473 15</inkml:trace>
  <inkml:trace contextRef="#ctx0" brushRef="#br0" timeOffset="20110.5">14536 10366 883 0,'1'-10'75'16,"1"-4"31"-16,-1-2 41 15,1 1-35-15,1 0-11 16,-2 0 8-16,1 2-11 16,-1 3-2-16,-1 3 7 15,-1 2-38-15,1 3-27 16,-2 1-13-16,2 1-11 15,-1 0-12-15,1 1-2 16,0 1-3-16,0 2-11 0,0 4 13 16,0 5 0-1,0 6 1-15,0 8 2 0,1 3-2 16,2 6 0-16,3-1 1 16,0 4-1-16,-2 3 1 15,1 1 0-15,-1 2 0 16,-1 6-1-16,-1 2 3 15,-2 0-3-15,0-5 0 16,0-3-1-16,2-8-2 16,2-8 3-16,-1-9-1 15,0-6 1-15,-2-7 0 16,1-2 14-16,-1-5-2 0,-1 0 21 16,0-6-4-1,0-7-29-15,0-9 0 0,0-5 0 16,0-8 0-16,2-3 0 15,1-1 0-15,1 1 0 16,1 0 0-16,2 3 0 16,-3 1 0-16,-1 3 0 15,2 3 0-15,-3 1 0 16,2-37 0-16,-2 57 0 16,-1 3 0-16,-1-1 0 15,0 4 0-15,0-3 0 16,0 1 0-16,-1 3 0 15,1 5 0-15,0 5 0 16,1 4 0-16,1 7 0 16,1 7 0-16,2 2 0 0,0 4 0 15,-2-1 0-15,1 3 0 16,2-1 0-16,-3-1 0 16,-1-4 0-16,4-4 0 15,-3-4 0-15,-2-4 0 16,2-7 0-16,-1-2 0 15,1-5-125-15,-2-3-91 16,2 1-200-16</inkml:trace>
  <inkml:trace contextRef="#ctx0" brushRef="#br0" timeOffset="22952.77">16132 10396 815 0,'3'-8'184'0,"-3"-2"-51"0,0-4 42 16,-5 1-56-1,1 1-40-15,1 1-17 0,-3 0-8 16,2 1-13-16,-1 1-12 15,2-1 11-15,0 2 5 16,1-1 19-16,-1 2-8 16,2 1-13-16,1 3-5 15,-2-2-5-15,1-1 1 16,-2 2-31-16,3 0-3 16,0 1 0-16,0 1 0 15,0 0 0-15,0 2 0 16,0 2 0-16,0-2 0 15,0 0 0-15,-1 2 0 16,1 2 0-16,-3 5 0 16,0 6 0-16,0 9 0 0,-2 9 0 15,1 6 0-15,2 4 0 16,2 3 0-16,3-3 0 16,5 0 0-16,-1 0 0 15,2-1 0-15,-1-1 0 16,-2 0 0-16,-3-3 0 15,0-6 0-15,-3-7 0 16,0-5 0-16,0-10 0 16,0-5 0-16,1-4 0 15,-1-2 0-15,0-5 0 16,0-7 0-16,0-4 0 16,0-9 0-16,-1-8 0 0,-1-5 0 15,-2-1 0-15,-1-3 0 16,2 0 0-16,-2 0 0 15,2-1 0-15,-1 0 0 16,0 4 0-16,1 0 0 16,-2 4 0-16,2 5 0 15,0 8 0-15,0 3 0 16,2 6 0-16,-1 6 0 16,2 4 0-16,-1 1 0 15,1 3 0-15,0 1 0 16,0 2 0-16,1 3 0 15,1 5 0-15,1 5 0 16,1 7 0-16,2 10 0 16,2 3 0-16,-1 7 0 15,-1 2 0-15,0 0 0 0,-1-2 0 16,-2-5 0 0,0-6 0-16,1-7 0 0,-4-6 0 15,1-8 0-15,-1-4 0 16,0-4 0-16,-1-3 0 15,1 0 0-15,0-3 0 16,-3-5 0-16,3-8 0 16,0-5 0-16,-1-8 0 15,1-4 0-15,0-3 0 16,0 4 0-16,0 1 0 16,0 3 0-16,0 3 0 15,1 3 0-15,-1 5 0 0,3 4 0 16,-2 5 0-16,1 3 0 15,-2 5 0-15,3 8 0 16,1 6 0-16,4 7 0 16,0 9 0-16,0 6 0 15,-5 4 0-15,0-2 0 16,-4 0 0-16,-1-2 0 16,1-4 0-16,2-2 0 15,1-1-253-15,1 2-276 16</inkml:trace>
  <inkml:trace contextRef="#ctx0" brushRef="#br0" timeOffset="24344.37">13199 10846 339 0,'-9'-2'106'0,"-5"2"-93"16,-2-1-7-16,1-2-6 15,2-1-49-15</inkml:trace>
  <inkml:trace contextRef="#ctx0" brushRef="#br0" timeOffset="27683.53">12841 10324 486 0,'-2'-5'97'0,"2"3"23"15,-1-4 5-15,-1 0-24 16,1 1-13-16,-1-1-26 15,-1-1 6-15,2 1 14 0,-5 0-10 16,6 2 4-16,-2 1 1 16,2 0-7-16,0 2-12 15,0 1-9-15,0-2-6 16,0 2-10-16,0 0-10 16,-1-1 10-16,2 2-3 15,-1-1 5-15,0 0-6 16,0 2-1-16,2-2-5 15,-2 0-9-15,0 0-9 16,0 0 5-16,3 0-6 16,-3-2 8-16,3 2-5 15,-3 0-4-15,1 2-3 16,-1-1-2-16,0 2 1 16,0 7 1-16,2-1 3 0,-1 8 5 15,2 3-2-15,0 3-3 16,-1 4 0-16,-1 2-2 15,1 0 0-15,-1 1 1 16,1 1-2-16,1-1 0 16,0 0 0-16,0 2 0 15,1 0 0-15,-1 2-1 16,0-2-1-16,0-1 4 16,0-2-2-16,0-4 0 15,0-2 0-15,-1-6 0 16,-1 1 0-16,2-4 0 15,-1-1 0-15,-1-4-1 16,2 0 1-16,-2-2 1 0,-1-2 0 16,0-2-1-16,0-3 5 15,0 2 2-15,-1-2 4 16,1-2 0-16,0 1 5 16,0-3-6-16,-3-2-10 15,0-4 0-15,2-4 0 16,-2-3 0-16,0-3 0 15,1 0 0-15,1-3 0 16,1-2 0-16,-2-3 0 16,4-1 0-16,-1-2 0 15,1 1 0-15,-1-2 0 16,1-2 0-16,-1 3 0 16,1-1 0-16,-2-1 0 15,0 3 0-15,0 2 0 0,0 3 0 16,0 2 0-16,-2 5 0 15,2 5 0-15,0 2 0 16,0 5 0-16,0 2 0 16,0 3 0-16,0 1 0 15,-1 1 0-15,1 1 0 16,1 3 0-16,-1 5 0 16,3 5 0-16,0 8 0 15,3 8 0-15,-2 3 0 16,1 4 0-16,1 3 0 15,0 0 0-15,1 0 0 0,-2-2 0 16,1 0 0 0,-2-3 0-16,-1 1 0 0,2-3 0 15,-2-5 0-15,-2-6 0 16,2-6 0-16,-3-7 0 16,0-6 0-16,0-3 0 15,0-2 0-15,0-5 0 16,-3-6 0-16,3-7 0 15,-3-8 0-15,2-6 0 16,-2-3 0-16,1 1 0 16,-1-2 0-16,2 3 0 15,-2 2 0-15,1-2 0 16,-1 1 0-16,2 3 0 16,-1-1 0-16,2 5 0 0,0 4 0 15,0 2 0-15,0 8 0 16,0 5 0-16,2 3 0 15,-2 1 0-15,-2 3 0 16,2 2 0-16,0-1 0 16,0 0 0-16,0 5 0 15,0 7 0-15,2 4 0 16,1 8 0-16,0 8 0 16,1 2 0-16,-1 0 0 15,0 4 0-15,0-3 0 16,-1-1 0-16,-2 1 0 15,0-3 0-15,0-3 0 16,0-2 0-16,0-3 0 0,1-3 0 16,-1-5 0-1,0-4 0-15,0-5 0 0,0-2 0 16,0-6 0-16,0 0 0 16,-1-6 0-16,1-5 0 15,-2-8 0-15,-1-6 0 16,0-12 0-16,0-4 0 15,-1-2 0-15,1-3 0 16,-2 5 0-16,2-1 0 16,-4 5 0-16,5 4 0 15,-1 0 0-15,2 0 0 16,-2 6 0-16,1 4 0 16,2 4 0-16,0 10 0 15,0 3 0-15,0 6 0 16,0 10 0-16,5 8 0 0,-2 13 0 15,3 10 0-15,0 9 0 16,-3 3 0-16,-2-2 0 16,1-2 0-16,-1-3 0 15,1-6 0-15,-2-3 0 16,1-5 0-16,-1-7 0 16,0-8 0-16,0-7 0 15,0-6 0-15,0-5 0 16,0-4 0-16,0-9 0 15,-3-9 0-15,0-9 0 0,0-12 0 16,-1-9 0 0,-2-1 0-16,1 2 0 0,2 8 0 15,2 9 0-15,1 11 0 16,1 11 0-16,-1 7 0 16,2 6 0-16,2 4 0 15,5 6 0-15,2 7 0 16,1 8 0-16,1 5 0 15,-7 7 0-15,0 5 0 16,-6 2 0-16,-3-3 0 16,-3-1 0-16,1-8 0 15,1-8 0-15,-2-7 0 16,5-7 0-16,-1-7 0 16,2-3 0-16,2-2 0 15,-2 1 0-15,0-3 0 0,-2-2 0 16,-1-4 0-16,-1-4 0 15,-2-3 0-15,0 2 0 16,3-1 0-16,-3 5 0 16,4 4 0-16,2 4 0 15,0 0 0-15,0 4 0 16,0 1-56-16,2-1-157 16,-2 1-163-16,10 0-57 15</inkml:trace>
  <inkml:trace contextRef="#ctx0" brushRef="#br0" timeOffset="33598.29">14551 9940 569 0,'-2'-2'156'0,"-1"-1"-43"16,-3 2 24-16,-3-2-55 16,4 0 35-16,-3-1 12 15,2 1-31-15,1-1-20 16,2-1-17-16,0 3-1 15,2 0-16-15,1 0-16 16,1 2-9-16,1-1-16 16,-2 2 0-16,1-1 1 15,1 0-2-15,-2 0 1 16,1-1-3-16,1 1-1 0,4-4-3 16,7 0 4-1,8-1 0-15,11-2 0 0,6 1-3 16,5 1 1-16,6 0 2 15,1 4 0-15,5-2 0 16,5 1 1-16,2 1-1 16,4-1 1-16,4-2-1 15,2 3 2-15,-2 0-2 16,-3 2-1-16,-6 2 1 16,-7-1-1-16,-8-1 1 15,-1-1 2-15,-9-1-2 16,-2-3 0-16,-4 2-1 15,0-1 0-15,-3-2-1 16,-1 3-18-16,1-2 0 16,0 2-2-16,-3-1 4 0,1 2 3 15,-2-2 10-15,-4 1 4 16,-5 2-1-16,-4 0-2 16,-3 0 2-16,-4 0 0 15,0 2-3-15,-3-2 4 16,0 0-1-16,0 0 0 15,-3 0 4-15,3 0 2 16,-1 0 7-16,-2 0-1 16,-1 0-6-16,-2 0-1 15,-5 1-1-15,-7-1-2 0,0 2 1 16,-7-1-1 0,-2-1 0-16,3 0 2 0,3 0-2 15,3 1 1-15,5-2-1 16,4 1 0-16,5 0 0 15,2 0 1-15,2-1 1 16,0 1 0-16,0 0-1 16,0 0 0-16,2 0 0 15,-2 0 0-15,1 0 0 16,-1 0-1-16,0 0 0 16,-1 0 0-16,-1 1-1 15,2 0 1-15,-1-1-2 16,-1 2 2-16,2-2-1 15,0 0-4-15,-5 0 5 16,-1 1 0-16,-7 2 0 0,-2-1 0 16,-6 0 0-16,-2 0 2 15,-4 1-2-15,0-2-1 16,-7 1 1-16,-2 0 0 16,-5 2 0-16,-5-1 0 15,-3 2 0-15,-6-2 1 16,-3 1-1-16,1-1 0 15,3-2 2-15,0 1 0 16,8-2 9-16,7-2 3 16,7 1-10-16,5-1 1 15,6 1-4-15,3 0 0 16,2 1 0-16,0 0 0 0,2-2 5 16,0 2-5-1,0-1 8-15,-3-2-1 0,-1 0 7 16,1 0 7-16,1 1 5 15,4 0-7-15,3-1-7 16,2 2-3-16,5-2-3 16,1 3-2-16,1-2-5 15,1 2 0-15,1 0-2 16,1 0-1-16,0-1 1 16,1-1-9-16,7 1 8 15,11-4 3-15,14 0-3 16,14-1 2-16,13 1-2 15,7 0 1-15,4 3 2 16,-2 2 0-16,2-2-2 0,-3 2 2 16,-1 0-4-16,-1-1-13 15,-2-1-3-15,-1 0 12 16,-6-1 7-16,-2 2-7 16,-6-2 0-16,-6 3-3 15,-7 0-4-15,-3 2 14 16,-5-1-5-16,-4 1 0 15,2 0 2-15,-1-2-5 16,2 0 8-16,-4-3 0 16,-2 1 0-16,-5-3 2 15,-3 0 0-15,-6 2-1 0,0-2 2 16,-4 1-2 0,-1 1 0-16,-2 1 2 0,0 2-2 15,-3-2-1-15,0 2-3 16,5 0 3-16,2 0 0 15,0-1 1-15,2 1-1 16,0-2 1-16,-2 2 0 16,-4 0 3-16,-3 0 1 15,-1 0 3-15,-2 0 5 16,0 2 2-16,-7-4-13 16,-5 2 0-16,-9-1-1 15,-4 1 1-15,-7 0 0 16,1 3 4-16,1 0-5 15,-1 2 0-15,-5 1 1 16,2-1-1-16,-1 2 0 0,-1-1 3 16,0-1-2-1,-2 0 2-15,2-3 0 0,-2 2 4 16,2-3-2-16,0-1 6 16,0 0-1-16,-3-1-2 15,1-3 4-15,0 2-2 16,0-1 6-16,2 0-11 15,4 2-2-15,1-2-2 16,4 2 2-16,0 1-1 16,4-1-2-16,-1 1 1 15,1 0 0-15,1 1 1 16,-2 0 0-16,-3 0-2 0,-1 1 0 16,-2-1 0-16,-2-1 1 15,2 1-1-15,0 1 2 16,1 1-1-16,4-2 1 15,4 0-2-15,2 1 0 16,1 0 0-16,6 0 2 16,-1-1-1-16,3-1 4 15,2 2-1-15,3-4 4 16,2 2 7-16,3-1 2 16,0 1-8-16,0 0-2 15,3 0-3-15,0 0-1 16,-1 0-3-16,2 0 0 15,-1 0 1-15,0-1-2 16,0 1 1-16,0 0 0 0,0 0 0 16,0 0 1-16,0 0 3 15,0 0 2-15,0 0-5 16,-1 0 1-16,1 0-2 16,-4 0 0-16,-4 1-2 15,0-1 2-15,-2 1-2 16,-2 1 2-16,5-2 2 15,2 0-2-15,3 1-1 16,2-2-2-16,2 1-10 16,4-2-5-16,6 1 18 15,16-5-2-15,18 1-2 0,16-2 3 16,14 0 1 0,9 1 0-16,0 2 1 0,-3 0-1 15,-3 1 0-15,-4 0 0 16,-2 1 3-16,-8 0-3 15,-2-1 0-15,-3 2-1 16,-2-1 0-16,0 2-12 16,0 0 7-16,-2 2-14 15,-3-1 11-15,-5 1 1 16,-9 1 4-16,-8-2 1 16,-9 0 2-16,-4-1-1 15,-4 0 2-15,-5 0 0 16,-5 0 7-16,-1 0 3 15,-3-1-2-15,0 1 5 16,-1-1 3-16,-2-1-12 0,-2 1 0 16,-2-2-4-16,-8 0-4 15,-6 1 0-15,-11 2 3 16,-11 3 0-16,-6 2 1 16,-6 2-2-16,0 1-1 15,1 1 1-15,5-1 2 16,-2 2 0-16,-3-2 0 15,-5 1 1-15,-7-3 0 16,-7 3-1-16,-8-3 1 16,1-1 0-16,4-3 7 15,7-2-6-15,11-1 6 16,12-2-2-16,13 0 2 0,10 0 3 16,9-1 4-16,8 2-1 15,1 0-11-15,8 0-3 16,-1 0-9-16,1 2-4 15,0 0-3-15,4 0 9 16,15 0 7-16,16-2 1 16,20-1-1-16,21-1 0 15,13-1-1-15,11 2 1 16,2-2-8-16,-4 2-12 16,-7 2 8-16,-7-1 8 15,-16 2-2-15,-11 0 5 16,-12 2-3-16,-14-1-2 15,-11-1 5-15,-7 2 1 0,-7-1 0 16,-5-1 0 0,-2 0 1-16,-2 0-1 0,-3 1 1 15,-6 1-1-15,-13 1 2 16,-19 2 0-16,-12 1-2 16,-15 3-2-16,-3-2 2 15,-1 2 2-15,10-3-1 16,9 2-1-16,6-3 1 15,8-1 0-15,9 0 0 16,6-4 0-16,9 2 1 16,5-2 4-16,5-2 1 15,4 2 2-15,2-1-9 16,2 1-8-16,3-1-8 0,9-2 0 16,13-1-6-16,17-2-61 15,16-3 8-15,17 1-21 16,7-2-37-16,0 0-62 15,-4 3-128-15</inkml:trace>
  <inkml:trace contextRef="#ctx0" brushRef="#br0" timeOffset="37513.85">15296 8888 567 0,'3'-3'158'0,"-1"-1"-14"15,-1 1-6-15,-1-1-60 16,0 1-4-16,0 1 18 16,0-1-35-16,0 0-20 15,0 1 0-15,0-1-1 16,0 1-5-16,0-1 2 15,0 0 2-15,2 0-7 0,-2-1 2 16,0 1-2 0,0 0 0-16,0-1-7 0,0 0-4 15,0 1 5-15,0-1-7 16,0 0 6-16,0 1 8 16,1-1-5-16,-1 1-5 15,2-1 6-15,-2 1 1 16,0 0 7-16,0 0 0 15,-2 2-5-15,2-1 3 16,-1 2-7-16,-1 0-2 16,1 0-6-16,1 0-11 15,-2 0 0-15,2 0-5 0,0 0 0 16,-1 0-1 0,1 2-9-16,0-2 5 0,-2 1-1 15,1 1 1-15,-1-1 0 16,-2 0 4-16,3 1 1 15,-4 1 0-15,-4 1 0 16,-3 5 2-16,-4 1-4 16,-3 5 2-16,-4 1-4 15,-1 4 4-15,0 2 0 16,2-1-1-16,2 0 1 16,3-3 0-16,3-4-1 15,2-2 5-15,5-4-4 16,1-1 0-16,0 0 0 15,1-1 0-15,0-1 0 16,0 1-1-16,0 1 0 0,1-1 1 16,1-2 0-1,1-1-1-15,1-2 1 0,1-1 2 16,1 0-1-16,1 0 4 16,-1-1-5-16,1 1-3 15,-1-2 2-15,2 1-5 16,-1 1-2-16,-1 0-4 15,4-2 9-15,5 2 2 16,1-1 2-16,5 0 0 16,4 0 1-16,2-3-2 15,3 2 0-15,2-3 1 16,-1 3-1-16,0-1 0 0,0 0-1 16,-2 2 0-16,-5-1 0 15,-4 4-1-15,-1 0 0 16,0 1 2-16,0 1-1 15,2 2 1-15,-2 1-1 16,2 2-2-16,-1-1 1 16,0 4 0-16,-2-3-1 15,-1 3 2-15,-4 0-2 16,-1 0-1-16,-1 2-1 16,-4-1 2-16,-1 2 2 15,-2-1-3-15,-1 0 3 16,-4 0-1-16,2 2 1 15,-4-1 1-15,-2 2 0 16,-4 2 1-16,1-1-4 16,-7 0 3-16,-2 2-1 0,-3-1 1 15,-1-2 1-15,2-5 0 16,2-1 2-16,1-5-2 16,6-2 2-16,-1-3-2 15,2-1 0-15,2-1 4 16,1 0 1-16,0-4-4 15,5 1 5-15,0 0 4 16,3-3-4-16,2 0-6 16,1-1-2-16,1-2-3 15,2 0 0-15,4-1-7 16,1 3-1-16,0 1-4 16,3 5 14-16,-2 2-4 0,0 5 3 15,-1-2-2-15,1 5 2 16,-5 0-1-16,1 0 4 15,-4 0 0-15,-1 1 0 16,-1 0 1-16,-2 0 1 16,-2 0 1-16,1-2-1 15,-2 0 5-15,3-3 0 16,0-3 2-16,1-1 18 16,1 0-1-16,-1-1-4 15,1 0-16-15,1-2-3 16,-3 0 3-16,1 0-6 15,1 1-2-15,1 0 2 16,-2 0-23-16,2 2-42 16,2 0-110-16,-2-1-82 15,0 0-185-15</inkml:trace>
  <inkml:trace contextRef="#ctx0" brushRef="#br0" timeOffset="39613.78">13048 9740 263 0,'-6'0'249'0,"0"2"-139"15,-1-2 35-15,-1 1-58 0,1-1 27 16,-2 2-22-16,4-2-25 16,-1 0-8-16,3 0 30 15,-1 0-29-15,-1 0 8 16,-2 0-6-16,-2 0-20 16,-2-2-3-16,-3 2 1 15,-4-1-13-15,-6 1-11 16,-1 1-3-16,-2 1 11 15,3-2 8-15,7 1-3 16,6 0-18-16,6-1 10 16,5 0 3-16,0 0-12 15,0 2 0-15,0-4-5 16,0 2-1-16,0 0-6 16,0 0 0-16,0 0 0 0,2 2-6 15,-1-2-4-15,3 0-2 16,4 1 12-16,10-1 3 15,12-1 0-15,13-2 1 16,9-1-3-16,15-2 0 16,5 1-2-16,1 0 0 15,3 1 0-15,0 0 0 16,0 1-2-16,-4-1 0 16,-3 0 6-16,-4-2-3 15,-7 2 0-15,-10 1-4 16,-11-1 4-16,-8 4 4 15,-9-1-4-15,-1 1 0 16,-3-2-3-16,-1 2 7 0,3 0-5 16,0-1 1-1,0 1-1-15,-2 1 1 0,-6-1 0 16,-1 0 0-16,-6 0 0 16,-1 2 2-16,-4-2 1 15,1 1-3-15,-2-1 1 16,0 0-2-16,-3 0 1 15,-6 3 0-15,-3-1 1 16,-3 2 0-16,-4 0-1 16,-2 0 0-16,0 0 2 15,-3 0 2-15,-3-1 0 16,-2 0 1-16,-3 0-3 0,-4-2 0 16,-5 0-1-16,-3 1 1 15,-3-2 4-15,-7 1-1 16,-4 2 2-16,-3-2 4 15,-3 1 1-15,2-1 11 16,12-1 10-16,9-1-11 16,13-1-9-16,16 2-2 15,5-1-6-15,5 0-4 16,2 1-1-16,3 0-1 16,2-2-1-16,-1 2-2 15,4 0-14-15,2-1 9 16,14-2 9-16,19-1 2 15,17-4-2-15,13 2-5 0,15-2 4 16,3-1-8 0,-1 6-6-16,-2 0-6 0,-2 5-14 15,1-1 0-15,-5 1 17 16,-9-1 17-16,-4-1-1 16,-14-1 1-16,-12-1 2 15,-10 1 3-15,-11-1-4 16,-8 2 6-16,-7 2-1 15,-4-1 8-15,-1 1 3 16,-2-1 7-16,-2-1-8 16,-8 0-7-16,-8 3-6 15,-10-2 3-15,-12 0 4 16,-8 3 4-16,-5-2-8 16,0 1 3-16,4-1-8 0,7 0 3 15,7 1-3-15,12-2-2 16,8-1-6-16,7 0-79 15,5 1-92-15,-1 1-78 16,0 1-184-16</inkml:trace>
  <inkml:trace contextRef="#ctx0" brushRef="#br0" timeOffset="41077.87">13469 8829 707 0,'6'-5'230'0,"-5"-1"-50"16,1 0-47-16,-4 1 2 16,2 0-30-16,2 1-31 15,-2 1-5-15,-2 0 8 16,2 3-10-16,-1 0-30 16,-2 0-23-16,0 0-14 15,3 2-1-15,-3-1-8 16,-2 3 1-16,-1 1 8 15,-4 5-1-15,-5 2 1 16,-6 5 0-16,0 6 4 0,-1 3-4 16,-2 3 0-1,3 2 0-15,-1 1-1 0,1-2 0 16,6-4 1-16,2-4-4 16,2-8 2-16,9-5 2 15,-1-5 2-15,3-3 7 16,2-2 3-16,-1 0 7 15,1-1 3-15,1-1 4 16,0 0-7-16,6-1-19 16,4-3-1-16,10-2 0 15,4 1-4-15,10-1 3 16,-1 4-3-16,1 0 3 0,-3 7 0 16,-4 1 1-16,-3 2-1 15,-3 2 2-15,-6 1 0 16,1 2-1-16,-2-2 0 15,-4 2 1-15,2 1-1 16,-2 2 1-16,-2 4-1 16,-2 1 1-16,-2 6 2 15,-5 0 0-15,-4 3 2 16,-5 0-1-16,-4-5 2 16,-2-1 0-16,-6-1 1 15,-7-4-3-15,-2-3-1 16,-2-1 0-16,-3 0-2 15,0-4 2-15,2 0-2 0,3-4 2 16,7 1-2 0,4-4 7-16,8-2 2 0,6-2 0 15,2-1-3-15,2-2-6 16,4-4-11-16,1-1 2 16,3 0 2-16,7-1 0 15,-1 3 3-15,0 6 0 16,-3 1 2-16,0 4 1 15,-6 0 0-15,-2 1 1 16,-2 2 3-16,-2-1-2 16,-2 0 10-16,1 2-1 15,-4 0-3-15,1-1-3 16,-2 1-4-16,0 1 1 16,2-3-2-16,-1 0-47 0,0-1-129 15,2-2-24-15,0 1-205 16</inkml:trace>
  <inkml:trace contextRef="#ctx0" brushRef="#br0" timeOffset="44742.29">14581 10411 437 0,'2'-7'0'0,"1"0"65"16,0 0 57-16,-1 4-3 15,-1 0-42-15,1 2 25 16,-2-1 7-16,1 1-25 16,-1-1-41-16,0 0 40 15,0-3 4-15,0 1-5 16,0-3 4-16,0 0-23 16,-1 0-2-16,1 0-18 0,-2 1-2 15,2 2-11-15,0 0 0 16,-1 3-4-16,1 1-2 15,-2 0-5-15,2 0 14 16,0 0 10-16,-1 1-3 16,1-1-20-16,0-1-3 15,0 2-7-15,0 0-5 16,0-1-5-16,0 2-5 16,0-1 0-16,0 1-4 15,-2 0-4-15,2 4 8 16,0 5 5-16,0 2 2 15,2 5-2-15,-1 5-1 16,2-1 1-16,0 2 0 0,2 0 1 16,-1 2 0-16,2 0-1 15,0 3 0-15,0 3-1 16,0 4 1-16,-1-1 0 16,1 0 0-16,-2-2 0 15,3-4 0-15,-1-5 1 16,0-3 2-16,-1-4-3 15,-2-3 0-15,4-3 0 16,-4-4 1-16,-1-3 0 16,-1-2 5-16,-1 0 2 15,0-2 5-15,-1 0 24 16,1-3-26-16,-2-5-11 0,-1-5 0 16,-1-4 0-16,1-8 0 15,-3-5 0-15,1-3 0 16,-1 1 0-16,-1-2 0 15,-2 1 0-15,0 4 0 16,-2 1 0-16,1-1 0 16,0 3 0-16,2-1 0 15,2-3 0-15,0 3 0 16,5-2 0-16,1-1 0 16,1 3 0-16,-1 2 0 15,2 4 0-15,0 5 0 16,0 5 0-16,-2 4 0 15,-2 4 0-15,2 3 0 0,0 0 0 16,0 0 0-16,0 3 0 16,0 5 0-16,0 5 0 15,0 6 0-15,0 5 0 16,2 5 0-16,-2 1 0 16,0 4 0-16,2-1 0 15,-2 3 0-15,1 2 0 16,1 3 0-16,-1 2 0 15,1 3 0-15,-1-1 0 16,2-4 0-16,0-6 0 16,0-9 0-16,0-8 0 15,0-7 0-15,-3-5 0 0,2-5 0 16,-1-2 0 0,-1-3 0-16,0-9 0 0,0-3 0 15,0-8 0-15,-1-5 0 16,1-7 0-16,-2 1 0 15,1 0 0-15,-1 1 0 16,1 0 0-16,-1 2 0 16,-1 2 0-16,2 1 0 15,-2 2 0-15,1-1 0 16,1 6 0-16,-1 1 0 16,2 5 0-16,0 4 0 15,0 4 0-15,0 5 0 16,0 3 0-16,-1 1 0 15,1 6 0-15,0 6 0 16,1 7 0-16,-1 7 0 0,3 5 0 16,0 3 0-16,-1-1 0 15,1 0 0-15,-2-1 0 16,-1-3 0-16,2 0 0 16,-4-1 0-16,1-3 0 15,-2-1 0-15,0-5 0 16,1-4 0-16,1-5 0 15,-1-6 0-15,2-3 0 16,0-2 0-16,0-5 0 16,0-4 0-16,0-8 0 15,2-7 0-15,-1-7 0 16,1-7 0-16,-1-5 0 0,1-2 0 16,-2 0 0-16,-2 3 0 15,1 5 0-15,-2 11 0 16,3 8 0-16,-2 10 0 15,2 7 0-15,0 6 0 16,3 6 0-16,2 10 0 16,-1 8 0-16,2 8 0 15,1 6 0-15,-4 2 0 16,0 0 0-16,-1-1 0 16,-4-4 0-16,2-8 0 15,0-6 0-15,-1-9 0 16,1-8 0-16,0-5 0 15,0-2 0-15,0-4 0 0,0-2 0 16,-2-3 0-16,-3-6 0 16,0-4 0-16,-1-2 0 15,-1-5 0-15,1 1 0 16,-1 4 0-16,3 3 0 16,1 3 0-16,2 5 0 15,1 2 0-15,1 2 0 16,-1 1 0-16,2 0 0 15,-2 2-59-15,0 0-157 16,0 1-132-16,3 2-462 16</inkml:trace>
  <inkml:trace contextRef="#ctx0" brushRef="#br0" timeOffset="47106.9">15273 12147 623 0,'-4'2'54'16,"0"0"30"-16,-3-1 39 15,-1-1-9-15,2 0-38 16,0 0-4-16,2 0-8 15,1 0-32-15,0-1-4 16,0 1 9-16,1-2 5 16,-1 2-13-16,0-1-7 0,-4 1-4 15,-1 0-5 1,-3 1 9-16,-2 1 0 0,0-1 1 16,3-1 0-16,1 2-10 15,3-4-8-15,0 2-4 16,3 0 5-16,3-1 3 15,0 1 6-15,0 0 8 16,0 0-4-16,0 0-1 16,0-2-10-16,0 2-1 15,0 0-5-15,0 0 0 16,0 0-2-16,0 0-1 16,3 0 1-16,-1-1 5 15,0 1-4-15,1-1-1 16,5-2 0-16,12 0 3 15,15-3-3-15,14 1 1 0,14-4-1 16,14 0 0 0,4 2 1-16,1 0 0 0,-3 2-1 15,-7-1-2-15,-5 1 0 16,-9 1-4-16,-6-1 1 16,-7-1-3-16,-2 1 5 15,-7-1 3-15,-3 1-1 16,-6-2-1-16,-8 1 4 15,-1 2-3-15,-4 2 1 16,-1-2-4-16,-3 2 4 16,0 1-2-16,-2 1 0 15,-2 0 2-15,-3 0 0 16,-1 1 0-16,-1-1 1 16,-1 0-1-16,0-1 0 0,0 1-1 15,0 1 2 1,0-1-1-16,-1 0 0 0,-1 0-1 15,1 2 0-15,-1-2-4 16,-1 0 1-16,-6 4 4 16,-6-2 6-16,-7 0-4 15,-8 3 1-15,-7-2-3 16,-5 1 1-16,-3 0 1 16,1 0 3-16,-6 2 0 15,1-1 1-15,-6 1-1 16,0 0-5-16,-2 0 5 15,6-2 2-15,4 0 0 16,5 0-3-16,6-1 2 0,3 1-2 16,5 1 0-16,2-2 1 15,4 2 4-15,3-2-1 16,4-2 2-16,2 0 0 16,-1 1 1-16,0-2-7 15,-5 0 1-15,-2 0-1 16,-5 0 0-16,-6-2 1 15,1 2 4-15,-2-1 3 16,2 1-5-16,5-1-7 16,8-1 4-16,5 2-2 15,7 0-1-15,3 0 0 16,3 0-1-16,1 0 3 0,1-1 2 16,1 1-5-16,3-2-5 15,4 1 3-15,18-3 0 16,19-2 3-16,24-2-1 15,19 1 4-15,14-2-4 16,10 2 1-16,1 0-1 16,-2 2-5-16,-3-2-2 15,-8-1-6-15,-16 0 5 16,-15 2 4-16,-13-2 4 16,-18 3 0-16,-12 1 0 15,-11 0 0-15,-11 3 3 16,-5 0-2-16,-4-1-2 15,0 2-1-15,-7 0 2 16,-11 2 0-16,-14 0 1 16,-15 2-1-16,-16 3 0 0,-11 3 4 15,-7-3-1-15,-9 5-3 16,-3-2 2-16,6-2 0 16,8 2 11-16,13-3-2 15,16 0 1-15,15-2-1 16,11-2-1-16,7 1 6 15,6-2 1-15,4 0 11 16,7-1-4-16,1 0-10 16,4-1-2-16,1 1-12 15,6-2-13-15,10-1 11 0,17-4 1 16,16-1 2 0,14-3-2-16,10 0-6 0,-3 1-28 15,-9 3-39-15,-12 0-18 16,-10 0-34-16,-10 5-102 15,-7 1-184-15</inkml:trace>
  <inkml:trace contextRef="#ctx0" brushRef="#br0" timeOffset="50023.28">13291 12200 828 0,'-13'3'172'15,"1"-2"-93"-15,-1-1 0 16,-1-1-5-16,-2 1 6 16,-1 0-36-16,-1 0 6 15,2 1 11-15,1 1-8 16,3-1-21-16,0 2 3 16,3-2-12-16,0 2-10 15,3 0-2-15,2 0-7 16,-2-2-1-16,6 1 0 15,-2-2 0-15,4 0 0 16,1 0-2-16,9 0-1 0,11 1 11 16,19 1-10-16,18-4-1 15,19 1 0-15,18-5 0 16,8-2 1-16,1-4-1 16,2 2 1-16,-6 1-2 15,-10 0-1-15,-11 2-2 16,-17 2 4-16,-15 2-2 15,-16 0 2-15,-15 3-2 16,-8 1 4-16,-10-1-5 16,-2 2 6-16,-4-1-1 15,-11 2 11-15,-13 0 3 16,-13 1 3-16,-15-2 0 0,-15 2 8 16,-9-2 2-16,-11 2-12 15,-8 1-4-15,-4 2-1 16,-2 1-10-16,2 4 2 15,7 0-1-15,11 0 0 16,19-2 11-16,14-2 6 16,24-4 4-16,14-1-5 15,11-3 15-15,7 0-9 16,1-3-25-16,18-1-7 16,21-6 5-16,24-3 2 15,21 1-7-15,24-4 2 16,8 3 4-16,-1 3-1 0,-9 2 0 15,-9 1 0 1,-17 5 1-16,-17-1 1 0,-23 1-1 16,-20 2 0-16,-13 2 1 15,-10-1-14-15,-10 2 14 16,-15 3 0-16,-18 4 1 16,-21-1 1-16,-21 2 3 15,-15 1-3-15,3-4-2 16,12-2 4-16,21-1-4 15,25-3-1-15,20 0-3 16,13-2-27-16,9 1-195 16,7 2 101-16,10 1-236 15,13-1-467-15</inkml:trace>
  <inkml:trace contextRef="#ctx0" brushRef="#br0" timeOffset="53771.53">12699 9011 672 0,'3'-5'221'0,"0"-1"-55"15,-3 5-53-15,0-3 5 16,0 2-40-16,-3 1-15 15,3-1-10-15,0-1-6 16,0-2-1-16,3-1-7 16,-2-1 3-16,1-2 2 0,-2-1 13 15,1 2 0-15,1-3-1 16,-2 1-16-16,0-1 4 16,0-2-8-16,0 0-3 15,0-1-11-15,-2-2-22 16,2 0 0-16,-1-1 0 15,1 0 0-15,0 1 0 16,0 0 0-16,1 0 0 16,1 2 0-16,-2-2 0 15,1 2 0-15,-2-2 0 16,1 2 0-16,-2-1 0 16,2-1 0-16,-1-1 0 0,1 2 0 15,-2-2 0 1,2 0 0-16,-1 0 0 0,1-1 0 15,-3-2 0-15,2-2 0 16,-1 1 0-16,-1-5 0 16,2-1 0-16,-2-1 0 15,0-2 0-15,1-1 0 16,-1-3 0-16,1-1 0 16,-1-3 0-16,2 0 0 15,-2-2 0-15,0 0 0 16,0 0 0-16,2 3 0 15,-2-2 0-15,0 0 0 16,0 1 0-16,-2-1 0 16,1 0 0-16,1-1 0 15,0 1 0-15,-3-1 0 0,4 0 0 16,-1-2 0-16,2 0 0 16,-2-2 0-16,0-1 0 15,1-1 0-15,-1 2 0 16,2-2 0-16,-4 3 0 15,2 0 0-15,-2 2 0 16,2-1 0-16,0-3 0 16,1-2 0-16,1-1 0 15,1 0 0-15,0 1 0 16,0 1 0-16,0 4 0 0,0 1 0 16,0 2 0-1,1 0 0-15,-1 3 0 0,0 2 0 16,0 0 0-16,-1 3 0 15,1 2 0-15,-2-2 0 16,-1 2 0-16,3-1 0 16,0 2 0-16,-3 0 0 15,3 0 0-15,-2 0 0 16,1 3 0-16,-1-1 0 16,1-1 0-16,-1 1 0 15,2-1 0-15,-2 1 0 16,2-1 0-16,-2 0 0 15,2 0 0-15,-1 0 0 16,1 1 0-16,0-1 0 16,0 0 0-16,-2-1 0 0,2-3 0 15,-1 1 0 1,-1-2 0-16,-1-2 0 0,2 0 0 16,-2-1 0-16,-2-1 0 15,2 2 0-15,0-6 0 16,2 0 0-16,-1-2 0 15,2-1 0-15,2-2 0 16,-1-1 0-16,1 1 0 16,-1-2 0-16,1 0 0 15,-4-3 0-15,1 0 0 16,-4-3 0-16,-2-1 0 16,5 0 0-16,-2 0 0 0,2 1 0 15,1-2 0-15,-1 0 0 16,2-2 0-16,0 3 0 15,-1 0 0-15,-2 3 0 16,-2 2 0-16,1 1 0 16,-3 0 0-16,-1-3 0 15,2 2 0-15,1-3 0 16,1-1 0-16,1 2 0 16,2-1 0-16,2 2 0 15,-1-2 0-15,0 2 0 16,0-1 0-16,0 2 0 15,-1-3 0-15,-1 2 0 16,1-1 0-16,-2-3 0 16,0-2 0-16,1-3 0 15,-1-1 0-15,2 1 0 0,-1-2 0 16,1 3 0-16,-1-2 0 16,1 3 0-16,-2-3 0 15,1 1 0-15,1 3 0 16,-2-2 0-16,0 1 0 15,3 1 0-15,-2 1 0 16,1 0 0-16,-1 0 0 16,1 4 0-16,-1-1 0 15,2-2 0-15,0-1 0 16,0 1 0-16,0-1 0 16,0 3 0-16,0 4 0 15,0 6 0-15,0 0 0 0,0 6 0 16,0 1 0-16,2 3 0 15,-2-1 0-15,0 7 0 16,1 1 0-16,-1 1 0 16,0 1 0-16,0 4 0 15,2-1 0-15,-2 3 0 16,0 2 0-16,-2 2 0 16,2 1 0-16,-1 5 0 15,1 0 0-15,0 4 0 16,0 2 0-16,0-1 0 15,0 2 0-15,0 2 0 0,0-2 0 16,0 0 0 0,0 1 0-16,-2 4-320 0,-1 3-5 15,-1 8-521 1</inkml:trace>
  <inkml:trace contextRef="#ctx0" brushRef="#br0" timeOffset="56794.6">15984 8567 788 0,'3'-3'177'0,"-3"0"-21"16,0 0-31-16,0 1-15 15,0-3-11-15,0 1-6 16,0-1-18-16,0-1 1 16,2-3 9-16,-1 1-7 15,1-3-22-15,-2-1-12 16,1-2-13-16,-1-1-11 16,0-1 3-16,-1-3-12 15,-1 1-11-15,-1-1 0 16,0-4 0-16,0 2 0 15,-1-4 0-15,1 2 0 16,-2-3 0-16,1 1 0 16,1-1 0-16,-5-50 0 0,7 62 0 15,1 2 0-15,-2 0 0 16,1 1 0-16,-1-13 0 16,1 1 0-16,-2 1 0 15,0 1 0-15,-1-2 0 16,1-1 0-16,-2 0 0 15,1-1 0-15,1-2 0 16,-2-2 0-16,2 0 0 16,-2 0 0-16,0-1 0 15,0-3 0-15,-1-1 0 16,-1 1 0-16,-1-2 0 16,-1-1 0-16,3-1 0 0,0-1 0 15,0-1 0-15,2-1 0 16,-3 1 0-16,1-3 0 15,0 1 0-15,-1-2 0 16,-1 0 0-16,0-2 0 16,1-2 0-16,-1-6 0 15,0 1 0-15,1-1 0 16,3-1 0-16,2 2 0 16,2 1 0-16,0 2 0 15,0 1 0-15,-1 0 0 16,-1 0 0-16,-1 1 0 15,-1 1 0-15,-1 0 0 16,-2 3 0-16,1-1 0 16,2 3 0-16,-1 0 0 15,2 0 0-15,1 2 0 16,1 4 0-16,1-2 0 0,-2 1 0 16,2 1 0-16,-1-2 0 15,-2 0 0-15,2-3 0 16,-1-3 0-16,1 1 0 15,-1-1 0-15,1-1 0 16,-1 1 0-16,-1 4 0 16,2-2 0-16,-2 2 0 15,0 0 0-15,0-2 0 16,-2 0 0-16,-2-1 0 16,2 1 0-16,-2-1 0 15,-1-1 0-15,0 0 0 0,3 0 0 16,-1 0 0-16,2-1 0 15,0-1 0-15,3-1 0 16,-2 1 0-16,1-3 0 16,2-1 0-16,-1-3 0 15,-2-3 0-15,2-2 0 16,-1 1 0-16,-1 1 0 16,0 1 0-16,0 1 0 15,0 2 0-15,2 0 0 16,-2-2 0-16,3 0 0 15,-2 2 0-15,2 1 0 16,-3-1 0-16,0 2 0 16,2-1 0-16,-5 1 0 0,1 0 0 15,1 2 0-15,-1-1 0 16,2 0 0-16,-1 1 0 16,2-2 0-16,1 0 0 15,-1-4 0-15,0 3 0 16,2-2 0-16,-2 5 0 15,1 3 0-15,-1 2 0 16,-1 0 0-16,0 3 0 16,0-2 0-16,0 2 0 15,0 0 0-15,3 2 0 16,0 0 0-16,-2 1 0 16,1 1 0-16,-1 1 0 0,-1 2 0 15,-1-1 0-15,0 2 0 16,-1 1 0-16,1-4 0 15,1 2 0-15,0 0 0 16,1-1 0-16,1 2 0 16,1 0 0-16,0 3 0 15,0 3 0-15,0 0 0 16,-2 0 0-16,1 0 0 16,-2 3 0-16,0-2 0 15,0-2 0-15,0 0 0 16,1-3 0-16,1-1 0 15,1-1 0-15,0 3 0 16,0-1 0-16,1 3 0 16,-2 1 0-16,1 1 0 15,-3 1 0-15,0 0 0 16,-2 1 0-16,-1-3 0 0,1 2 0 16,0-1 0-16,2-3 0 15,2 3 0-15,-1-1 0 16,2 1 0-16,0 0 0 15,-1 2 0-15,1 4 0 16,-2 0 0-16,1 2 0 16,-3 1 0-16,1 1 0 15,2-1 0-15,-1 3 0 16,1-1 0-16,-2 0 0 0,3 4 0 16,0 0 0-1,0 2 0-15,-1 1 0 0,1 4 0 16,-2 0 0-16,2 2 0 15,-1 0 0-15,1 2 0 16,0-2 0-16,0 0 0 16,0 1 0-16,0-2 0 15,0 1 0-15,0 0 0 16,0 0 0-16,1 0 0 16,-1 0 0-16,2 0 0 15,-2 0 0-15,0 0 0 16,0 0 0-16,-2 0 0 15,2 0 0-15,0 0 0 16,0 0 0-16,0 0 0 16,0 0 0-16,0 0 0 0,0 0 0 15,0 0-69-15,3 0-123 16,1 1-53-16,2 2-235 16</inkml:trace>
  <inkml:trace contextRef="#ctx0" brushRef="#br0" timeOffset="64749.22">20633 3141 816 0,'3'-3'410'0,"-1"0"-234"0,-1-1 3 16,-4-2-31-16,2 1-3 16,-1-1-46-16,1 1-25 15,-2-3-74-15,1 3 0 16,1 0 0-16,-1 3 0 15,0 0 0-15,1 2 0 16,1 0 0-16,-3 2 0 16,3-1 0-16,0 2 0 15,-4 3 0-15,-2 5 0 16,-5 6 0-16,-5 8 0 16,-4 8 0-16,-2 3 0 15,3 7 0-15,1 0 0 16,0 4 0-16,7-1 0 0,4 4 0 15,4-1 0-15,7 1 0 16,5 2 0-16,7 0 0 16,3-4 0-16,3-4 0 15,-1-8 0-15,1-9 0 16,-2-7 0-16,-5-6 0 16,-4-4 0-16,-3-6 0 15,-3-1 0-15,-4-3 0 16,-1-2 0-16,0 0 0 15,0-1 0-15,2 1 0 16,-1 0-335-16,8-3-319 16</inkml:trace>
  <inkml:trace contextRef="#ctx0" brushRef="#br0" timeOffset="65265.94">21115 3400 1218 0,'4'-11'144'0,"-2"0"68"0,-4-3-41 16,-2 1-18-16,2 2-27 16,-2 1-103-16,1 3-23 15,2 1 0-15,-1 2 0 16,2 3 0-16,0 0 0 16,0 1 0-16,0 1 0 15,2-1 0-15,-2 1 0 16,0 2 0-16,0 2 0 15,1 8 0-15,2 4 0 16,1 6 0-16,1 6 0 16,-1 5 0-16,1 2 0 15,-2-2 0-15,2 2 0 0,-2-2 0 16,0-5 0-16,-1 0 0 16,1-3 0-16,0-5 0 15,0-2 0-15,-1-3 0 16,-1-3 0-16,-1-5 0 15,2-3 0-15,-2-3 0 16,1-2 0-16,-1-2 0 16,3 1 0-16,0-3-136 15,3 0-400-15</inkml:trace>
  <inkml:trace contextRef="#ctx0" brushRef="#br0" timeOffset="65575.57">21421 3604 1438 0,'3'-6'70'16,"1"0"43"-16,-1-1-5 15,3 3-82-15,9-2-25 16,6 2 0-16,11 1 1 15,9 1 6-15,2-1 6 16,1 2 8-16,-4 1 6 16,-7 0 0-16,-8 0 8 0,-8 0-4 15,-6 0-2-15,-6-2-6 16,-4 2-5-16,-2 2-5 16,-2-2-14-16,-3 1-63 15,-3 2-209-15,-6 2-307 16</inkml:trace>
  <inkml:trace contextRef="#ctx0" brushRef="#br0" timeOffset="67414">23708 2782 1032 0,'0'-11'236'0,"-3"-4"-39"15,-2-1-1-15,-2-1-23 16,1 3-53-16,3 1-27 16,0 4-93-16,2-1 0 15,1 4 0-15,0 2 0 0,0 1 0 16,1 2 0-1,-1 1 0-15,0 1 0 0,0 1 0 16,0 0 0-16,-1 7 0 16,-1 7 0-16,-1 8 0 15,-1 10 0-15,-1 11 0 16,2 7 0-16,2 2 0 16,2 3 0-16,5-3 0 15,-1-5 0-15,2-5 0 16,1-9 0-16,-1-6 0 15,0-3 0-15,-1-6 0 16,-1-2 0-16,0-4 0 16,-4 0 0-16,-1-1 0 15,0-2 0-15,0 2-204 0,-1 0-212 16,-1 2-506-16</inkml:trace>
  <inkml:trace contextRef="#ctx0" brushRef="#br0" timeOffset="67780.97">23239 3639 761 0,'-10'0'476'0,"4"2"-371"15,2-4 35-15,2-1-43 16,4 2-56-16,7-2-38 16,16-1 2-16,18-3 7 15,26-3-3-15,19-3 10 16,16-3-1-16,5 1 0 15,2-1 2-15,-3 1 15 16,-5-1-28-16,-9 2-7 16,-10 1 0-16,-17 5-28 0,-20 3-122 15,-21 3-147-15,-14 5-113 16</inkml:trace>
  <inkml:trace contextRef="#ctx0" brushRef="#br0" timeOffset="68329.38">23783 4202 1166 0,'4'-17'277'0,"-1"-2"-36"16,0-1 8-1,-6 1-135-15,6 8-114 0,-2 4 0 16,1 4 0-16,-1 3 0 16,-1 3 0-16,0 4 0 15,0 6 0-15,0 10 0 16,0 6 0-16,-1 7 0 15,1 7 0-15,1 2 0 16,-1 0 0-16,2-4 0 16,1-1 0-16,-2-4 0 15,2-5 0-15,-1-2 0 16,0-6 0-16,-2-3 0 16,0-4 0-16,-2-5-120 15,-1-5-155-15,0-5-195 0</inkml:trace>
  <inkml:trace contextRef="#ctx0" brushRef="#br0" timeOffset="68646.69">23995 4279 1411 0,'14'-12'144'0,"-8"6"-2"16,-3 1-35-16,-4 2-98 15,-5 7-8-15,-6 7-2 16,-8 6-2-16,-6 9 3 16,-7 6 0-16,-2 0 1 0,6-3 0 15,6-6-2 1,10-8-4-16,7-7 0 0,6-2 1 16,9-2 4-16,6 0 9 15,7 2-1-15,6 1 0 16,5 0 1-16,2 0-2 15,-3-1-5-15,-3 0-1 16,-5-3-2-16,-3-2-16 16,1-4-219-16,0-3-259 15</inkml:trace>
  <inkml:trace contextRef="#ctx0" brushRef="#br0" timeOffset="69080.23">24159 3914 1269 0,'4'-24'101'0,"-1"4"80"16,0 0-64-16,0 8-59 15,0 5-58-15,5 6-9 16,3 8 9-16,1 8 2 15,2 10 5-15,1 11 4 16,-9 7 15-16,-8 8-1 16,-7 0-1-16,-6-6-10 15,3-8 16-15,-1-11 21 0,7-12-18 16,6-9 8-16,2-3 23 16,2-4-62-16,5 1-2 15,6-3 0-15,6-1 0 16,7-2 0-16,8-1 0 15,4-2 0-15,3 3 0 16,-5 0 0-16,-12 2 0 16,-6 3 0-16,-11 2 0 15,-11 1 0-15,-2-1 0 16,-2 4 0-16,2-2 0 16,-7 3 0-16,-4 4-176 15,-3 1-192-15,-3 1-359 0</inkml:trace>
  <inkml:trace contextRef="#ctx0" brushRef="#br0" timeOffset="71446.06">25008 3056 263 0,'10'-6'637'0,"0"0"-446"16,-2-3 6-16,-1 1-73 15,1-1-19-15,1 5-59 16,0 3-32-16,3 2-4 16,2 9 7-16,5 7 12 15,4 9 7-15,1 14-5 16,1 14 13-16,-2 8-8 16,-5 7-10-16,-5 5 1 15,-4 0-4-15,-4-2 4 16,-4-6-3-16,-2-6-4 0,-4-8 5 15,1-10-5-15,-5-11-9 16,3-7 4-16,-3-3-6 16,-2-6-2-16,0-3-3 15,1-4-2-15,3-3-2 16,4-3-44-16,3-2-99 16,4-5-154-16,10-6-607 15</inkml:trace>
  <inkml:trace contextRef="#ctx0" brushRef="#br0" timeOffset="71794.84">25829 3232 1343 0,'-11'-9'120'0,"3"-2"50"16,1-5 8-16,-1 2-36 15,4 5-58-15,2 5-74 16,2 1-10-16,2 6 0 16,5 6 0-16,5 5 0 15,7 8 0-15,8 7 0 0,8 4 0 16,0 2 0-16,4-2 0 15,-4 0 0-15,-4-4 0 16,-6-1 0-16,-5-6 0 16,-8-4-47-16,-3-5-126 15,-2-4-60-15,-6-3-118 16,-4-5-355-16</inkml:trace>
  <inkml:trace contextRef="#ctx0" brushRef="#br0" timeOffset="72048.07">26143 3213 929 0,'10'-3'418'16,"-2"-2"-291"-16,-4-2 38 16,-5-1 2-16,-2 4-74 15,1 3-86-15,-5 5-3 16,-8 10-4-16,-9 8 6 15,-7 8-6-15,-8 9 7 16,-3 1-7-16,2 0 0 16,1 2 0-16,1-1 0 15,2-2-16-15,4-1-167 16,11-6-90-16,8-9-425 16</inkml:trace>
  <inkml:trace contextRef="#ctx0" brushRef="#br0" timeOffset="72428.73">26477 3269 1174 0,'8'-18'166'16,"-4"-3"71"-16,-1-2-53 15,-1 2-39-15,-1 5-39 16,-1 5-71-16,2 4-35 16,-2 3 0-16,1 4 0 15,-1 1 0-15,-1 0 0 16,1 1 0-16,-2 5 0 0,2 3 0 16,-1 9 0-16,2 5 0 15,-1 7 0-15,0 4 0 16,3 4 0-16,-1-1 0 15,2-1 0-15,-3-3 0 16,2-4 0-16,-1-6 0 16,1-5 0-16,0-2 0 15,0-6 0-15,0 1 0 0,1-5-169 16,4 3-145 0,1-2-263-16</inkml:trace>
  <inkml:trace contextRef="#ctx0" brushRef="#br0" timeOffset="72845.53">26887 3217 456 0,'3'-17'738'0,"0"1"-522"15,-3-2 20-15,-1 2-41 16,-2 5-85-16,1 5-76 15,-4 5-29-15,-1 8-5 16,-6 9-5-16,-4 7 5 0,-2 12-5 16,-1 6 3-16,4 1-4 15,4 2 3-15,5-6 1 16,5-4-1-16,5-5 1 16,3-4-9-16,7-9-3 15,7-3 13-15,2-6-7 16,7-9 8-16,2-3 3 15,-1-6 6-15,-3-5 6 16,-4-3 26-16,-6-3 8 16,-1-4-47-16,-7 2-2 15,-4-5 0-15,-5 2 0 16,-8 1 0-16,-4 0 0 0,-9 5 0 16,-2 3 0-1,-3 4 0-15,2 4 0 0,-1 7-223 16,4 3-102-16,7 7-301 15</inkml:trace>
  <inkml:trace contextRef="#ctx0" brushRef="#br0" timeOffset="73261.2">27380 3252 1032 0,'10'-15'271'0,"-4"-3"20"16,-3-3-76 0,-6-1-75-16,-1 8-50 0,-2 1-82 15,1 7-8 1,1 2 0-16,-1 6 0 0,-2 7 0 16,-5 7 0-16,0 7 0 15,-3 8 0-15,5 5 0 16,3 3 0-16,7-4 0 15,5-3-4-15,3-5-33 16,5-7 3-16,2-6 10 16,4-7 12-16,1-3 10 15,4-10 2-15,-2-2 17 16,-2-5-10-16,-3 0 7 16,-2-7 16-16,-8 0 15 0,-4-4-45 15,-7-1 0 1,-8-2 0-16,-9 1 0 0,-7 2 0 15,-5 5 0-15,-1 5-24 16,2 8-160-16,8 5-82 16,10 6-229-16</inkml:trace>
  <inkml:trace contextRef="#ctx0" brushRef="#br0" timeOffset="73611">28253 3037 1139 0,'16'-17'249'0,"-7"-2"32"16,-3-2-26-16,-2 0-132 16,-1 8-123-16,-1 5 0 15,-1 3 0-15,-1 8 0 16,-1 7 0-16,-1 11 0 15,-5 12 0-15,-4 13 0 16,-5 15 0-16,-13 10 0 16,-7 5 0-16,-6-2 0 15,1-3 0-15,1-6 0 16,9-12 0-16,7-7 0 0,7-10 0 16,5-9 0-1,2-8 0-15,6-8 0 0,2-4 0 16,1-4 0-16,1-6-111 15,0-5-307-15,-2-11-578 16</inkml:trace>
  <inkml:trace contextRef="#ctx0" brushRef="#br0" timeOffset="73817.5">27830 3272 1465 0,'0'-18'145'16,"-4"1"119"-16,-5-1-91 16,0 0-173-16,4 7 0 15,1 3 0-15,2 4 0 16,2 1 0-16,0 4 0 0,2-1 0 16,-1 2 0-16,5 6-238 15,10 7-253-15</inkml:trace>
  <inkml:trace contextRef="#ctx0" brushRef="#br0" timeOffset="74012.7">28438 3566 1930 0,'14'8'117'15,"-3"-8"-117"-15,-5-6 0 16,-2 1 0-16,-1-1 0 15,0 2 0-15,0 0 0 16,-1 1 0-16,-1 3 0 16,1 5-106-16,-2 8-594 15</inkml:trace>
  <inkml:trace contextRef="#ctx0" brushRef="#br0" timeOffset="79225.47">15058 11119 793 0,'1'-8'133'16,"-2"-2"13"-16,-4-3 51 16,-1 1-60-16,-3 1-75 15,2-1-8-15,-1 1-15 16,-2 0-5-16,1 1 20 0,-2-3-23 16,0 4-6-16,-3-2 0 15,-3 1-4-15,0 1-4 16,-2 0-1-16,-3 2-2 15,-3 3-1-15,-5-2 6 16,-4 5-10-16,-4 1 6 16,-3 2-3-16,1 3-6 15,-3 3-6-15,1 3 3 16,-2 0 0-16,0 4-2 16,-3-1 1-16,3 0-2 15,3 1-1-15,5 2 1 16,5 2 1-16,4 4 1 0,7 0 0 15,1 5-2 1,3 5 3-16,3 2-2 0,1 3 0 16,1 3 2-16,2 3 1 15,1 3-4-15,3 2 0 16,4 2-1-16,5 3-1 16,6-1 2-16,7 1 0 15,7-4-3-15,4 1 5 16,8-4-3-16,7 0 2 15,12-9-1-15,5-6 0 16,9-8 4-16,5-6-3 16,2-6 3-16,3-7 0 15,-2-2-1-15,-3-3 1 16,-5-3-3-16,-5-1 0 16,-4-5 0-16,-4-2 3 0,-4-5 2 15,-5-4 4-15,-5-6 10 16,-5-4 16-16,-8-3 14 15,-6-6-45-15,-2-4-5 16,-3-5 0-16,-8-6 0 16,-4-4 0-16,-7 0 0 15,-5 4 0-15,-7 2 0 16,-4 9 0-16,-4 6 0 16,0 3 0-16,-3 3 0 15,-3 3 0-15,1 3-133 0,-4 5-198 16,-3 6-213-1</inkml:trace>
  <inkml:trace contextRef="#ctx0" brushRef="#br0" timeOffset="102329.71">21267 7058 644 0,'-4'-1'241'0,"1"0"-33"15,1-2-16-15,2 1-69 16,-1 1-34-16,1-1-32 15,0 2-12-15,0 0-13 16,0 0-1-16,0 0-5 16,0 0-5-16,1-1-11 15,2 1-10-15,3 0-2 16,3-2 2-16,8 2 0 0,5 0-4 16,5 3-67-1,0 0-71-15,-1 4-63 0,-6 2-188 16</inkml:trace>
  <inkml:trace contextRef="#ctx0" brushRef="#br0" timeOffset="102619.66">21276 7312 735 0,'6'2'428'0,"2"-4"-306"15,-1-1 5-15,-1-4-31 16,4 1-55-16,10-1-17 0,4-1-11 16,6-1 5-16,1 2-7 15,3 0 8-15,-7 2-13 16,-1 1 4-16,-4 1 0 16,-5 0 0-16,-4 0-2 15,-7 3-8-15,-2-1 4 16,-4 1-4-16,0 0-4 15,-1 0-60-15,-1 1-87 16,-1 2-65-16,-1 1-316 16</inkml:trace>
  <inkml:trace contextRef="#ctx0" brushRef="#br0" timeOffset="104029.14">22743 7075 1122 0,'6'-15'325'0,"-3"-7"-219"16,-3-1 66-1,-3-4-4-15,-3 3-53 0,4 4-76 16,1 4-39-16,1 6 0 15,-2 6 0-15,2 4 0 16,-1 0 0-16,-1 4 0 16,1 3 0-16,-1 9 0 15,2 8 0-15,0 12 0 16,2 10 0-16,-1 8 0 16,4 4 0-16,2 3 0 15,-1 0 0-15,2-3 0 16,1-4 0-16,-1-7 0 15,-3-4 0-15,-1-9 0 16,-2-6 0-16,-2-8 0 16,0-8 0-16,0-4 0 15,0-7-171-15,5-4-154 0,4-6-742 16</inkml:trace>
  <inkml:trace contextRef="#ctx0" brushRef="#br0" timeOffset="104306.86">23219 7367 1512 0,'19'0'28'0,"-2"-3"-16"0,-1-1 59 15,3 0-47-15,13 0 1 16,5-1-1-16,9 1 3 15,5 0 2-15,-3 0 2 16,-4 1-3-16,-6-1 0 16,-10 1-7-16,-10 2-6 15,-6-2-5-15,-8 0-2 16,-2 3-8-16,-4 0-71 16,-2 0-177-16,-5 0-230 15</inkml:trace>
  <inkml:trace contextRef="#ctx0" brushRef="#br0" timeOffset="106244.7">24832 6395 942 0,'1'-11'161'16,"-4"-2"25"-16,-3-4 10 15,-3-1-62-15,-1-1 3 16,2 2 3-16,1 3-39 0,2 5-51 16,4 0-50-16,-1 8 0 15,4-1 0-15,-2 4 0 16,0-1 0-16,0 3 0 15,-2 6 0-15,2 7 0 16,0 7 0-16,-1 9 0 16,1 7 0-16,-2 3 0 15,1 2 0-15,1-1 0 16,0-4 0-16,4-1 0 16,2-3 0-16,2-3 0 15,1-1 0-15,2-4 0 16,0-1 0-16,2-2-45 15,-1-2-216-15,2 0-113 16,-4 1-343-16</inkml:trace>
  <inkml:trace contextRef="#ctx0" brushRef="#br0" timeOffset="106544.72">24542 7265 137 0,'-2'-6'1193'0,"1"0"-1099"16,-1-1 71-16,-1 1-51 0,2 4-40 15,1 0-28 1,1 1-38-16,5 1-8 0,10-3 0 15,13-1 5-15,23-2-2 16,22-6-2-16,24-3-1 16,10-2-22-16,6-2-125 15,-3 1 14-15,-7 1-141 16,-14 6-246-16</inkml:trace>
  <inkml:trace contextRef="#ctx0" brushRef="#br0" timeOffset="107210.73">24982 7604 1384 0,'16'-14'138'16,"-5"-1"-26"-16,-8-2 69 15,-3-3-46-15,-1 3-43 16,1 3-87-16,-2 1-5 16,1 5 0-16,-1 2 0 15,2 3 0-15,-2 3 0 0,2 2 0 16,-1 2 0-16,1 6 0 15,-3 6 0-15,1 11 0 16,-1 7 0-16,3 9 0 16,3-2 0-16,5-4 0 15,3-3 0-15,5-7 0 16,2-7 0-16,6-7 0 16,-1-6 0-16,3-6 0 15,-1-5 0-15,-4-4 0 16,2-3 0-16,-4-5 0 15,-3-3 0-15,-2-1 0 16,-5 2 0-16,-5 0 0 16,1 3 0-16,-4 2 0 15,-1 7 0-15,2 2 0 0,-2 4 0 16,0 3 0-16,3 5 0 16,1 8 0-16,0 9 0 15,2 9 0-15,2 13 0 16,0 3 0-16,-1 1 0 15,0-1 0-15,-2-5 0 16,1-9 0-16,-2-6 0 16,-1-8 0-16,-1-8 0 15,1-5 0-15,-3-6 0 16,1-3 0-16,-2-2 0 16,1 0 0-16,-3-3 0 0,-3-1 0 15,-8-5-149-15,-6-2-532 16</inkml:trace>
  <inkml:trace contextRef="#ctx0" brushRef="#br0" timeOffset="107810.92">22158 6706 1002 0,'-1'-23'187'16,"-5"3"7"-16,-2 4-22 15,-3 5-37-15,4 6-36 16,3 1-91-16,2 6-8 16,1 10 0-16,-4 15 34 15,-1 16 4-15,-3 20 19 16,0 23-8-16,5 13-1 15,4 13-27-15,6 9-18 16,4 2-3-16,4-5 0 0,3-5 0 16,3-10 0-16,2-8 0 15,4-10-112-15,5-10-38 16,12-7-3-16,20-9 0 16,22-13-113-16,30-12-134 15</inkml:trace>
  <inkml:trace contextRef="#ctx0" brushRef="#br0" timeOffset="108394.47">26114 6488 979 0,'-1'-7'277'0,"-1"-1"-115"15,1 3-37-15,-1 3-54 16,2 2-50-16,3 4-21 16,8 7 83-16,5 8 7 15,10 13-12-15,6 11-18 16,7 13-1-16,0 8-33 16,-1 13-10-16,-6 9-16 15,-11 3 0-15,-9 0 0 0,-12 1 0 16,-10-8 0-16,-8-11 0 15,-6-9 0-15,-5-6 0 16,1-14-64-16,1-11-74 16,1-8-114-16,3-10-237 15</inkml:trace>
  <inkml:trace contextRef="#ctx0" brushRef="#br0" timeOffset="109027.2">27180 6809 1034 0,'3'-13'277'0,"0"-1"-56"0,-5-4 7 16,1 1-64-16,-2 6-64 16,0 4-77-16,2 3-23 15,1 4 0-15,1 2 0 16,3 4 0-16,1 3 0 16,5 6 0-16,8 7 0 15,6 6 0-15,8 3 0 16,4 3 0-16,3 4 0 15,0 0 0-15,-1 2 0 16,-7-1 0-16,-6-5-94 16,-6-6-90-16,-8-7-56 15,-5-7-120-15,-6-7-158 16</inkml:trace>
  <inkml:trace contextRef="#ctx0" brushRef="#br0" timeOffset="109276.68">27487 6833 874 0,'-3'-26'350'0,"2"3"-78"16,-2 6-77-16,0 6-40 15,-2 7-101-15,4 1-38 16,-2 6-16-16,-3 5 0 16,-8 9 12-16,-5 9 9 15,-11 10-3-15,-7 11-9 16,-2 2-3-16,5-2-4 15,2-5-1-15,7-8-1 16,7-7-13-16,5-8-107 0,2-3-85 16,4-3-113-16,5-3-205 15</inkml:trace>
  <inkml:trace contextRef="#ctx0" brushRef="#br0" timeOffset="110126.33">28063 6784 878 0,'2'-5'214'0,"-1"-4"-1"16,1-1-22-16,-1-1-56 16,-1 1 3-16,0 0-15 15,0 3-25-15,2 2-41 16,-2 2-57-16,2 3 0 15,-2 0 0-15,0 1 0 16,-2 2 0-16,2 1 0 0,-2 5 0 16,2 3 0-16,2 7 0 15,0 5 0-15,1 5 0 16,-1 4 0-16,1 1 0 16,1 4 0-16,-1-1 0 15,0-1 0-15,0-5 0 16,0-4 0-16,-1-6 0 15,4-5 0-15,-3-5-101 16,3-3-115-16,3-2-18 16,7-3-180-16</inkml:trace>
  <inkml:trace contextRef="#ctx0" brushRef="#br0" timeOffset="110543.35">28524 6782 1090 0,'3'-15'224'16,"-3"0"58"-16,-1 1-113 15,-2 3-48-15,0 5-64 16,0 2-46-16,1 4-11 16,-3 6-7-16,-3 7 5 15,0 5-2-15,-2 8 1 16,1 5 2-16,-2 1-2 15,8 3-9-15,2-4 5 0,4-6 5 16,3-3-21-16,6-7 3 16,1-2 10-16,5-7-3 15,2-1 13-15,-1-5 1 16,-1-4 9-16,-5-3-1 16,-2-4 7-16,-3-3 12 15,-3-1 8-15,-2-5-10 16,-1-1 7-16,-5-2-17 15,-4 1-8-15,-6-3-2 16,-2 2-6-16,-4 1-1 16,2 2-3-16,0 6-45 15,4 7-50-15,5 3-95 0,2 6-96 16,4 6-186 0</inkml:trace>
  <inkml:trace contextRef="#ctx0" brushRef="#br0" timeOffset="110960.15">29076 6817 1154 0,'13'-17'178'0,"-7"-1"90"15,-4 0-63-15,-4 3-96 16,-1 4-63-16,-2 4-29 15,-1 4-17-15,-6 6-5 16,-6 5 2-16,-5 6-2 0,-5 6 3 16,-2 6 2-16,0 4-4 15,6 3-1-15,4 2 0 16,9 1-8-16,6-4 1 16,32 41 3-16,-13-67 4 15,5-3 5-15,1-5 7 16,2 0-4-16,17-1 1 15,-1-7 2-15,-3-5 9 16,-7-1 4-16,-8-2 27 16,-6-4-8-16,-4-1-38 15,-9 2 0-15,-7 1 0 16,-9-2 0-16,-7 2 0 0,-5 3 0 16,-5 2 0-16,4 5-79 15,3 3-77 1,10 5-78-16,5 2-233 0</inkml:trace>
  <inkml:trace contextRef="#ctx0" brushRef="#br0" timeOffset="111297.8">29890 6736 1477 0,'6'-14'126'0,"-4"-2"78"16,-2-2-12-16,-3 1-144 16,1 7-48-16,-1 5 0 15,1 5 0-15,0 3 0 16,-2 6 0-16,-7 9 0 16,-1 7 0-16,-9 6 0 15,-4 6 0-15,-2 5 0 16,-1 5 0-16,-2 0 0 15,2 5 0-15,4-5 0 16,-2 0 0-16,6-7 0 16,0-7 0-16,8-8 0 15,2-5 0-15,1-9-78 16,6-3-130-16,1-8-30 16,6-3-399-16</inkml:trace>
  <inkml:trace contextRef="#ctx0" brushRef="#br0" timeOffset="111453.16">29497 6840 1272 0,'-3'-13'143'16,"0"0"43"-16,-1 2-91 16,1 1-68-16,1 6-27 15,0 1-83-15,4 6-239 16,3 5-244-16</inkml:trace>
  <inkml:trace contextRef="#ctx0" brushRef="#br0" timeOffset="111641.42">30022 7147 1578 0,'30'3'215'15,"-11"-4"39"-15,-5-8-254 16,-8 2 0-16,-2 1 0 15,-2 3 0-15,-1 1 0 16,-1 2 0-16,0 2 0 16,-1 1-202-16,-2 6-137 15,-3 2-552-15</inkml:trace>
  <inkml:trace contextRef="#ctx0" brushRef="#br0" timeOffset="112188.13">23198 10513 1018 0,'13'-1'60'16,"-2"0"60"-16,-7-2 71 15,-2 2-69-15,2-1-45 16,9 0-49-16,10-1-18 16,13-1-10-16,9 0-78 15,11 2-317-15</inkml:trace>
  <inkml:trace contextRef="#ctx0" brushRef="#br0" timeOffset="112382.02">23375 10806 1387 0,'12'-4'111'16,"3"-5"27"-16,-3-2 46 15,1-3-124-15,4 0-44 16,4-2-16-16,3 2-1 15,4 1-23-15,3 3-145 16,5 2-170-16,3 2-476 16</inkml:trace>
  <inkml:trace contextRef="#ctx0" brushRef="#br0" timeOffset="114340.41">25219 9910 678 0,'0'-3'246'16,"-1"-3"-24"-16,-1-1-55 0,1-1-40 16,-1-2-23-16,1-1-34 15,4-2-26-15,0-1-7 16,4 0-2-16,2-2-11 15,5 2-13-15,4 0-5 16,7 0-3-16,5 1 5 16,4 3-1-16,2 2-4 15,-2 4-3-15,-7 5-4 16,-3 5 3-16,-3 8 1 16,-8 4 0-16,1 7 1 15,-7 5 2-15,-7 7 0 16,-6 4-1-16,-9 1-1 15,-6 0 0-15,-6 0 0 16,-2-8 1-16,-3-8 8 0,7-8-7 16,4-5 7-16,8-8-1 15,7-4 9-15,3-4-7 16,0-1-3-16,6-2 4 16,0-2-12-16,3-1-16 15,6-1-1-15,7 2 9 16,5 3 2-16,3 5 4 15,1 5-2-15,1 7 2 16,-6 5 0-16,-3 4 1 16,-5 0 2-16,-7 1 3 15,-5 3-4-15,-8-2 9 0,-6 1-5 16,-5 0 2 0,-8-1-6-16,-2 2-3 0,-2-4-81 15,1 0-107-15,5 0-119 16,2-2-231-16</inkml:trace>
  <inkml:trace contextRef="#ctx0" brushRef="#br0" timeOffset="114597.35">25125 10708 775 0,'-13'5'613'0,"7"-4"-579"16,2-2 80-16,4-2-12 15,3 1-77-15,13 0-24 16,17-4 10-16,18-1-5 16,20-3-2-16,20-5-4 15,12-2-4-15,3 0-64 16,-2-3-123-16,-10 2-101 15,-13 2-256-15</inkml:trace>
  <inkml:trace contextRef="#ctx0" brushRef="#br0" timeOffset="115207.52">25583 11115 1372 0,'12'-22'146'0,"-4"-4"-71"16,-2 1 53-16,-6 2-34 15,1 9-51-15,-1 6-43 0,0 5-9 16,0 6-21 0,0 8 29-16,0 7 1 0,0 7 2 15,2 5-2-15,1 4 0 16,3-2 0-16,1-3-3 16,8-6 3-16,3-3 2 15,9-7 2-15,7-6 0 16,8-7-4-16,-2-6 1 15,1-5 2-15,-7-6 8 16,-4-4 13-16,-8-3 42 16,-7-1-7-16,-2 0-3 15,-4-2-56-15,-4 4 0 0,1 4 0 16,-5 4 0-16,1 7 0 16,-2 5 0-16,0 3 0 15,0 2 0 1,0 3 0-16,-2 6 0 0,2 9 0 15,-1 7 0-15,-2 8 0 16,0 3 0-16,1 2 0 16,-1-3 0-16,0-1 0 15,2-5 0-15,1-7 0 16,0-6 0-16,1-6 0 16,2-5-111-16,0-4-79 15,5-2-5-15,4-5-200 16</inkml:trace>
  <inkml:trace contextRef="#ctx0" brushRef="#br0" timeOffset="115507.69">26620 10533 1243 0,'6'-22'132'16,"-4"3"33"-16,-4-3 18 16,-4 2-24-16,2 5-52 15,2 1-49-15,2 5-58 16,0 4 0-16,2 3 0 0,-1 7 0 16,10 4 0-16,4 11 0 15,10 8 0-15,5 9 0 16,3 7 0-16,1 0 0 15,-3-2-23-15,-4-4-106 16,-2-6-59-16,-2-10-75 16,-5-5-130-16</inkml:trace>
  <inkml:trace contextRef="#ctx0" brushRef="#br0" timeOffset="115730.22">26864 10481 306 0,'0'-24'987'0,"1"4"-793"16,-1 8 6-16,-1 4-55 16,-1 3-117-16,-1 8-26 15,-5 8 5-15,-8 10 40 16,-8 13-28-16,-11 10-12 16,-7 10-6-16,0-2-2 15,7-4-1-15,7-9-8 16,12-7-106-16,11-11-65 15,8-6-64-15,8-4-181 16</inkml:trace>
  <inkml:trace contextRef="#ctx0" brushRef="#br0" timeOffset="116022.95">27356 10393 1305 0,'0'-10'220'0,"0"-2"-86"16,0 4 101-16,0 1-96 15,0-6-125-15,0 6-14 16,0 2 0-16,0 4 0 16,0 2 0-16,1 5 0 15,-1 4 0-15,4 6 0 16,1 5 0-16,0 7 0 15,-1 0 0-15,1 2 0 16,-1 1 0-16,-1 1-108 0,0 0-138 16,4-4-64-16,1-4-152 15</inkml:trace>
  <inkml:trace contextRef="#ctx0" brushRef="#br0" timeOffset="116406.39">27692 10449 1268 0,'11'-30'192'0,"-6"1"35"16,-5 0-33-16,-3 7-89 15,1 7-44-15,-2 4-61 16,3 8 0-16,-1 4 0 0,-1 10 0 16,-3 9 0-16,-2 9 0 15,-3 10 0-15,0 4 0 16,2 0-5-16,5-6-20 15,4-7 0-15,4-8 1 16,10-7 24-16,8-7 3 16,6-5-3-16,7-6 0 15,1-6 8-15,-2-5 3 16,-6-3 11-16,-7-2 13 16,-7-2-35-16,-8 0 0 15,-6 0 0-15,-6-2 0 16,-8 0 0-16,-4 2 0 15,-3 5 0-15,2 3 0 0,1 7 0 16,5 6 0 0,2 6-123-16,4 4-102 0,5 1-80 15,8 2-50-15</inkml:trace>
  <inkml:trace contextRef="#ctx0" brushRef="#br0" timeOffset="116773.04">28212 10340 381 0,'16'-11'958'0,"-5"-3"-765"15,-6 1 12-15,-5 1-37 0,-3 3-102 16,0 3-23 0,-1 4-43-16,0 4-10 0,-8 7 1 15,-1 11 3-15,-11 7 0 16,-1 12 1-16,-1 4-1 15,10 0-4-15,7-5-8 16,9-8 3-16,9-6 7 16,6-9 8-16,10-7 5 15,8-6 0-15,7-6-4 16,3-7-1-16,1-8 2 16,-3-3 8-16,-5-5 10 15,-9-1 49-15,-10-1-55 16,-10 0-14-16,-10-1 0 15,-9-1 0-15,-9 0 0 16,-8 3 0-16,-7 4 0 0,-3 7-91 16,-6 9-249-16,-6 9-383 15</inkml:trace>
  <inkml:trace contextRef="#ctx0" brushRef="#br0" timeOffset="117350.27">23830 13536 1019 0,'6'-7'246'16,"-1"0"-95"-16,-4-3-37 16,2 3-64-16,2 2-42 15,4 0-8-15,0 0-12 16,8 5-20-16,5 5-156 15,7 2-158-15</inkml:trace>
  <inkml:trace contextRef="#ctx0" brushRef="#br0" timeOffset="117509.17">23838 13739 450 0,'-19'16'864'0,"8"-6"-808"15,8-7 180-15,4-8-30 16,10-5-159-16,8 1-19 15,8 0-17-15,11 1-11 16,3 1-9-16,5 5-102 0,-2 2-119 16,-1 1-271-16</inkml:trace>
  <inkml:trace contextRef="#ctx0" brushRef="#br0" timeOffset="120570.91">25179 13545 443 0,'-3'-1'784'16,"-1"-2"-767"0,-1-3 108-16,-1 0-27 0,2 2-46 15,2 1-34-15,2 0-8 16,3 2 4-16,2-2-2 15,7-1-11-15,10-2 1 16,9-1-2-16,7-1 2 16,5 0 3-16,-6 1 0 15,-7 2 1-15,-11 1 4 16,-8 0-1-16,-7 4 9 16,-2 0-10-16,-4 3-8 15,1 2-5-15,1 5 5 16,-2 7 4-16,1 8 2 0,-1 9 11 15,-2 7 0 1,1 9 0-16,-3 3 13 0,2-3-20 16,-1 0-2-1,-1-5-4-15,1-6-4 0,-1-5 0 16,1-4-1-16,0-4-4 16,1-2-125-16,-1-6-137 15,2-4-186-15</inkml:trace>
  <inkml:trace contextRef="#ctx0" brushRef="#br0" timeOffset="120722.97">25231 13834 936 0,'6'-4'340'0,"3"0"-328"16,0 0 54-16,3-3-22 15,11 0-36-15,12-1-8 16,13 3-6-16,10-1-111 15,6 2-260-15</inkml:trace>
  <inkml:trace contextRef="#ctx0" brushRef="#br0" timeOffset="121105.78">25919 13509 1145 0,'1'-4'176'0,"-2"0"-143"16,-3 1 64-16,-5 2-25 0,-3 8-56 15,-9 7-9-15,-58 55-3 16,65-52-1-16,7-1 1 16,1-2-4-16,4-1-1 15,-6 12 1-15,8-2 3 16,4-4 7-16,6 0 4 15,4-1 23-15,7-3 2 16,2 2-9-16,4-2-10 16,1-3-1-16,-2 1-3 15,-3-2-9-15,-4 1-5 16,-4-1 0-16,-8 0-2 16,-1-1 3-16,-4 3-1 0,-8-1 2 15,-2 3-2-15,-5 0-2 16,-8 0-11-16,-7 1-145 15,-5 0-94-15,-5-4-207 16</inkml:trace>
  <inkml:trace contextRef="#ctx0" brushRef="#br0" timeOffset="121264.13">25658 13704 1134 0,'25'-36'91'0,"2"3"54"15,1 3-29-15,4 8-87 16,7 4-29-16,7 4-2 0,6 2-57 16,11 7-179-16,4 0-381 15</inkml:trace>
  <inkml:trace contextRef="#ctx0" brushRef="#br0" timeOffset="121638.1">26652 13489 866 0,'8'-16'476'0,"-2"1"-346"15,-2-4 66-15,-4 2-25 16,-2 4-85-16,0 5-50 15,2 4-27-15,-1 4-9 16,1 4-13-16,-2 3 4 16,-2 8 9-16,-3 7 2 15,-2 6-1-15,-5 7 2 16,-2 7 0-16,1-1 1 16,-3 3-1-16,-1 1-2 15,2-1 1-15,-2-3-2 16,2-3 0-16,-3-4 0 15,3-6-1-15,-2-1-14 0,1-4-213 16,1-4-96 0,-2-3-377-16</inkml:trace>
  <inkml:trace contextRef="#ctx0" brushRef="#br0" timeOffset="121960.19">26325 13565 1182 0,'3'-3'170'0,"-2"-1"16"16,-2-1 13 0,-1 2-38-16,2-1-106 0,0 4-29 15,-1-1-6-15,1 1-14 16,-2 1-6-16,2-1-1 15,0 0-1-15,0 0 2 16,0 0 1-16,0 0 2 16,0 0 4-16,0 0 15 15,0-1-10-15,2 0-12 16,-2-1 0-16,0 2 0 16,0-1 0-16,1 1 0 15,-1 0-8-15,2 1-152 16,1 2-138-16,6 4-54 15</inkml:trace>
  <inkml:trace contextRef="#ctx0" brushRef="#br0" timeOffset="122299.76">27041 13948 1366 0,'5'2'129'0,"-1"-1"-127"15,-4-1 86 1,-1-1-15-16,1 2-70 0,-2 1-3 16,2-1-2-16,-1 2 0 15,1-2 2-15,-2 2 13 16,1 0 29-16,1 1 25 15,-2-4 27-15,2 0-1 16,2 0-12-16,-4-4-81 16,4 3 0-16,-2-2 0 15,-2-2 0-15,1 1 0 16,-3-1 0-16,1-2-190 16,-4 0-397-16</inkml:trace>
  <inkml:trace contextRef="#ctx0" brushRef="#br0" timeOffset="142394.53">24634 13128 845 0,'10'-26'220'16,"-4"-4"-16"-16,-5-2-27 15,-2-2-32-15,-1 0-33 16,-1 2 7-16,0 3-26 16,-2 5-5-16,4 8-44 0,-2 6-44 15,1 6 0-15,2 4 0 16,0 8 0-16,0 11 0 15,2 14 0-15,-2 14 0 16,0 13 0-16,1 11 0 16,1 6 0-16,4 8 0 15,3 5 0-15,6 8 0 16,4 9 0-16,-1 6 0 16,6 2 0-16,-2 0 0 15,-1-2 0-15,-1-7 0 16,-5-13 0-16,-2-9 0 15,-4-10 0-15,0 93 0 0,-10-148 0 16,1-1 0 0,-2-1 0-16,2-2 0 0,-3 15 0 15,2-7 0-15,-1-5 0 16,1-3 0-16,-1-5 0 16,0-5 0-16,1 0 0 15,-1-3 0-15,1 0 0 16,-1-1 0-16,2-1 0 15,2 0 0-15,-2 0 0 16,1 0 0-16,2 0 0 16,1-1-7-16,0 1-36 15,8 0 40-15,10-2 0 16,15 1-5-16,16-2-2 16,14 2-3-16,15 1 8 15,12 1 5-15,12 3 4 0,9 3-3 16,14 0-1-16,9-3 0 15,12-4-6-15,12-4 5 16,6-5-3-16,2-1 1 16,-1-3 2-16,-8 4-7 15,-9 2-1-15,-14 2-6 16,-13 0-12-16,-7 3 8 16,-10-1 3-16,-11 1 6 15,-7 1 1-15,-14-1 7 16,-13 1 1-16,-13 1 1 15,-12 0-2-15,-11 1 2 16,-11 1 0-16,-4-2 2 0,-6 0 2 16,-4 0 1-16,-1 0 18 15,-1-2-5-15,0 2 1 16,0-1-4-16,2-1-14 16,-2 0 3-16,1-4 0 15,1-4-4-15,1-4 16 16,2-8-8-16,1-7 7 15,2-8 11-15,-1-13-6 16,4-9-6-16,-4-11-10 16,1-12-1-16,-2-5 0 15,2-3 0-15,1-2 1 16,-1 1 0-16,1 0 0 16,0 5-3-16,0 2-1 0,-2 2 0 15,4 5 0-15,-4 7 0 16,-1 2 0-16,0 5 0 15,-1 3 0-15,-2 9 0 16,-3 6 0-16,0 7 0 16,0 7 0-16,-3 7 0 15,0 5 0-15,1 3 0 16,-2 3 0-16,1 2 0 16,1 2 0-16,-1 1 0 15,2 2 0-15,-1 2 0 16,2 2 0-16,-1-1 0 15,1 1 0-15,-2 2 0 16,2-1 0-16,0 1 0 0,-1 0 0 16,1 0 0-16,-3 0 0 15,2 0 0-15,-4 1 0 16,-7 1 0-16,-7 1 0 16,-8-1 0-16,-9 0 0 15,-8 0 0-15,-8 0 0 16,-6-2 0-16,-9-2 0 15,-11 2 0-15,-13-1 0 16,-17 0 0-16,-21-1 0 16,-17 2 0-16,-15 0 0 15,-14 4 0-15,-7 1 0 16,-1 2 0-16,5 2 0 16,5 1 0-16,10 2 0 15,16-2 0-15,8 1 0 0,12-1-3 16,12-3 3-16,10-3 2 15,9-2-2-15,11-4-1 16,10 1 1-16,8-2 2 16,10 2-2-16,5 1 0 15,7 1 0-15,4 0 0 16,4 1 0-16,2 2 0 16,4-1 0-16,4-2 0 15,2 2 0-15,2 0 0 16,-1-3 0-16,2 0 0 15,-2 0 0-15,0-2 0 16,2 1 0-16,-4 1 0 16,4-1 0-16,4 1 0 15,5 0 0-15,5 0 0 0,5-2 0 16,2 2 0-16,1-1 0 16,1 1-3-16,2-2-5 15,-1 2-8-15,1 0-12 16,0 0 2-16,-2 0 7 15,4-1 8-15,2 1-26 16,2 0-49-16,3 0-35 16,9 0-22-16,6 0-87 15,10 0-200-15</inkml:trace>
  <inkml:trace contextRef="#ctx0" brushRef="#br0" timeOffset="145325.74">11025 10411 608 0,'3'-8'250'0,"-1"-5"-29"0,-4 4-19 16,2-4-61-16,-3 2-6 15,3 0-21-15,-3 1-2 16,0 2-18-16,3 1-20 16,-3 1-17-16,3 2-18 15,-2 3-39-15,2-1 0 16,0 2 0-16,2 0 0 15,-2 2 0-15,0-1 0 0,0 3 0 16,0 5 0 0,0 7 0-16,0 10 0 0,0 9 0 15,1 7 0-15,1 7 0 16,1 2 0-16,3 3 0 16,-1 0 0-16,1-2 0 15,-2-5 0-15,0-6 0 16,-1-10 0-16,0-10 0 15,-1-10 0-15,-2-5 0 16,0-5 0-16,0-2 0 16,-2-4 0-16,-1-6 0 15,0-7 0-15,-4-14 0 16,3-7 0-16,-2-8 0 16,1-3 0-16,5 3 0 15,0 2 0-15,0 3 0 0,0 1 0 16,5 1 0-16,-5 4 0 15,0 5 0-15,0 2 0 16,0 10 0-16,0 4 0 16,0 7 0-16,-2 4 0 15,2 4 0-15,0 3 0 16,-3 6 0-16,3 11 0 16,0 10 0-16,-3 10 0 15,0 10 0-15,3 5 0 16,-3 0 0-16,3-3 0 15,-2 0 0-15,1-8 0 16,-1-5 0-16,-2-10 0 0,4-8 0 16,-1-9 0-16,1-8 0 15,0-3 0-15,0-2 0 16,0-1 0-16,1 0 0 16,1-6 0-16,-2-5-69 15,2-10-321-15,3-4-367 16</inkml:trace>
  <inkml:trace contextRef="#ctx0" brushRef="#br0" timeOffset="147124.99">17994 10371 767 0,'3'-13'274'0,"-3"-1"-83"0,0-1 0 16,-3-1-39-16,1 4-32 16,-1-1-5-16,3 3-20 15,-1 5-35-15,1 0-26 16,0 4-20-16,0 1-14 16,0 1-1-16,0 4-12 15,0 3 13-15,0 8 2 16,0 8 4-16,3 10-1 15,0 8-3-15,0 7 2 16,4 4-1-16,-1 3-1 16,-1 0-1-16,1 1-1 15,1-2 2-15,2-5-1 16,-1-9-1-16,-1-6 1 16,-1-11 0-16,-3-9-1 15,0-7 14-15,-3-3-10 0,0-5-4 16,0-5 0-1,-4-6 0-15,1-10 0 0,-2-13 0 16,-1-10 0-16,0-8 0 16,3-3 0-16,0 0 0 15,0 3 0-15,6 4 0 16,-6 4 0-16,3 0 0 16,-1 5 0-16,-1 2 0 15,-1 3 0-15,0 8 0 16,2 4 0-16,-1 8 0 15,1 7 0-15,1 5 0 16,0 4 0-16,1 8 0 0,1 7 0 16,1 10 0-1,1 12 0-15,-1 7 0 0,0 4 0 16,0 1 0-16,-3-2 0 16,0-4 0-16,1-7 0 15,3-4 0-15,-3-5 0 16,1-7 0-16,1-6 0 15,0-6 0-15,-3-6 0 16,1-2 0-16,-1-5 0 16,0-6 0-16,-1-8 0 15,-2-8 0-15,0-13 0 16,-2-12 0-16,-1-3 0 16,0-4 0-16,3 3 0 0,2 7 0 15,-1 9 0 1,2 8 0-16,0 9 0 0,0 5 0 15,0 9 0-15,0 4 0 16,0 0 0-16,0 8 0 16,0 5 0-16,0 13 0 15,0 10 0-15,0 9 0 16,-1 9 0-16,-2 3 0 16,1-5 0-16,4-5 0 15,-1-5 0-15,1-7 0 16,1-9 0-16,1-6 0 15,2-4 0-15,-2-3-200 0,1-2-127 16,4 2-155 0</inkml:trace>
  <inkml:trace contextRef="#ctx0" brushRef="#br0" timeOffset="148557.75">10973 10496 322 0,'-2'-10'418'16,"2"-2"-210"-16,2 0-18 0,-2-1-6 15,0-1-42-15,0-2-19 16,3 1-14-16,-3 1-1 16,0 2-9-16,0 0-24 15,4 4-26-15,-8 6-42 16,4 2-7-16,0 1-10 15,0 5-6-15,0 5 16 16,0 8 4-16,0 5 0 16,4 6-3-16,-1 7 0 15,3 3 2-15,0 1 2 16,5 1-4-16,0 3-1 0,2-1 2 16,0-2-1-1,-1-1-1-15,0-4 0 0,-3-7 0 16,-3-9 1-1,-2-6 2-15,-1-8 6 0,-3-4-5 16,2-3-4-16,-2-7 0 16,0-7 0-16,-2-10 0 15,2-9 0-15,-3-8 0 16,2-8 0-16,-1 0 0 16,-1-2 0-16,2 0 0 15,-1 2 0-15,-1 1 0 16,-1 2 0-16,1 6 0 15,1 7 0-15,-1 6 0 16,3 10 0-16,-1 8 0 0,1 5 0 16,0 4 0-16,0 5 0 15,3 12 0-15,0 11 0 16,-3 12 0-16,3 10 0 16,-3 9 0-16,-5 0 0 15,-1 0 0-15,-1-5 0 16,1-7 0-16,-1-8 0 15,2-11 0-15,4-11 0 16,-1-7 0-16,2-8 0 16,0-2 0-16,0-4 0 15,0-9 0-15,-3-8 0 16,0-8 0-16,-3-14 0 16,1-9 0-16,-2-9 0 0,3-6 0 15,-1 1 0-15,1 8 0 16,1 9 0-16,1 17 0 15,1 14 0-15,1 9 0 16,-2 7 0-16,2 4 0 16,2 8 0-16,1 9 0 15,3 7 0-15,1 15 0 16,3 11-8-16,-2 8-271 16,1 9-100-16,-4 9-349 15</inkml:trace>
  <inkml:trace contextRef="#ctx0" brushRef="#br0" timeOffset="152658.04">16347 15554 1014 0,'4'-14'272'0,"-2"1"-80"15,-5-2-22-15,-3-2-16 16,-1 5-37-16,2 2-39 15,2 2-28-15,1 6-50 16,2 2 0-16,0 1 0 16,2 5 0-16,-1 5 0 15,3 8 0-15,1 6 0 0,0 11 0 16,-1 7 0-16,1 2 0 16,1 3 0-16,-2 1 0 15,5-1 0 1,0 1 0-16,0-5 0 0,-1-1 0 15,2-6 0-15,-4-8 0 16,-2-8 0-16,-1-8 0 16,-1-6 0-16,1-5 0 15,0-3-150-15,9-7-266 16,11-9-491-16</inkml:trace>
  <inkml:trace contextRef="#ctx0" brushRef="#br0" timeOffset="152951.35">16826 15837 1462 0,'0'-3'146'16,"0"2"-93"-16,-2-5 117 16,1-1-101-16,4 5-69 15,7-1-5-15,10-1 4 16,9 1 1-16,11 0-3 15,7 2 2-15,-5 1-1 16,-5 1 2-16,-9-1 5 16,-11 0 5-16,-7-1-2 15,-3 1-3-15,-4 0-2 16,-3 0 1-16,-1 0-4 0,1 0-52 16,0 0-143-16,1 1-59 15,6 1 7-15,3-1-245 16</inkml:trace>
  <inkml:trace contextRef="#ctx0" brushRef="#br0" timeOffset="154370.91">18882 14819 880 0,'7'-8'305'16,"-4"-1"-66"-16,-3 4-45 15,-1-1-33-15,-1 4-26 16,2 2-48-16,0 2-41 16,0 0-46-16,2 0 0 15,-2 3 0-15,0-3 0 0,0 3 0 16,0-3 0-1,-2 4 0-15,2 4 0 0,0 9 0 16,0 7 0-16,3 8 0 16,3 5 0-16,0 4 0 15,4-1 0-15,5 3 0 16,0 2 0-16,6-1 0 16,-1 0 0-16,0-6 0 15,0-2 0-15,-4-7 0 16,-1-5 0-16,-3-7 0 15,-3-4-47-15,-2-2-210 16,-2 1-112-16,-8 7-362 16</inkml:trace>
  <inkml:trace contextRef="#ctx0" brushRef="#br0" timeOffset="154671.6">18515 15852 1099 0,'1'-2'117'0,"1"-5"57"16,1-2-54-16,4 2-103 15,11-2-17-15,19 2 8 16,20 0 4-16,22 0 12 0,15 0-8 15,7 1 11 1,0-2-16-16,-2 0-7 0,-3-1 1 16,-4-1-5-1,-1 0-2-15,-7-1-7 0,-7 1-51 16,-18 1-110-16,-18 4-182 16</inkml:trace>
  <inkml:trace contextRef="#ctx0" brushRef="#br0" timeOffset="155837.99">19076 16369 576 0,'-3'-4'195'15,"1"-1"-62"-15,1-3 35 16,-1 2-33-16,2 0 27 15,0-2-3-15,-1-1-54 16,-1 1 16-16,1-1-9 16,-1 4-25-16,1-1-25 15,-1 4-30-15,2 0-32 16,0 2 0-16,0 2 0 16,0-1 0-16,0 5 0 15,2 3 0-15,-1 8 0 0,2 7 0 16,2 7 0-1,2 7 0-15,3 4 0 0,-1-2 0 16,2 0 0-16,1-4 0 16,-5-2 0-16,1-7 0 15,0-4 0-15,-3-5 0 16,-2-5 0-16,2-3 0 16,-2-3 0-16,0-3-62 15,1-1-133-15,6-2-130 16,5-1-319-16</inkml:trace>
  <inkml:trace contextRef="#ctx0" brushRef="#br0" timeOffset="156254.16">19590 16323 1355 0,'9'-32'133'16,"-5"-2"50"-16,-8 0 19 15,0 6-90-15,-1 7-50 16,-1 7-62-16,2 6 0 16,1 10 0-16,-6 9 0 15,-6 15 0-15,-7 12 0 16,-5 16 0-16,-3 10 0 16,6 7 0-16,9-3 0 15,11-3 0-15,10-6 0 16,11-7 0-16,9-8 0 0,5-9 0 15,2-8 0-15,0-12 0 16,-2-6 0-16,-1-9 0 16,-2-7 0-16,-4-8 0 15,-3-1 0-15,-2-7 0 16,-5 2 0-16,-6-2 0 16,-5 4 0-16,-5 2 0 15,-6 3 0-15,-5 2 0 16,-11 4 0-16,-6 2 0 15,-6 5 0-15,-1 2-44 16,-1 5-159-16,6 4-72 16,-32 33-285-16</inkml:trace>
  <inkml:trace contextRef="#ctx0" brushRef="#br0" timeOffset="157220.41">15844 15186 977 0,'4'-24'112'0,"-1"0"-16"15,-3 0 33-15,-1 6-47 16,1 3 13-16,0 3-24 16,-2 2-7-16,2 3 7 15,-4 2 9-15,1-1-10 0,0 2-6 16,0 1-15 0,0 1-18-16,2 2-18 0,1 2-13 15,-2 0-6-15,-3 7 6 16,-4 12 1-16,-10 13 8 15,-6 14 10-15,-8 14 1 16,-4 10-20-16,-1 5 0 16,7 7 0-16,4 5 0 15,11 7 0-15,16 12 0 16,19 11 0-16,22 8 0 16,23 6-7-16,25-1-113 15,23-7-37-15,21-14-32 0,11-18-223 16,9-21-342-1</inkml:trace>
  <inkml:trace contextRef="#ctx0" brushRef="#br0" timeOffset="157836.1">20781 15197 1152 0,'-3'-15'217'0,"1"-1"-69"16,-2 1-30-16,0 0 6 16,5 7-72-16,2 5-52 15,10 8 0-15,11 8 28 16,12 9 5-16,9 12-6 15,11 11-3-15,-2 11-7 16,-9 10-2-16,-12 9 0 16,-12 9-6-16,-17 4-2 15,-16 7-6-15,-15 2 3 16,-9-2-4-16,-10-9 0 16,-2-8-2-16,2-15-38 0,9-16-130 15,10-12-32-15,12-8-145 16,15-11-312-16</inkml:trace>
  <inkml:trace contextRef="#ctx0" brushRef="#br0" timeOffset="158622.1">22085 15699 963 0,'-5'-20'218'16,"-1"-3"27"-16,-7-1-61 15,-2 3-37-15,0 3-12 16,5 4-34-16,2 7-54 16,3 4-40-16,5 0-7 15,2 6 0-15,0 1 0 0,4 3 0 16,4 7 0-16,6 5 0 16,4 8 0-16,8 6 0 15,1 3 0-15,1 6 0 16,-2 0 0-16,-3 2-79 15,0-4-87-15,-2-6-51 16,-5-6-98-16,-4-8-140 16</inkml:trace>
  <inkml:trace contextRef="#ctx0" brushRef="#br0" timeOffset="158836.99">22215 15702 593 0,'4'-32'441'16,"3"4"-241"-16,-1 6 17 15,-3 9-73-15,-1 5-116 16,-2 8-28-16,0 5 0 16,-3 9 24-16,-3 7 14 15,-4 9-3-15,-2 6-18 16,-8 7-11-16,-2 0-6 16,-2 0 0-16,-1 0-2 15,2-4-109-15,7-6-133 16,10-6-161-16</inkml:trace>
  <inkml:trace contextRef="#ctx0" brushRef="#br0" timeOffset="159153.1">22638 15668 141 0,'18'-19'1226'0,"-6"-1"-1042"16,-6 2 67-16,-6 2-83 16,-1 7-91-16,-1 3-77 15,1 3 0-15,-1 5 0 16,-1 2 0-16,2 7 0 16,-4 4 0-16,2 8 0 15,0 7 0-15,-1 5 0 16,1 2 0-16,3 1 0 0,1 1 0 15,2 1 0 1,5-2 0-16,-1-5 0 0,5-6-51 16,3-7-197-16,7-3-124 15,5-4-398-15</inkml:trace>
  <inkml:trace contextRef="#ctx0" brushRef="#br0" timeOffset="159552">23017 15762 975 0,'8'-28'209'16,"-4"2"66"-16,-2 1-66 15,-4 5-37-15,-1 6-65 0,0 5-66 16,-1 7-41-16,1 4-1 16,-5 7-1-16,-2 7 2 15,-5 5 0-15,-2 7 0 16,-2 6-1-16,6-1 0 15,2 2 0-15,7 1 1 16,4-2-5-16,4-1 5 16,8-3-2-16,5-6 1 15,5-1-1-15,6-7 2 16,2-5 5-16,0-7-4 16,0-5 3-16,-2-9 1 15,-1-4 0-15,-6-4 4 0,-2-4-3 16,-5-4-5-1,-5-3 8-15,-8-2-4 0,-8 0-5 16,-8-3 0-16,-10 3-3 16,-7 2 0-16,-2 3-2 15,4 5 2-15,6 8-43 16,9 6-147-16,5 6-86 16,7 5-141-16</inkml:trace>
  <inkml:trace contextRef="#ctx0" brushRef="#br0" timeOffset="160037.22">23611 15676 774 0,'6'-10'383'16,"-3"-1"-105"-16,-5 1-84 15,-1 1-58-15,-3 2-37 16,1 3-60-16,0 1-35 16,1 4-2-16,-5 5-4 15,-5 7 2-15,-1 5 0 16,-4 10 3-16,2 8-3 0,6 1-6 15,3-1 3 1,10 1 0-16,4-6 2 0,7-6 1 16,2-5 1-16,7-4-1 15,1-6 1-15,-1-5 2 16,1-3 0-16,-3-4 2 16,-2-6 0-16,-1-2 6 15,-4-6 9-15,2-4 2 16,-6-2 10-16,-1 0-9 15,-3-5 0-15,-5 1-22 16,-5-2-1-16,-6 0 0 16,-6-2-2-16,-2 1-44 15,-2 3-36-15,3 6-88 0,5 7-118 16,5 9-402 0</inkml:trace>
  <inkml:trace contextRef="#ctx0" brushRef="#br0" timeOffset="160685.06">24481 15489 1239 0,'10'-14'106'0,"1"-4"101"15,-5-1-20-15,-3 3-48 16,0 3-38-16,-3 2-33 15,0 2-68-15,-2 4 0 16,1 2 0-16,-1 3 0 16,1 0 0-16,-1 6 0 15,-4 6 0-15,-6 9 0 16,-4 10 0-16,-7 9 0 16,-2 5 0-16,-2 0 0 15,4-3 0-15,3 0 0 16,2-5 0-16,3 0 0 0,3-1 0 15,3-1 0-15,0-1 0 16,3-5 0-16,1-3 0 16,0-6 0-16,2-9 0 15,2-4-73-15,-1-3-93 16,-3-2-20-16,-2-8-174 16,-6-4-190-16</inkml:trace>
  <inkml:trace contextRef="#ctx0" brushRef="#br0" timeOffset="160976">24224 15607 1500 0,'14'-10'118'16,"-5"-4"78"-16,-6-3-13 15,-3 1-133-15,1 0-50 16,-2 4 0-16,-1 2 0 16,2 3 0-16,-3 3 0 15,2 1 0-15,1 3 0 16,-2 2 0-16,1-2 0 16,1 0 0-16,-2 0 0 15,2 0 0-15,0 0 0 16,2 1-104-16,-1 3-176 15,4 7-149-15,8 6-673 0</inkml:trace>
  <inkml:trace contextRef="#ctx0" brushRef="#br0" timeOffset="161215.71">24998 15962 1671 0,'26'-4'111'16,"-10"-4"48"-16,-11-3-53 15,-5 5-106-15,0 3 0 16,-2 2 0-16,-1 1 0 16,0 1 0-16,2 0 0 15,-1 1 0-15,1 2 0 0,-1 2-170 16,-1 5-258-16,-1 4-553 15</inkml:trace>
  <inkml:trace contextRef="#ctx0" brushRef="#br0" timeOffset="167810.06">18929 18070 1061 0,'6'-7'193'0,"-1"-2"-111"16,-1 0 3-16,-1-1-15 16,2 3-49-16,3-1-21 0,3 3-1 15,7 1-2-15,6 1-3 16,7 3-36-16,6 3-84 16,-1 4-91-16,-1 6-209 15</inkml:trace>
  <inkml:trace contextRef="#ctx0" brushRef="#br0" timeOffset="168057.36">18999 18361 809 0,'-4'7'169'0,"4"-4"28"16,1-7 57-16,2-2-123 0,0-2-56 15,2-3-17 1,3 0-16-16,5 2-31 0,5-4-6 15,7 2 2-15,7-1-7 16,3 2 0-16,4-1 3 16,-3 2-3-16,-5 1 0 15,-7 2-2-15,-6 4 0 16,-6 2-50-16,-6 1-85 16,-5 5-119-16,-1 2-189 15</inkml:trace>
  <inkml:trace contextRef="#ctx0" brushRef="#br0" timeOffset="180317.79">10580 7067 186 0,'-5'-19'494'0,"0"1"-283"16,1-1 5-16,-1 4-27 16,2 3-26-16,1 1-10 15,1 5-21-15,-1 1-4 16,2 2-41-16,0 2-9 16,2 0-68-16,-1 1-10 15,-1 0 0-15,2 0 0 16,-2 1 0-16,0 0 0 15,0 7 0-15,0 11 0 16,3 12 0-16,-3 13 0 0,3 13 0 16,0 9 0-1,2 3 0-15,3 4 0 0,0 4 0 16,1-1 0-16,3 3 0 16,3-3 0-16,-2 0 0 15,0-4 0-15,-2-4 0 16,-3-8 0-16,-1-9 0 15,-4-10 0-15,0-12 0 16,-2-9 0-16,1-10 0 16,-2-6 0-16,1-2 0 15,-1-2 0-15,0-2 0 16,0 1 0-16,0 0 0 16,-1-1 0-16,-1-3-121 15,4-2-377-15,5-6-587 16</inkml:trace>
  <inkml:trace contextRef="#ctx0" brushRef="#br0" timeOffset="181864.69">17819 6191 435 0,'0'1'381'16,"-1"-1"-148"-16,-2-1 5 16,2-2-35-16,1 0-63 15,0 0-2-15,1 2-27 16,2-1-29-16,-2 1-6 15,-1 1-66-15,2 1-10 16,-1-1 0-16,-1 2 0 16,0 2 0-16,0 7 0 0,-1 11 0 15,-1 12 0-15,2 17 0 16,2 13 0-16,-2 10 0 16,3 7 0-1,1 3 0-15,-1 1 0 0,2 0 0 16,-2 7 0-16,-3 2 0 15,-5 2 0-15,-1 5 0 16,-1 4 0-16,-2-6 0 16,3-6 0-16,4-10 0 15,2-9 0-15,3-16 0 16,1-12 0-16,0-12 0 16,2-11 0-16,-3-9 0 15,-2-7 0-15,1-5 0 0,-2-2 0 16,1 0 0-1,-1-1 0-15,2 0 0 0,-1 1 0 16,-1-2 0-16,0 2 0 16,0 0 0-16,-1 0 0 15,1 2 0-15,0-2 0 16,-2 0 0-16,2 1 0 16,-1-1 0-16,1 0 0 15,0 0 0-15,0 0 0 16,0 0 0-16,1 0 0 15,1 0 0-15,-2-1 0 16,1 1 0-16,-1 0 0 0,2 0 0 16,-2 0 0-1,-2 0 0-15,2 1 0 0,0-1 0 16,0 1 0-16,-1-1 0 16,1 0 0-16,0 0 0 15,0 0 0-15,0 0 0 16,0 0 0-16,0 0 0 15,1-1 0-15,-1 1 0 16,0-1 0-16,2 1 0 16,-2 0 0-16,0 0 0 15,0 0 0-15,0 0 0 16,-2 0 0-16,2 0 0 16,0 0 0-16,0 0 0 15,-1 1 0-15,1-1 0 16,0 0 0-16,-2 0 0 0,4 0 0 15,-1-1-198-15,5-2-170 16,7-4-377-16</inkml:trace>
  <inkml:trace contextRef="#ctx0" brushRef="#br0" timeOffset="192072.16">25727 9007 686 0,'-14'-14'164'15,"-7"1"7"-15,-1-1-42 0,-5-2-25 16,0 5-22-16,2-2-2 16,1 4 6-1,6 0-20-15,0 1-10 0,5 2-16 16,-2 0-13-16,3 3 3 16,-4 2-18-16,-1 1-11 15,-7 6 0-15,-6 1 3 16,-9 6 3-16,-4 2-4 15,-3 4 2-15,-3 6-1 16,1 0-1-16,2 5-2 16,2 1 0-16,4 2 1 15,5 0-1-15,3 1 0 16,4 1-1-16,3 2 3 0,5 1-3 16,-1 2 2-16,3 2-2 15,-1 3 1-15,3 1 0 16,-1 4-1-16,1 4 1 15,1 1-1-15,-2 3 3 16,5 0-3-16,0 1 1 16,1-3-1-16,-2 1 1 15,2-2 0-15,-1 1 0 16,0 1 0-16,-2 0-1 16,1 4 6-16,0 5-6 15,3 9 2-15,4 3-1 16,3 5-1-16,8 0 0 15,4-2-1-15,9-10 1 16,0-5 1-16,6-6-1 0,1-5 3 16,0-4-3-16,2-3 0 15,0 0 0-15,6 1 0 16,0 1 1-16,5 2 0 16,6 2 0-16,3-2 0 15,1-3-1-15,-2-5 2 16,-4-5-2-16,-6-6 0 15,-6-6 0-15,-5-3 0 16,1-4 1-16,-3-3 4 16,7-4-3-16,3-4 4 15,9-4-5-15,6-2 1 16,1-3-2-16,0 0 1 16,-5-1-1-16,-10-1 0 0,-10 1 4 15,-7-3 0-15,0-3 4 16,2-7-8-16,7-7 2 15,9-8-4-15,101-81 3 16,-112 94-1-16,-3 0 1 16,-4 3 1-16,-1 2 0 15,15-13 5-15,-6 4 6 16,-6 3 5-16,-3-1 3 16,-3-2-16-16,2-5 1 15,2-8-2-15,3-4-1 0,3-3 6 16,1-4 6-1,3-1 4-15,-3 4 6 0,-2 2 8 16,-6-3-5-16,-1 0-28 16,-6-5 0-16,-3-3 0 15,-4-5 0-15,-2-9 0 16,0-3 0-16,1-4 0 16,3-1 0-16,-1 3 0 15,0 5 0-15,-1 5 0 16,-4 1 0-16,-2 0 0 15,-6 1 0-15,-4-3 0 16,-5-1 0-16,-1 0 0 16,-5-4 0-16,0-2 0 15,-1 2 0-15,1 2 0 16,-2 7 0-16,3 3 0 0,-3 8 0 16,-3 4 0-16,-2 1 0 15,-3 3 0-15,-5-2 0 16,-2 3 0-16,-4 0 0 15,3 5 0-15,1 5 0 16,2 3 0-16,9 6 0 16,5 4 0-16,4 5 0 15,2 3 0-15,2 3 0 16,-4 4 0-16,0 3 0 16,-4 3-47-16,2 3-156 15,2 2-68-15,6 3-251 16</inkml:trace>
  <inkml:trace contextRef="#ctx0" brushRef="#br0" timeOffset="206082.34">9518 9287 905 0,'0'-2'232'0,"0"0"6"16,-1 0-58-16,-1-1-48 15,1 0-15-15,-1-1-25 16,1 2-26-16,1 0-10 16,-2 0-27-16,2 1-29 0,0 1 0 15,2 0 0-15,-2 0 0 16,0 1 0-16,0 1 0 16,0-1 0-16,0 2 0 15,0 4 0-15,0 5 0 16,0 5 0-16,-2 9 0 15,1 5 0-15,-1 3 0 16,-1 4 0-16,-4 4 0 16,2 5 0-16,-4 3 0 15,-1 3 0-15,-2-2 0 16,3-2 0-16,0-5 0 16,2-6 0-16,4-8 0 15,0-4 0-15,3-6 0 16,1-6 0-16,1-6 0 15,-1-2 0-15,1-3 0 0,-2 0 0 16,0-2 0 0,1 1 0-16,-1-1 0 0,0-1 0 15,-1 1 0-15,2-1 0 16,-2 3 0-16,-1-6 0 16,2 3 0-16,-1-1-18 15,-1 0-146-15,1-1-189 16,2-1-231-16</inkml:trace>
  <inkml:trace contextRef="#ctx0" brushRef="#br0" timeOffset="207144.84">19651 8413 571 0,'2'-9'742'15,"-1"1"-503"-15,-2 1-3 16,-2-1-79-16,0 3-55 0,1 1-102 16,-1 3 0-1,3-1 0-15,0 2 0 0,2 2 0 16,-1-1 0-16,1-1 0 16,-1 9 0-16,1 2 0 15,-1 7 0-15,2 7 0 16,-1 9 0-16,-2 7 0 15,0 6 0-15,0 2 0 16,-2 3 0-16,2 1 0 16,0-4 0-16,0-2 0 15,2-4 0-15,0-3 0 16,-1-5 0-16,1-4 0 16,2-4 0-16,-1-7 0 15,0-5 0-15,-2-4 0 16,1-3 0-16,-1-6 0 15,1-1 0-15,-2-1 0 16,0-1 0-16,0 1 0 0,0-1 0 16,-2 0-42-16,1-1-233 15,-2-1-265-15</inkml:trace>
  <inkml:trace contextRef="#ctx0" brushRef="#br0" timeOffset="-207925.88">30699 3243 326 0,'-14'1'565'16,"1"-1"-429"-16,3-5 31 16,-2-2 22-16,6-2-6 15,2 0-50-15,-1 0 23 16,2-1-65-16,1 1-21 15,-2 1-39-15,3 2-31 16,-1 2 0-16,2 2 0 0,0-2 0 16,0 4 0-16,0-1 0 15,2 2 0-15,-2-1 0 16,0 1 0-16,1 2 0 16,2-3 0-16,-2 4 0 15,2 4 0-15,5 3 0 16,1 6 0-16,3 5 0 15,1 5 0-15,2 3 0 16,-1 2 0-16,1 1 0 16,0 1 0-16,-2-2 0 15,2-4 0-15,-3-1 0 16,-2-5 0-16,-1-8 0 0,-3-2 0 16,-1-6 0-16,-1-5 0 15,2-2 0-15,3-7 0 16,9-6 0-16,6-7 0 15,12-7 0-15,10-7 0 16,7-2 0-16,0-1 0 16,4 1 0-16,-4 4 0 15,-2 2 0-15,-6 2 0 16,-6 4-6-16,-6 5-149 16,-7 6-79-16,-5 4-82 15,-6 6-274-15</inkml:trace>
  <inkml:trace contextRef="#ctx0" brushRef="#br0" timeOffset="-207458.82">31000 3272 298 0,'2'-8'939'15,"1"-4"-834"-15,0-2 58 16,-1-4 10-16,-2 3-23 16,3 2-66-16,-2 1-11 15,1 5-34-15,-2 3-16 16,0 4-23-16,0 1-12 0,0 4-6 16,3 5 11-16,1 8 6 15,6 10 1-15,-1 7 0 16,4 10-2-16,-2 2 2 15,0 1 0-15,-4-5 3 16,3-7-3-16,-2-8 4 16,1-11 1-16,0-7 13 15,9-7-8-15,85-40-10 16,-66 24 0-16,-4-3 0 16,0-1 0-16,-2 3 0 15,29-16 0-15,-8 1 0 16,-4 3 0-16,-6 2 0 0,-8 3 0 15,-3 3 0 1,-5 1 0-16,-6 4 0 0,-6 3 0 16,-2 4-76-1,-8 3-162-15,-2 3-125 0,-8 6-103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31T04:00:22.9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7713 2641 1038 0,'10'-8'177'0,"-2"0"56"16,-5-3-16-16,-5 3-71 15,-1 1-34-15,2 0-15 16,-2 3-70-16,0-1-27 16,1 3 0-16,1 2 0 15,1 0 0-15,0 1 0 16,-2 5 0-16,-2 2 0 0,-2 6 0 15,-3 6 0-15,-2 5 0 16,-5 5 0-16,1 1 0 16,-1 2 0-16,-1-2 0 15,1-5 0-15,4-4 0 16,2-4 0-16,4-8 0 16,3-4 0-16,1-5 0 15,4-2 0-15,-2-4 0 16,1-3 0-16,2-6 0 15,0-5 0-15,2-6 0 16,3-4 0-16,0-1 0 16,7 0 0-16,0 2 0 15,0 2 0-15,1 4 0 0,-2 3 0 16,-3 6 0 0,-3 4 0-16,-5 2 0 15,0 6 0-15,-1 1 0 0,-2 1 0 16,3 4 0-16,5 4 0 15,4 4 0-15,6 3 0 16,8 7 0-16,1-1 0 16,-1 0 0-16,0-3 0 15,-3-1 0-15,-3-4 0 16,-4-3 0-16,-4-1-39 16,-3-3-126-16,-4-1-75 15,-4-2-84-15,-4-1-376 16</inkml:trace>
  <inkml:trace contextRef="#ctx0" brushRef="#br0" timeOffset="945.09">7764 2688 1123 0,'1'-11'250'0,"1"0"19"16,-2 0-77-16,-2 4-103 15,1 3-20-15,-1 3-35 16,2 1-22-16,2 1-12 16,-4 3-12-16,4-2-8 0,-1 3 15 15,2 4 5-15,2 4 0 16,2 5 4-16,-1 7 4 16,3 6 6-16,0 9-5 15,-2 5 2-15,-2 4-11 16,-1 5 0-16,-1 0 0 15,0 2 0-15,-1 2 0 16,-2 3 0-16,0 5 0 16,-2 5 0-16,-2 12 0 15,-2 10 0-15,-4 8 0 16,-1 9 0-16,-3 12 0 16,1 5 0-16,1 1 0 15,3 3 0-15,5 1 0 16,11-4 0-16,1 1 0 15,5 0 0-15,5 0 0 0,1 1 0 16,-1 1 0-16,2-4 0 16,-2 0 0-16,1-1 0 15,0-1 0-15,-2 4 0 16,-1 0 0-16,-2 0 0 16,0 5 0-16,-3-1 0 15,1-7 0-15,0 2 0 16,-2-4 0-16,1-2 0 15,8 6 0-15,-3 1 0 16,4 1 0-16,1 4 0 16,1 0 0-16,-2-3 0 15,-1 1 0-15,1-1 0 0,-3 2 0 16,1 3 0-16,-3 0 0 16,3 1 0-16,-3 1 0 15,1-2 0-15,-2-1 0 16,2 2 0-16,-4 2 0 15,-1 7 0-15,0 1 0 16,-6 4 0-16,3 4 0 16,-5-4 0-16,1 0 0 15,2-3 0-15,0 3 0 16,3 0 0-16,0 1 0 16,1 2 0-16,-1 4 0 15,-1-2 0-15,-4 2 0 16,-2 7 0-16,-2-2 0 15,-3 4 0-15,-2-4 0 16,4-4 0-16,2-11 0 0,5-5 0 16,6-7 0-16,6-2 0 15,4 0 0-15,4-3 0 16,-3 4 0-16,-1-6 0 16,-3-5 0-16,-3-5 0 15,1-11 0-15,-5-10 0 16,-2-11 0-16,1-12 0 15,-2-10 0-15,-2-12 0 16,-1-14-6-16,-2-10-107 16,-2-9-37-16,-1-11 18 15,-1-8-154-15,2-9-734 16</inkml:trace>
  <inkml:trace contextRef="#ctx0" brushRef="#br0" timeOffset="1866.02">7679 13232 382 0,'-9'1'471'0,"-5"-1"-321"15,1-1 22-15,-1-1-22 16,1 1-41-16,4 0-8 15,6 0-34-15,0 1-26 16,6 0-20-16,0-2-21 16,3 2-16-16,9 3 16 15,9-1 3-15,14 2 2 0,12 3 0 16,14 2-4-16,10 1 0 16,13 1 4-16,13 1-4 15,19-2 5-15,20-3-6 16,25-4 8-16,21-3 8 15,20-3-7-15,26-4-1 16,18-2-2-16,22-1 0 16,11 4 11-16,14-1 2 15,10 6-15-15,6 5 3 16,10 5 3-16,12 3-4 16,11 3-3-16,11 1-3 15,16 1 3-15,14-3-3 16,14-4 0-16,6-3 4 0,10-3-4 15,4-4 0-15,-1 1 8 16,-3 0-8-16,-3 1 0 16,-4 2 2-16,2-1 0 15,3-2-2-15,6-1 0 16,10-1-1-16,7-6 1 16,7-1 0-16,0-2 3 15,-5 1-3-15,-10-2 0 16,-15 4 0-16,-19-4 0 15,-23 4 4-15,-22 1-4 16,-24 0-1-16,-21-3 1 16,-21 1 6-16,-10-4-3 15,-13-2-3-15,-12-3-4 16,-11-4 4-16,-13-4 3 0,-23-4 1 16,-16 1 1-16,-22-3-5 15,-25 1-1-15,-23 4 0 16,-17 1 1-16,-20 3-3 15,-18 4 3-15,-15 3 1 16,-14 3 7-16,-13 1-8 16,-12 1-16-16,-5 0-22 15,-8 2-15-15,-2-4-16 16,-8 3-30-16,-5-3-36 16,-13 2-41-16,-10 2-64 15,-12 0-284-15</inkml:trace>
  <inkml:trace contextRef="#ctx0" brushRef="#br0" timeOffset="4230.71">10070 12522 557 0,'24'5'179'0,"-4"-2"-70"16,3 2-54-16,1-1 32 15,3 1-44-15,6 1 8 0,4 0-17 16,8-1 8-1,3 0 0-15,4-4 19 0,7-4 14 16,9-1-21 0,8-6-6-16,10-1-16 0,13-7-15 15,14-3 2-15,13-8-6 16,17-5-2-16,12-5 5 16,12-5 5-16,9-3 0 15,4 1-6-15,1-4 6 16,2 1-7-16,2-2-7 15,-1-2 0-15,4-2-5 16,3-2-2-16,2-2-2 16,-2-3 2-16,1-2 1 15,-9-3 3-15,-8-4-3 0,-5-3 3 16,-3-2-4-16,-7-1-1 16,-1-4 1-16,-1-2 0 15,-2-6 0-15,-10-4 4 16,-3-6-2-16,-10-3 2 15,-6-7 2-15,-12-7 17 16,-7-3-12-16,-9 1-10 16,-2-2-1-16,-1 2 0 15,-2-1-4-15,5-1 3 16,6-3 0-16,1-1 1 16,1-6 4-16,-1-7-4 15,0 2 2-15,-1-2 1 16,-1-1-3-16,-4 2-3 0,0-1 0 15,2-2 2-15,0-7 1 16,1-5-1-16,2-1 4 16,1 1 0-16,-6 1-3 15,-5 5 1-15,-7 4 0 16,-5 4-1-16,-3 0 2 16,-3-1-1-16,0 2-2 15,3 4-1-15,0 1 2 16,4 3 6-16,1 4-3 15,5 3 0-15,1 2-1 16,1 1 4-16,1 1 15 16,-2 7 8-16,-5 5-2 0,-7 5-12 15,0 7-9 1,-4 6-3-16,1 6-3 0,0 2 0 16,5 4-3-16,3 3 1 15,5 5 0-15,3 6 1 16,-1 7 1-16,-4 12 0 15,-8 11-1-15,-15 11-2 16,-11 11-5-16,-6 11 4 16,-5 6-1-16,5 7 4 15,5 5 1-15,3 0 0 16,3 6 0-16,1 4-5 16,1 3 2-16,-2 8 3 15,-1 5-3-15,-4 7-2 0,0 4 5 16,-3 3 2-1,1 5-2-15,3 4 0 0,7 4 1 16,7 1 3-16,6 5 3 16,5 7 4-16,0 3-1 15,0 4 0-15,-1 6-2 16,-2 4-4-16,-5 1 1 16,0 5-3-16,-2 2 1 15,0 2 1-15,3 5-4 16,-2 3-3-16,3 2 3 15,-6 1 0-15,0 1 1 16,-1 0 0-16,-2-4-1 0,-1-1 4 16,4 2-2-1,-3 0 0-15,2 5 0 0,-2 0-1 16,1 3 3-16,1-1-3 16,-3 4 0-16,-4-3-1 15,1 0 2-15,0 0 0 16,1-3-2-16,6 2 0 15,5-6-3-15,5 0 3 16,5-5-2-16,2-3 2 16,3-10 0-16,2-5 1 15,0-6 1-15,-2-3-3 16,-2-5 2-16,-6 1 2 16,-1 2-3-16,-7 4 3 15,0-3-3-15,0-2 1 16,1-3-1-16,1-8 0 0,6-8 0 15,-1-7 3-15,0-5-3 16,-3-6-3-16,-2-4 2 16,-7-3 0-16,-5-1 1 15,-7-2 0-15,-6-1-1 16,-7-5 3-16,-1 3-2 16,-4-8 3-16,-1-3-2 15,-5-4 0-15,-2-9 1 16,-7-3 1-16,-3-5-1 15,-4-2 2-15,-1-1-1 16,1 0-3-16,0-3 1 16,-1 1 3-16,2-1-2 0,-3 0 0 15,3-1-1 1,2 1 1-16,5-2-1 0,3 1-1 16,5-1 1-16,-2 1-1 15,1 0 0-15,-5 0 0 16,0-1 3-16,-5 2-3 15,-6 0 0-15,-2-2 0 16,-5 2 0-16,-5 0 0 16,2 0-1-16,0 2 1 15,8-2 2-15,59-2 0 16,-57 1 1-16,5-2-2 16,-3 1-1-16,0 1 3 15,9-1-2-15,-3-1 1 0,-7 2 4 16,-8-1 0-1,-3 2 0-15,-3 0 3 0,-1 2-6 16,-1-2-3-16,-1 1-1 16,2 0-2-16,-1-1-4 15,2 0 3-15,-1 0 3 16,2 0-11-16,-2 2-107 16,1 0-117-16,0 3-167 15</inkml:trace>
  <inkml:trace contextRef="#ctx0" brushRef="#br1" timeOffset="17326.84">2878 15502 857 0,'13'-2'252'0,"-7"-4"-10"15,-6 1-43-15,-3 0-59 16,3 4-17-16,-3-2-24 16,3 3-39-16,0-2-20 15,0 2-6-15,0 2-33 16,0-2-1-16,3 0 0 16,-3 0 0-16,3 3 0 15,3 3 0-15,6 6 0 16,6 5 0-16,9 7 0 0,7 6 0 15,5 2 0 1,4 3 0-16,-4-2-21 0,-6-5-58 16,-8-4-66-16,-7-6-64 15,-8-4-113-15,-4-4-343 16</inkml:trace>
  <inkml:trace contextRef="#ctx0" brushRef="#br1" timeOffset="17627.82">3236 15449 1239 0,'-3'-18'206'0,"-5"5"-17"16,2 3 3-16,-1 6-116 16,4 4-61-16,-2 1-15 15,1 6-5-15,-2 4 5 16,-6 6 9-16,-3 7-2 15,0 3-3-15,-3 4-4 16,-3 1-2-16,1 0 0 16,0-2-2-16,-2 2-10 15,1-3-51-15,4-2-20 16,3-5 24-16,3-4-9 16,8-6-20-16,0-6-41 15,3-5-22-15,6-5-94 0,0-6-188 16</inkml:trace>
  <inkml:trace contextRef="#ctx0" brushRef="#br1" timeOffset="17873.93">3027 15583 759 0,'0'-26'211'15,"0"2"-26"-15,3 0 30 16,-3 3-33-16,0 1-70 16,0 3 19-16,0 3-15 15,0 4-42-15,0 5-32 16,0 2-42-16,-3 4-2 15,3 5-20-15,3 6 22 16,4 7 2-16,2 8 0 16,2 8-1-16,3 5-1 15,0 1 1-15,4-3-3 16,-3-3-23-16,-2-4-67 0,-2-6-70 16,-4-3-14-16,-4-5-82 15,-6-4-131-15</inkml:trace>
  <inkml:trace contextRef="#ctx0" brushRef="#br1" timeOffset="18030.4">2939 15695 956 0,'-6'-11'227'16,"1"2"-24"-16,2 0 19 16,0 0-101-16,3 6-92 15,6-1-23-15,9 3-6 16,18-2 3-16,13 0-3 0,14 2-87 15,9-1-146 1,-1 1-324-16</inkml:trace>
  <inkml:trace contextRef="#ctx0" brushRef="#br1" timeOffset="18589.86">3301 15251 1043 0,'5'-35'132'15,"-8"1"51"-15,-5-1 5 16,-9 2-68-16,-3 3-18 15,1 7-15-15,-5 1-17 16,0 7-44-16,-2 5-10 16,-8 7-16-16,-3 7 0 15,-8 9 5-15,-7 10-5 16,-2 10 0-16,-3 10 3 16,1 11 2-16,4 8 0 15,4 5-1-15,9 5-4 0,11 3 2 16,16 0 3-1,12-2-5-15,12-1 3 0,12-5-1 16,12-7 0-16,8-9 2 16,11-12 1-16,8-11-3 15,10-16 0-15,6-12-2 16,5-12-4-16,-5-11 4 16,-12-8 5-16,-15-6-1 15,-13-6 2-15,-11-3-2 16,-10-3 3-16,-12-5 2 15,-9-1-9-15,-10-6 0 16,-11-1 0-16,-13-2 0 16,-11 0 0-16,-12 6-4 15,2 9-52-15,0 10-63 16,9 13-92-16,11 12-195 0</inkml:trace>
  <inkml:trace contextRef="#ctx0" brushRef="#br1" timeOffset="19639.84">5271 15407 1050 0,'-2'-23'182'0,"-2"3"39"15,-4-3-32-15,-2 2-29 16,2 3-30-16,2 4-45 16,2 5-55-16,2 3-30 15,1 5 0-15,-1 5-1 16,4 9 1-16,-1 11 1 16,1 8-1-16,1 12 0 15,0 8 0-15,-2 5 0 16,1-1 0-16,1-2 0 15,0-5 0-15,0-7 0 0,4-10 0 16,1-12 0-16,-4-9 0 16,1-7 0-16,-2-8 0 15,-2-7 0-15,1-12 0 16,-2-10 0-16,-2-12 0 16,-5-140 0-16,8 151 0 15,1 1 0-15,2 7 0 16,1 1 0-16,3-22 0 15,0 10 0-15,-2 11 0 16,0 8 0-16,-3 6 0 16,0 4 0-16,-2 5 0 15,2 3 0-15,2 8 0 16,7 9 0-16,7 11 0 16,5 11 0-16,4 7 0 0,1 7 0 15,1-3 0-15,-2-3 0 16,2-2 0-16,-2-10 0 15,-4-6 0-15,1-10 0 16,-8-6 0-16,-2-9 0 16,-2-8 0-16,2-9 0 15,2-8 0-15,-1-9 0 16,-1-8 0-16,-5-1 0 16,-2-2 0-16,-5 2 0 15,-2 4 0-15,1 7 0 16,-2 7 0-16,1 6 0 0,2 3 0 15,-1 7 0-15,-1 5 0 16,6 5 0-16,1 8 0 16,6 8 0-16,2 11 0 15,2 8 0-15,-2 5 0 16,-4 5 0-16,1-4 0 16,1-3 0-16,1-8 0 15,1-8-161-15,8-7-165 16,3-8-260-16</inkml:trace>
  <inkml:trace contextRef="#ctx0" brushRef="#br1" timeOffset="20005.73">6191 15620 1160 0,'11'0'5'16,"2"2"28"-16,1 1 51 15,0 1-33-15,3 1-25 16,5 1 10-16,-3-3-2 16,-2-1 12-16,2-7-10 15,-4-2-18-15,2-6-8 16,-4-3-5-16,2-2-2 16,-6-4 0-16,2 1 3 15,-10 0-1-15,-4 3 11 16,-3 2 25-16,-5 5 2 15,-3 0 5-15,0 6-24 0,1 2-4 16,1 5-16-16,1 4-4 16,1 6 0-16,1 7 2 15,3 7 0-15,-2 7-2 16,3 5 0-16,2 0-4 16,1-2-61-16,5-7-48 15,6-4-60-15,6-11-191 16</inkml:trace>
  <inkml:trace contextRef="#ctx0" brushRef="#br1" timeOffset="20606.62">6842 15665 1005 0,'-2'-15'156'16,"-2"1"54"-16,-7 1-59 15,-1 1-64-15,-1 1-23 16,-2 2 1-16,0 2-1 16,6 3-32-16,-3 3-32 15,5 3-3-15,-1 4-5 16,1 6 4-16,1 1 3 16,-2 4 1-16,1 4 1 15,-2 2-1-15,0-1 1 16,3-1-1-16,3-5 2 0,3-4 3 15,0-5 5-15,6-4 11 16,5-6-3-16,2-4-1 16,2-5 0-16,4-6 8 15,2-7-11-15,-1-5 0 16,-3-7-1-16,0-6-3 16,2-9-5-16,-7-2-5 15,-5-6 11-15,-7-2 21 16,-7 3-19-16,-5 4-13 15,-4 5 0-15,4 6 0 16,1 5 0-16,3 4 0 16,2 10 0-16,4 6 0 15,2 9 0-15,-3 6 0 0,8 11 0 16,1 7 0-16,2 11 0 16,3 8 0-16,1 14 0 15,0 6 0-15,-2 9 0 16,2 4 0-16,-3 0 0 15,6-3 0-15,0-6 0 16,0-9 0-16,3-9 0 16,-5-7 0-16,2-3 0 15,-6-8 0-15,4-6 0 16,-4-2-78-16,0-8-172 16,6 0-117-16,5-5-769 15</inkml:trace>
  <inkml:trace contextRef="#ctx0" brushRef="#br1" timeOffset="20908.98">7301 15554 561 0,'6'-22'783'16,"-1"2"-651"-16,-7-1 55 15,1 3 3-15,-2 3-82 16,0 6-22-16,0 1-86 16,1 5 0-16,2 3 0 15,0 3 0-15,2 3 0 16,1 4 0-16,1 5 0 0,5 1 0 16,0 5 0-1,0 2 0-15,0 1 0 0,0 0 0 16,-2-3 0-16,-1-3-122 15,-1-4-122-15,-2-4-74 16,1-3-266-16</inkml:trace>
  <inkml:trace contextRef="#ctx0" brushRef="#br1" timeOffset="21052.57">7346 15431 1029 0,'1'-33'270'16,"-1"0"-68"-16,-1 4-38 0,-3 5-118 15,1 7-46-15,-2 6-4 16,5 9-122-16,0 8-94 16,5 6-347-16</inkml:trace>
  <inkml:trace contextRef="#ctx0" brushRef="#br1" timeOffset="21588.33">7706 15502 1280 0,'6'-9'180'0,"-2"-7"0"16,-4-4 41-16,-6 1-118 15,3 3-54-15,-3 3-15 16,0 5-34-16,3 5 0 15,-2 2 0-15,0 5 0 16,-3 6 0-16,-2 5 0 16,-5 9 0-16,1 6 0 15,-3 5 0-15,3 0 0 16,6 1 0-16,1-10 0 16,10-6 0-16,0-6 0 15,3-6 0-15,0-6 0 16,5-2 0-16,0-2 0 15,1-4 0-15,3-3 0 0,0-2 0 16,1-5 0-16,-2-2 0 16,2-4 0-16,-2-4 0 15,-5 0 0-15,3 4 0 16,-5 1 0-16,-5 7 0 16,-1 5 0-16,-1 5 0 15,0 5 0-15,3 8 0 16,2 5 0-16,5 7 0 15,2 6 0-15,6 5 0 16,-3-5 0-16,1-1 0 16,-1-7 0-16,0-5 0 15,-3-2-181-15,6-7-206 16,0-2-587-16</inkml:trace>
  <inkml:trace contextRef="#ctx0" brushRef="#br1" timeOffset="22058.09">7971 15468 837 0,'14'-24'692'0,"-3"3"-597"16,-2 2 114-16,2 2-125 16,2 8-75-16,2 5-5 15,3 5 0-15,9 6 3 16,-3 5-2-16,3 6-1 0,-5 3 7 15,-1 6 3-15,-9 2-4 16,-6 5 4-16,-6 3-12 16,-3 0-2-16,-6-3 3 15,0-6-1-15,0-10 3 16,3-7 26-16,3-10-26 16,3-9-5-16,3-5 0 15,-1-9 0-15,-1-8 0 16,4-6 0-16,6-8 0 15,1-4 0-15,6-2 0 16,2 6 0-16,2 5 0 16,0 10 0-16,2 11 0 15,-1 8 0-15,4 8 0 0,1 10 0 16,3 6 0 0,-1 7 0-16,0 8 0 0,-6 4 0 15,-5 2 0-15,-4 2 0 16,-6-3 0-16,-3-4 0 15,-2-4 0 1,-2-8 0-16,-2-5 0 0,0-6-306 16,-2-1-219-16</inkml:trace>
  <inkml:trace contextRef="#ctx0" brushRef="#br1" timeOffset="23505.4">11158 16625 821 0,'3'-12'245'16,"-6"-4"-20"-16,3 2-75 0,-5 1-2 15,2 0-38-15,0 4 3 16,2 3-3-16,-1 4-51 16,1 2-29-16,1 0-1 15,0 0-24-15,0 1-5 16,1 3-7-16,1 5 7 16,2 4 6-16,2 8-3 15,3 9-3-15,0 8 0 16,0 6 0-16,0 4 0 15,0 0 0-15,0-3 0 16,-1-2 0-16,2-8 0 16,-1-8 0-16,-2-6 0 15,-1-7 0-15,-1-7 0 16,-1-2 0-16,-2-4 0 16,-2-1 0-16,0-1 0 0,1-2 0 15,1 0-29-15,-1-3-345 16,4-5-658-16</inkml:trace>
  <inkml:trace contextRef="#ctx0" brushRef="#br1" timeOffset="24471.41">12866 16581 1195 0,'3'-18'195'0,"0"0"25"15,-14-29-6-15,10 46-52 16,1 1-101-16,-3 1-61 16,3-1 0-16,-1 2 0 15,1 2 0-15,0 4 0 16,1 10 0-16,2 4 0 16,1 10 0-16,4 4 0 15,0 1 0-15,2 2 0 16,0-5 0-16,1-1 0 15,-1-3 0-15,-2-3 0 0,-1-4 0 16,-2-4 0-16,-4-3 0 16,2-2 0-16,-3-1 0 15,2-3-14-15,2-1-264 16,-1 0-107-16,3-4-597 16</inkml:trace>
  <inkml:trace contextRef="#ctx0" brushRef="#br1" timeOffset="25170.75">15234 16475 851 0,'6'-20'274'0,"1"-2"-96"16,1 0-17-16,0-1-50 15,5 2-50-15,6 3-33 16,2 5-12-16,7 6-9 15,-1 10-2-15,-3 10-1 16,-7 9 2-16,-7 11-6 16,-7 7 0-16,-8 4 0 15,-7 3 2-15,-3-4-2 0,-2-6 0 16,1-10 0 0,5-10 4-16,5-9-2 0,4-6 3 15,2-2 10-15,3-2-1 16,2 0-10-16,5-2-4 15,7 1 0-15,12-2 7 16,9 3 6-16,6-1 17 16,3 6 0-16,-3 2-1 15,-8 6-14-15,-6 3 3 16,-8 6-3-16,-11 3 9 16,-10 5 3-16,-8 2 2 15,-14 1-8-15,-7-2-14 16,-7 0-3-16,1-6-4 15,3-7-2-15,5-4-18 0,11-6-155 16,7-4-101-16,9-6-408 16</inkml:trace>
  <inkml:trace contextRef="#ctx0" brushRef="#br1" timeOffset="26003.79">17649 16409 1002 0,'26'-10'48'0,"5"-6"110"16,5-1-35-16,1 1-68 15,5 2-16-15,-5 3-8 16,-7 1-15-16,-5 4-2 16,-7 2 5-16,-3 1-15 15,-7 2-1-15,-5 1 1 16,-2 0 1-16,-1 0 3 15,-1 1-1-15,-2 1 1 16,-2-1-7-16,-3 0 6 16,-8 0-6-16,-11 4 1 15,-8 0 3-15,-7-2 0 0,-6 4-5 16,6 2 1 0,6 2-1-16,6 4 0 0,7 6-2 15,3 4 2-15,5 5 2 16,2 2 4-16,6 0-2 15,4-3 1-15,4-5 4 16,5-6 2-16,3-7 24 16,7-7 25-16,8-5-7 15,6-7-20-15,6-3-4 16,4-3-2-16,0 0-6 16,-4 4-17-16,-3 4-3 15,-3 6-1-15,0 6-3 16,-5 5 3-16,-2 9-5 15,-4 2 2-15,-5 5 3 0,-7 6 1 16,-7 1 5-16,-11 5 0 16,-4-4 4-16,-10-1-1 15,-2-4-4-15,-3-7-5 16,4-6 0-16,3-5-7 16,11-9-113-16,8-4-6 15,10-3-263-15,11-7-114 16</inkml:trace>
  <inkml:trace contextRef="#ctx0" brushRef="#br1" timeOffset="26519.8">19747 16220 1127 0,'18'-5'243'16,"-8"-4"-34"-16,-4 0 22 16,-6-4-66-16,0 3-93 15,-1 1-72-15,-1 5 0 16,-1 3 0-16,-1 2 0 0,-4 6 0 15,-8 9 0-15,-2 11 0 16,-7 8 0-16,-2 14 0 16,1 8 0-16,7 5 0 15,7-2 0-15,11 0 0 16,8-7 0-16,11-6 0 16,12-6 0-16,7-9 0 15,7-8 0-15,3-8 0 16,2-9 0-16,-4-9 0 15,-6-5 0-15,-5-5 0 16,-8-5 0-16,-7-2 0 16,-8 2 0-16,-7-1 0 15,-7 1 0-15,-5 0 0 0,-8 2 0 16,-11 0 0 0,-14 4 0-16,-9 3 0 0,-5 2 0 15,3 5 0-15,7 5 0 16,12 1-194-16,12 5-169 15,14 1-247-15</inkml:trace>
  <inkml:trace contextRef="#ctx0" brushRef="#br1" timeOffset="32756.44">5315 16134 600 0,'-8'2'180'16,"-6"-2"-65"-16,1 0 12 15,-4 0 1-15,-4 2-44 16,3 0-17-16,-1 1 10 16,4-1-23-16,0 3-19 15,3-4-13-15,5 2-4 16,-1 0-4-16,5-2-5 0,0 2-2 16,2 1-6-16,-1 3 1 15,1-2 1-15,1 2 0 16,0 3 1-16,3 0-3 15,3 1 5-15,3-1-4 16,10-2 10-16,11-1 2 16,15-7-4-16,16-3-1 15,18-1-3-15,15-4-4 16,5 1 1-16,2 1-3 16,-1 3 0-16,-2 0 0 15,-1 2 1-15,2 0-1 16,2-2 1-16,8-3 1 15,6-5 2-15,3-1-3 0,6-3 1 16,1 1-2 0,-6 0-3-16,-5 1 3 0,-4 3 0 15,-8 2 0-15,-5-1 0 16,1 1 0-16,-3-1 0 16,1-5 1-16,1 0-2 15,0 1 2-15,0 1-1 16,-6 0 0-16,-6 5-2 15,-10 2-1-15,-10 2 3 16,-6 0-1-16,-6 0 0 16,-1-1 2-16,3 0-1 15,5-6 1-15,10-3-2 0,7-1 1 16,3-3 0-16,2 0 2 16,-6 1-2-16,-7 4-2 15,-8 2 2-15,-9 2 0 16,-8 2 0-16,-3 2 0 15,-2 0 2-15,6 0-1 16,4-1-1-16,5 1 0 16,-1 0 0-16,0-1-3 15,-4 3 0-15,-9 1 2 16,-10-1 1-16,-11 2-4 16,-8 0 1-16,-8 2-3 15,-3-2 5-15,-3 0-23 16,-2 1-104-16,-5 1-258 0</inkml:trace>
  <inkml:trace contextRef="#ctx0" brushRef="#br1" timeOffset="34854">15607 16017 736 0,'-3'-15'200'0,"-3"3"-16"15,1-2-77-15,-2 1-5 16,-1 2-12-16,2 2-7 16,-1 0-31-16,0 2-2 15,-4 0-12-15,3 0 5 0,-3 1-1 16,-1 0-4-16,-1 2-13 16,0 0-9-16,3 2-7 15,-5 1-6-15,-2 2 1 16,-2 2-2-16,-5 3-1 15,-2 3 14-15,-6 1 6 16,-1 0 12-16,-2 0-3 16,-3 3-6-16,-1 0-8 15,1 1-8-15,2 2-4 16,2 4-2-16,-1 3 1 16,1 8-2-16,-2 6-1 15,-2 4 2-15,0 4-2 16,2 3 0-16,2-1 4 0,1 2-4 15,5 3 1-15,5 2-2 16,8 2 1-16,4 2 0 16,8 2 1-16,7 0-1 15,6 2 0-15,5 2 0 16,6 1 0-16,3-1 0 16,4 2-2-16,4-4 1 15,5 1 2-15,96 108 1 16,-103-149-1-16,0-2 0 15,2 0 1-15,0-1 0 16,29 20 0-16,-1-3-1 16,-4-3-1-16,-9-5 1 0,-4-5 3 15,-4-8 2 1,-4-9 2-16,8-7 5 0,8-11-8 16,14-6-5-16,11-9-4 15,11-6 2-15,7-3-2 16,-1-4-2-16,-8 1 4 15,-10-1 2-15,-16-5 2 16,-14 1 2-16,-9-3-1 16,-9-3 0-16,-3-5-2 15,-3-1 1-15,-5-5-2 16,-4 1 2-16,-5-1 1 16,-5 1 2-16,-5 7 0 15,-9 0-5-15,-6 6 0 0,-6 1 0 16,-4 1 0-1,-3 1 0-15,-4-1 0 0,-1 2 0 16,2-1 0-16,0-1 0 16,2 2 0-16,4 4 0 15,3 1 0-15,1-1 0 16,0 6 0-16,1 0 0 16,-2 4 0-16,-3 1 0 15,-2 3 0-15,0 3 0 16,-3 2 0-16,-1 3 0 15,1 5 0-15,-1 0 0 16,-2 5 0-16,-6 4 0 16,-4 6 0-16,-8 1 0 15,-2 7-88-15,2 3-120 0,5 4-126 16,6 7-335-16</inkml:trace>
  <inkml:trace contextRef="#ctx0" brushRef="#br1" timeOffset="41180.97">22937 14476 685 0,'1'-4'158'15,"-2"-4"8"-15,-1 1 0 0,-1-3 17 16,1 3-31-16,-2 0-13 16,3 2-13-16,-1 3-28 15,1-1-12-15,-1 1-9 16,2 1-66-16,0-1-11 15,-1-2 0-15,1 1 0 16,-2 0 0-16,2 1 0 16,0 0 0-16,2 2 0 15,-2 0 0-15,0 0 0 16,0 2 0-16,0-1 0 16,0 0 0-16,1 1 0 15,-1 2 0-15,2 5 0 16,2 5 0-16,2 8 0 0,2 9 0 15,1 8 0-15,0 0 0 16,2 2 0-16,-1-2 0 16,0 0 0-16,0-5 0 15,1 2 0-15,-4-4 0 16,2 1 0-16,-4-7 0 16,-2-3 0-16,0-7 0 15,-2-5 0-15,-1-5 0 16,2-6 0-16,-1-2 0 15,-1 0 0-15,-1-4 0 16,-11-2-26-16,-12 1-346 16,-11 1-265-16</inkml:trace>
  <inkml:trace contextRef="#ctx0" brushRef="#br1" timeOffset="41997.3">25227 14315 1038 0,'-11'-15'229'0,"4"-5"-29"15,-3-4-65-15,4-2-58 16,2 7-16-16,4 3-6 16,2 4-36-16,3 8-19 15,8 4 0-15,8 7 8 16,9 7-2-16,6 7 4 0,4 9-4 15,-9 8 3-15,-10 5-7 16,-9 4-1-16,-12 2 3 16,-10 0-1-16,-7-1 2 15,-7-7 0-15,-3-3 16 16,2-10 29-16,4-9-8 16,5-9-13-16,8-5-13 15,5-5-16-15,5 0-11 16,5 0 10-16,11 0 1 15,10 2 5-15,5 0-5 16,6 0 1-16,1 0 0 16,-5 1 0-16,-5-3 1 0,-8 1 0 15,-3-1-2-15,-5 0 0 16,-5 2-1-16,1-2-53 16,-4 0-134-16,2 1-141 15,3-2-255-15</inkml:trace>
  <inkml:trace contextRef="#ctx0" brushRef="#br1" timeOffset="42511.4">26716 14170 1193 0,'12'-20'108'0,"0"-5"85"15,2-4-66-15,6 2-75 16,13 1-11-16,13 4 6 15,9 9-3-15,5 6-19 16,-2 9-21-16,-10 10-1 0,-12 9 0 16,-9 9 2-1,-10 6 0-15,-8 7 6 0,-10 5 7 16,-15 0 2-16,-10 0-3 16,-13-7 19-16,-2-2 4 15,-1-8-13-15,9-10-27 16,9-8-9-16,18-4 9 15,20-5 17-15,24-3-1 16,18-2-12-16,15-2-4 16,16-4 0-16,-4 0 0 15,-17 0 0-15,-19 2 0 16,-18 1 0-16,-20 3 0 16,-14-1 0-16,-6 5 0 15,-9 1-59-15,-4 2-202 16,-4 3-184-16</inkml:trace>
  <inkml:trace contextRef="#ctx0" brushRef="#br1" timeOffset="43412.08">29397 14045 333 0,'-12'-9'740'16,"1"-2"-599"-16,-2-2 33 0,3-4-34 16,2 2-48-16,2-2-27 15,2 1-18-15,4 1 8 16,5 2-34-16,8-1-21 16,7 3-5-16,13 3 5 15,9 2 0-15,9 6-3 16,-2 8-2-16,-1 7 1 15,-12 9 3-15,-11 7 1 16,-11 9 1-16,-14 5 1 16,-13 3 7-16,-12-2-6 15,-11-1 5-15,-6-9-2 16,-4-8-6-16,9-6 6 16,7-8-5-16,12-7 1 15,12-3 4-15,8-2-6 16,5-2-17-16,13 0 13 15,9-1 2-15,10-2-2 16,9 2 5-16,7 1-1 0,-4 3 1 16,-3 2 2-16,-10 4 3 15,-8 2-4-15,-11 3-1 16,-9 5 14-16,-10 3 3 16,-10 3 16-16,-10 4 1 15,-10 1-13-15,-6-1-12 16,-3-3-7-16,5-6-3 15,7-8-32-15,9-5-187 16,15-6-172-16</inkml:trace>
  <inkml:trace contextRef="#ctx0" brushRef="#br1" timeOffset="44097.16">31792 13806 1269 0,'-4'-24'124'0,"1"-1"15"15,-1-2 17-15,-1 1-4 16,4 8-59-16,-1 4-35 16,1 7-14-16,1 5-34 15,-3 2-10-15,0 1-9 16,-3 10-6-16,-4 10 15 15,-8 10 4-15,-3 13-3 16,-6 10 4-16,2 0-5 16,7-3-7-16,9-4 4 15,10-8 3-15,11-8 0 0,5-5 0 16,0-6 2-16,0-6 2 16,2-6-1-16,-4-4 1 15,3-4 8-15,3-4-12 16,2-6-3-16,0-4 3 15,3-3 3-15,-3-1-2 16,-4-2-1-16,-3 5 0 16,-6 2 0-16,-4 5 0 15,-1 3 0-15,-5 5-16 16,2 5 7-16,-2 4 9 16,3 9 13-16,-1 9-1 15,-1 10-12-15,1 4 0 16,-2 4 0-16,-2-1 0 15,2-3 0-15,0-5 0 16,2-4 0-16,-4-9 0 0,2-5 0 16,0-5 0-16,-1-3 0 15,-1-6 0-15,4-1-119 16,1 0-189-16,0-3-426 16</inkml:trace>
  <inkml:trace contextRef="#ctx0" brushRef="#br1" timeOffset="45476.52">32804 13682 1073 0,'0'-13'115'16,"0"2"62"-16,0 0-16 15,-1 1-78-15,1 3-5 0,1 0-23 16,1 2-15-1,0 1-18-15,1 0-14 0,-2 2-7 16,-1 1 5-16,0-1-4 16,0 2 0-16,-3 0 4 15,2 2-6-15,-3-1-1 16,-2 4-8-16,-6 5 9 16,-8 7 1-16,-7 4-1 15,-3 9-2-15,-1 3 2 16,8-2-6-16,10-1 1 15,8 0 5-15,10-5 2 16,10-1 9-16,9 1 7 16,7-2 11-16,3-1-9 15,6 1-1-15,-2-2 5 0,-2 2-12 16,-4-1-6-16,-2 0 6 16,-6-1-5-16,-7 0-1 15,-6-3-2-15,-3 0 1 16,-7-1 1-16,-1-2-2 15,-3 0-2-15,0 1 5 16,-4-4-5-16,-5 3 3 16,-5-3-5-16,-3-1-37 15,-7-2-71-15,-1-2-42 16,-1-6-14-16,3-1-54 16,4-7-211-16</inkml:trace>
  <inkml:trace contextRef="#ctx0" brushRef="#br1" timeOffset="45710">32728 13653 854 0,'28'-29'222'0,"8"8"-12"16,9 3-66-16,9 6-33 15,7 7-20-15,11 1-24 16,-1 4-31-16,-7 0-15 15,-13 0-10-15,-14 0-4 16,-15 0-4-16,-12 0-3 16,-12 0-12-16,-6 1-30 0,-8 3-45 15,-6 2-75 1,-9 2-134-16,-4 2-384 0</inkml:trace>
  <inkml:trace contextRef="#ctx0" brushRef="#br1" timeOffset="49390.32">26510 14198 676 0,'-3'-7'188'16,"0"-2"-4"-16,1-4-62 15,2-3 0-15,0-1-28 16,0 0-8-16,0-4-4 15,0 0-23-15,0-5 5 16,0 1-17-16,2-3 25 16,1-2-19-16,3 1 1 15,3-4-30-15,3-1 8 0,1-1 7 16,5 0-12-16,0-3-9 16,3 1-14-16,1 0-4 15,1 2 0-15,-1 4 0 16,2 4 0-16,0 2 0 15,-2 4 0-15,5 4 0 16,1 1 0-16,4 5 0 16,1 2 0-16,1 2 0 15,2 5 0-15,-1 0 0 16,1 4 0-16,2 4 0 0,0 0 0 16,7 2 0-1,-2 4 0-15,3 1 0 16,-2-2 0-16,-4 0 0 0,-1 1 0 15,-5 0 0 1,-3 1 0-16,1 4 0 0,-1 3 0 16,0 3 0-16,2 7 0 15,-1 5 0-15,-1 0 0 16,-3 5 0-16,-2 3 0 16,-5-1 0-16,-4 3 0 15,-1 0 0-15,-3 2 0 16,-3-1 0-16,-2 2 0 15,-1 0 0-15,-4 0 0 16,0-1 0-16,-3-1 0 16,-1 0 0-16,-1-4 0 15,-1-2 0-15,2-3 0 0,-5-7 0 16,3 0 0-16,0-3 0 16,-2-2 0-16,1-4 0 15,-1-1 0-15,-1-2 0 16,-1-2 0-16,4-3 0 15,-1-2 0-15,-1-1 0 16,2-3 0-16,0 0 0 16,0 2 0-16,-4-2 0 15,2 0 0-15,-2 3 0 16,1-2 0-16,-2 0 0 16,1 1 0-16,-1-2 0 15,4-2 0-15,1 0 0 0,0-2 0 16,1-2 0-1,2-1 0-15,0 1 0 0,-1-1 0 16,1 0 0-16,0 0 0 16,0 0 0-16,-2 0 0 15,2 0 0-15,0 0 0 16,0 0 0-16,0 0 0 16,2 0 0-16,-2-1 0 15,0 1 0-15,0 0 0 16,0 0 0-16,0 0 0 15,0 0 0-15,0 0 0 16,0 0 0-16,0 0 0 0,-2 0 0 16,4 0 0-1,-4 0 0-15,2 0 0 0,0 0 0 16,0 0 0-16,0 1 0 16,0-2 0-16,0 1 0 15,2 0 0-15,-2 0 0 16,0 1 0-16,0-1 0 15,0 0 0-15,0 2 0 16,0-2 0-16,0 0 0 16,0 0 0-16,0 0 0 15,0-2 0-15,-2 2 0 16,4 0 0-16,-2 0 0 16,-2 0 0-16,4-1 0 15,-2 1 0-15,0 0 0 16,0 0 0-16,1 0 0 0,-1 1 0 15,-1-1 0-15,1 0 0 16,0 2 0-16,0-2 0 16,-2 0 0-16,2 0 0 15,0 0 0-15,0 0 0 16,0 0 0-16,2 0 0 16,-2 0 0-16,0 0 0 15,0 1 0-15,0-1 0 16,0 2 0-16,0-2 0 15,0 0 0-15,0-2 0 16,0 2 0-16,0 0 0 16,0 0 0-16,0-1 0 0,0 2 0 15,0-1 0-15,0 2 0 16,0-2 0-16,0 0 0 16,0-2 0-16,0 4 0 15,1-4 0-15,-1 2 0 16,0 0 0-16,0 2 0 15,0-4 0-15,0 1 0 16,0 1 0-16,0 1 0 16,0-1 0-16,0 0 0 15,0 0 0-15,0 2 0 16,2-2 0-16,-2-2 0 16,0 2 0-16,0 0 0 15,0 0 0-15,-2-1 0 0,4 2 0 16,-4 1 0-16,4-4 0 15,-4 2 0-15,4 0 0 16,-2 2 0-16,0-4 0 16,0 2 0-16,0 0 0 15,0 0 0-15,0 0 0 16,0 0 0-16,1 0 0 16,-2 0 0-16,1 0 0 15,0 0 0-15,-2-1 0 16,2 1 0-16,0 0 0 15,0 0 0-15,0 0 0 16,2 0 0-16,-2 0 0 0,0 0 0 16,1 0 0-1,-1 0 0-15,0 0 0 0,0 0 0 16,0 0 0-16,-1 0 0 16,2 0 0-16,-2 0 0 15,1 0 0-15,0 0 0 16,0 0 0-16,0 0 0 15,0 0 0-15,1-2 0 16,-1 2 0-16,2 0 0 16,-2 0 0-16,0 0 0 15,-2 2 0-15,2-2 0 16,0 0 0-16,0 0 0 16,0 0 0-16,0 0 0 15,0 0 0-15,0 0 0 16,0 0 0-16,-1 0 0 0,1 0 0 15,0 0 0-15,-2 0 0 16,2 0 0-16,0 0 0 16,0 0 0-16,0 0 0 15,0 0 0-15,0 0 0 16,2 0 0-16,-2 0 0 16,1 0 0-16,2-2 0 15,-1 2 0-15,-2 0-41 16,1 2-154-16,2-1-51 15,-1 1-173-15</inkml:trace>
  <inkml:trace contextRef="#ctx0" brushRef="#br1" timeOffset="50257.49">27738 14774 1027 0,'3'-8'198'0,"-3"-1"-1"16,0 3-51-16,-3 3-72 15,1 3-42-15,-2 2-15 16,1-1-7-16,-3 5 15 16,-5 3 3-16,-6 3 5 15,-6 3-17-15,-7 1-4 16,-5 2 11-16,-3-1 0 0,-2-1 8 16,-5-3 8-1,-3-4-12-15,-1-7-3 16,1-3 10-16,1-3-12 0,0-5-13 15,-2-5-9-15,-1-2 0 16,-4-4 0-16,-3-5 0 16,0-2 0-16,2-2 0 15,7-3 0-15,7-1 0 16,5-1 0-16,8 0 0 16,4 1 0-16,4 3 0 15,2-1 0-15,5 2 0 16,-3 3 0-16,2-1 0 15,-2 0 0-15,-1 0 0 16,2-1 0-16,5-2 0 16,5-5 0-16,11-4 0 0,14-4 0 15,5-2 0 1,12-2 0-16,4 2 0 0,-1 4 0 16,-1 4 0-16,-1 4-102 15,3 5-256-15,8 6-328 16</inkml:trace>
  <inkml:trace contextRef="#ctx0" brushRef="#br1" timeOffset="51095.63">28754 14229 744 0,'15'-34'127'0,"2"-8"30"15,-3-8-22-15,-1-5-33 16,-2-3-41-16,-2-6 10 16,3 1 12-16,0-2 10 15,5 2-29-15,5 5 4 16,7 6-21-16,13 4-10 16,12 9-10-16,16 3 6 15,9 9 7-15,12 2 11 0,6 10-28 16,4 7-13-16,1 9-6 15,1 10 2-15,-3 12 1 16,-2 15-4-16,-8 12 0 16,-13 13-3-16,-9 10 1 15,-15 9-2-15,-15 8 2 16,-16 3-2-16,-15 1 2 16,-13 0-2-16,-7-1 2 15,-9 0-3-15,-5-2 3 16,-5-2-1-16,1-3 0 15,1-6 1-15,-1-8-1 16,1-10 0-16,-1-10 1 16,-7-11 12-16,-6-11 14 15,-9-10-18-15,-13-5-9 0,-11-8 0 16,-12-6 0-16,-11-6 0 16,-9-7 0-16,-3-13 0 15,-6-9 0-15,2-11 0 16,7-8 0-16,9-8 0 15,18-7 0-15,16-7 0 16,27-6 0-16,27-7 0 16,24-6 0-16,23-6 0 15,17 2 0-15,11 3 0 16,1 8 0-16,-2 12-166 16,-2 18-309-16</inkml:trace>
  <inkml:trace contextRef="#ctx0" brushRef="#br1" timeOffset="53890.55">27593 15369 1025 0,'-12'-3'63'15,"2"-1"132"1,-1-3-40-16,-2 1-38 0,-1-2-19 16,-1 1-16-16,-4 3-10 15,-3 1-17-15,0 2-6 16,-1 4-20-16,-4 1-11 16,-1 2 1-16,1 2 6 15,0 0-3-15,7-2 1 16,4-2-23-16,6-1 0 15,1 1 0-15,3-4 0 16,0 3 0-16,-2 0 0 16,4-2 0-16,-2 2 0 15,6-1 0-15,7 1 0 0,14 1 0 16,25-1 0-16,26-2 0 16,31-4 0-16,27-5 0 15,25-4 0-15,27-3 0 16,23-3 0-16,30 2 0 15,27-3 0-15,15-1 0 16,8 2 0-16,-3 2 0 16,-14-1 0-16,-23 0 0 15,-38 3 0-15,-41-2 0 16,-51 0 0-16,-44 5 0 16,-38 2 0-16,-21 3 0 15,-12 3 0-15,-7 3 0 16,-12 4-12-16,-13 5-255 15,-14 3-142-15</inkml:trace>
  <inkml:trace contextRef="#ctx0" brushRef="#br1" timeOffset="54755.52">28446 15982 1006 0,'0'-17'138'0,"3"-1"9"15,-1-2 21-15,-2 0-23 0,1 6-75 16,1 2-12-16,2 4-16 16,4 4-42-16,8 3 1 15,12 3 4-15,8 7-2 16,3 3 3-16,0 8-4 15,-7 7 0-15,-12 5 9 16,-14 7 6-16,-15 7 1 16,-13 4-3-16,-14 3-4 15,-12 2 3-15,-132 107-12 16,159-146 3-16,9-3-5 16,6-5-4-16,5-1 4 15,-1 10 1-15,26-8 21 16,26-5-9-16,25-5-7 15,21-6 5-15,9-5 6 0,0-2 5 16,-11 0 2-16,-15-1 13 16,-16 2-25-16,-18 2-12 15,-16 1 0-15,-12 5 0 16,-13 4 0-16,-7 1 0 16,-1 0 0-16,-3 1 0 15,-4 2-22-15,-8-1-237 16,-7 5-187-16</inkml:trace>
  <inkml:trace contextRef="#ctx0" brushRef="#br1" timeOffset="55494.41">28312 14198 807 0,'-4'-15'216'0,"-4"-2"-38"16,1-1-43-16,-7 2-3 15,4 2-33-15,-1 1-18 16,1 5-15-16,1 1 11 16,4 4-19-16,1 0-39 15,2 5 2-15,1 1-13 16,1 2 5-16,-4 6 27 16,-1 7-9-16,-1 6-10 15,0 6 3-15,2 4-3 16,2 3-21-16,4 2 0 15,2 1 0-15,4 1 0 0,1 2 0 16,4 1 0-16,-1-2 0 16,1-2 0-16,-2-6 0 15,-4-7 0-15,0-6 0 16,-2-8-1-16,-2-5-105 16,-1-3-68-16,-1 0-51 15,-1-3-82-15,-6-2-152 16</inkml:trace>
  <inkml:trace contextRef="#ctx0" brushRef="#br1" timeOffset="55698.05">28014 14496 1058 0,'1'-7'121'16,"7"-1"5"-16,7-5-27 15,15 2-35-15,16-1-13 16,13 3-33-16,10 0-12 15,3 5-6-15,-9-1 0 16,-17 5-3-16,-17 0-2 16,-13 0-27-16,-9 2-96 15,-11 1-19-15,-1 2-177 16</inkml:trace>
  <inkml:trace contextRef="#ctx0" brushRef="#br1" timeOffset="98029.12">2957 1120 617 0,'-3'4'628'16,"-2"-2"-391"-16,2-4-12 15,0-2-42-15,-4 1-54 0,7-1-101 16,-3 3-28-16,3-1 0 16,0 1 0-16,0 2 0 15,0 1 0-15,3-1 0 16,-3 1 0-16,7 2 0 15,-1 1 0-15,3 5 0 16,3 1 0-16,6 6 0 16,4-1 0-16,5 3 0 15,3 5 0-15,1 2 0 16,2 5 0-16,-3-1 0 16,-4 1 0-16,-3-1 0 15,-5-7 0-15,-3-3 0 16,-2-6-27-16,-5-2-158 0,-2-4-65 15,-3 2-87 1,0-2-161-16</inkml:trace>
  <inkml:trace contextRef="#ctx0" brushRef="#br1" timeOffset="98300.86">3303 1230 643 0,'0'-33'212'0,"3"6"21"16,-3 1-22-16,0 6-54 15,3 5-2-15,-3 5-29 16,0 6-24-16,-3 3-37 16,0 2-20-16,1 1-40 15,-1 3-1-15,2 5-4 0,-2 4 23 16,-2 8-13-16,-2 10-2 16,-5 7-3-16,-2 5-2 15,-3 2-1-15,-3 1-2 16,2-4-1-16,1-6-12 15,3-8-101-15,3-9-59 16,3-8-38-16,5-7-113 16,3-7-373-16</inkml:trace>
  <inkml:trace contextRef="#ctx0" brushRef="#br1" timeOffset="98518.12">3137 1155 1306 0,'-3'-15'205'0,"-3"3"2"16,2 4-55 0,1 3-144-16,0 7-8 0,6 7-5 15,-3 10 5-15,3 10 6 16,1 9-6-16,2 7 1 16,-6 5-1-16,5-2 0 15,-1-5 0-15,-2-5-77 16,1-7-107-16,-2-7-72 15,-1-7-220-15</inkml:trace>
  <inkml:trace contextRef="#ctx0" brushRef="#br1" timeOffset="98663.16">2994 1434 1210 0,'12'-2'37'15,"1"-2"140"-15,8-5-109 0,7 2-39 16,13-3-19-16,8 0-10 15,0 3-3-15,2 3-212 16,-3 1-273-16</inkml:trace>
  <inkml:trace contextRef="#ctx0" brushRef="#br1" timeOffset="99149.46">3327 869 1176 0,'-26'-28'171'0,"-5"1"74"16,0 2-83-16,-1 5-23 16,1 4-53-16,3 5-18 15,-2 5-68-15,0 4 0 16,0 7 0-16,-1 9 0 15,-5 16 0-15,-1 15 0 16,-2 17 0-16,-1 17 0 16,5 11 0-16,7 11 0 15,11 3 0-15,10 2 0 16,11-6 0-16,13-8 0 16,19-15 0-16,22-18 0 0,15-20 0 15,9-19-4-15,8-19 3 16,-1-18 1-16,-4-14 5 15,-10-14-5-15,-11-10 0 16,-9-10 0-16,-12-9 0 16,-17-5 0-16,-13-4 0 15,-16-3 0-15,-13 0 0 16,-14 11 0-16,-9 5 0 16,-4 18 0-16,-3 12 0 15,4 16 0-15,3 8 0 0,8 7 0 16,14 4-155-1,10 6-395-15</inkml:trace>
  <inkml:trace contextRef="#ctx0" brushRef="#br1" timeOffset="100332.17">4760 1155 436 0,'6'-18'906'0,"-4"-2"-691"16,-7 0 45-16,-3 1-93 16,-3 3-104-16,5 5-63 15,1 2 0-15,2 6 0 16,2-1 0-16,1 6 0 0,0 0 0 15,1 0 0-15,1 1 0 16,-1 4 0-16,2 6 0 16,-1 8 0-16,4 11 0 15,0 11 0-15,4 7 0 16,-1 10 0-16,2 3 0 16,2-1 0-16,1-6 0 15,-2-10 0-15,-2-9 0 16,-1-14 0-16,-1-11 0 15,-5-4 0-15,-2-5 0 16,-1-3 0-16,0-3 0 16,-1-4 0-16,-2-6 0 15,-5-13 0-15,5-14 0 16,-5-10 0-16,4-11 0 0,-2-3 0 16,3 2 0-16,2 2 0 15,1 5 0-15,0 4 0 16,-2 2 0-16,1 2 0 15,1 7 0-15,-2 4 0 16,1 4 0-16,2 8 0 16,-1 6 0-16,0 7 0 15,0 4 0-15,0 7 0 16,-1 3 0-16,2 3 0 16,2 5 0-16,3 7 0 15,6 9 0-15,5 10 0 16,5 7 0-16,2 9 0 15,2 4 0-15,1 0 0 0,-1 2 0 16,1 1 0 0,-5-1 0-16,0-7 0 0,-5-5 0 15,-4-9 0-15,-2-13 0 16,-5-10 0-16,-2-9 0 16,-1-6 0-16,0-6 0 15,0-9 0-15,3-11 0 16,3-13 0-16,6-13 0 15,34-145 0-15,-39 162 0 16,-2 8 0-16,-2 0 0 16,0 5 0-16,7-22 0 15,-4 8 0-15,-1 9 0 16,-2 6 0-16,-3 9 0 0,-3 3 0 16,4 5 0-16,-4 2 0 15,0 4 0-15,-4-1 0 16,4 3 0-16,0 2 0 15,4 3 0-15,4 6 0 16,2 6 0-16,6 9 0 16,3 8 0-16,0 5 0 15,0 8 0-15,-2 3 0 16,-3 5 0-16,-3 0 0 16,-5 1 0-16,2-2 0 15,-3-6 0-15,-2-9 0 16,0-7 0-16,-1-10 0 0,1-9 0 15,-2-7 0-15,2-4 0 16,-1-6 0-16,1-1 0 16,-2-1 0-16,4-1-208 15,2-4-204-15,11-2-542 16</inkml:trace>
  <inkml:trace contextRef="#ctx0" brushRef="#br1" timeOffset="100749.18">5885 1271 1528 0,'0'-18'63'16,"-4"2"106"-16,-5 0 17 15,-6 5-103-15,6 4-65 16,0 3-18-16,-3 6 0 15,0 6 0-15,-4 6 0 16,5 12 0-16,-1 5 0 16,2 6 0-16,7 5-4 15,3-3 4-15,5-3-6 16,5-6 5-16,2-7-25 16,0-9 25-16,9-7 1 15,-2-10 2-15,-1-7 15 0,-2-5-10 16,-2-3 5-1,-1-6-12-15,-7-2 0 0,-4-1 0 16,-5 1 0-16,-9-1 0 16,3 3 0-16,-3 4 0 15,-1 5 0-15,2 5 0 16,8 4 0-16,0 5 0 16,3 2-163-16,3 4-79 15,0 0-256-15</inkml:trace>
  <inkml:trace contextRef="#ctx0" brushRef="#br1" timeOffset="101348.75">6278 1327 1288 0,'13'-12'336'0,"-4"-1"-202"16,-8-1 77-16,-8 3-133 15,1 3-78-15,-3 1 0 16,0 2 0-16,-1 4 0 16,1 2 0-16,-2 5 0 15,-5 5 0-15,2 7 0 16,-5 7 0-16,-3 10 0 16,1 2 0-16,-3 8 0 15,5-4 0-15,2-2 0 16,4-7-21-16,10-8 0 0,6-11 14 15,3-6 7 1,7-10 10-16,4-8-4 0,5-8-6 16,6-10 10-16,5-12-9 15,2-11 5-15,-4-7 5 16,-1-4-6-16,-8-4-5 16,-7 1 0-16,-6 1 0 15,-9 1 0-15,-3 2 0 16,-6 1 0-16,0 5 0 15,0-1 0-15,0 5 0 16,3 7 0-16,2 5 0 16,1 12 0-16,1 10 0 15,1 10 0-15,1 8 0 16,0 6 0-16,1 8 0 16,4 8 0-16,2 9 0 0,2 11 0 15,-3 11 0-15,0 10 0 16,0 5 0-16,0 1 0 15,1 1 0-15,2-6 0 16,5-5 0-16,7-8 0 16,1-6 0-16,5-4 0 15,1-7 0-15,5-6 0 16,1-4-312-16,2-8-255 16</inkml:trace>
  <inkml:trace contextRef="#ctx0" brushRef="#br1" timeOffset="101732.06">6696 1241 783 0,'8'5'727'16,"-2"-1"-723"-16,0-3 2 16,-1 1 39-16,1-1-21 15,9 1 0-15,0-2-10 16,7-5-4-16,8-5-4 15,1-7-4-15,2-2 9 16,0-6 7-16,-6-1 55 16,-7-2 19-16,-6 1-20 15,-8-1-5-15,-6-1-19 16,-4 2-27-16,-4 4-21 0,-3 1 0 16,0 9 0-1,-1 2 0-15,-3 10 0 0,0 8 0 16,-12 11 0-16,-3 14 0 15,-4 12 0-15,1 13 0 16,6 2 0-16,15-5 0 16,15-8 0-16,12-14 0 15,12-11 0-15,12-9 0 16,7-9 0-16,6-6-104 16,-1-4-177-16,-5 0-233 15</inkml:trace>
  <inkml:trace contextRef="#ctx0" brushRef="#br1" timeOffset="102434.13">5075 2007 996 0,'2'-5'119'0,"-7"-1"-61"0,-8-1 85 16,-4 1-30-16,-8 3 12 15,-3 1-34-15,-4 2-21 16,1 3 20-16,1-1-46 16,8 3-22-16,7-1-22 15,6 0-3-15,5 1 3 16,7-1-10-16,7 1 10 16,11-2 13-16,28-3 8 15,26-6-8-15,35-6-8 16,33-7-5-16,35-9 0 15,28-4 0-15,15-1-1 16,8 2 1-16,-2 4 1 16,-12 4 3-16,-21 4-4 15,-21 2-3-15,-27 3 3 16,-27 4 7-16,-35 2 8 0,-29 4 8 16,-25 4-6-16,-15 1 2 15,-14 1-12-15,-2 0-1 16,-2 0 2-16,-1-2-2 15,2 0 5-15,1-2-11 16,-1 1-47-16,-4 0-99 16,-5 2-234-16,-9 2-566 15</inkml:trace>
  <inkml:trace contextRef="#ctx0" brushRef="#br1" timeOffset="114177.63">10644 16194 1082 0,'5'-17'75'15,"-2"-2"142"-15,-3-1-65 16,-5 1-50-16,4 1-10 16,-4-1-7-16,1 2-15 15,1 2-7-15,0 1 0 16,-1 0-17-16,1 2-46 0,1 4 0 16,-1 2 0-16,3 3 0 15,0 3 0-15,0 2 0 16,2-1 0-16,-1 0 0 15,-1 2 0-15,2-1 0 16,-2 1 0-16,0 1 0 16,-2 2 0-16,2 5 0 15,0 6 0-15,-1 7 0 16,-1 7 0-16,-1 5 0 16,0 5 0-16,-4 6 0 0,1 6 0 15,-2 6 0-15,-1 7 0 16,-2 2 0-1,0 1 0-15,0 1 0 0,0-1 0 16,2 0 0-16,3 2 0 16,1 0 0-16,1 2 0 15,4 2 0-15,4 2 0 16,-1-1 0-16,0-2 0 16,-1-1 0-16,1-5 0 15,0-5 0-15,-2 0 0 16,2-4 0-16,2-7 0 15,-1-4 0-15,3-6 0 16,-2-8 0-16,3-7 0 16,-2-9 0-16,-2-5 0 15,0-6 0-15,-2-4 0 0,-1-3 0 16,-1 0 0-16,0 0 0 16,0-2 0-16,0 2 0 15,-1-1 0-15,1 1 0 16,0 0 0-16,0 0 0 15,0 0 0-15,1 0 0 16,1 0 0-16,2 1 0 16,8 2 0-16,5 2 0 15,6 2 0-15,6 1 0 16,1-1 0-16,4 2 0 16,0-2 0-16,1 2 0 15,-1-3 0-15,6 1 0 16,5 1 0-16,4 1 0 15,11-6 0-15,6 1 0 0,8 0 0 16,7-4 0-16,4 0 0 16,3 0 0-16,4 0 0 15,2 0 0-15,3 0 0 16,8-4 0-16,-2 4 0 16,4-2 0-16,10-2 0 15,5 0 0-15,9-2 0 16,12-2 0-16,10-2 0 15,12 1 0-15,10-5 0 16,7-1 0-16,6-2 0 16,3 0 0-16,-3 0 0 0,1 1 0 15,0 0 0-15,-2 3 0 16,4 0 0-16,2 2 0 16,5 1 0-16,-3-1 0 15,1 1 0-15,-1 2 0 16,-4-2 0-16,-1 3 0 15,-4-3 0-15,-4 4 0 16,-6-1 0-16,-9 1 0 16,0 1 0-16,-4 1 0 15,0-3 0-15,5 0 0 16,-1-2 0-16,1 0 0 16,-3-3 0-16,-2 1 0 0,-2 0 0 15,-6 0 0 1,-4 3 0-16,-4-1 0 0,-7 3 0 15,-7-1 0-15,-6 0 0 16,-6 1 0-16,-3 0 0 16,-3 2 0-16,-2 0 0 15,-4 1 0-15,-3 0 0 16,-6 0 0-16,-9 0 0 16,-10 3 0-16,-13 0 0 15,-13 2 0-15,-11-1 0 16,-6 1 0-16,-5-1 0 15,0 2 0-15,3-3 0 16,3-3 0-16,4 0 0 16,0-2 0-16,1 0 0 15,-3 0 0-15,-8 2 0 0,-5 0 0 16,-11 1 0-16,-2 2 0 16,-6 0 0-16,1 0 0 15,4 0 0-15,9 0 0 16,12-1-7-16,10 0-15 15,8-1 1-15,2 2 5 16,-5 0 12-16,-7 2-1 16,-10 2 1-16,-8 0 3 15,-5-1 0-15,0 0 1 16,0 0 0-16,-5-2 2 0,-1-1 1 16,-6 0-3-1,-3 0 1-15,-5 0 4 16,-2 0 3-16,-1 2 6 0,2-2-5 15,-3 0 30 1,3-2-39-16,-1-2 0 0,0-6 0 16,0-4 0-16,2-7 0 15,2-3 0-15,2-10 0 16,2-5 0-16,0-7 0 16,-1-8 0-16,-2-7 0 15,-6-5 0-15,-3 0 0 16,-5-3 0-16,-4 0 0 15,3-2 0-15,1 0 0 16,0-6 0-16,5-2 0 16,3 2 0-16,3-2 0 0,1 3 0 15,4 2 0 1,1 5 0-16,0 5 0 0,-1 7 0 16,-1 3 0-16,-1 6 0 15,-2 5 0-15,-1 7 0 16,0 6 0-16,0 9 0 15,0 7 0-15,-1 4 0 16,1 6 0-16,-2 0 0 16,2 1 0-16,0 0 0 15,0 2 0-15,-1-4 0 16,1 4 0-16,1-3 0 16,-1 4 0-16,0-3 0 15,2 2 0-15,-2-2 0 16,0 1 0-16,-2 2 0 15,2 0 0-15,-1 0 0 0,1 2 0 16,-4-2 0-16,2 0 0 16,1 0 0-16,-1 0 0 15,1-2 0-15,-1 1 0 16,-3 0 0-16,-2-2 0 16,-5-1 0-16,-1 3 0 15,-7-1 0-15,-1 2 0 16,-7 2 0-16,-3 1 0 15,-11 3 0-15,-4 0 0 16,-8-2 0-16,-3 3 0 16,-7-1 0-16,-6 1 0 15,-6 0 0-15,-8 1 0 0,-7 0 0 16,-11 1 0-16,-11-2 0 16,-6 1 0-16,-8-2 0 15,-4-2 0-15,-3-1 0 16,4 0 0-16,-3-4 0 15,-2 1 0-15,-3-2 0 16,0-1 0-16,-3-2 0 16,1 0 0-16,-4 3 0 15,0-1 0-15,-1 1 0 16,1 2 0-16,0 0 0 16,1 0 0-16,-1 0 0 15,3-1 0-15,0-2 0 0,0 2 0 16,2 1 0-16,8-2 0 15,0 1 0-15,4 1 0 16,3-2 0-16,2-1 0 16,1 1 0-16,5-2 0 15,2-1 0-15,4 2 0 16,1-1 0-16,6 3 0 16,2 0 0-16,2 1 0 15,7-2 0-15,2 2 0 16,3 0 0-16,-4-2 0 15,0 2 0-15,-3 0 0 16,-1 0 0-16,5-1 0 16,-1 1 0-16,3 0 0 15,2-1 0-15,-1 1 0 0,1 1 0 16,5 0 0-16,-4 3 0 16,3 0 0-16,1 0 0 15,-2 0 0-15,3-1 0 16,3-2 0-16,3-1 0 15,7 0 0-15,6-1 0 16,4-2 0-16,4 2 0 16,3-1 0-16,-2 1 0 15,-1 2 0-15,-3-1 0 16,-1 3 0-16,0 0 0 16,1 0 0-16,3-1 0 0,4 1 0 15,0-1 0 1,4-1 0-16,0-1 0 0,2 2 0 15,0-2 0-15,0 0 0 16,2 0 0-16,4 0 0 16,1-2 0-16,3 1 0 15,3-1 0-15,2-1 0 16,0 2 0-16,1-2 0 16,-1 1 0-16,1 0 0 15,-1 1 0-15,-1-1 0 16,1 1 0-16,4 0 0 15,-2 0 0-15,4 1 0 16,0-4 0-16,5 2 0 16,3-2 0-16,3 3 0 15,2-3 0-15,2 3 0 0,1-2 0 16,1 2 0-16,1-1 0 16,2 2 0-16,-1 0 0 15,2 0 0-15,1-1 0 16,1 1 0-16,-1 0 0 15,0-1 0-15,0 2 0 16,2-1 0-16,-4 0 0 16,2 0 0-16,-1 1 0 15,1-1 0-15,-2 2 0 16,1-4 0-16,-1 1 0 16,2 1 0-16,0 0 0 15,0-1 0-15,0 1 0 0,2 0 0 16,-1 0 0-16,1-2 0 15,-2 2 0-15,1-2-6 16,-4 1-9-16,0-3 13 16,-4 1 1-16,1 0 2 15,-3-2-1-15,1-2 1 16,-2 4 0-16,-2-3-2 16,-3 0 0-16,-4 0 0 15,-8 1 1-15,-9 2 0 16,-7 0-2-16,-7 3 2 15,0 2 0-15,-1 0-1 16,8 0 2-16,1 1 1 16,0-2 0-16,2 2-2 0,0-1 1 15,-5 0 0 1,2 1 1-16,-3-2-2 0,1 4 1 16,0 0 0-16,0 0 0 15,3 2-1-15,-1 0 0 16,6 2 1-16,1 0 0 15,6 2 0-15,-1 2-1 16,1-2 0-16,2 2 2 16,-1-2-2-16,1-2 2 15,0-2 0-15,-1 0 0 16,4-3 1-16,-1-3-2 16,1 1-1-16,1-2 0 0,1-2 0 15,0 1 0-15,-1 1 0 16,-3 0 0-16,-1 0 0 15,7 1-9-15,6 3-55 16,2 0-206-16,13 5-131 16,13 4-431-16</inkml:trace>
  <inkml:trace contextRef="#ctx0" brushRef="#br1" timeOffset="117657.78">11429 2933 976 0,'5'-5'235'15,"-5"-2"-67"-15,-2-2 38 16,-4-1-71-16,3 3-4 15,0 1-37-15,2 1 8 16,1 2-102-16,1 2 0 16,-1-2 0-16,2 1 0 15,-2 1 0-15,1 0 0 16,-1-1 0-16,0 2 0 16,0 2 0-16,0-1 0 15,0 3 0-15,2 11 0 0,-1 8 0 16,2 14 0-16,3 10 0 15,3 8 0-15,0 1 0 16,2-1 0-16,2-7 0 16,-4-3 0-16,2-5 0 15,-4-5 0-15,0-8 0 16,-2-3 0-16,-1-6 0 16,-2-7 0-16,1-2 0 15,-2-6 0-15,1-2 0 16,-2-1 0-16,9-4 0 15,4-6-192-15,14-7-355 16</inkml:trace>
  <inkml:trace contextRef="#ctx0" brushRef="#br1" timeOffset="118092.53">12991 2843 1384 0,'9'-1'162'0,"-3"-2"134"0,-4 0-91 15,-2 0-205-15,3-2 0 16,-6 3 0-16,6 1 0 15,-3-1 0-15,0 1 0 16,0 2 0-16,0 1 0 16,0 1 0-16,0 7 0 15,4 8 0-15,2 13 0 16,2 14 0-16,2 11 0 16,3 8 0-16,0 1 0 15,0-4 0-15,-1-8 0 16,-3-8 0-16,0-8 0 15,-2-9 0-15,-2-8 0 16,-2-7 0-16,0-7 0 16,-2-5 0-16,-1-2 0 15,2-2 0-15,-1-5 0 0,5-4-497 16</inkml:trace>
  <inkml:trace contextRef="#ctx0" brushRef="#br1" timeOffset="118908.49">16350 2716 881 0,'-6'-17'280'0,"-1"-1"-29"15,2-3-72-15,2-1-65 16,1 1-6-16,7 0-42 16,2 0-25-16,5 0-17 15,5 2-13-15,5 3-8 16,8 3-2-16,1 7-1 16,4 9 0-16,1 10-1 0,-4 8 0 15,-6 13 1-15,-6 8 0 16,-9 8-1-16,-13 7 2 15,-10 3-2-15,-11-5 1 16,-6-8-2-16,1-8 2 16,7-16 3-16,5-11 7 15,10-7 8-15,6-7 1 16,3-2-7-16,3-3-12 16,5-6-6-16,6 0-1 15,8-2 6-15,8 1-3 16,6 3 1-16,4 10 1 15,-3 4 0-15,-2 7-1 16,-5 5 1-16,-8 4 0 16,-6 6 0-16,-8 2 2 15,-8 4 0-15,-6 3 1 0,-9 1 6 16,-11 2-2 0,-2-4 1-16,-3-3 3 0,-1-7-8 15,3-9 10-15,4-4-11 16,2-7 0-16,2-8-102 15,4-1-186-15,7-7-292 16</inkml:trace>
  <inkml:trace contextRef="#ctx0" brushRef="#br1" timeOffset="119810.09">19791 2541 967 0,'5'-14'180'0,"1"0"-80"0,-1-3 54 15,-2 4-93-15,1 3-40 16,3 3-20-16,4 0-1 15,7 1 0-15,6 2 0 16,9 1 0-16,5 1 0 16,1 2 0-16,-2-1-2 15,-8-1 1-15,-10 4 1 16,-8-2 0-16,-8 0 0 16,-8-4-8-16,-4 2-10 15,-9-4 12-15,-5-2 6 16,-6-1 3-16,-1 4 0 15,1 2-3-15,1 6-7 16,0 7 4-16,3 8 2 16,-2 11 2-16,0 5-1 15,2 10 1-15,4 0-1 0,1-1 9 16,8-1-7-16,5-8 0 16,6-5 6-16,5-8 5 15,3-7 2-15,1-5 11 16,3-6 13-16,2 1 13 15,3-4-14-15,5-2-21 16,6 2-6-16,4-2-8 16,7 4 0-16,1 2 0 15,2 5-2-15,-1 5 0 16,-5 6 3-16,-7 4-3 16,-7 2 6-16,-9 8-1 15,-9-1 19-15,-9 1 10 0,-9 3-8 16,-6-2-12-16,-7-3-8 15,-4-3-5-15,6-8 0 16,5-9-2-16,9-5-90 16,10-8-176-16,16-11-276 15</inkml:trace>
  <inkml:trace contextRef="#ctx0" brushRef="#br1" timeOffset="120306.75">22215 2136 1400 0,'14'-38'135'0,"-3"0"66"16,-5 3-7-16,-4 8-77 15,-1 10-117-15,-2 7 0 16,-2 7 0-16,-5 11 0 16,-10 12 0-16,-9 16 0 15,-14 15 0-15,-11 19 0 16,-3 14 0-16,6 12 0 16,12 4 0-16,18 1 0 15,22-4 0-15,19-11 0 0,18-15 0 16,11-14 0-16,4-17 0 15,0-11 0-15,-2-15 0 16,-3-11 0-16,-4-9 0 16,-5-9 0-16,-5-6 0 15,-8-4 0-15,-6-4 0 16,-10-3 0-16,-6 0 0 16,-25-58 0-16,1 77 0 15,-3 2 0-15,-3 4 0 16,-4 1 0-16,-26-4 0 15,-4 10 0-15,-5 9 0 16,1 5-116-16,2 6-161 0,3 2-101 16,8-1-669-1</inkml:trace>
  <inkml:trace contextRef="#ctx0" brushRef="#br1" timeOffset="122223.58">10491 2732 983 0,'3'-25'235'0,"-5"0"7"16,-1-3-39-16,-5 0-13 15,2 0-54-15,-2 1-78 16,6 4-58-16,-1 5 0 15,0 4 0-15,2 7 0 16,1 4 0-16,0 2 0 16,-3 2 0-16,3 2 0 15,0 5 0-15,4 9 0 16,1 16 0-16,4 10 0 0,6 20 0 16,3 13 0-1,7 11 0-15,5 8 0 0,4 6 0 16,2 5 0-16,-3 2 0 15,-5 6 0-15,-8 3 0 16,-10 1 0-16,-4-3 0 16,-6-4 0-16,-3-9 0 15,0-14 0-15,0-15 0 16,2-19 0-16,1-15 0 16,-2-18 0-16,2-12 0 15,2-5 0-15,-2-4 0 16,0 0 0-16,1 0 0 15,1-4 0-15,1 3 0 16,3-5 0-16,7-2 0 16,14-2 0-16,10 1 0 15,15 0 0-15,14 3 0 16,10 4 0-16,18 3 0 0,18-1 0 16,18-1 0-16,19-2 0 15,15 0 0-15,5-1 0 16,-4-1 0-16,-5 1 0 15,-9 1 0-15,-13 0 0 16,-6-1 0-16,-8-3 0 16,-5-1 0-16,-4-1 0 15,-9 1 0-15,-9 0 0 16,-15 3 0-16,-18 1 0 16,-18 3 0-16,-16-2 0 15,-11 0 0-15,-8-4 0 16,2-5 0-16,-1-6 0 0,3-9 0 15,-1-7 0-15,0-2 0 16,-2-5 0-16,-4-5 0 16,1 0 0-16,-3-8 0 15,-3-5 0-15,0-7 0 16,0-8 0-16,1-6 0 16,5-9 0-16,3-5 0 15,5-8 0-15,0-6 0 16,3 1 0-16,-7 3 0 15,-4 4 0-15,-4 4 0 16,-5 6 0-16,-5 7 0 16,-2 6 0-16,-2 8 0 15,-1 7 0-15,0 11 0 16,1 10 0-16,5 7 0 16,-1 11 0-16,1 8 0 0,3 8 0 15,1 3 0-15,0 4 0 16,0 0 0-16,0 0 0 15,0 0 0-15,0 0 0 16,0 1 0-16,-2-1 0 16,1 0 0-16,-1 2 0 15,-1-2 0-15,-3 3 0 16,-10 1 0-16,-14 4 0 16,-18 4 0-16,-26 5 0 15,-31 3 0-15,-28 6 0 0,-31 1 0 16,-27 2 0-16,-27 3 0 15,-22 2 0-15,-16 2 0 16,-11 4 0-16,-1 2 0 16,4-1 0-16,12-4 0 15,17-5 0-15,18-5 0 16,28-9 0-16,26-5 0 16,35-8 0-16,32-1 0 15,31-6 0-15,24-1 0 16,18 0 0-16,12 2 0 15,5-1 0-15,6 2 0 16,-2 2 0-16,2-1 0 16,0-1 0-16,0 2 0 15,2-2 0-15,-2 1-26 0,6 2-226 16,6 4-78-16,13 3-388 16</inkml:trace>
  <inkml:trace contextRef="#ctx0" brushRef="#br1" timeOffset="124704.59">12111 5280 1177 0,'10'-10'273'16,"-5"-3"12"-16,-8 3-66 16,-4-2-126-16,2 4-93 15,2 2 0-15,0 3 0 16,2 2 0-16,1 4 0 15,3 8 0-15,1 10 0 16,6 13 0-16,6 9 0 16,3 13 0-16,2 3 0 15,1 1 0-15,-1-2 0 16,-4-5 0-16,-4-8 0 16,-3-10 0-16,-4-8 0 15,2-10 0-15,-7-7 0 16,1-6 0-16,-1-3 0 0,-1-2 0 15,0 0 0-15,-1-2 0 16,-1-1 0-16,-2-3 0 16,-1-2-125-16,-2 0-272 15,-2-2-318-15</inkml:trace>
  <inkml:trace contextRef="#ctx0" brushRef="#br1" timeOffset="126436.95">23355 4582 814 0,'-2'-6'263'0,"-1"-1"-20"16,2-3-9-16,-6-2-56 16,4-1-7-16,-1 0-37 15,1 3-124-15,-1 3-10 16,2 1 0-16,2 4 0 16,0 2 0-16,0 2 0 15,0 6 0-15,2 4 0 16,0 11 0-16,3 10 0 15,2 10 0-15,3 9 0 16,1 6 0-16,1 2 0 16,0 3 0-16,3-1 0 15,0 0 0-15,0-4 0 0,0-3 0 16,-2-7 0-16,-2-9 0 16,-5-10 0-16,1-11 0 15,-5-5 0-15,-1-8 0 16,1-3 0-16,-2-1 0 15,0-2 0-15,0-5 0 16,0-5 0-16,0-5-247 16,4-7-647-16</inkml:trace>
  <inkml:trace contextRef="#ctx0" brushRef="#br1" timeOffset="127832.01">25342 4852 877 0,'4'-14'129'0,"2"-1"90"16,-1-3-62-16,0-1-67 15,1 1-12-15,2-1-24 16,6 4-23-16,8-1-14 16,6 4 5-16,7 4 9 15,6 5-4-15,2 4-6 16,-2 8-4-16,-1 6-10 16,-7 6-6-16,-9 9 1 0,-5 8-2 15,-7 6 2 1,-10 6-1-16,-7 2 0 0,-8 2-1 15,-11-2 2-15,-4-4-2 16,-5-5 6-16,0-10 4 16,6-7 5-16,7-10 0 15,7-8 2-15,10-6 18 16,3-2-21-16,11-2-7 16,13-2 3-16,14 0-4 15,12-3-6-15,5 1 0 16,1 0 0-16,-6 1 0 15,-13 0 0-15,-9 2 2 16,-8 1 2-16,-11 2 0 16,-5-2-1-16,-4 2 0 0,-1 0-3 15,1 0-21-15,-2-3-190 16,4-3-241-16</inkml:trace>
  <inkml:trace contextRef="#ctx0" brushRef="#br1" timeOffset="128303.06">26823 4692 1044 0,'-1'-19'212'0,"2"-1"58"16,2-3-89-16,0 2-69 16,5-1-31-16,5 5-44 15,5 2-32-15,14 5-5 16,9 6 2-16,8 8-4 15,2 8 2-15,0 11 0 16,-12 8 0-16,-13 13 1 16,-14 8 1-16,-13 8 1 0,-16 3 4 15,-8-2-1-15,-5-10-2 16,2-14-4-16,6-11 0 16,11-11 4-16,9-7 0 15,10-6 10-15,13 0-6 16,12-2-8-16,6 0-2 15,4-2-1-15,-2 0-42 16,-8-1-94-16,-7 0-95 16,-5 1-217-16</inkml:trace>
  <inkml:trace contextRef="#ctx0" brushRef="#br1" timeOffset="129236.61">29230 4606 774 0,'0'-16'331'0,"0"-1"-148"15,0-6 21-15,0 0-62 16,0-1-67-16,3 0-6 15,3 0-21-15,4 4-15 16,1 3-21-16,3 4-12 16,3 7 3-16,2 5-2 0,2 7 0 15,2 4-2-15,-1 8-2 16,-1 7-1-16,-9 5 4 16,-9 6-5-16,-9 3 2 15,-14 3 1-15,-11 1 2 16,-6-4 0-16,-2-5 0 15,6-9 1-15,8-8 4 16,12-9 10-16,8-7-5 16,8-2-9-16,7-5-1 15,7-1 0-15,10-1 0 16,8 3 3-16,11 2-2 16,6 6-1-16,1 5-6 0,-2 7 5 15,-6 3-3 1,-8 3 2-16,-9 2 1 0,-10 2-2 15,-10 1 3-15,-10 1 3 16,-10 2 7-16,-12 1-4 16,-9-3-4-16,-9 2 1 15,-2-3-3-15,3-6-7 16,10-4-32-16,9-8-119 16,13-9-143-16,16-8-242 15</inkml:trace>
  <inkml:trace contextRef="#ctx0" brushRef="#br1" timeOffset="129719.79">30493 4459 1011 0,'10'-14'235'0,"-5"3"7"16,-3 1-86-16,-4 3-133 15,-2 7-22-15,0 7-1 16,-3 8 0-16,3 9 0 16,1 7 5-16,4 5-3 15,8 0 8-15,8 1-3 16,6-5-1-16,6-4 1 16,10-5 1-16,1-7-1 0,1-8-1 15,1-5 1-15,-6-9 1 16,-4-3 7-16,-7-7 18 15,-4-4 40-15,-5-1-35 16,-3 1 7-16,-3 1 3 16,-4 3-18-16,-5 4-6 15,2 7-24-15,-3 3-7 16,0 8-14-16,0 7 18 16,2 11 3-16,-4 11 0 15,-1 15 0-15,-4 7 8 16,-3 5-6-16,-3 2-2 15,4-6 0-15,2-10 3 16,6-6 0-16,8-9-2 16,5-8 2-16,7-7-3 0,7-6-42 15,5-4-66-15,8-6-79 16,7-5-127-16,11-10-385 16</inkml:trace>
  <inkml:trace contextRef="#ctx0" brushRef="#br1" timeOffset="130102.02">31957 4436 836 0,'10'-15'363'15,"-2"5"-196"1,-2 1 46-16,0 3-87 0,-5 4-72 15,-1 3-53-15,0 0-1 16,-3 5-23-16,-1 4 19 16,0 5 4-16,-1 6 0 15,0 5 2-15,4 4-1 16,4 1 15-16,6 0-7 16,4 0 14-16,5-3 10 15,5 0 7-15,0-1-19 16,3-1-4-16,-4 2-5 15,1 0 4-15,-6 5-14 16,-5-3 2-16,-4 3-1 16,-6 0 1-16,-9-4 1 15,-3-7-3-15,-5-5-4 0,0-6-5 16,-3-8-147-16,0-9-93 16,-4-7-283-16</inkml:trace>
  <inkml:trace contextRef="#ctx0" brushRef="#br1" timeOffset="130312.34">31967 4570 913 0,'32'-29'202'0,"7"-2"17"16,10-2-14-16,6 3-39 0,9 1-14 16,6 6-72-16,-1 3-22 15,-5 6-31-15,-7 3-8 16,-13 4-13-16,-14 5-6 15,-12-2-2-15,-10 6-34 16,-7 2-29-16,-5 6-79 16,-7 6-53-16,-9 7-198 15</inkml:trace>
  <inkml:trace contextRef="#ctx0" brushRef="#br1" timeOffset="132068.21">24885 4530 1007 0,'-6'-42'147'0,"2"2"59"16,-4-1-6-16,2 2-62 16,3 7 4-16,0 4-33 15,0 2-15-15,0 5-90 16,0 3-4-16,-1 5 0 15,1 5 0-15,0 2 0 16,2 4 0-16,1 5 0 16,0 7 0-16,1 13 0 15,3 12 0-15,1 17 0 0,2 18 0 16,4 11 0-16,7 15 0 16,2 9 0-16,2 6 0 15,1 6 0-15,1 2 0 16,-4-2 0-16,-2-3 0 15,-5-1 0-15,0-7 0 16,-4-10 0-16,-3-10 0 16,2-12 0-16,-4-16 0 15,-1-15 0-15,0-15 0 16,0-11 0-16,-1-13 0 16,1-4 0-16,8-7 0 0,12-8 0 15,22-5 0 1,17-5 0-16,16-3 0 0,13 3 0 15,6 8 0 1,7 8 0-16,5 6 0 0,15 5 0 16,19 3 0-16,16 5 0 15,13 0 0-15,15 2 0 16,6-2 0-16,-1-2 0 16,-7-4 0-16,-15-4 0 15,-19-4 0-15,-28 1 0 16,-27 0 0-16,-26-2 0 15,-21 0 0-15,-13-4 0 0,-9-3 0 16,-6-6 0 0,0-5 0-16,-2-8 0 0,-2-7 0 15,-1-11 0-15,-4-7 0 16,-2-11 0-16,-2-14 0 16,-4-10 0-16,1-11 0 15,1-6 0-15,3-3 0 16,0 1 0-16,1 4 0 15,2 9 0-15,-3 4 0 16,-1 9 0-16,-1 10 0 16,0 3 0-16,-4 9 0 15,-1 5 0-15,-2 10 0 16,0 10 0-16,-2 8 0 0,2 11 0 16,-1 7 0-1,-1 6 0-15,1 5 0 0,-2 0 0 16,2 0 0-16,1 0 0 15,0 0 0-15,0-2 0 16,0 1 0-16,1-1 0 16,-2 2 0-16,1-1 0 15,0 1 0-15,-2 0 0 16,1 0 0-16,-2 0 0 16,-5 0 0-16,-13 0 0 15,-22 0 0-15,-29 0 0 16,-32 0 0-16,-32 0 0 15,-25 0 0-15,-27 3 0 16,-15 2 0-16,-18 2 0 0,-16 3 0 16,-9 1 0-1,-5 2 0-15,2 0 0 16,10 0 0-16,18-2 0 0,22-1 0 16,35-5 0-16,40-2 0 15,39-3 0-15,37 0 0 16,27-3 0-16,18 2 0 15,4 0 0-15,3 1 0 16,-3-2 0-16,7 1 0 16,9 2 0-16,19 1-312 15,18 3-282-15</inkml:trace>
  <inkml:trace contextRef="#ctx0" brushRef="#br1" timeOffset="132904.63">26435 6676 951 0,'9'-19'290'15,"-1"-2"-117"-15,-2 0 5 16,0 0-79-16,4 5-62 16,5 5-34-16,10 5 5 15,11 6 3-15,9 9 7 16,3 9-12-16,1 6-2 15,-7 11-2-15,-11 11-2 16,-13 6 2-16,-17 7-2 16,-14 5 3-16,-18 6 0 15,-16-4-2-15,-15-2 3 0,-8-8-1 16,0-16-1-16,4-11 3 16,12-13 5-16,17-9 33 15,12-5 29-15,12-4-15 16,9-1 2-16,5-1-56 15,4 1-3-15,10-5 0 16,18-1 0-16,18 1 0 16,14-1 0-16,19 2 0 15,2 6 0-15,-3 2 0 16,-9 2 0-16,-12 4 0 16,-13 1 0-16,-14-1-5 0,-14 2-1 15,-6-2-2 1,-8 0 2-16,-4-2-39 0,0 2-145 15,-3-3-59-15,0 0-193 16</inkml:trace>
  <inkml:trace contextRef="#ctx0" brushRef="#br1" timeOffset="133484.32">26898 6464 1239 0,'-11'-35'129'0,"-4"-2"26"16,-7-5-38-16,-3 2 1 15,-1 1-27-15,0 3-44 16,-4 5 0-16,2 9-24 15,-5 5-17-15,-8 8-5 16,-11 8 6-16,-9 9-7 16,-12 12 6-16,-11 10 0 15,-5 9-4-15,-4 11 5 16,2 9-7-16,3 9 6 0,6 9-4 16,13 5-2-1,16 11 2-15,18 12-2 0,24 6-5 16,24-1 5-16,24-1-2 15,23-3 2-15,22-13 3 16,16-11-3-16,16-9 3 16,8-12-3-16,-1-16 0 15,-3-14 4-15,-5-17-3 16,-8-15 10-16,-10-13-3 16,-8-13 1-16,-11-12-5 15,-14-7-4-15,-12-9 0 16,-10-9 0-16,-10-5 0 15,-12-13 0-15,-8-13 0 16,-10-7 0-16,-13-7 0 0,-13 1 0 16,-12 4 0-1,-13 9 0-15,-6 9 0 0,-10 11 0 16,3 11-52-16,1 12-270 16,7 17-341-16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31T04:06:58.8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446 9388 495 0,'0'-6'256'16,"-3"2"-100"-16,-3-2 67 15,-2 1-32-15,1-2-11 16,-5 0-32-16,3-1-16 16,0 2-18-16,0-2-10 15,3 5-57-15,0-3-46 16,3 5-1-16,0 0 0 16,3 2 0-16,-3 0 0 0,6 3 0 15,2 0 0 1,4 6 0-16,4 7 0 0,12 7 0 15,4 7 0 1,9 7 0-16,7 4 0 0,3 2 0 16,0 1 0-1,-2-1 0-15,-4-2 0 0,-9-2 0 16,-5-4 0-16,-1-1 0 0,-5-7 0 16,-7-6 0-1,-2-5 0-15,-5-4 0 0,-2-6 0 16,-3-3 0-1,-3-1 0-15,0-3 0 0,0-1 0 16,-6-7-217 0,0-7-111-16,1-10-223 0</inkml:trace>
  <inkml:trace contextRef="#ctx0" brushRef="#br0" timeOffset="319.19">658 9192 1116 0,'-12'-20'264'0,"-6"6"-99"15,6 1 52-15,-2 5-80 16,-2 3-43-16,5 2-40 0,7 2-54 16,-2 2 0-1,6 4-28-15,15 1 28 0,12 8 3 16,1 6 0-1,11 5 13-15,6 4-10 0,-2 6-6 16,-1-1 0 0,-2 2 0-16,2-2 0 0,-5-3 0 15,-7-7 0-15,1-2 0 0,-7-5 0 16,-6-6-20 0,-5 1-75-16,-2-4-54 15,-8 1-64-15,0 1-203 16</inkml:trace>
  <inkml:trace contextRef="#ctx0" brushRef="#br0" timeOffset="508.96">762 9650 1388 0,'-10'-1'48'0,"2"-2"58"16,-1-3-47-16,3-2-58 15,6-3-1-15,9-6-5 16,6-7-32-16,12-6-106 16,6-7-80-16,5-2-116 15,0 0-245-15</inkml:trace>
  <inkml:trace contextRef="#ctx0" brushRef="#br0" timeOffset="959.39">1083 9149 752 0,'0'-11'416'16,"-3"1"-290"-16,-5-1 98 0,-3 1-51 16,0 0-21-16,-1 2-45 0,2 1-46 15,-1 2-25 1,5 4-36-16,0 1 0 0,6 1 0 16,0 8 0-1,3 8 0-15,6 9-1 0,0 6 0 16,6 6-1-1,0-2-1-15,4-3-3 0,-2-8 1 16,1-7-6 0,-2-7 4-16,-7-3 5 0,0-8 2 15,-3-2 1-15,0-7 5 16,-2-4-3-16,1-4 8 16,-4-4-7-16,-1-2-3 15,-1 0 7-15,-1 2-6 16,-2 2 0-16,1 3-2 15,-3 4 0-15,6 5 0 16,0 5-21-16,3 2 4 16,7 3 17-16,4 4 0 15,5 4 1-15,5 2 2 16,4 2-3-16,-2 2 0 0,1-4-7 16,-5-3-57-1,-3-6-43-15,-4-7-20 0,-4-7-102 16,-1-8-140-1,-4-8-434-15</inkml:trace>
  <inkml:trace contextRef="#ctx0" brushRef="#br0" timeOffset="1259.28">1138 8747 1230 0,'-24'-28'115'0,"2"4"103"16,2 4-15-16,1 5-66 0,7 2-29 15,2 5-72 1,5 3-36-16,4 4 0 0,1 2 0 16,4 4 0-1,8 1 0-15,8 7 0 0,5 3 0 16,11 5 0-16,4 5 0 16,2 3 0-16,0 2 0 15,-1 3 0-15,-2 0 0 16,-3 0 0-16,-6-3 0 15,-5-6-4-15,-4-4-106 16,-6-5-34-16,-6-8-26 16,1-3-26-16,-2-5-68 15,-5-7-341-15</inkml:trace>
  <inkml:trace contextRef="#ctx0" brushRef="#br0" timeOffset="1550.77">1251 8482 198 0,'-10'-21'1133'15,"1"2"-954"-15,1 1 60 0,-3 2-21 16,3 7-138-16,4 2-80 0,2 4 0 16,2 3 0-1,3 4 0-15,5 4 0 16,8 5 0-16,4 7 0 15,8 4 0-15,9 5 0 0,2 3 0 16,3 2 0 0,4 2 0-16,-1-1 0 15,-1-1 0-15,-8-4-106 0,0-8-77 16,-9-11 4-16,-6-10-49 16,-2-7-150-1</inkml:trace>
  <inkml:trace contextRef="#ctx0" brushRef="#br0" timeOffset="1879.17">1684 8419 1078 0,'-5'-20'211'15,"-5"4"-75"-15,-2 5 82 16,-4 2-71-16,8 5-58 0,1 1-32 16,2 3-56-1,4 6-1-15,4 4-6 0,4 8 4 16,4 6-3-1,10 7 5-15,1 1-1 0,1-1 1 16,2-5-12 0,-6-6-1-16,2-9 8 0,-6-8 5 15,-3-7 8-15,-2-9-3 0,-2-7 3 16,-4-5-1 0,-4-4 1-16,-3 1 33 0,-6 1 19 15,-7 4-43 1,-1 0-17-16,-5 5 0 0,-2-1 0 15,1 5 0 1,0 4 0-16,5 3-71 0,6 6-163 16,5 5-120-1,7 6-178-15</inkml:trace>
  <inkml:trace contextRef="#ctx0" brushRef="#br0" timeOffset="2533.19">1872 8161 1484 0,'-15'-14'118'0,"3"0"50"0,-4 1 12 15,2 0-90 1,7 3-83-16,0 3-7 0,5 3 0 16,-1 4 0-1,3 2 0-15,5 2 0 0,2 2 0 16,6 4 0-16,8 6 0 0,4 3 0 16,4 4 0-1,-2 1 0-15,1 0 0 0,-1-2 0 16,-3-4 0-1,-5-5 0-15,-2-3 0 0,-6-5 0 16,-3-2 0 0,-5-6 0-16,-3-4 0 0,0-8 0 15,0-5 0-15,0-6 0 16,-3-5 0-16,1-1 0 16,-2 3 0-16,-2 4 0 15,0 5 0-15,3 6 0 16,0 7 0-16,2 2 0 15,4 5 0-15,3 5 0 16,8 0 0-16,3 3 0 16,7 0 0-16,1 0 0 15,0 1 0-15,-2-2 0 16,-5-4 0-16,-6 0 0 0,-5-6 0 16,-1 0 0-1,-9-6 0-15,0-5 0 0,-4-6 0 16,-2 0 0-1,-5-5 0-15,-5 4 0 0,4-1 0 16,-3 4 0 0,-1 1 0-16,8 4 0 0,1 3 0 15,3 2-35-15,2 3-194 16,8 1-214-16,4-2-546 16</inkml:trace>
  <inkml:trace contextRef="#ctx0" brushRef="#br0" timeOffset="2933.42">2388 7774 1104 0,'15'-6'15'0,"-4"-3"123"16,-3-2-52-16,0-3-14 15,-2-3-29-15,0-1-6 16,3-2 6-16,-6-1-7 15,-3 1-1-15,-3-1-9 16,-6 1-6-16,0 2 1 16,-2 1-6-16,-5 1-4 15,1 3 11-15,-4 5 10 0,0 4 13 16,2 3-18 0,2 3-22-16,5 7-1 0,-1 5-3 15,8 7-1 1,-1 10 1-16,11 7-1 0,2 3 1 15,9 0 0 1,3-4 0-16,3-3-1 0,1-11 0 16,3-5 0-1,-2-8-1-15,-5-6-8 0,6-5-45 16,-5-7-33-16,2-5-69 0,-3-4-160 16,3-5-435-1</inkml:trace>
  <inkml:trace contextRef="#ctx0" brushRef="#br0" timeOffset="3349.04">2590 7471 1227 0,'4'8'8'16,"5"-6"63"-16,-3 0 28 15,3-5-35-15,5-3-29 16,2-4-4-16,-1-1-16 16,4-4-3-16,-4-2-7 15,-3-1 2-15,-3-2-1 16,-3-3-2-16,-3 1 1 0,-7-1-3 16,-4 0 18-1,-1 2 1-15,-6 2 11 0,0 3-5 16,-4 5 11-1,2 4 16-15,1 4-4 0,1 6-24 16,0 4-11 0,5 3 11-16,-5 4-17 0,7 7 7 15,2 4-5-15,5 6-8 0,5 4-3 16,7 4 0 0,8-3-2-16,3-2 2 0,5-7-7 15,-1-9-27 1,1-8-32-16,1-13-35 0,2-6-38 15,-3-11-166 1,-2-6-388-16</inkml:trace>
  <inkml:trace contextRef="#ctx0" brushRef="#br0" timeOffset="3759.05">2751 7104 1199 0,'-5'-16'218'15,"4"-2"-89"-15,-1 4 53 16,1 3-93-16,2 4-84 16,7 5 2-16,5 6 12 15,5 6 3-15,6 4 11 0,3 8 0 16,1 8-13 0,-1 4-13-16,-6-1-5 15,0-3 1-15,-5-5-2 16,-7-13-1-16,-3-6 21 0,-6-9 36 15,-4-9-57 1,-4-9 0-16,-2-9 0 0,-4-7 0 16,1-10 0-1,-5-1 0-15,3-1 0 0,3 5 0 16,3 6 0-16,3 7 0 0,9 10 0 16,3 5 0-1,6 6 0-15,3 6 0 0,9 7 0 16,0 5 0-1,9 8 0-15,7 8 0 0,3 7 0 16,3 9-21 0,-2 6-225-16,-7 4-30 15,-12 4-295-15</inkml:trace>
  <inkml:trace contextRef="#ctx0" brushRef="#br0" timeOffset="4548.96">1947 10383 147 0,'-11'-5'1028'0,"-2"-2"-828"16,7 4-51-16,-2 1-109 15,5 2-40-15,5 0-7 16,2 2 7-16,1 3 6 15,5 0-2-15,2 1 1 16,-1-2 3-16,-1 1-1 16,-4-2 6-16,-3-2 42 15,-3-2 40-15,0-1 27 0,-3-2-54 16,-5-5-64 0,-3-2-3-16,-6-4 0 0,-2-7 3 15,-8 0-3 1,-1 1 4-16,1-2 13 0,6 3 14 15,-3 4 0 1,8 3-23-16,2 1-9 0,2 5 0 16,2 4 0-1,4 0 0-15,0 3 0 0,3 5 0 16,-2 8 0-16,-2 7 0 0,1 10 0 16,0 11 0-1,6 12 0-15,3 4 0 16,6 7 0-16,6-2 0 15,0-3 0-15,10-5 0 0,5-9 0 16,9-11 0 0,7-11 0-16,12-14-12 0,5-13-58 15,1-14-46-15,6-15-35 16,-4-11-42 0,1-11-75-16,-7-7-180 0</inkml:trace>
  <inkml:trace contextRef="#ctx0" brushRef="#br0" timeOffset="5429.64">2196 9969 1277 0,'-36'-27'185'16,"3"3"-36"-16,3 3 43 0,-1 3-42 16,9 2-56-1,2 4-94-15,7 5 0 0,2 1 0 16,7 4 0-1,2 2 0-15,2 2 0 0,6 4 0 16,5 5 0 0,5 6 0-16,12 4 0 15,5 9 0-15,6 2 0 0,7 5 0 0,1 2 0 16,3 3 0 0,-2-3 0-16,0-4 0 0,-8-7 0 15,-7-7 0 1,-3-6 0-16,-6-8 0 15,-9-6 0-15,-5-1 0 16,-1-3 0-16,-6-5 0 0,-3-7 0 16,-3-7 0-1,-3-6 0-15,0-8 0 0,-6 2 0 16,0-2 0-16,-1 6 0 16,-1 4 0-16,4 3 0 15,1 5 0-15,3 9 0 16,3 3 0-16,3 5 0 15,0 2 0-15,6 2 0 16,9 1 0 0,3 1 0-16,6 2 0 0,1 0 0 15,3-1 0-15,-1-3 0 0,-2-3 0 16,-5-3 0 0,2-6 0-16,-5-2 0 15,-2-3 0-15,-8-3 0 16,-2-3 0-16,-5 0 0 0,-6-1 0 15,-2 1 0 1,-5 1 0-16,1 2 0 0,0 1 0 16,-3 3 0-1,9 3 0-15,0 5 0 0,4 3 0 16,2 1 0-16,2 4 0 0,7 1 0 16,2 2 0-1,6 1 0-15,4 0 0 0,0 2 0 16,-3-5 0-1,0-1 0-15,-5-5 0 0,-2-2 0 16,-1-6 0 0,-2-3 0-16,-4-5 0 15,-4-2 0-15,-3-3 0 0,-3 0 0 16,-7 1 0-16,-1 3 0 16,-2 1 0-16,4 5 0 15,1 3 0-15,6 7 0 16,2 1 0-16,4 4 0 15,2 1 0-15,6 4 0 16,3 1 0-16,6 2 0 16,0 0 0-16,7 2 0 15,-1-5 0-15,-5 2-86 16,-1-2-35-16,-3 2-45 0,-6 1-72 16,0 1-225-1</inkml:trace>
  <inkml:trace contextRef="#ctx0" brushRef="#br0" timeOffset="5736.1">2414 9567 1031 0,'-14'0'331'0,"-2"-4"-156"15,4-2 51-15,-2 0-34 0,1-1-100 16,4 3-92-16,4 0 0 16,2 3 0-16,-1-1 0 15,3 2 0-15,2 0 0 16,-1 2 0-16,6-2-47 15,0 4-114-15,6 1-103 16,10 2-138-16,8 0-347 16</inkml:trace>
  <inkml:trace contextRef="#ctx0" brushRef="#br0" timeOffset="6141.21">2812 9211 1510 0,'-12'-10'103'0,"3"2"73"0,-4 1-43 16,4 3-86-16,4 4-38 0,2 1-9 16,3 6-6-1,0 6 5-15,3 8 1 0,2 5-1 16,-1 2-1-1,2 0-3-15,4-5-1 0,1-3-2 16,1-5-3 0,4-4 3-16,1-4 1 0,7-6 7 15,1-9 8-15,5-7-4 16,3-6-1 0,1-4-3-16,2 3 9 0,-3 2 10 15,-5 8-11-15,-1 3-5 16,-8 6 5-16,-5 6 1 15,-4 4 5-15,-6 9-2 16,-5 9 6-16,-9 10-18 16,-7 5-2-16,-7-1-62 15,-1-7-56-15,3-9-69 16,2-15-232-16</inkml:trace>
  <inkml:trace contextRef="#ctx0" brushRef="#br0" timeOffset="6439.33">2906 8944 1163 0,'-18'-40'190'0,"3"3"-43"15,-3 3 65-15,-1 5-17 16,4 6-63-16,0 6-124 16,6 6-8-16,3 3 0 0,3 5 0 15,-1 1 0 1,4 4 0-16,1 1 0 0,5 1 0 15,3 4 0 1,10 7 0-16,7 8 0 0,15 9 0 16,6 7 0-1,11 6 0-15,5 4 0 0,-2-1 0 16,-3-3 0-16,-3-5 0 16,-13-11 0-16,-6-9-153 15,-5-11-156-15,-10-11-197 16</inkml:trace>
  <inkml:trace contextRef="#ctx0" brushRef="#br0" timeOffset="6559.64">3100 9119 1287 0,'-24'2'148'0,"8"-5"-52"16,5-1-89-16,8-9-7 0,11-2-9 15,11-6-127 1,14-6-267-16</inkml:trace>
  <inkml:trace contextRef="#ctx0" brushRef="#br0" timeOffset="7208.95">3256 8779 741 0,'-8'-12'669'0,"0"-1"-538"0,1 2 84 16,-1 0-13-1,2 1-114-15,2 6-87 0,1 1-1 16,3 3 0 0,7 3 0-16,7 1 0 0,5 6 0 15,8 3 0-15,7 3 0 16,5 4 0-16,1 3 0 16,-2 0 0-16,-4 1 0 15,-4-3 0-15,-6-1 0 16,-8-9 0-16,-7-4 0 15,-6-6 0-15,-6-5 0 16,-3-8 0-16,-3-3 0 16,-6-7 0-16,-4-4 0 15,2-5 0-15,-5-5 0 16,2-2 0-16,0 0 0 0,2 3 0 16,6 3 0-1,6 9 0-15,4 6 0 0,7 3 0 16,4 4 0-1,4 3 0-15,7 3 0 0,5 4 0 16,3 6 0 0,2 6 0-16,0 8 0 15,3 7 0-15,-8-2 0 0,-5-1 0 0,-4-7 0 16,-10-8 0 0,-3-8 0-16,-3-8 0 0,-6-7 0 15,-3-8 0 1,-3-3 0-16,-30-64 0 15,38 77 0-15,-1 0 0 16,1 1 0-16,1 3 0 0,-3-8 0 16,6 3 0-1,3 6 0-15,7 2 0 16,2 3 0-16,6 2 0 16,8 3 0-16,4 1-93 0,-2 2-29 15,6-3-74-15,-1-2-41 16,-6-6-99-16,4-7-252 15</inkml:trace>
  <inkml:trace contextRef="#ctx0" brushRef="#br0" timeOffset="7579.27">3874 8275 490 0,'-10'-35'387'0,"1"-1"-225"16,-2 2 52-16,-2 3-14 16,1 4-14-16,1 7-21 15,1 3-45-15,1 7-48 16,3 5-30-16,0 2-35 0,6 3-7 15,-3 6-15 1,6 5 15-16,0 10 0 0,2 10-2 16,4 6-7-1,2 4 4-15,3-5-6 0,0-7 5 16,0-11-7-16,-3-6 11 0,-5-11 2 16,1-9 15-1,-7-8-13-15,3-7 4 0,-3-5-5 16,0-1 7-1,-3 3-6-15,0 5 29 0,-1 7-31 16,4 4 0 0,0 5 0-16,0 3 0 0,7 2 0 15,4 3 0-15,5 2 0 16,2 4 0-16,4 1-27 16,2 1-49-16,-3 0-56 15,0-2-65-15,3-4-71 16,-6-2-242-16</inkml:trace>
  <inkml:trace contextRef="#ctx0" brushRef="#br0" timeOffset="8829.09">4110 7651 1040 0,'-3'-10'122'16,"-3"1"39"-16,0 4-4 15,0-1-62-15,0 4-26 0,0 0-3 0,3 0-22 16,0 2-18 0,2 2-12-16,-1 1-14 0,1 5 0 15,-2 3-1 1,1 8-4-16,-1 4 3 0,3 3-1 15,2-1-1 1,1-3 0-16,1-6-3 0,1-5 2 16,-1-6 0-1,3-2 5-15,-2-3 0 0,4 0 3 16,-3-3 5-16,9-1 2 16,-3-1 1-16,4-1-6 15,4-1-5-15,2 1 4 16,2 2-3-16,1 2 3 15,-2 4 0-15,-1 3 0 16,0 3 2-16,-5 2 10 16,-4 1-3-16,-2 2 6 15,-5 2-6-15,-5 3-2 0,-2 4 3 16,-2-1-8 0,-5-1 0-16,-1 0-6 15,-6-1-16-15,0-5-74 16,-4-1-74-16,0-2-268 0</inkml:trace>
  <inkml:trace contextRef="#ctx0" brushRef="#br0" timeOffset="9949.58">3373 6464 1110 0,'1'-3'187'0,"-2"1"-90"15,-2-3-8-15,0 1-70 16,5-3-19-16,2-7-8 0,5-6-2 16,6-5-4-1,10-1-88-15,2 4-79 0,0 6-49 16,-5 7-105-1,-4 11-164-15</inkml:trace>
  <inkml:trace contextRef="#ctx0" brushRef="#br0" timeOffset="10129.21">3528 6473 591 0,'-3'11'323'0,"0"-6"-137"16,2-2 32-16,-1-3-38 0,2 1-72 15,0-2-56 1,0 1-38-16,2-3-14 0,-1 0-2 15,8-5-10 1,3-7-14-16,12-9-65 16,4-5-78-16,5-4-86 15,3 2-124-15</inkml:trace>
  <inkml:trace contextRef="#ctx0" brushRef="#br0" timeOffset="11245.45">3805 5623 855 0,'-7'-3'209'0,"-2"-4"26"15,-3-2-49 1,-3 0-48-16,2-1-38 0,-2-3-7 15,3-1-10 1,0-3-27-16,2 0-23 16,2-2-3-16,2 2-20 15,6-1-10-15,0-2-10 0,9 4 7 16,2 0-2-16,8 5-2 16,2 1 3-16,3 8-4 15,4 2 8-15,-1 4 1 16,3 6 1-16,-3 5-2 15,-2 5 2-15,-3 7-2 16,-5 2-6-16,-4 6-6 16,-10 2 5-16,-3-2 1 15,-7-4 1-15,2-9 5 0,-1-9 0 16,3-7 4 0,3-6 0-16,0-4 3 0,2-1-7 15,-1-4-2 1,2-3-7-16,-1-6 8 0,4 0 0 15,4-2-2 1,2 2 1-16,3 4-3 0,3 3 3 16,4 3 0-1,2 7 2-15,-1 4 0 0,2 7 5 16,-1 7 4-16,-5 7 9 16,1 8-5-16,-6 7-8 15,-6 0-1-15,-2-1 1 0,-9-6 2 16,0-7-7-1,-6-5-45-15,-3-9-29 0,-1-6-106 16,-5-5-73 0,3-8-129-16</inkml:trace>
  <inkml:trace contextRef="#ctx0" brushRef="#br0" timeOffset="11629.04">4077 5157 1217 0,'-10'-15'157'15,"-1"2"74"-15,-4 0-9 16,3 3-89-16,3 2-47 0,2 4-85 16,4 1-1-1,3 1 0-15,5 2 0 0,-2 2 0 16,4 2 0-1,5 5 0-15,7 5 0 0,5 3 0 16,10 7 0 0,2 4 0-16,3 5 0 0,3 1 0 15,1 3 0-15,-3 0 0 0,-2-3 0 16,-4-1 0 0,-7-5 0-16,-3-3 0 0,-7-2 0 15,-6-3 0 1,0-7 0-16,-7-2 0 0,-1-6 0 15,-3-2 0 1,-4-3 0-16,-1-2 0 16,-7-2-126-16,-3-6-270 15,-6-5-562-15</inkml:trace>
  <inkml:trace contextRef="#ctx0" brushRef="#br0" timeOffset="12259.64">4686 4363 1032 0,'0'-8'125'0,"-2"1"122"0,-2-2-31 16,-4 2-53-1,4 3-36-15,-3 2-56 0,2-1-30 16,5 5-23 0,-3 2-18-16,0 8-4 0,3 6 2 15,-3 10-1 1,0 9 1-16,3 6-1 0,3 3-5 16,6-2 2-16,4 1-4 15,4-9 4-15,5-6 0 16,6-6-3-16,4-9 7 15,2-6 2-15,2-8 0 16,0-7 2-16,-3-6 1 16,-5-9 5-16,21-77 3 15,-52 77-2-15,-3-1 8 16,-1 4 1-16,-2 1-18 0,-9-18 0 16,-5 4 0-1,-3 6 0-15,-6 3 0 0,-2 7 0 16,-6 4 0-1,7 4 0-15,0 4 0 0,5 5-45 16,7 0-90 0,3 2-95-16,9 3-111 0,9-1-102 15</inkml:trace>
  <inkml:trace contextRef="#ctx0" brushRef="#br0" timeOffset="12709.08">4995 4141 683 0,'19'-1'619'0,"-7"-2"-586"0,-2 0 160 16,-7-1-135-16,0 1-10 16,-1 2 12-16,-1 1-29 15,2-2-15-15,-1 1 4 16,-2 1 16-16,0 0 24 15,0 0-1-15,-2-2-6 16,1-2-36-16,-2-1-8 16,-2-4-2-16,0-1-2 15,-3-1-1-15,2 1 4 0,0 0-1 16,0 3 9 0,0 4-11-16,2 1-5 0,2 2 0 15,1 2 0 1,-1-2 0-16,1 5 0 0,-1 2 0 15,-1 10 0 1,0 7 0-16,3 7-9 0,3 2 7 16,5 3-8-1,6-2 1-15,3-6 8 0,7-6-5 16,3-3 6-16,1-8 0 16,5-5 1-16,1-8 0 15,-1-3-1-15,6-7-45 0,1-6-94 16,0-7-107-1,1-8-180-15</inkml:trace>
  <inkml:trace contextRef="#ctx0" brushRef="#br0" timeOffset="13009.57">5163 3848 989 0,'-7'8'145'16,"2"-3"78"-1,4-7-120-15,1-7-87 0,6-9-10 16,9-6 12-1,7-11-4-15,8-6 3 0,4-4-14 16,5 4-2 0,-2 4-2-16,-4 8-14 0,-6 8-104 15,-8 7-92-15,-8 8-163 0</inkml:trace>
  <inkml:trace contextRef="#ctx0" brushRef="#br0" timeOffset="13289.48">5287 3650 138 0,'-12'11'896'15,"5"-8"-701"1,1 0 75-16,1-3-91 0,2-1-72 16,3 1-56-1,0 0-20-15,3 2-25 0,5 5 47 16,4 8 20-16,7 6-25 16,11 9-48-16,7 5 0 15,11 3 0-15,3 1 0 16,1-2 0-16,1-2 0 15,-3-4 0-15,-4 1 0 16,-4-4 0-16,1-3 0 16,-7-2 0-16,-6-8 0 15,-9-3 0-15,-5-7 0 0,-10-2 0 16,-1-3-178 0,-5 1-89-16,-8 2-205 0</inkml:trace>
  <inkml:trace contextRef="#ctx0" brushRef="#br0" timeOffset="14059.01">4441 7124 796 0,'5'5'265'0,"-4"-1"-110"15,1-3 10-15,-2-1-37 16,2-1-40-16,1-1-37 16,0 0-37-16,-1-1-10 15,4-6-1-15,6-4 0 0,4-3-2 16,1-4-1 0,8-3-51-16,-1 2-95 0,-3 3-77 15,-3 8-234 1</inkml:trace>
  <inkml:trace contextRef="#ctx0" brushRef="#br0" timeOffset="14219.66">4619 7228 1234 0,'4'4'68'0,"-1"-3"36"0,-1-5 41 16,-1-5-100-1,6-3-24-15,1-7-11 0,9-3-9 16,0-4-2-1,0 1-52-15,5 2-194 0,-6 4-415 16</inkml:trace>
  <inkml:trace contextRef="#ctx0" brushRef="#br0" timeOffset="15089.17">4877 6550 854 0,'-9'-10'205'0,"-2"-2"-51"16,-2-3-29-16,1 0-48 15,-1-4 2-15,4 0-12 16,4-5-35-16,5-2-10 16,6-1-6-16,7 0 9 15,4 1-9-15,4 7-12 16,1 7-1-16,2 8-3 16,5 6 5-16,-1 10 0 0,3 6-5 15,2 11 8 1,-3 10-8-16,3 7 7 0,-8 8-4 15,-3 3 0 1,-10-1 0-16,-7-1-3 0,-5-7 0 16,-5-7 1-1,-4-9 2-15,0-10-1 0,-1-11 4 16,-2-7 5-16,3-7-9 0,-3-6-1 16,2-6 1-1,-1-3 2-15,7-5 8 0,4-2 6 16,7 0 0-1,7-2-3-15,5 0-2 0,8 1-4 16,1 2-6 0,6 3 2-16,1 4-5 0,1 3 1 15,-2 5 1-15,-3 3-2 16,-2 5 0-16,-7 2 0 16,-7 2-1-16,-3 0-11 15,-9-1-48-15,-5 3-16 16,-6-3-111-16,-9 3-120 15,-1-3-412-15</inkml:trace>
  <inkml:trace contextRef="#ctx0" brushRef="#br0" timeOffset="15339.11">5147 6168 749 0,'-3'-7'344'16,"0"-1"-173"0,1-3-95-16,5-6-23 0,8-8-2 15,7-8-23-15,5-5-15 16,6-1-12-16,-2 2-1 16,-3 6 0-16,-2 9-16 0,-8 7-54 15,-6 8-21 1,-6 7-55-16,-7 10-6 0,-8 0-100 15,-2 9-56 1</inkml:trace>
  <inkml:trace contextRef="#ctx0" brushRef="#br0" timeOffset="15739.07">5197 5997 486 0,'-22'14'229'0,"7"-3"-21"0,2-2-5 16,4-2-41-16,4-3-63 16,2-3-49-16,3 2-10 15,2 3 3-15,2 1-7 16,4 4-17-16,1 4-6 15,9 3-5-15,-2 1 6 16,2 4-1-16,4 0-4 16,-5 1-9-16,4-3 0 15,-5-1 0-15,-1-6 1 0,-4-5 1 16,-4-6 7 0,-3-5 7-16,2-10 4 0,3-3 14 15,3-6 1 1,3-5-4-16,3-1-4 0,0 2-6 15,1 3-10 1,5 2-2-16,4 3-3 0,0 4 8 16,0 7-3-1,3 3 0-15,-4 9-2 0,-2 8 12 16,-4 4 3-16,0 8 2 0,-6 8-8 16,-6 6-9-1,-3 0 1-15,-9 0-8 0,-6-5-2 16,-2-5-12-1,-5-7-63-15,-2-11-64 0,2-5-62 16,0-10-136 0,2-5-433-16</inkml:trace>
  <inkml:trace contextRef="#ctx0" brushRef="#br0" timeOffset="16609.27">5751 5403 1035 0,'-3'-3'140'15,"-3"-1"87"-15,-1-3-33 0,-4-2-10 16,2-1-30-16,-3 0-41 0,2 0-113 16,1 1 0-1,0 2 0-15,3 1 0 0,0 5 0 16,6 1 0-1,0 1 0-15,3 7 0 16,9 9 0-16,7 9 0 16,10 8 0-16,8 7 0 0,9 3 0 15,2-1 0-15,6-5 0 16,-4-1 0-16,-2-4 0 16,-6-7 0-16,-5-4 0 15,-9-6 0-15,-11-6 0 16,-2-4 0-16,-11-5 0 15,-4-5 0-15,-6-5-284 16,-10-6-119-16,-8-8-606 16</inkml:trace>
  <inkml:trace contextRef="#ctx0" brushRef="#br0" timeOffset="16939.27">5663 5404 834 0,'-22'-11'229'15,"2"0"42"-15,4 4-108 0,4 2-63 16,3 3-62 0,8 0-38-16,4 1-17 0,8-2 17 15,9-3 39 1,15-3 10-16,10-6 13 0,10 1-21 16,5 1-7-16,0 5-17 0,-1 5-7 15,-3 8-6 1,-4 7 1-16,-3 9-3 0,-10 6 7 15,-2 7 0 1,-8 5 0-16,-7 4 5 0,-10 2 8 16,-7 3-9-1,-10 1-7-15,-7-2-6 16,-7-5-8-16,-5-8-55 0,0-11-81 16,-2-14-53-16,3-13-154 15,2-14-346-15</inkml:trace>
  <inkml:trace contextRef="#ctx0" brushRef="#br0" timeOffset="17689.43">6048 5009 1250 0,'-21'-43'195'0,"14"36"60"0,2 0-59 16,1 1-67-1,1 0-107-15,-3-2-22 0,3 2 0 16,1 4 0 0,4 4 0-16,-1 1 0 0,4 2 0 15,7 7 0 1,7 5 0-16,15 4 0 0,11 7 0 16,4 3 0-16,2-1 0 15,4-1 0-15,-7-5 0 16,-5-2 0-16,-6-7 0 15,-8-4 0-15,-14-4 0 16,-6-4 0-16,-5-3 0 16,-8-3 0-16,-4-4 0 15,-4-3 0-15,-13-2 0 16,-5-6 0-16,-10-5 0 0,-6-1 0 16,1 0 0-1,2 1 0-15,8 3 0 0,7 3 0 16,5 5 0-1,3 0 0-15,2 3 0 16,6 0 0-16,1 1 0 16,3 1 0-16,3 3 0 15,2-1 0-15,0 4 0 0,3-1 0 0,0 4 0 16,0-4 0 0,0 2 0-16,0-2 0 0,0 2 0 15,0-2 0 1,0 1 0-16,0-4 0 15,0 1 0-15,3-6 0 16,5-7 0-16,3-6 0 16,4-9 0-16,5-3 0 15,-2-1 0-15,1-1 0 0,2 5 0 16,-3 0 0-16,1 4-79 16,0 6-102-1,-2 5-23-15,1 8-76 0,-3 9-133 16</inkml:trace>
  <inkml:trace contextRef="#ctx0" brushRef="#br0" timeOffset="17918.91">6258 5057 1356 0,'5'-5'49'16,"2"-4"113"-16,-7-6-71 0,3-7-58 16,6-5-16-1,3-5-13-15,6-3-4 0,9 1-6 16,-5 3-88-16,4 9-64 0,-4 8-108 16,-1 9-102-1</inkml:trace>
  <inkml:trace contextRef="#ctx0" brushRef="#br0" timeOffset="18109.34">6458 5178 1350 0,'3'2'50'0,"2"-9"117"16,-2-5-30-16,3-3-67 15,4-6-24-15,2 0-15 16,7-2-18-16,1-1-9 15,4 2-3-15,4-3-1 16,2 1-134-16,3-3-124 16,1-5-260-16</inkml:trace>
  <inkml:trace contextRef="#ctx0" brushRef="#br0" timeOffset="18699.47">6701 4313 1475 0,'-1'5'27'0,"-2"-2"39"0,0-3 26 16,5 0-71 0,-1 2 5-16,5 1 20 0,1 0-18 15,-1 2-12 1,2-2-2-16,2 3-8 0,-2-3-2 15,-4 0-3 1,1 0 1-16,-2-2 0 0,0-1-1 16,-2 0 1-1,3 0-2-15,-2-1 0 0,-1 1 7 16,1-2-2-16,-2 1 3 16,1-2 5-16,-1 2 1 15,0-2 2-15,0 2 7 16,-1-4-3-16,-1 3-10 15,2-3-8-15,-1 1-2 16,-1-2 1-16,1 1 0 16,-3 0-1-16,1-2 1 15,-2-2 4-15,-1-2-2 0,-3 0 2 16,-1-1 15 0,-1-1 4-16,-1 3 8 0,2 3-24 15,1 1-8 1,3 6 0-16,0 6 0 0,-3 5 0 15,2 9 0 1,-2 11 0-16,0 9 0 0,6 8 0 16,10 7-8-1,13 4 2-15,11 1 0 0,12-4-1 16,7-13-5-16,9-19 8 0,4-20 4 16,3-21 0-1,2-16-41-15,-4-11-143 0,-4-5-125 16,-11 6-400-1</inkml:trace>
  <inkml:trace contextRef="#ctx0" brushRef="#br0" timeOffset="20069.59">2516 12832 885 0,'-7'-20'183'15,"0"2"31"-15,-4-1-22 0,-5-3-60 16,7 4-44-1,-2-3-23-15,3 1-23 0,3-2-23 16,5 0-17 0,9-3-2-16,3 3-5 0,7 3-3 15,8 6 8 1,7 8 0-16,2 9 0 0,0 8 2 16,3 6 1-16,-5 5-2 0,-4 8 4 15,-3 6-3 1,-8 4 3-16,-7 3-3 15,-9-1-1-15,-9-1-1 16,-6-6-4-16,-3-7 0 0,-1-10 2 16,-2-9-1-1,4-11-7-15,3-10-6 0,2-9 1 16,4-7 5-16,8-8 8 16,3-2 2-16,6 0 7 15,3 6 3-15,4 7 1 16,-1 4-5-16,0 8 2 15,0 6-6-15,3 8 5 16,1 6 20-16,1 7-9 16,1 9-8-16,1 9 1 15,-3 6-4-15,-5 4-1 0,-4-3-1 16,-7-1-4 0,-4-11-1-16,-4-7-8 0,-4-7-60 15,0-5-69 1,-4-6-81-16,1-8-192 0</inkml:trace>
  <inkml:trace contextRef="#ctx0" brushRef="#br0" timeOffset="20638.98">2855 12433 1332 0,'-18'-12'119'0,"-4"-1"40"15,-1-3-54-15,4-1-40 16,4 2-28-16,8-4-31 16,4 0-6-16,9-3-2 15,9 1-2-15,8 0 3 16,9 4 1-16,5 6 0 15,-1 9 2-15,3 11 1 16,-6 8 4-16,-5 11 1 16,-4 9-1-16,-5 9-2 15,-2 6-5-15,-1 3 0 16,-4-2-3-16,4-5-5 0,-1-10 0 16,3-9-2-1,-4-7 1-15,2-11 3 0,-4-4-1 16,1-8 7-1,-1-11 4-15,2-5-4 0,-1-8-7 16,1-6-12 0,-1-4 8-16,-7 1 11 0,0 3 3 15,-6 9 6-15,-6 7 8 0,-5 5 5 16,-5 6-2 0,-8 5-10-16,-7 8-5 15,-9 5-1-15,-8 7-2 16,-6 2 8-16,-4-1-3 0,1-2-6 15,10-9-1 1,6-7-8-16,13-6-57 0,7-5-69 16,11-9-140-1,7-5-167-15</inkml:trace>
  <inkml:trace contextRef="#ctx0" brushRef="#br0" timeOffset="21559.16">2789 12687 983 0,'-31'-7'47'16,"0"1"73"-1,-8-2 18-15,2-2-34 0,1-6-8 16,5-8-60 0,2-9-15-16,13-11 35 0,15-10-1 15,21-6-14-15,21-4-1 0,23 5-9 16,27 6-4 0,10 15-11-16,5 18-13 0,-4 23 1 15,-13 21 2 1,-22 24 3-16,-19 22-1 0,-24 17-1 15,-24 11-2 1,-24 4 4-16,-15-3 9 0,-13-18 27 16,-3-23 11-1,-3-26 10-15,2-28-66 0,4-28 0 16,6-21 0-16,13-21-7 16,15-12-6-1,23-9 9-15,18-1 3 0,13 9-3 16,8 13-1-16,3 19-13 15,-5 22 3-15,-6 18 15 16,-3 21 6-16,-5 19 8 16,-10 20-9-16,-12 19 2 15,-12 8-4-15,-10 4 1 16,-7-11-4-16,4-19-15 16,4-23-18-16,3-25-152 0,9-22-176 15,12-21-297 1</inkml:trace>
  <inkml:trace contextRef="#ctx0" brushRef="#br0" timeOffset="22239.36">3876 11294 597 0,'-21'-13'580'0,"1"0"-337"16,-2-3-44-16,0-1-63 0,1 1-36 16,4 0-43-1,3-1-15-15,3-2-18 0,5-1-16 16,6-1-8-1,9-2-8-15,13-2 3 0,8 5 1 16,6 5 0 0,6 8 4-16,1 12 0 0,-1 11 7 15,-6 15 0 1,-8 11-2-16,-6 11-5 0,-11 0-3 16,-8-3 1-16,-3-12 2 0,-5-13 2 15,1-13-1 1,1-9 4-16,1-8-5 0,4-5-15 15,1-7 0 1,3-6 9-16,10-6 2 0,4-2 0 16,8 0 4-1,5 5-1-15,1 8-3 0,-1 8 4 16,-6 10 0-16,-3 8 20 16,-8 9 7-16,-4 6 0 15,-7 11-7-15,-7 5-17 16,-7 5 1-16,-5 0-4 15,-2-7-58-15,4-10-93 16,-9-21-103-16,18-28-354 16</inkml:trace>
  <inkml:trace contextRef="#ctx0" brushRef="#br0" timeOffset="22499.58">4189 10812 1477 0,'-15'-21'180'0,"-3"4"91"0,-3 1-152 16,6 8-119-1,9 2 0-15,2 5 0 0,4 1 0 16,6 1 0-16,3 6 0 0,10 3 0 16,11 7 0-1,10 4 0-15,10 9 0 0,3 2 0 16,-2 3 0-1,-3 2 0-15,-5-2 0 0,-9-2 0 16,-5-4-9 0,-7-6-223-16,-7-5-137 0,-9-4-337 15</inkml:trace>
  <inkml:trace contextRef="#ctx0" brushRef="#br0" timeOffset="22849.76">3455 11187 1394 0,'-22'0'180'16,"4"-1"20"-1,3-2 5-15,3 1-137 0,7 2-68 16,4 2 0 0,4 7 0-16,3 11 0 0,3 16 0 15,9 17 0-15,5 18 0 0,10 14 0 16,11 11 0 0,12 0 0-16,10 2 0 0,16-6 0 15,9-13 0 1,9-22 0-16,9-27 0 0,1-28 0 15,-4-27-101 1,-1-29-152-16,-10-27-212 0</inkml:trace>
  <inkml:trace contextRef="#ctx0" brushRef="#br0" timeOffset="23139.5">4144 10439 1080 0,'-27'-14'209'0,"11"2"-33"16,13 3-77 0,9 1-57-16,24 0 75 0,17 3-33 15,18 2 12 1,14 6-29-16,16 10-21 0,-5 15-15 15,-2 15-31 1,-8 16 0-16,-11 9 0 0,-14 5 0 16,-19-4-120-1,-11-11-126-15,-11-6-277 0</inkml:trace>
  <inkml:trace contextRef="#ctx0" brushRef="#br0" timeOffset="23669.81">5026 10504 1102 0,'-3'-25'307'0,"-3"1"-189"16,1-1 46-16,-3 3-75 15,3 0-51-15,5-1-14 16,9 0-18-16,3 2-6 16,6 3 0-16,3 9 0 15,7 11 6-15,-1 12 6 16,3 17 11-16,-5 17 0 0,-3 17-12 16,-5 11-7-1,-4 7-4-15,-2-3 0 0,1-13-3 16,4-15-3-1,1-16-3-15,2-15 4 0,3-14 5 16,1-8-2 0,7-14-2-16,1-9-31 0,-1-8-4 15,0-8 23 1,-8-4 16-16,-3 2 6 0,-13 4 6 16,-10 5 5-16,-11 9 28 0,-6 9-17 15,-13 7-7 1,-2 6-4-16,-4 7 4 15,-5 3 29-15,-6 3-28 16,-1 1-22-16,1-1 0 0,-1-4 0 16,9-5 0-1,7-3 0-15,9-5 0 0,11-3 0 16,1-2 0-16,10-6-58 16,4-3-258-16,4-4-360 15</inkml:trace>
  <inkml:trace contextRef="#ctx0" brushRef="#br0" timeOffset="23949.49">5011 9892 983 0,'6'-2'331'15,"-3"1"-85"-15,-3-1-64 0,-3 0-70 16,3-5-63-16,-3-2-43 0,6-6-6 16,3-7-11-1,5-2-40-15,6 1-147 0,7 0-109 16,3 7-389-1</inkml:trace>
  <inkml:trace contextRef="#ctx0" brushRef="#br0" timeOffset="24089.14">5208 9981 1304 0,'9'8'162'0,"-2"-7"57"16,-2-9-44-16,-2-6-114 15,4-9-39-15,4-5-22 16,8-3-5-16,5 0-195 15,1 2-437-15</inkml:trace>
  <inkml:trace contextRef="#ctx0" brushRef="#br0" timeOffset="24919.66">5505 8840 1069 0,'-6'-14'213'15,"-6"0"-16"-15,-3-1-18 0,-4-1-37 16,1 0-21 0,6 4-28-16,3 2-60 0,3 6-33 15,0 3 0-15,6 2 0 16,2 9 0 0,5 13 0-16,3 16 0 0,11 16 0 15,7 14 0-15,13 10 0 16,12-1 0-16,16-8 0 15,16-11 0-15,15-12 0 16,5-16 0-16,-1-14 0 16,-9-12 0-1,-17-6 0-15,-18-3 0 0,-16-2 0 16,-15-5-54-16,-10-3-132 0,-4-3-106 16,-3-3-262-1</inkml:trace>
  <inkml:trace contextRef="#ctx0" brushRef="#br0" timeOffset="25399.31">5984 8692 1219 0,'-14'-20'172'0,"-5"-1"36"16,1-3-95-16,2 3-40 15,7-2-38-15,7 4-21 16,8-1-3-16,8 3-5 16,8 4 2-16,5 7-4 15,3 11 2-15,1 10 6 0,0 13-2 16,-1 9 3 0,-3 13 1-16,-3 6-7 0,-8 6-3 15,-4-5-1 1,-4-9-1-16,-4-16 0 0,-2-12 11 15,-1-13 17 1,1-7-10-16,4-8-17 0,7-12 2 16,7-8-3-1,3-9-2-15,7-7-62 0,-3-2-135 16,-3 0-112-16,-9 1-358 0</inkml:trace>
  <inkml:trace contextRef="#ctx0" brushRef="#br0" timeOffset="25738.98">6179 8186 1270 0,'-10'-8'189'16,"4"4"21"-16,-2 0-99 16,4 3-111-16,4 6 5 15,1 9-5-15,5 7 5 16,2 3-3-16,2 3-1 15,4-5 16-15,-1-7-2 16,5-6 7-16,3-6 11 16,0-3 9-16,6-2 8 15,4-4-5-15,2-1-15 16,4 0-30-16,-3 0 0 0,-4 2 0 16,0 2 0-1,-9 6 0-15,-5 1 0 0,-4 7 0 16,-4 7 0-1,-4 7-30-15,-8 8-115 0,-5 9-89 16,-8 2-134 0,-5-3-56-16</inkml:trace>
  <inkml:trace contextRef="#ctx0" brushRef="#br0" timeOffset="25869.32">6169 8390 1053 0,'-24'-37'246'16,"6"-1"-91"-16,10 0-78 0,5 0-56 15,9-1-16 1,8-4-5-16,10 1-91 0,4-3-284 16</inkml:trace>
  <inkml:trace contextRef="#ctx0" brushRef="#br0" timeOffset="26149.36">6139 7774 1221 0,'-24'-7'269'0,"-3"-6"-42"15,8 1-74-15,4-3-100 16,6 1-28-16,11-2-25 16,14-2 0-16,9 0 24 0,17 1 25 15,13 0-23 1,12 9-26-16,8 8 0 0,7 12 0 15,3 15 0 1,6 14 0-16,-5 14 0 0,-8 10 0 16,-14 5 0-1,-13 2 0-15,-20-2-30 0,-17-6-156 16,-11-3-183-16,-9-6-645 0</inkml:trace>
  <inkml:trace contextRef="#ctx0" brushRef="#br0" timeOffset="26739.24">7237 7913 1181 0,'-9'-16'307'0,"-4"0"-32"0,-2-1-85 15,-2-1-96 1,2-1-94-16,2 3 0 0,1 4 0 15,7 3 0 1,1 5 0-16,2 3 0 0,2 2 0 16,2 3 0-1,2 3 0-15,7 6 0 0,8 6 0 16,8 5 0-16,6 5 0 16,3 1 0-16,0 0 0 15,-2-1 0-15,0-1 0 16,-4-5 0-16,-6-5 0 15,-2-2 0-15,-5-9-191 16,1-9-43-16,-3-10-127 16,-1-10-346-16</inkml:trace>
  <inkml:trace contextRef="#ctx0" brushRef="#br0" timeOffset="27029.34">7425 7686 1197 0,'-17'-20'164'0,"-2"3"78"0,3 6-31 15,2 2-91 1,7 7-88-16,2 4-32 0,7 11 3 16,4 9-2-1,7 7 1-15,7 6-2 0,6 5-5 16,6-7-1-16,1-10 2 0,-4-8 4 16,-3-14 12-1,-5-8 10-15,-3-10-6 0,-6-7 18 16,-4-3-28-1,-5-2-6-15,-10 1 0 0,-5 5 0 16,-10 4 0 0,-1 7 0-16,-11 6 0 0,-3 9 0 15,-2 8-78-15,3 8-169 16,2 7-151-16,5 7-711 16</inkml:trace>
  <inkml:trace contextRef="#ctx0" brushRef="#br0" timeOffset="28679.31">4399 6049 675 0,'-11'13'110'0,"3"0"-37"15,-1-2 66-15,0 0-36 0,-3 1 14 16,3 1-25 0,-3 0-40-16,2 0 8 0,1 0-11 15,0-2-11 1,2-2-6-16,-1-1-7 0,5 0 1 15,0-2-12 1,0-2-1-16,3 0-2 0,-3 0-6 16,3-1 1-1,0-1 3-15,0 0-1 0,0 0 8 16,0-1 8-16,0-1 12 0,0-1 8 16,0-2 13-1,3 0-22-15,3-5-31 0,6-10-4 16,12-16 2-1,16-19-2-15,11-16-1 16,16-13 1-16,7-7 1 16,7-8 0-16,3-5-1 15,8-16 2-15,15-20-2 16,19-30 0-16,27-26-4 0,21-20-8 16,14-6 11-16,1 8 1 15,-16 26 1-15,-28 28 1 16,-32 31 0-16,-31 33-1 15,-31 30 6-15,-20 25 30 16,-17 19-1-16,-11 13-16 16,-6 7-9-16,3 1-6 15,-3 1-1-15,-2-1-4 16,1 2-6-16,-2 2-1 0,-3 3-88 16,0 4-89-1,-3 5-58-15,0 7-237 16</inkml:trace>
  <inkml:trace contextRef="#ctx0" brushRef="#br0" timeOffset="29969.27">5404 7136 441 0,'0'-6'491'16,"-2"0"-402"-16,1 2 37 15,-4 0 4-15,2 1 1 16,3 2-15-16,-3 1-31 16,3 1-20-16,-3 0-20 15,3 2-23-15,0 0-14 16,-3 1-8-16,3-2 2 0,-2 3-2 16,1 3 2-1,-1 2-2-15,1 0 3 0,-1-1 6 16,1 0 2-1,-3-5 30-15,2-1 9 0,-1-1-7 16,-1 4-18 0,-1 0-12-16,-4 2-9 0,-1 4 0 15,2-2-4 1,-1 1 2-16,-1 0 0 0,1 2 0 16,0-2 1-16,1 0-2 0,0 2 9 15,-1-2-3 1,-2-2 6-16,4 1-3 0,1-3 1 15,3-2-7 1,-2 0-2-16,4-1-1 0,-2 0 0 16,1 0 0-1,1-1-1-15,-1 0 1 0,1-2 0 16,1 0 0-16,0-1-1 16,0-1 0-16,1 0-1 15,1-1-1-15,1-1-11 16,1-3 3-16,7-11 10 15,13-14 6-15,15-24-4 16,17-22 0-16,20-18-2 16,12-17-1-16,12-15 1 15,11-14 0-15,14-20 2 0,15-27-2 16,17-18 1 0,14-13 4-16,7-2-5 0,1 7-6 15,-9 17 6 1,-12 22-2-16,-25 29 2 0,-33 34 6 15,-29 35 12 1,-30 31-7-16,-22 27-11 0,-14 14 0 16,-7 8 0-1,1-1 0-15,-1-1 0 0,-1 0 0 16,3-1 0-16,0 0 0 0,3 0 0 16,-1-1 0-1,-1 1 0-15,-2 1 0 0,-4 6-105 16,-5 5-98-1,-2 8-47-15,-7 7-159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A26A-71A0-4BDD-83CD-109EA5763506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F49E-FC58-4605-85AA-8BA723FBB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7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A26A-71A0-4BDD-83CD-109EA5763506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F49E-FC58-4605-85AA-8BA723FBB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1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A26A-71A0-4BDD-83CD-109EA5763506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F49E-FC58-4605-85AA-8BA723FBB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3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A26A-71A0-4BDD-83CD-109EA5763506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F49E-FC58-4605-85AA-8BA723FBB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0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A26A-71A0-4BDD-83CD-109EA5763506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F49E-FC58-4605-85AA-8BA723FBB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6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A26A-71A0-4BDD-83CD-109EA5763506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F49E-FC58-4605-85AA-8BA723FBB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0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A26A-71A0-4BDD-83CD-109EA5763506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F49E-FC58-4605-85AA-8BA723FBB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9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A26A-71A0-4BDD-83CD-109EA5763506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F49E-FC58-4605-85AA-8BA723FBB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4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A26A-71A0-4BDD-83CD-109EA5763506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F49E-FC58-4605-85AA-8BA723FBB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1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A26A-71A0-4BDD-83CD-109EA5763506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F49E-FC58-4605-85AA-8BA723FBB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7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A26A-71A0-4BDD-83CD-109EA5763506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F49E-FC58-4605-85AA-8BA723FBB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3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3A26A-71A0-4BDD-83CD-109EA5763506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0F49E-FC58-4605-85AA-8BA723FBB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6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069F-1FF6-4942-867E-DA4CDEFEF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87722-4561-4DB3-890A-5E508A1032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E47562-7360-4CA7-BEB4-52161266A045}"/>
                  </a:ext>
                </a:extLst>
              </p14:cNvPr>
              <p14:cNvContentPartPr/>
              <p14:nvPr/>
            </p14:nvContentPartPr>
            <p14:xfrm>
              <a:off x="761400" y="509400"/>
              <a:ext cx="5706000" cy="128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E47562-7360-4CA7-BEB4-52161266A0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040" y="500040"/>
                <a:ext cx="5724720" cy="13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93AB64D-3BF3-486A-A9BC-852CF1E82A89}"/>
                  </a:ext>
                </a:extLst>
              </p14:cNvPr>
              <p14:cNvContentPartPr/>
              <p14:nvPr/>
            </p14:nvContentPartPr>
            <p14:xfrm>
              <a:off x="681120" y="1370520"/>
              <a:ext cx="11200320" cy="5192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93AB64D-3BF3-486A-A9BC-852CF1E82A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1760" y="1361160"/>
                <a:ext cx="11219040" cy="521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571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0DDC-4083-4A20-A2F8-2ABD2A7F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14D3D-B2E5-4126-B0AC-7C1E00C23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8B253B-A2E1-4474-B75D-EE077DA66675}"/>
                  </a:ext>
                </a:extLst>
              </p14:cNvPr>
              <p14:cNvContentPartPr/>
              <p14:nvPr/>
            </p14:nvContentPartPr>
            <p14:xfrm>
              <a:off x="1143360" y="509760"/>
              <a:ext cx="8016120" cy="606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8B253B-A2E1-4474-B75D-EE077DA666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4000" y="500400"/>
                <a:ext cx="8034840" cy="608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731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E4B8-DCE1-47AC-8DEF-C0DC1BD0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B4BFD-BA72-4212-A5FD-6F66D455D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D474E6-772C-44B2-A0C2-B8BB4668E5EB}"/>
                  </a:ext>
                </a:extLst>
              </p14:cNvPr>
              <p14:cNvContentPartPr/>
              <p14:nvPr/>
            </p14:nvContentPartPr>
            <p14:xfrm>
              <a:off x="1908720" y="227880"/>
              <a:ext cx="9786240" cy="628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D474E6-772C-44B2-A0C2-B8BB4668E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9360" y="218520"/>
                <a:ext cx="9804960" cy="630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347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2F51-DBBE-411C-A849-5CF5B9A9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51CA2-CF89-4B90-8DBB-1A7CF7FC2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B4E935-4D34-45FC-BED9-AE1E2681F2F7}"/>
                  </a:ext>
                </a:extLst>
              </p14:cNvPr>
              <p14:cNvContentPartPr/>
              <p14:nvPr/>
            </p14:nvContentPartPr>
            <p14:xfrm>
              <a:off x="1710000" y="162000"/>
              <a:ext cx="10482480" cy="592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B4E935-4D34-45FC-BED9-AE1E2681F2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0640" y="152640"/>
                <a:ext cx="10501200" cy="594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694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DF55C-6D72-4632-9240-FE9E8F50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5330-7FE5-46C1-B13B-9502C0B1B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FDF452-77FA-43AC-A575-2097502F4D43}"/>
                  </a:ext>
                </a:extLst>
              </p14:cNvPr>
              <p14:cNvContentPartPr/>
              <p14:nvPr/>
            </p14:nvContentPartPr>
            <p14:xfrm>
              <a:off x="2192760" y="665280"/>
              <a:ext cx="9226800" cy="594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FDF452-77FA-43AC-A575-2097502F4D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3400" y="655920"/>
                <a:ext cx="9245520" cy="596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631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68FB-4A61-4893-B427-9499610F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BBF4-87E0-4188-8756-6927B8D66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503D5C-28CA-4312-8924-038BF45A4505}"/>
                  </a:ext>
                </a:extLst>
              </p14:cNvPr>
              <p14:cNvContentPartPr/>
              <p14:nvPr/>
            </p14:nvContentPartPr>
            <p14:xfrm>
              <a:off x="954360" y="224640"/>
              <a:ext cx="11026440" cy="622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503D5C-28CA-4312-8924-038BF45A45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5000" y="215280"/>
                <a:ext cx="11045160" cy="624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66E52BB-AAB0-43F9-ADB2-40D53592650E}"/>
                  </a:ext>
                </a:extLst>
              </p14:cNvPr>
              <p14:cNvContentPartPr/>
              <p14:nvPr/>
            </p14:nvContentPartPr>
            <p14:xfrm>
              <a:off x="130320" y="1274040"/>
              <a:ext cx="2604600" cy="3410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66E52BB-AAB0-43F9-ADB2-40D5359265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960" y="1264680"/>
                <a:ext cx="2623320" cy="342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151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 M. Rafiuddin - 0417052072</dc:creator>
  <cp:lastModifiedBy>S. M. Rafiuddin - 0417052072</cp:lastModifiedBy>
  <cp:revision>1</cp:revision>
  <dcterms:created xsi:type="dcterms:W3CDTF">2021-10-31T03:37:16Z</dcterms:created>
  <dcterms:modified xsi:type="dcterms:W3CDTF">2021-10-31T04:07:44Z</dcterms:modified>
</cp:coreProperties>
</file>