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7-13T03:35:44.629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18498 909 1035 0,'0'-5'72'0,"-2"0"25"15,-2-4 22-15,1 2-26 16,0-2-19-16,0 4-11 15,0 1-25-15,0 1 8 16,0-1 9-16,0 1-8 16,0 0 2-16,0 0-5 15,-2 0-8-15,0 1-2 16,0-2-2-16,-2-1-1 16,-1 3-2-16,0-3-11 15,-1 1 1-15,1 3-3 0,-4-1-16 16,0-1 0-1,0 2 0-15,-4 1 0 0,-3-2 0 16,1 0 0-16,-3 2 0 16,-3-1 0-16,3-1 0 15,0 2 0-15,2 0 0 16,1 0 0-16,0 0 0 16,1 2 0-16,-3-1 0 15,-3 1 0-15,-1 1 0 16,-3 2 0-16,1-4 0 15,-3 4 0-15,2 0 0 16,2-1 0-16,1 0 0 16,3 0 0-16,0 1 0 15,2-1 0-15,3 0 0 0,-2 2 0 16,1-1 0-16,-2 2 0 16,1 0 0-16,0 0 0 15,-3 3 0-15,-1 2 0 16,-1-2 0-16,1 2 0 15,-2 1 0-15,5-2 0 16,-2 2 0-16,2 0 0 16,1-1 0-16,-2 1 0 15,4 0 0-15,-1-1 0 16,2 1 0-16,-1 1 0 16,2-2 0-16,1-1 0 15,1 0 0-15,3 1 0 16,-1-1 0-16,1 0 0 0,1 4 0 15,-3 0 0 1,2 3 0-16,-1-1 0 0,0 2 0 16,3 0 0-16,-1-1 0 15,2 2 0-15,0 0 0 16,1 1 0-16,-2 0 0 16,4 1 0-16,0 1 0 15,0 0 0-15,2 0 0 16,2-1 0-16,1 2 0 15,1-3 0-15,1 2 0 16,3-2 0-16,3 2 0 16,-1-1 0-16,3 1 0 0,3 1 0 15,1-2 0 1,2 1 0-16,3-3 0 0,0 2 0 16,4-2 0-1,0-2 0-15,5-2 0 0,0-2 0 16,1-1 0-16,1-2 0 15,1 0 0-15,2 0 0 16,1 1 0-16,1-4 0 16,1 1 0-16,-1-2 0 15,0-3 0-15,2 0 0 16,4-2 0-16,1-1 0 16,5-1 0-16,-1 0 0 15,4-1 0-15,-2-3 0 16,2-1 0-16,-2 0 0 15,-2-3 0-15,-2 1 0 0,-1 2 0 16,0-2 0 0,2 0 0-16,-2-2 0 0,0 1 0 15,-2 0 0-15,-4-1 0 16,-5 0 0-16,2-1 0 16,-3 0 0-16,1-1 0 15,0 0 0-15,1-3 0 16,-1 0 0-16,2-1 0 15,0-3 0-15,-2 3 0 16,-1-1 0-16,-3 1 0 16,-3 2 0-16,-2 0 0 15,-3 1 0-15,-2-1 0 0,-1 0 0 16,-1 1 0-16,-5-4 0 16,1 2 0-16,-4-2 0 15,-1 1 0-15,-3-2 0 16,0-3 0-16,-3 1 0 15,0-6 0-15,-1 1 0 16,-2-1 0-16,-4-2 0 16,3 0 0-16,-6 1 0 15,1-1 0-15,-3 0 0 16,-3 2 0-16,-3-1 0 16,0-1 0-16,-4 0 0 15,-2 1 0-15,0 2 0 16,-3-2 0-16,0 1 0 15,-1 3 0-15,-2-1 0 16,-1 1 0-16,-2 4 0 0,0 0 0 16,3 1 0-16,-3 0 0 15,0 1 0-15,2 1 0 16,-2 0 0-16,0 0 0 16,2 1 0-16,-2 2 0 15,3 0 0-15,0 4 0 16,1 1 0-16,-1 0 0 15,-3 3 0-15,-6 1 0 16,-7 0 0-16,-8 3 0 16,-7 3 0-16,-8 2 0 0,-4 4 0 15,-10 4-160 1,-10 5-446-16</inkml:trace>
  <inkml:trace contextRef="#ctx0" brushRef="#br0" timeOffset="2832.07">20127 874 869 0,'2'-1'204'0,"-4"-2"-47"15,-2-1 8-15,0-2-43 16,-3 1-32-16,1-3-5 16,-1 3-32-16,-2 0 17 15,2-3-12-15,-1 3-32 16,-1 1 7-16,-1-2-4 16,-1 2-1-16,1-1 8 15,-2 1-18-15,-3 0-14 16,-1-1-4-16,-3 3 0 15,0-3 0-15,-1 3 0 16,1-1 0-16,0 1 0 0,-2 1 0 16,2 1 0-1,-4 0 0-15,0 0 0 0,-3 1 0 16,2 1 0-16,-3-1 0 16,1 2 0-16,-1 0 0 15,3 0 0-15,0-1 0 16,5 3 0-16,-4-1 0 15,3 2 0-15,-3 0 0 16,-2 1 0-16,-1 1 0 16,-1 2 0-16,-1-1 0 15,1 3 0-15,-1-1 0 16,2 3 0-16,3 1 0 16,-1-1 0-16,2 4 0 0,2 0 0 15,1 1 0 1,3 1 0-16,0 0 0 0,4-1 0 15,-1 0 0-15,4 0 0 16,-2 1 0-16,3 1 0 16,-1 1 0-16,1 0 0 15,0 0 0-15,0 1 0 16,3 2 0-16,2-1 0 16,2 3 0-16,2 1 0 15,1 3 0-15,1-2 0 16,3 0 0-16,1 1 0 15,1-2 0-15,1-1 0 16,0-2 0-16,1 1 0 16,-1-3 0-16,2 1 0 0,0 1 0 15,3-1 0-15,4 0 0 16,0-1 0-16,5 2 0 16,3-3 0-16,5 1 0 15,3-2 0-15,4-1 0 16,3-3 0-16,0 0 0 15,1-3 0-15,2-3 0 16,0 0 0-16,-1-4 0 16,-1-2 0-16,1-5 0 15,2 0 0-15,1-3 0 16,3-3 0-16,-2-1 0 16,2-2 0-16,-3-1 0 15,-1-1 0-15,-2 0 0 0,0 0 0 16,-1-1 0-1,-3 0 0-15,-1 1 0 0,1-1 0 16,-3 1 0-16,-1-2 0 16,-3 2 0-16,-2 0 0 15,-3-1 0-15,-3 1 0 16,-2 1 0-16,-2-3 0 16,-1 2 0-16,-1-3 0 15,3-1 0-15,-3-1 0 16,-2-1 0-16,3-1 0 15,-2-2 0-15,-1 2 0 16,-1-2 0-16,-1 0 0 0,-4-1 0 16,0 3 0-1,-1-1 0-15,-3 0 0 0,1-1 0 16,-3 0 0-16,-2-5 0 16,-2 2 0-16,0-1 0 15,-2-1 0-15,-2-1 0 16,-3 3 0-16,-2 1 0 15,-2 0 0-15,-28-40 0 16,31 55 0-16,1-4 0 16,-5 3 0-16,3 0 0 15,-9-9 0-15,0-1 0 16,0 2 0-16,5-1 0 16,-3 1 0-16,2 2 0 0,1 1 0 15,2 2 0 1,-1 1 0-16,2 1 0 0,1 0 0 15,-3 1 0-15,0-1 0 16,-2 1 0-16,-2-1 0 16,-2-1 0-16,-3 2 0 15,-2-1 0-15,-3 1 0 16,-4-2 0-16,-1 0 0 16,0 3 0-16,1-1 0 15,0 2 0-15,0 0 0 16,-4 3 0-16,-7-1 0 15,-9 4 0-15,-6 5-28 16,-10 5-231-16,-8 7-173 16</inkml:trace>
  <inkml:trace contextRef="#ctx0" brushRef="#br0" timeOffset="5130.31">21700 853 883 0,'-2'0'186'0,"0"-1"-7"0,0-2-33 15,-1 0-39-15,0 1-30 16,-2-2-19-16,-1 1-10 16,0-1 15-16,-2 0-10 15,2 2 24-15,-3-1-42 16,-1 0-6-16,-1 2 6 16,0-1-27-16,-5 1 9 15,-2 1-10-15,-3 1-1 16,-3 1 12-16,-2 1-18 15,-6-2 0-15,1 6 13 16,0-3-12-16,-2 3 0 0,1-2-1 16,3 1 0-1,-3 1 0-15,2-1 0 0,1 1 0 16,-1 0 0-16,2 0 0 16,2-2 0-16,-3 3 0 15,1-1 0-15,3-1 0 16,1 1 0-16,3-1 0 15,2 1 0-15,-1 0 0 16,4 1 0-16,-4 2 0 16,0 1 0-16,-1 3 0 15,-3 2 0-15,-1 2 0 16,-1 0 0-16,3 2 0 0,1 1 0 16,2 0 0-16,0 1 0 15,4-2 0-15,2-2 0 16,1-1 0-16,4 4 0 15,1-3 0-15,0 3 0 16,0 2 0-16,3 3 0 16,2 0 0-16,2 1 0 15,1 0 0-15,1-1 0 16,4 0 0-16,1-3 0 16,4-2 0-16,1 0 0 15,1-1 0-15,3-3 0 16,1 1 0-16,3 2 0 15,2-2 0-15,3 0 0 16,2 1 0-16,2 1 0 16,2-4 0-16,3 1 0 0,0-3 0 15,2 1 0-15,4-2 0 16,1-4 0-16,1 2 0 16,0-3 0-16,0 0 0 15,1-1 0-15,-1-2 0 16,1 2 0-16,1-2 0 15,3-1 0-15,1-1 0 16,0-2 0-16,4-1 0 16,-6 0 0-16,-2 0 0 15,-3-1 0-15,-4 1 0 16,-4 0 0-16,-3 0 0 16,3-1 0-16,-1-1 0 15,2-1 0-15,3 0 0 0,1-2 0 16,5-1 0-16,0 2 0 15,1-3 0-15,-1-1 0 16,-5 1 0-16,-3-2 0 16,-1 1 0-16,-1-3 0 15,-4 2 0-15,2-3 0 16,-4 2 0-16,1 0 0 16,-1-1 0-16,-4-1 0 15,2 1 0-15,-3-2 0 16,-2 0 0-16,-1-1 0 15,-2 0 0-15,-2 2 0 16,1-4 0-16,-2 0 0 0,-2 1 0 16,2-3 0-1,-2 2 0-15,-2-2 0 0,-1-1 0 16,-2 1 0-16,1-2 0 16,-4-1 0-16,-3 1 0 15,0-3 0-15,-2-1 0 16,-3 0 0-16,-1-2 0 15,0-1 0-15,-2 0 0 16,-3 3 0-16,-3 2 0 16,1 0 0-16,-2 2 0 15,-1 2 0-15,-1 1 0 16,-2 2 0-16,0-2 0 16,-1 2 0-16,-1-1 0 0,-1 1 0 15,1-1 0-15,-1 4 0 16,0-3 0-16,-4 2 0 15,-1 0 0-15,3 0 0 16,-1 0 0-16,0 1 0 16,1 0 0-16,0 2 0 15,1 0 0-15,0 0 0 16,-1 0 0-16,-1 2 0 16,0 0 0-16,-1-1 0 15,-1 0 0-15,-3 2 0 16,2 0 0-16,-1 0 0 15,1 3 0-15,1 1 0 16,0 0 0-16,-2 4 0 16,-4 3 0-16,-5-2 0 15,-7 5 0-15,-5 2-105 16,-5 2-271-16,-6 4-419 0</inkml:trace>
  <inkml:trace contextRef="#ctx0" brushRef="#br0" timeOffset="7181.2">23393 909 993 0,'2'-5'130'16,"-2"1"40"-16,0 0-16 15,-4-1-33-15,2 3-24 16,-1-1-8-16,0 1-17 16,0 2-25-16,0-1-1 15,0 1-9-15,0 0 2 0,-2-2-13 16,-3 0 0 0,-1 0-26-16,-2-1 0 0,-4-1 0 15,2 1 0-15,-4 1 0 16,-2-1 0-16,-4 1 0 15,0 1 0-15,-1 0 0 16,1 0 0-16,2 1 0 16,2 0 0-16,1 0 0 15,-3 0 0-15,-1 1 0 16,-1 1 0-16,0 0 0 16,-1 1 0-16,-3 1 0 15,0 1 0-15,1 0 0 16,0 0 0-16,2 1 0 15,2 0 0-15,-1-1 0 16,2 3 0-16,-4 0 0 0,0 1 0 16,-4 0 0-1,3 1 0-15,3 0 0 0,1 0 0 16,2 1 0-16,2 1 0 16,-1 0 0-16,1 3 0 15,2 0 0-15,-2 1 0 16,3 3 0-16,-1 0 0 15,0 2 0-15,2 1 0 16,0 1 0-16,-1 1 0 16,3 5 0-16,0-1 0 15,1 1 0-15,1 0 0 16,3-2 0-16,1-3 0 0,2-2 0 16,1-1 0-16,1-3 0 15,1-1 0-15,2 0 0 16,1 1 0-16,1-1 0 15,1 1 0-15,2 2 0 16,1 0 0-16,1 1 0 16,2 0 0-16,2-1 0 15,0-2 0-15,5 1 0 16,2-1 0-16,4-1 0 16,3 1 0-16,4 0 0 15,5-2 0-15,3 0 0 16,4-2 0-16,3-1 0 15,2-4 0-15,1 0 0 16,0-1 0-16,-3-2 0 16,-1 0 0-16,-5-2 0 15,-1 0 0-15,-1-1 0 0,0 0 0 16,0-3 0-16,1 0 0 16,-1-3 0-16,5 0 0 15,-3-1 0-15,0-3 0 16,0 3 0-16,2-1 0 15,1 2 0-15,2-4 0 16,0 3 0-16,-2 0 0 16,-2-2 0-16,-6 0 0 15,-4-1 0-15,-3-2 0 16,-3-1 0-16,1-3 0 16,2-1 0-16,0-1 0 0,-2 0 0 15,0 0 0-15,-3 1 0 16,-2-1 0-16,0-1 0 15,-5 0 0-15,1 2 0 16,-4-4 0-16,-1 2 0 16,0 0 0-16,-2-2 0 15,-1-2 0-15,-1 1 0 16,-2-1 0-16,-4-1 0 16,-2 1 0-16,-2-5 0 15,-5 1 0-15,2-2 0 16,-1-2 0-16,-1 0 0 15,-2 0 0-15,1-1 0 16,-2 4 0-16,-2 0 0 0,0 2 0 16,-2 2 0-1,1 3 0-15,-3 0 0 0,0 2 0 16,-2 0 0-16,-1-1 0 16,-1 3 0-16,2 0 0 15,-1 3 0-15,3 0 0 16,-3 1 0-16,4-1 0 15,0 2 0-15,-1-1 0 16,-2 1 0-16,1 0 0 16,0 0 0-16,-3 0 0 15,1 0 0-15,0 2 0 16,-3 0 0-16,1 1 0 16,-2 0 0-16,-3 2 0 0,-1 1 0 15,-7 2 0-15,-7 2-242 16,-16 8-598-16</inkml:trace>
  <inkml:trace contextRef="#ctx0" brushRef="#br0" timeOffset="17541.37">23950 715 228 0,'4'-10'525'16,"1"0"-336"-16,-2 0-30 16,0 1-33-16,-2-1 8 15,-1 2-14-15,2-1-1 0,-2 2-33 16,0 1 22-1,0 0 18-15,0 2-57 0,0 2-25 16,0 1-30-16,0 0-14 16,0 1 0-16,1 0 0 15,-1 1 0-15,2-1 0 16,-2 1 0-16,0 1 0 16,-2 1 0-16,2 3 0 15,-1 1 0-15,1 1 0 16,0 5 0-16,0 0 0 15,0 1 0-15,-2 1 0 16,4 1 0-16,-2-2 0 0,0 4 0 16,0 0 0-1,1 2 0-15,-1 2 0 0,0 0 0 16,0 2 0-16,0 0 0 16,2 0 0-16,-1 2 0 15,2-2 0-15,1 2 0 16,-2 1 0-16,-1 2 0 15,-1 0 0-15,-1 4 0 16,-1-3 0-16,1 3 0 16,-2-2 0-16,2-3 0 15,-2 2 0-15,1-2 0 16,-1 1 0-16,0 3 0 16,0 2 0-16,0 2 0 15,0-1 0-15,0 2 0 16,-4 0 0-16,1-3 0 0,0 0 0 15,-2-3 0-15,1 0 0 16,0 0 0-16,-1 1 0 16,2 2 0-16,0 0 0 15,1 1 0-15,0 2 0 16,0 0 0-16,-1-2 0 16,3 2 0-16,-1 1 0 15,-1 0 0-15,2 0 0 16,-3 3 0-16,2 1 0 15,-1 2 0-15,1 0 0 16,-2 1 0-16,0 1 0 16,-1 1 0-16,1 4 0 0,-1 1 0 15,3 4 0-15,-1 2 0 16,1 2 0-16,3-3 0 16,-2 1 0-16,1 0 0 15,1 0 0-15,-1-1 0 16,1 3 0-16,1-2 0 15,-2 0 0-15,1 0 0 16,-1 1 0-16,1 0 0 16,-1 0 0-16,2 0 0 15,-1 1 0-15,1-1 0 16,1 2 0-16,1 1 0 16,-1 0 0-16,1 0 0 15,-1-3 0-15,-1 0 0 0,2-3 0 16,-1 1 0-16,1 0 0 15,1 2 0-15,-2-2 0 16,1 1 0-16,-1-1 0 16,-1 3 0-16,3 2 0 15,-6-2 0-15,3 4 0 16,0 1 0-16,0 4 0 16,3 3 0-16,-2 2 0 15,2 4 0-15,-1 0 0 16,-1 2 0-16,1 0 0 15,-1 0 0-15,1-1 0 16,1 0 0-16,-1-1 0 0,2-2 0 16,-1-1 0-16,0 1 0 15,1-1 0-15,1 2 0 16,-2 1 0-16,-2 1 0 16,1-3 0-16,-1 1 0 15,-1-2 0-15,0 0 0 16,0 0 0-16,-1 3 0 15,1-1 0-15,0 1 0 16,0-1 0-16,0 2 0 16,1 2 0-16,-1 2 0 15,0 3 0-15,0 1 0 16,-1 2 0-16,-1 2 0 16,-1-1 0-16,2-4 0 0,2 2 0 15,1-2 0 1,1-3 0-16,3-1 0 0,-2-4 0 15,1-2 0-15,1-3 0 16,-3 2 0-16,0-2 0 16,-2-2 0-16,-1-3 0 15,0-4 0-15,2-3 0 16,-4-2 0-16,2-2 0 16,0-1 0-16,0-2 0 15,0-2 0-15,-1-3 0 16,-1 0 0-16,1-3 0 15,-1 2 0-15,-1-2 0 16,0 0 0-16,2 0 0 16,-1 1 0-16,2-3 0 0,-1 0 0 15,1-1 0-15,-2-2 0 16,1 0 0-16,-1-2 0 16,-1-2 0-16,2-1 0 15,-1-5 0-15,2-5 0 16,0-2 0-16,0-2 0 15,0-6 0-15,0 0 0 16,0-2 0-16,0-1 0 16,2-3 0-16,-2 0 0 15,0-2 0-15,1-3 0 16,1 0 0-16,-2-4 0 16,1-1 0-16,1-1-95 15,-1-4-159-15,4 0-189 0</inkml:trace>
  <inkml:trace contextRef="#ctx0" brushRef="#br0" timeOffset="19658.33">24157 1739 853 0,'6'5'241'0,"-3"-1"-149"15,-3-1 78-15,-3-3-46 16,1 1-32-16,0 0-12 15,-1 1-22-15,0 0 14 16,0 0 10-16,-2 1-6 16,-2-2-26-16,-2 2-25 15,0 0 1-15,-3 1-20 16,-1-1-6-16,0 2 0 16,3-1 0-16,1-1 0 15,5-2 0-15,1 1 0 0,4-1 0 16,1-2 0-16,1-1 0 15,4 1 0-15,8-2 0 16,16-2 0-16,20-4 0 16,19-2 0-16,18 2 0 15,8-4 0-15,-1 2 0 16,-4 1 0-16,-4 2 0 16,-7 1 0-16,1 0 0 15,-4 1 0-15,-7 0 0 16,-5 3 0-16,-15 0 0 15,-14 2 0-15,-15 0 0 16,-11 2 0-16,-7-1 0 16,-6 1 0-16,-1 2 0 0,-8 0 0 15,-12 4 0-15,-14 3 0 16,-18 4 0-16,-17 5 0 16,-18 1 0-16,-7 2 0 15,-11-1 0-15,-5 2 0 16,-1-4 0-16,7 1 0 15,9-1 0-15,16-4 0 16,19-2 0-16,16-4 0 16,15-3 0-16,14-1 0 15,9-4 0-15,7-1 0 16,3 0 0-16,2-1 0 16,1-1 0-16,0 2 0 15,2-3 0-15,12 0 0 16,21-2 0-16,23-4 0 15,25 1 0-15,23-4 0 16,14 1 0-16,2 3 0 0,-6-1 0 16,-10 2 0-16,-16 1 0 15,-22 4 0-15,-20 0 0 16,-21 1 0-16,-18 1 0 16,-11 1 0-16,-7 2 0 15,-16 1 0-15,-18 5 0 16,-22 2 0-16,-18 4 0 15,-17-1 0-15,-9-1 0 0,2-1 0 16,14-4 0 0,19-4 0-16,17-2 0 0,26-4 0 15,17 1 0-15,8 1 0 16,6-3 0-16,5 2 0 16,12 0-2-16,22-4-216 15,24-1-241-15</inkml:trace>
  <inkml:trace contextRef="#ctx0" brushRef="#br0" timeOffset="21292.46">32601 1667 803 0,'-25'5'45'15,"-2"-4"107"-15,2 1 8 0,-2-4 8 16,2 2-53-16,-3-1-19 15,0-1-20-15,-3-1-25 16,0 3-3-16,-5-2-4 16,3 2-6-16,1 0-6 15,-1 1-5-15,3 0 9 16,6 1 0-16,6-1-10 16,6 1 9-16,8-2 3 15,1 0-17-15,4 0-21 16,2-2 0-16,3-1 0 15,1 2 0-15,12-2 0 16,20-1 0-16,21-3 0 0,21-1 0 16,20-1 0-1,8 0 0-15,5 1 0 0,-8 3 0 16,-4 2 0-16,-6 1 0 16,-7 4 0-16,-9-2 0 15,-12 3 0-15,-14-2 0 16,-18-1 0-16,-17 1 0 15,-13-1 0-15,-10 2 0 16,-4-1 0-16,-10 2 0 16,-18 2 0-16,-14 2 0 15,-17-1 0-15,-21 4 0 16,-9-1 0-16,-8 0 0 16,-8 1 0-16,-8-1 0 0,-3 1 0 15,2 1 0 1,4 2 0-16,6 0 0 0,9 0 0 15,15 0 0 1,21-1 0-16,21-5 0 0,19-2 0 16,18-3 0-16,12-2 0 15,6-2 0-15,18 1 0 16,25-3 0-16,24 1 0 16,24-3 0-16,24 2 0 15,11 1 0-15,1 3 0 16,4 1 0-16,-2 2 0 15,-10-1 0-15,-12 2 0 0,-22-3 0 16,-25-1 0 0,-23 2 0-16,-24-2 0 0,-15 0 0 15,-14 3-9-15,-18 1 4 16,-19 3 8-16,-19 0-3 16,-21 3 1-16,-25-1 1 15,-8 1-2-15,-10-5 8 16,-2 0-8-16,9 0 0 15,13-3 0-15,21 0 0 16,26-1 0-16,26-1 0 16,16 3 0-16,15-3 0 15,8-4 0-15,1 2 0 16,6 0 0-16,10-4 0 16,24 0 0-16,26 1 0 15,31-1-11-15,25 3-388 0,13 4-838 16</inkml:trace>
  <inkml:trace contextRef="#ctx0" brushRef="#br0" timeOffset="71342.89">777 1559 539 0,'3'-1'487'0,"0"0"-235"0,0-4-40 15,-6 2-88-15,3-1 10 16,-3 1-22-16,3 0-26 16,0 1-27-16,0 0-17 15,0 1-42-15,0-1 0 16,-3 1 0-16,3 1 0 15,3-1 0-15,-3-1 0 16,0 2 0-16,3 0 0 16,-3 2 0-16,3-2 0 15,-2 1 0-15,-1 0 0 0,0-1 0 16,2 2 0 0,-2-2 0-16,0 1 0 0,-2 1 0 15,4 2 0-15,-2 2 0 16,0 9 0-16,0 3 0 15,1 3 0-15,-2 2 0 16,1-2 0-16,0-4 0 16,0-4 0-16,-2-2 0 15,2-5 0-15,2 5 0 16,-2-1 0-16,-2 2 0 16,4 0 0-16,-2 4 0 15,-2 3 0-15,2 1 0 16,2 1 0-16,-2 3 0 15,0 1 0-15,1 1 0 0,1-1 0 16,-1-1 0 0,1 2 0-16,1-2 0 0,-2-1 0 15,1 0 0-15,-1-3 0 16,1-6 0-16,-2-3 0 16,0-2 0-1,0-5 0-15,0-3 0 0,0-1 0 16,0 0 0-16,0 0 0 15,0-1 0-15,0 1 0 16,0 0 0-16,1-2-179 16,-1 1-113-16,2-5-330 15</inkml:trace>
  <inkml:trace contextRef="#ctx0" brushRef="#br0" timeOffset="71870.67">793 1530 766 0,'-6'4'120'0,"-1"-3"34"0,4 2-77 16,0-2-23-16,3 1-8 15,-3-2 12-15,6 0-1 16,0-2-15-16,0 1-25 16,4-2-9-16,4-1 14 0,8 0 3 15,8-2-14-15,12 0-8 16,6-1-3-16,2 1 2 15,1 1-2-15,-3 0-2 16,-8 3 2-16,-4 2-13 16,-5 1-17-16,-7 2-41 15,-4 0-64-15,-7 2-29 16,-3 5-79-16</inkml:trace>
  <inkml:trace contextRef="#ctx0" brushRef="#br0" timeOffset="72218.14">719 1942 485 0,'-9'11'424'0,"0"-6"-200"0,3-3-58 16,3 1-83-16,6-2-29 16,-2-1-46-16,5 0-1 15,5-1 19-15,8-2 6 16,14-1 8-16,10-4-13 0,8-2-11 16,4-2-4-16,-1 0-10 15,-6 3-2-15,-11 0 0 16,-10 2-3-16,-11 5 2 15,-7 0-55-15,-4 4-65 16,-7 0 25-16,-4 7-195 16</inkml:trace>
  <inkml:trace contextRef="#ctx0" brushRef="#br0" timeOffset="72737.25">1150 2001 814 0,'0'-13'477'16,"0"-1"-284"-16,0 0-48 16,3 5-66-16,1-1-23 15,-1 5-17-15,2-1-30 16,1 2-9-16,3 3 3 16,1 2 0-16,7 1-1 0,2 6-1 15,-1 4 2-15,4 0-1 16,-4 9-1-16,-1 3 5 15,-4 3 1-15,-4 1-2 16,-6-1-1-16,0-5-1 16,-6-3 3-16,3-8 13 15,-3-5 40-15,3-6 45 16,-3-3-97-16,3-6-7 16,-3-3 0-16,1-7 0 15,-1-3 0-15,2-2 0 16,2-2 0-16,2 1 0 15,2 1 0-15,1 3 0 0,0 2 0 16,3 1 0-16,-2 5 0 16,-1 4-60-16,2 0-144 15,2 4-74-15,2 3-177 16</inkml:trace>
  <inkml:trace contextRef="#ctx0" brushRef="#br0" timeOffset="73235.1">1517 1994 509 0,'3'4'351'0,"0"-1"-206"0,1 1-21 15,-1 0-71-15,2 2 9 16,2 1-11-16,1 1-19 15,2-2 3-15,1 0-9 16,-1-2 30-16,2-2 20 16,0-4-16-16,3-5-20 15,0-2-8-15,1-8-10 16,2-1 1-16,-2-4-5 16,-2-3 1-16,-1 3 20 15,-5 1-1-15,-5 1 3 16,-2 2 5-16,-2 1-13 15,-1 0-5-15,-2 4-9 16,-5 1-7-16,0 2 4 16,-3 3-10-16,-1 2 5 15,-4 1-11-15,1 7-4 0,-1 3 2 16,-5 6 0-16,0 6-3 16,-1 9 3-16,4 3-3 15,1 5 1-15,3 3-2 16,6 0 3-16,5 0-2 15,4-3-11-15,8-5 7 16,3-3 5-16,8-4-2 16,4-5-46-16,8-5-85 15,11-9-95-15,4-6-262 16</inkml:trace>
  <inkml:trace contextRef="#ctx0" brushRef="#br0" timeOffset="74081.39">2151 1877 1147 0,'0'-19'301'0,"-3"2"-50"16,0 2-79-16,-6 3-80 15,3 4-30-15,0 4-40 16,0 1-22-16,-4 5 0 16,2 2 0-16,-2 5 0 0,-8 8 0 15,1 6 0-15,-2 8 0 16,1 4 0-16,2 3 0 15,4 0 0-15,0-1 0 16,9-5 0-16,6-5 0 16,0-7-7-16,9-6-3 15,-5-8 10-15,2-3 6 16,0-7 5-16,5-6-11 16,1-5 0-16,1-4 0 15,5-5 0-15,-3-2 0 16,-2-1 0-16,-1-1 0 0,-2 0 0 15,-2 1 0 1,-5 2 0-16,-3 3 0 16,3 4 0-16,-5 4 0 15,1 7 0-15,-4 3 0 0,2 4 0 16,-1 1 0-16,1 3 0 16,1 8 0-16,4 6 0 15,2 9 0-15,4 10 0 16,2 8 0-16,1 7 0 15,0 2 0-15,-3 4 0 16,1-2 0-16,0-1 0 16,-5-4 0-16,1-6 0 15,-2-7 0-15,-2-7 0 16,-1-8 0-16,0-8 0 16,-3-6 0-16,0-6 0 15,0-3 0-15,0-2 0 16,0-1 0-16,-3-1 0 0,0-5 0 15,-1-5-70-15,1-6-306 16,0-9-381-16</inkml:trace>
  <inkml:trace contextRef="#ctx0" brushRef="#br0" timeOffset="74903.96">2436 1925 1047 0,'3'-16'302'0,"0"1"-59"16,-3 2-42-16,-3 2-48 16,3 1-56-16,0 4-93 15,-3 2-4-15,3 2 0 16,0 2 0-16,0 2 0 15,0 0 0-15,-3 0 0 16,3 4 0-16,3 5 0 16,-3 6 0-16,6 5 0 15,1 6 0-15,1 5 0 16,4 1 0-16,-3-2 0 16,7-2 0-16,-4-5 0 0,3-8 0 15,-3-5 0-15,3-8 0 16,-2-7 0-16,2-7 0 15,2-7 0-15,-1-5 0 16,-1-5 0-16,1-3 0 16,-5-3 0-16,-2 3 0 15,-2 0 0-15,-4 2 0 16,-3 5 0-16,0 5 0 16,0 5 0-16,0 5 0 15,-3 5 0-15,3 3 0 16,0 4 0-16,3 6 0 15,0 4 0-15,3 6 0 16,3 7 0-16,1 2 0 16,1-3 0-16,1 1-17 15,3-7 2-15,-3-5 5 0,7-4 6 16,-4-5 4-16,3-6 4 16,4-4-4-16,-2-4 1 15,4-4 2-15,1-5-1 16,-3-1-4-16,-2-4 4 15,-4 0-1-15,1-2 6 16,-6-1-4-16,-3 0 1 16,-5 1 6-16,-3 1-6 15,0 6 1-15,-6-1-3 16,-2 0-2-16,-2 4 0 16,0 4 0-16,-1 2 0 15,-2 4-1-15,1 4-1 16,0 2-1-16,0 5-8 0,3 4-2 15,-1 8 9 1,2 4-6-16,4 6 6 16,2 5 4-16,5 3-6 0,2 1 5 15,4-1-5-15,1-5 3 16,2-4 1-16,7-2-76 16,-2-10-71-16,8-4-50 15,-1-8-218-15</inkml:trace>
  <inkml:trace contextRef="#ctx0" brushRef="#br0" timeOffset="75400.57">3155 1801 1254 0,'15'-19'167'16,"-3"3"-40"-16,0 2 11 15,-5 4-85-15,4 5-25 16,2 3-8-16,4 6-6 16,2 3 5-16,-1 6 3 15,1 6-3-15,-4 5 9 16,0 2-8-16,-7 6-6 0,-4-1-6 16,-4-2 4-16,-3-5-2 15,-3-5-3-15,2-8 5 16,-1-5 16-16,2-9-3 15,0-3-24-15,3-5-1 16,-3-5-4-16,3-2 3 16,0-1-4-16,3-5-2 15,5 1 7-15,1-2-9 16,7 4 6-16,4 2-4 16,5 2 4-16,2 2-1 15,1 5-3-15,-1 5 0 16,-5 5 5-16,1 4 3 0,-4 6-3 15,3 4 4 1,-7 6-1-16,0 4 7 16,-4 4-5-16,-4 2-2 15,-1-1-1-15,0-5-27 0,-3-4-106 16,0-7-112-16,3-7-127 16,5-8-587-16</inkml:trace>
  <inkml:trace contextRef="#ctx0" brushRef="#br0" timeOffset="75835.14">3855 1765 978 0,'9'-8'149'0,"-2"-1"61"0,1 2-38 16,-5 1-103 0,0 5-20-16,-2 0-35 0,1 1-12 15,-1 1 4-15,1 2 11 16,-2 1 19-16,1 1 3 15,1 0-6-15,-1-1-7 16,2 0-9-16,-3-3 20 16,1-1 14-16,-1-1-2 15,2 0 10-15,-2-4-41 16,0 0-9-16,0-5-2 16,0-1-7-16,-2-2 0 15,1 1 0-15,-2 0 0 0,2 2 0 16,-1 5 0-1,1 0 0-15,-1 4 0 0,1 2 0 16,-2 2 0-16,-2 4 0 16,-1 5 0-16,-4 3 0 15,1 8 0-15,-3 4 0 16,-1 4 0-16,2 4 0 16,3 2 0-16,5-2 0 15,5-3 0-15,7-5 0 16,9-4-29-16,3-8-76 15,7-6-64-15,8-5-89 16,7-6-161-16</inkml:trace>
  <inkml:trace contextRef="#ctx0" brushRef="#br0" timeOffset="76345.83">4207 1758 1104 0,'-6'-17'293'16,"0"1"-26"-16,3 0 13 16,0-1-177-16,-3 7-103 15,4 3 0-15,-1 2 0 16,0 4 0-16,3 2 0 16,-1 5 0-16,2 4 0 15,1 7 0-15,-1 6 0 16,2 3 0-16,2 3 0 0,4-1 0 15,1-4 0-15,4-5 0 16,-2-4 0-16,9-8 0 16,-1-4 0-1,3-9 0-15,1-5 0 0,3-4 0 16,-5-4 0-16,-4-2 0 16,-2-2 0-16,-7 1 0 15,0 3 0-15,-6 3 0 16,-3 1 0-16,3 7 0 15,-3 5 0 1,0 2 0-16,0 1 0 0,0 4 0 16,3 3 0-16,0 4 0 15,0 4 0-15,2 8 0 16,1 7 0-16,1 7 0 16,-6 3 0-16,-2 7 0 0,-5-1 0 15,-4 3 0-15,-4-6 0 16,-8-1 0-16,-5-2 0 15,-3-7 0-15,-1-4 0 16,-2-8-20-16,5-6-173 16,-1-6-87-16,1-3-260 15</inkml:trace>
  <inkml:trace contextRef="#ctx0" brushRef="#br0" timeOffset="77345.14">5321 1431 1448 0,'-1'1'117'0,"-1"-2"21"16,-1 0-6-16,3-1-68 15,-1 0-36-15,1 1-2 16,1 0-26-16,4 1-3 16,2-5-28-16,17-2 31 15,18-6-1-15,30-2 1 16,20-4-2-16,17 3-1 15,6 0 0-15,-6 5-9 16,-15 2-42-16,-9 4-20 16,-21 0-14-16,-18 5-24 15,-18 0 1-15,-17 5 63 16,-17 2-35-16,-13 2-80 16,-11 3 20-16,-9 1-74 0,-7 0 1 15,-2-1 163-15,-3-2 53 16,6-2 24-16,1-4 113 15,11-1 47-15,6-4 14 16,6-2-29-16,8 0 52 16,1-2-38-16,4 1-15 15,3-1-16-15,0 3-77 16,2-1-75-16,0 1 0 16,3 1 0-16,3 2 0 15,-3-1 0-15,0 2 0 16,3 1 0-16,-3 5 0 15,3 7 0-15,3 10 0 0,-2 11 0 16,5 11 0-16,2 5 0 16,4 4 0-16,-2-1 0 15,2-4 0-15,-3-4 0 16,0-6 0-16,-2-5 0 16,-4-4 0-16,-1-6 0 15,-4-6 0-15,-1-6 0 16,0-5 0-16,0-7 0 15,0-2 0-15,2-4 0 16,-2 1 0-16,6-1-158 16,6 0-296-16,4-2-532 15</inkml:trace>
  <inkml:trace contextRef="#ctx0" brushRef="#br0" timeOffset="77844.62">6349 1759 1165 0,'2'-13'228'0,"-1"2"-29"16,-2 1-3-16,-2 0-55 16,-2 5-70-16,1 1-24 15,1 3-47-15,0 1 0 16,-3 1 0-16,0 5 0 0,-3 1 0 15,-3 7 0-15,-3 4 0 16,0 6 0-16,3 6 0 16,3 0 0-16,5-1-6 15,2-5-33-15,7-5 2 16,7-10 35-16,9-6-4 16,4-8-1-16,5-4-6 15,-2-7 13-15,-1-2-4 16,-6-2 7-16,-5 0-3 15,-5 2 9-15,-5 1-5 16,0 1 3-16,-2 1 0 16,-4 3 8-16,0 4 11 15,0 4-16-15,0 2-7 16,-4 2-3-16,4 2-13 16,0 1-5-16,0 1-1 0,0 3 17 15,0 4 1-15,4 5-3 16,-4 3 4-16,5 0 0 15,-1 1-20-15,-1 0-62 16,2-5-86-16,2-2-67 16,5-6-151-16</inkml:trace>
  <inkml:trace contextRef="#ctx0" brushRef="#br0" timeOffset="78646.19">6657 1339 1143 0,'0'-31'199'16,"-2"3"13"-16,-1 2 13 16,-1 5-87-16,2 5-36 15,1 8-74-15,-1 4-28 16,-1 4 0-16,3 3 0 15,-4-1 0-15,4 8-8 16,4 4 8-16,-4 9 8 16,6 8-8-16,-1 8 0 0,2 11 0 15,2 7 0 1,0 7 0-16,-3 5 0 16,-3 2 0-16,0-3 0 0,-3-9 0 15,-3-12 0-15,3-11 0 16,0-13 0-16,0-11 0 15,0-6 0-15,0-4 0 16,0-4 0-16,0 1 0 16,0-2 0-16,0 1 0 15,0 0 0-15,0 1 0 16,0-2 0-16,-3 1 0 16,3 1 0-16,0 1 0 15,0 0 0-15,0-2 0 16,0 2 0-16,0-1 0 0,0 0 0 15,0-4 0 1,0 4 0-16,0 1 0 0,0-4 0 16,0 4 0-1,0-3 0-15,3-2 0 0,-3 1 0 16,0-2 0-16,3-1 0 16,0-1 0-16,0-5 0 15,4 0 0-15,2-5 0 16,3 0 0-16,6-2 0 15,0 3 0-15,3 2 0 16,1 4 0-16,-2 4 0 16,-1 2 0-16,0 5 0 15,0 5 0-15,0 0 0 0,0 7 0 16,1 2 0 0,-1 4 0-16,-4 4 0 0,-2 4 0 15,-5 3 0-15,-7 2 0 16,-4 0 0-16,-9-1 0 15,-4-5 0-15,-8-3 0 16,-6-6 0-16,-7-7 0 16,-2-3 0-16,-5-5 0 15,2-5 0-15,6-2 0 16,6-2-47-16,14-3-166 16,13-6-80-16,14-6-485 15</inkml:trace>
  <inkml:trace contextRef="#ctx0" brushRef="#br0" timeOffset="79094.48">7251 1210 1189 0,'1'-16'200'16,"-2"-1"55"-16,-2 0-45 15,-2 1-55-15,-1 2-117 16,3 3-38-16,0 1 0 16,0 4 0-16,1 4 0 15,2 2 0-15,0 1 0 0,0 2 0 16,2 2 0-16,-2 9 0 15,3 9 0-15,0 12 0 16,3 13 0-16,3 11 0 16,1 9 0-16,-1 9 0 15,-1 1 0-15,2 0 0 16,-4-5 0-16,-1-6 0 16,-1-11 0-16,-2-9 0 15,1-9 0-15,0-10 0 16,-2-10 0-16,1-9 0 0,-1-7 0 15,3-3 0 1,1-5 0-16,4-5-29 0,12-4-378 16,7-8-712-16</inkml:trace>
  <inkml:trace contextRef="#ctx0" brushRef="#br0" timeOffset="79477.47">7586 1696 1214 0,'3'2'8'16,"0"0"31"-16,0 3 57 15,0 0-42-15,0 0 14 16,6 5-31-16,0-5 6 16,4-4 11-16,1-2-8 0,7-4-21 15,1-10-11-15,-1-3-4 16,1-5 8-16,-2-1-1 15,-5-1 18-15,-5 1-7 16,-4 1 12-16,-5 3 12 16,-2 5-24-16,-2 5 5 15,-4 4-24-15,-4 8-9 16,-1 4-3-16,-6 8-3 16,-2 5 1-16,0 8 1 15,-2 4-4-15,1 7 5 16,7 1-3-16,4-2-1 15,4-1-8-15,8-5-36 16,11-6-17-16,9-10-76 16,14-6-154-16,6-9-448 0</inkml:trace>
  <inkml:trace contextRef="#ctx0" brushRef="#br0" timeOffset="81461.75">840 2730 584 0,'-9'4'238'0,"-2"-2"-156"15,4-1 69-15,-1-1-39 16,4 0 26-16,-1 2-34 15,1-1-10-15,2-1 12 0,-1 2-9 16,-1-2-2-16,1 0-11 16,0 0-26-16,0 0-22 15,3 1-1-15,-3 0-20 16,3-1-2-16,0 0-13 16,0 2 5-16,-3-2-5 15,3 2 0-15,0-1 0 16,0-1 0-16,0 1 0 15,0-1 0-15,-3 0 0 16,3-1 0-16,0 1 0 16,0 0 0-16,0 0 0 15,0 1 0-15,0-1 0 16,0-1 0-16,0 1 0 0,3 0 0 16,-3 0 0-1,0 0 0-15,0 0 0 0,0 0 0 16,0 0 0-16,0 1 0 15,0-1 0-15,0 1 0 16,-3-1 0-16,3-1 0 16,-3 2 0-16,3-1 0 15,0 0 0-15,-2 2 0 16,2-1 0-16,0-1 0 16,0 0 0-16,0 0 0 15,2 2 0-15,-2-4 0 16,3 2 0-16,-3-3 0 0,6 3 0 15,-3-2 0-15,3 2 0 16,6 0 0-16,3 1 0 16,12-1 0-16,10-1 0 15,12-2 0-15,17-3 0 16,7-2 0-16,9-2 0 16,6-2 0-16,6 2 0 15,6-1 0-15,3 2 0 16,7-3 0-16,5 2 0 15,4 0 0-15,-1 0 0 16,-1-1 0-16,-1 3 0 16,-4-1 0-16,-3 0 0 15,0 0 0-15,-8-1 0 16,-5 0 0-16,-2 0 0 16,-3 2 0-16,-6 2 0 0,-5-1 0 15,-2 3 0-15,1 1 0 16,-1 0 0-16,5 0 0 15,5 1 0-15,3-3 0 16,3 0 0-16,0 1 0 16,-1-1 0-16,-4 3 0 15,-5 0 0-15,-2 2 0 16,-2-1 0-16,-5-1 0 16,4 1 0-16,-3-3 0 15,0-1 0-15,2 0 0 16,-1-2 0-16,-2 0 0 15,2 2 0-15,-3-2 0 0,-6 4 0 16,-2 0 0-16,1 1 0 16,-3 0 0-16,-1-1 0 15,-1 1 0-15,-5-1 0 16,0-1 0-16,-3-1 0 16,-1 1 0-16,1-1 0 15,-3 1 0-15,1 1 0 16,0-1 0-16,5 1 0 15,-5-2 0-15,5 3 0 16,1-2 0-16,3 0 0 16,0 3 0-16,2-2 0 15,3 2 0-15,4-4 0 16,6 3 0-16,7-3 0 16,6 1 0-16,10 0 0 15,7 1 0-15,6 1 0 0,-1 1 0 16,2 1 0-16,2-1 0 15,-11-2 0-15,-8 1 0 16,-10 0 0-16,-8-1 0 16,-13 2 0-16,-5 1 0 15,0 1 0-15,-3 0 0 16,-4-1 0-16,1 0 0 16,-2-1 0-16,1-2 0 15,0-1 0-15,4 0 0 16,2-2 0-16,1 1 0 0,-2 1 0 15,-1-1 0 1,0 2 0-16,-2 0 0 0,-9 2 0 16,-4 0 0-16,-9-2 0 15,-11 3 0-15,-8-2 0 16,-8 2 0-16,-5-1 0 16,1 1 0-16,-4 0 0 15,1 0 0-15,-1 1 0 16,1-1 0-16,-1 0 0 15,1-1 0-15,-2 1 0 16,-5 0-16-16,-8 0-284 16,-5 3-298-16</inkml:trace>
  <inkml:trace contextRef="#ctx0" brushRef="#br0" timeOffset="89439.65">813 4487 855 0,'4'-8'220'15,"-4"0"8"-15,0 3-98 0,-4 0 14 16,4 1-49 0,-3 0-9-16,1 1-15 0,-1 1 10 15,2 1-43-15,-2-1-6 16,1 2-11-16,1 2-10 16,-1-2 0-16,1 1-6 15,-2 1-5-15,-2 3 0 16,-2 1-7-16,-5 4 3 15,1 7 2-15,-5 8-1 16,1 1 0-16,2 5 0 16,2 2-4-16,4-1 5 15,4-1-5-15,7-2-3 16,5-4-8-16,2-4-3 16,8-4-11-16,3-4 8 0,1-7-2 15,2-5 16-15,1-7 8 16,-3-4 2-1,-3-4 2-15,-4 0 9 0,-5-6 5 16,-1 1-3-16,-7-1 28 16,0-3-1-16,-3 1-11 15,-6-2-7-15,2 0-13 16,-7 2 0-16,2-1-1 16,-4 4-8-16,1 1 0 15,3 4 0-15,-1 4-6 16,5 4-69-16,4 3-144 15,-1 4-164-15,2 5-261 16</inkml:trace>
  <inkml:trace contextRef="#ctx0" brushRef="#br0" timeOffset="90222.7">1078 4592 981 0,'2'-15'257'15,"-1"4"-25"-15,-2-2-43 16,-2 2-50-16,1 1 14 16,-1 2-71-16,0 1-68 15,2 1-14-15,1 5 0 16,0-1 0-16,-2 2 0 15,4 2 0-15,-2-1 0 16,-2 1 0-16,2 2 0 16,2 4 0-16,1 4 0 0,3 8 0 15,1 5 0-15,1 3 0 16,5-2 0-16,1-2 0 16,-3-4 0-16,0-5 0 15,4-7 0-15,-5-5 0 16,1-4 0-16,2-6 0 15,2-4 0-15,0-3 0 16,-3-3 0-16,4-1 0 16,-4-2 0-16,-3-1 0 15,-1 0 0-15,-1 1 0 16,-1 0 0-16,-3 2 0 16,-3 3 0-16,0 3 0 0,-1 5 0 15,-1 3 0-15,-1 1 0 16,0 5 0-16,3-1 0 15,0 0 0-15,-3 2 0 16,3 3 0-16,0 1 0 16,-4 3 0-16,4 2 0 15,-3 5 0-15,3 2 0 16,0 3 0-16,3 3 0 16,4-2-13-16,-1 1-30 15,3-3 24-15,-1-6 8 16,0-5 5-16,-3-3 1 15,1-7 2-15,-3-2 3 16,3-2 3-16,3 0-3 0,-2-6-44 16,2 3-200-1,3-2-182-15</inkml:trace>
  <inkml:trace contextRef="#ctx0" brushRef="#br0" timeOffset="90642.5">1469 4286 898 0,'9'-18'390'16,"-3"4"-93"-16,-1 0-50 15,-7 4-92-15,1 3-95 16,-1 3-60-16,1 1 0 16,1 3 0-16,-2 1 0 15,2 2 0-15,0-1 0 16,0 2 0-16,2 6 0 16,1 4 0-16,3 7 0 15,1 10 0-15,2 8 0 16,0 4 0-16,1 4 0 15,-2 2 0-15,-2-1 0 0,-2-2 0 16,-2-3 0 0,-2-7 0-16,0-4 0 0,0-7 0 15,3-6 0-15,-3-9 0 16,0-2-16-16,0-6-118 16,0-3-92-16,3-5-235 15</inkml:trace>
  <inkml:trace contextRef="#ctx0" brushRef="#br0" timeOffset="90815.75">1398 4577 572 0,'13'-4'221'15,"2"-2"-56"-15,6-2-90 16,1-1-52-16,9 2-23 15,5 0-114-15,2-1-703 16</inkml:trace>
  <inkml:trace contextRef="#ctx0" brushRef="#br0" timeOffset="91342.37">1772 4280 975 0,'3'-17'294'16,"-3"0"-22"-16,-2 0-98 15,1 2 20-15,-3 3-77 16,1 2-96-16,0 3-21 16,1 4 0-16,-1 2 0 0,2 2 0 15,1 1 0-15,0 1 0 16,1 8 0-16,4 5 0 15,1 9 0-15,4 10 0 16,-1 9 0-16,0 4 0 16,4 4 0-16,-4 1 0 15,-1-1 0-15,-5-5 0 16,4-3 0-16,-7-6 0 16,3-8 0-16,0-5 0 15,-3-11 0-15,3-5 0 16,-1-7 0-16,-1 0 0 15,2-5 0-15,0 2 0 16,2 0-25-16,5-4-238 16,5-5-110-16,7-2-489 0</inkml:trace>
  <inkml:trace contextRef="#ctx0" brushRef="#br0" timeOffset="91754.23">2139 4425 1141 0,'4'-11'231'0,"-1"1"39"16,-3 1-104-16,-1 3-57 16,1 4-66-16,-3 0-43 0,-1 4 0 15,1 5-16-15,-3 3 12 16,-5 8 3-16,-2 8-1 15,-1 6 0-15,0 5 2 16,3 1-5-16,2-1 0 16,6-6-12-16,3-7-26 15,6-8 4-15,6-7 23 16,9-8 16-16,4-8 2 16,3-7-1-16,2-3 3 15,-3-4 6-15,-7 0 22 16,-6 0 31-16,-6-1-13 0,-2 0-10 15,-6 2-16 1,-6-1-15-16,0 2-7 16,-4 3-2-16,-1 3-1 15,2 5-41-15,-1 2-154 0,7 5-105 16,1 4-281-16</inkml:trace>
  <inkml:trace contextRef="#ctx0" brushRef="#br0" timeOffset="92135.65">2452 4435 1079 0,'6'-10'266'0,"-3"2"-43"0,-3-1-26 16,0 3-60-16,-1 0-65 15,-1 5-49-15,1 2-23 16,-1 1-8-16,-2 4 4 15,-5 2 3-15,0 7 0 16,0 5 0-16,-3 4-2 16,3 3-1-16,3 0-5 15,3-3 6-15,6-6-5 16,3-5-12-16,2-6 8 16,2-2 9-16,2-7 3 15,0-2 1-15,3-3-1 16,0-3 6-16,-2-2-1 15,-1-2 0-15,-3-1-1 0,-2 1 8 16,-5 0 4-16,-2 0 4 16,-3 2-4-16,-4 2-9 15,-2 1-7-15,-2 2-13 16,-5 1-130-16,1 3-130 16,-3 3-301-16</inkml:trace>
  <inkml:trace contextRef="#ctx0" brushRef="#br0" timeOffset="92603.45">2660 4199 827 0,'0'-15'497'0,"0"-2"-299"16,-3-4 25-16,-3 4-53 15,3 1-39-15,-2 2-130 16,4 2-1-16,-1 7 0 16,1 1 0-16,1 3 0 15,0 2 0-15,0 0 0 16,1 4 0-16,2 6 0 15,2 6 0-15,2 9 0 16,1 11 0-16,2 7 0 0,2 4 0 16,-3 3 0-1,-2 0 0-15,-2 1 0 0,1-3 0 16,-3-5 0-16,-3-3 0 16,3-6 0-16,-6-4 0 15,3-5 0-15,0-5 0 16,-3-7 0-16,3-3 0 15,0-6 0-15,0-5 0 16,0-3 0-16,3-2 0 16,0-3-85-16,7-4-406 15</inkml:trace>
  <inkml:trace contextRef="#ctx0" brushRef="#br0" timeOffset="92940.8">2925 4286 952 0,'8'-6'391'16,"-2"3"-261"-16,-6 1 12 15,0 1-90-15,-3 2-41 16,-2 4-9-16,-2 3 31 16,-5 6 47-16,-9 6-6 15,-4 6-24-15,-5 5-23 16,-3 1-15-16,6-1-7 15,5-5 2-15,8-3-7 0,7-6 0 16,8-4 1-16,7-2 3 16,11 2 8-16,4-2-6 15,10-3-1-15,5 1 2 16,-2-3-6-16,1-3-1 16,-5 2 2-16,-7-2-2 15,-8 1-2-15,-6-1-4 16,-5 2-10-16,-7-1-197 15,-7 4-193-15</inkml:trace>
  <inkml:trace contextRef="#ctx0" brushRef="#br0" timeOffset="97022.42">4402 4153 1224 0,'-1'-9'286'0,"-2"2"-47"16,1 0-42-16,-1 1-96 15,3 3-101-15,-1 0 0 16,1 3 0-16,1 0 0 16,1 0 0-16,-1 0 0 15,-1 2 0-15,2-1 0 16,1 2 0-16,1 4 0 15,4 5 0-15,5 3 0 16,5 5 0-16,3 4 0 0,1-2 0 16,1 0 0-16,-1-2 0 15,-1-5 0-15,-4-4 0 16,2-5-191 0,-3-2-172-16,5-7-260 0</inkml:trace>
  <inkml:trace contextRef="#ctx0" brushRef="#br0" timeOffset="97618.08">4874 4105 700 0,'6'-14'484'16,"-2"0"-212"-16,-4 4-73 16,0 3-48-16,0 2-21 0,-4 2-72 15,4 3-32-15,-3 0-13 16,3 2-3-16,-3-1-10 15,0 4-2-15,-3 2 0 16,-3 5 2-16,-6 4-1 16,3 3 1-16,-4 1 0 15,2-1 0-15,1-3 1 16,-1 0-2-16,2-1 1 16,-4 1 0-16,-3 2 1 15,-1 0-1-15,-1-2 0 16,5-3 1-16,4-5-1 15,3-4 6-15,6-2-5 16,3-2-1-16,3-2 0 16,-3 0 0-16,0 0 0 0,3-1 0 15,-3 2 0-15,0 0 0 16,0 1 0-16,0 0 0 16,0 0 0-16,3 0 0 15,-3 0 0-15,0 0 0 16,0 0 0-16,0 0 0 15,0 1 0-15,0 0 0 16,0 4 0-16,0 6 0 16,3 8 0-16,2 9 0 15,2 12 0-15,-1 10 0 0,1 5 0 16,1-2 0 0,2-6 0-16,-2-6 0 15,-2-10 0-15,0-8 0 16,-3-9 0-16,0-6 0 0,-2-6 0 15,2-2 0-15,-3-2 0 16,-3 0 0-16,3-1 0 16,-1-3 0-16,-2-2 0 15,0-5-118-15,1-4-560 16</inkml:trace>
  <inkml:trace contextRef="#ctx0" brushRef="#br0" timeOffset="98840.35">5802 4302 757 0,'4'-9'289'15,"-1"1"-27"-15,-3-3-55 16,-3 1-60-16,-1 0 5 16,1 0-15-16,1 0-41 0,1 2-96 15,-1-1 0 1,1 4 0-16,-1 2 0 0,2 0 0 15,2 3 0-15,-4 0 0 16,2 0 0-16,0 3 0 16,-1-1 0-16,1 1 0 15,0 7 0-15,0 5 0 16,3 6 0-16,-2 7 0 16,2 6 0-16,2 0 0 15,-1 1 0-15,-1-4 0 16,0-4 0-16,-1-9 0 15,-2-5 0-15,0-6 0 16,-2-6 0-16,2-1 0 0,0-4 0 16,-3-4 0-16,3-7 0 15,-3-7 0-15,-1-6 0 16,1-6 0-16,0 0 0 16,-2-65 0-16,5 87 0 15,0 0 0-15,0 3 0 16,0-2 0-16,0-5 0 15,2 1 0-15,-2 7 0 16,0 3 0-16,1 3 0 16,-1 2 0-16,0 2 0 15,8 5 0-15,7 3 0 16,8 4 0-16,9 6 0 0,8 7 0 16,4-1 0-16,3 0 0 15,-2 2 0-15,3-1 0 16,-8-5 0-16,-7-4 0 15,-5-4 0-15,-10-7 0 16,-9-2 0-16,-1-8 0 16,-3-7 0-16,0-5 0 15,-1-8 0-15,2-7 0 16,-1-4 0-16,-2-1 0 16,-3 1 0-16,3 3 0 15,-6 5 0-15,3 6 0 16,0 8 0-16,0 2 0 15,-2 6 0-15,2 2 0 0,0 2 0 16,0 2 0-16,2 1 0 16,1 5-401-16</inkml:trace>
  <inkml:trace contextRef="#ctx0" brushRef="#br0" timeOffset="103515.3">1038 9185 847 0,'3'-11'215'0,"0"-2"-69"16,0-1 55-16,-3-1-2 16,0 0-60-16,-3 1 7 15,3 1-39-15,-3 0-60 16,1 5-47-16,-1 2 0 16,3 3 0-16,-3 1 0 15,3 2 0-15,0 2 0 16,-2-2 0-16,2 2 0 15,0-1 0-15,0 5 0 16,0 5 0-16,-2 8 0 16,2 7 0-16,0 10 0 0,-3 6 0 15,2 9 0-15,-1 5 0 16,2-1 0-16,0-1 0 16,2-2 0-16,1-7 0 15,-2-8 0-15,3-6 0 16,-1-5 0-16,2-4 0 15,-2-4 0-15,3-2 0 16,-3-4 0-16,3-3 0 16,-3-6 0-16,3 1 0 15,-5-4 0-15,2-1 0 16,0-3-130-16,6-5-169 16,3-5-184-16</inkml:trace>
  <inkml:trace contextRef="#ctx0" brushRef="#br0" timeOffset="103771.31">810 9513 1085 0,'-12'2'185'0,"3"-2"-44"0,0-2 27 15,6 0-94 1,3 1-43-16,0-1-31 0,3 2-6 16,0 0-12-16,7 0 18 15,4 0 2-15,10 0-2 16,10-4-18-16,12-4-105 16,5 0-177-16,7-4-342 15</inkml:trace>
  <inkml:trace contextRef="#ctx0" brushRef="#br0" timeOffset="104281.24">1315 9556 939 0,'2'2'1'0,"1"0"109"16,0 1-37-16,0-1-51 15,3 1 1-15,6 1-5 16,-2 2-4-16,4-1 7 16,4-4-9-16,-1-1-1 15,0-3 6-15,1-6 3 16,-3-3 42-16,1-3-26 15,-4-4-1-15,-1-3 2 16,-3 0 18-16,-3 0-18 16,-2 1-8-16,-3 2-3 0,-3 4 11 15,0 2-8-15,0 3 20 16,-3 4-2-16,2 4-16 16,-1 2-6-16,-1 2-24 15,-6 4-2-15,-1 4 2 16,-4 3 0-16,-5 4 4 15,0 4 7-15,2 3-10 16,2 4-2-16,5 1-6 16,4 0 6-16,6-1 1 15,3-1-1-15,12-2-1 0,0-1 0 16,7 0-77 0,7-4-60-16,11-6-98 15,6-8-273-15</inkml:trace>
  <inkml:trace contextRef="#ctx0" brushRef="#br0" timeOffset="105015.24">1629 9478 1060 0,'3'-13'203'0,"0"3"47"16,-3-1-126-16,0 5-75 0,0 3-33 16,1 0-16-16,4 4 0 15,1 4 6-15,10 4 7 16,0 4 14-16,4 5 4 16,1 3-6-16,-3 1 0 15,0 1-19-15,-8 1 10 16,-1 1-2-16,-5-1-1 15,-5-1 4-15,-5-2-8 16,0-2 11-16,2-9 44 16,-1-3-5-16,-1-7-59 15,3-8 0-15,-3-5 0 16,-1-3 0-16,4-7 0 0,0-4 0 16,3 0 0-16,3-1 0 15,3 1 0-15,7 1 0 16,5 3 0-16,9 5 0 15,3 2 0-15,0 7-6 16,-2 5-9-16,0 5-6 16,-7 6 9-16,-6 6 10 15,0 3-1-15,-3 7 3 16,-6 1-1-16,0 3 1 16,-5-2 0-16,-5-3 4 15,1-7-4-15,-3-5 13 16,6-6 19-16,-3-8-21 15,0-6-11-15,3-5 0 16,-3-3 0-16,3-4 0 0,0-2 0 16,6-1 0-16,3 2-4 15,6 2 2-15,-2 4-9 16,2 5 4-16,0 4 5 16,1 6-14-16,-2 3 11 15,2 5-7-15,-2 2 12 16,-1 4-1-16,-2 6 1 15,-2 4 0-15,-2 4 8 16,-1 3-5-16,-5 3-2 16,-2-2-1-16,1-4 0 15,-2-8-1-15,2-4-102 16,5-8-148-16,4-5-23 16,7-8-422-16</inkml:trace>
  <inkml:trace contextRef="#ctx0" brushRef="#br0" timeOffset="105648.52">2460 9444 1007 0,'4'-22'477'0,"-1"2"-279"15,-3-1 60-15,-1 3-151 16,-1 4-107-16,1 4 0 15,-1 4 0-15,1 6 0 0,-1 0 0 16,4 7 0 0,-2 11 0-16,3 9 0 0,0 13 0 15,-2 13 0-15,1 8 0 16,-4 5 0-16,-1 5 0 16,0-2 0-16,-1-4 0 15,2-9 0-15,1-12 0 16,2-12 0-16,-1-11 0 15,3-9 0-15,-1-5 0 16,-2-4 0-16,1-3 0 16,-1-2 0-16,0-2 0 15,-1-3 0-15,-1-5 0 16,1-8-40-16,-4-8-169 0,0-5-17 16,-3-8-64-1,-1-5-64-15,1-7 45 0,-2 1 127 16,4 0 182-16,2 1 105 15,-1 4 110-15,2 4-69 16,3 2 57-16,-3 4-44 16,0 4-32-16,3 7-33 15,3 8-39-15,-3 5-27 16,6 4-23-16,5 6-1 16,5 6 10-16,7 2 22 15,5 9-12-15,12 4 19 16,-1 6-6-16,0 3 13 15,-5 1 1-15,-4 0-9 16,-6-2-13-16,-11-2 13 16,-6-2-17-16,-10 0 5 0,-11-2-21 15,-7-1-8-15,-10-1-1 16,-4-4-172-16,-1-1-192 16,5-6-616-16</inkml:trace>
  <inkml:trace contextRef="#ctx0" brushRef="#br0" timeOffset="106514.16">4859 8933 796 0,'-5'-8'554'0,"0"-2"-376"0,0-1 29 16,-1-3-14-16,0 2-74 15,6 3-119-15,-3 1 0 16,3 4 0-16,0 1 0 16,0 2 0-16,0 2 0 15,3-1 0-15,0 7 0 16,9 7 0-16,9 9 0 15,6 10 0-15,4 8 0 16,5 1 0-16,-3-1 0 16,-5-4 0-16,-4-8 0 15,-9-8 0-15,1-6 0 0,-5-7 0 16,0-8-30 0,0-5-391-16,7-6-601 0</inkml:trace>
  <inkml:trace contextRef="#ctx0" brushRef="#br0" timeOffset="107014.12">5348 8887 1200 0,'9'-9'221'16,"-4"3"-48"-16,-4 3-22 15,-1 0-108-15,-1 6-43 16,-2 3 31-16,-2 4 14 15,-4 6-21-15,-3 5-9 0,-1 3-1 16,-8 4-1-16,-1 1-10 16,-5 1-3-16,-2-1 1 15,2-5 1-15,7-5 1 16,2-10 5-16,9-4 1 16,4-5 4-16,4 0 2 15,1-1 21-15,-2 0-9 16,2-1-27-16,0 0 0 15,0 0 0-15,0 2 0 16,0-1 0-16,0 1 0 16,0 1 0-16,2 2 0 15,-2 5 0-15,3 8 0 16,0 7 0-16,1 9 0 0,5 12 0 16,0 6 0-16,0 3 0 15,0 6 0-15,0-3 0 16,-3-9 0-16,-3-7 0 15,0-14 0-15,0-10 0 16,-3-10 0-16,0-3 0 16,0-8 0-16,-3 0 0 15,0-3 0-15,0-2 0 16,-2 0 0-16,1-3-458 16</inkml:trace>
  <inkml:trace contextRef="#ctx0" brushRef="#br0" timeOffset="108418.42">6640 8957 451 0,'-12'-4'431'16,"2"-2"-228"-16,-1-1 3 15,-2-1-44-15,4 0-37 0,3-2-8 16,-3 0 32 0,3 0-36-16,2 0-23 0,-1 1-90 15,2 3 0-15,0 0 0 16,3 1 0-16,0 4 0 16,0 1 0-16,0 1 0 15,3 4 0-15,-1 6 0 16,1 9 0-16,1 10 0 15,2 12 0-15,4 9 0 16,-4 4 0-16,2 1 0 16,-2-3 0-16,-1-10 0 15,-2-9 0-15,1-11 0 16,-3-12 0-16,1-7 0 0,-2-6 0 16,0-5 0-16,0-9 0 15,-3-5 0-15,1-8 0 16,-3-9 0-16,0-5 0 15,-1-3 0-15,0 1 0 16,4 0 0-16,-1 4 0 16,2 4 0-16,-1 6 0 15,4 5 0-15,-2 3 0 16,1 6 0-16,2 7 0 16,-1 5 0-16,1 5 0 15,3 5 0-15,13 7 0 16,8 6 0-16,9 7 0 15,7 8 0-15,3 6 0 16,-2 4 0-16,-4 0 0 0,2 0 0 16,-6-5 0-16,-2-6 0 15,-7-6 0-15,-5-8 0 16,-4-8 0-16,-5-8 0 16,-2-8 0-16,0-4 0 15,-1-9 0-15,-1-7 0 16,-2-6 0-16,-4-4 0 15,-3-5 0-15,-1-3 0 16,-4 0 0-16,-1 4 0 16,-1 3 0-16,1 6 0 15,0 6 0-15,0 3 0 16,0 6 0-16,6 7 0 16,-3 3 0-16,3 3 0 0,0 3 0 15,0 3-35-15,3 5-244 16,0 5-176-16</inkml:trace>
  <inkml:trace contextRef="#ctx0" brushRef="#br0" timeOffset="113494.32">962 14230 773 0,'3'-15'163'0,"-3"-3"25"15,-3-2-21-15,-3 0-22 16,3 2-30-16,-3 1-8 16,3 3-25-16,0 0-4 15,-3 0-10-15,3 4-22 16,2 1 3-16,-2 2-13 0,3 3-26 15,0 2-10-15,0 4-10 16,0-1-1-16,1 2 2 16,1 3 5-16,1 5 4 15,4 5 1-15,-1 8 3 16,3 10 2-16,3 7 4 16,1 7 0-16,1 5-4 15,-1 5-3-15,2 0 0 16,0-3 0-16,-3-4-1 15,0-9-2-15,-2-7-2 16,-4-12 2-16,-3-7 8 16,0-8-8-16,-3-5 0 15,2-5 0-15,-2-1 0 0,-2-5 0 16,-1-7 0 0,-1-7 0-16,-2-6 0 0,0-4 0 15,3-1 0-15,6 1 0 16,1 2 0-16,7 3 0 15,5 5 0-15,2 2 0 16,6 5 0-16,4 5 0 16,-1 3 0-16,3 7 0 15,-2 7 0-15,-2 4 0 16,1 6-6-16,-5 4 6 16,0 4 0-16,-5 4 5 15,-1 1-4-15,-8 2-1 16,-4-2 0-16,-2-4 0 15,-4-5 0-15,1-7 0 0,-2-3 0 16,1-7 0-16,1-3 0 16,1-1-51-16,0 0-181 15,0 0-119-15,-2 3-252 16</inkml:trace>
  <inkml:trace contextRef="#ctx0" brushRef="#br0" timeOffset="113945.79">1497 14465 1123 0,'3'-20'197'16,"-1"2"16"-16,-5-1-15 0,0 4-89 16,-1 5-39-1,2 3-38-15,-1 4-32 0,2 12-23 16,2-2-16-16,2 2 39 15,0 4 2-15,1 2 0 16,1 11-2-16,4 3 1 16,0-3 0-16,6-3 3 15,-3-5 4-15,4-7 2 16,-2-5-1-16,2-8 6 16,-1-8-9-16,0-2 0 15,-2-3 1-15,-2-4-3 16,-1 1 2-16,-2-1 0 0,-5 1 0 15,-2 2 12 1,-2-2 6-16,-1 4 2 0,1 4-20 16,-2 3-6-16,1 4 0 15,-1 3 0-15,3 2-28 16,0 3 12-16,0 4 16 16,5 4-1-16,-4 5 1 15,4 3 0-15,1 3 2 16,2 0-4-16,0 1-23 15,1-5-140-15,3 0-70 16,0-4-199-16</inkml:trace>
  <inkml:trace contextRef="#ctx0" brushRef="#br0" timeOffset="114860.06">1856 14410 1106 0,'3'-24'152'0,"4"4"-17"16,-3 5-21-16,1 2-75 15,4 5-26-15,3 3-1 16,1 4 9-16,5 4-10 16,-3 4 3-16,6 4 17 15,-3 5 1-15,0 0 10 16,-3 5-2-16,-2 2-6 15,-2 0-7-15,-4 1-8 0,-3 0-5 16,-4-1-4-16,0-5-2 16,-2-4 4-16,0-8 5 15,1-2 14-15,1-4 24 16,-2-5 3-16,1 0-58 16,-4-5 0-16,2-6 0 15,2-3 0-15,-4-6 0 16,8-2 0-16,0-2 0 15,5-1-11-15,2 5-2 16,-1 3 4-16,3 3 3 16,4 8 1-16,-2 5-6 15,2 5 0-15,4 5 8 16,-1 7-6-16,0 4 7 16,-1 5-6-16,0 0 8 15,-6 4 0-15,1 1-3 0,-5 0 3 16,-5 0 1-16,0-3 0 15,-3-4 2-15,-3-5-1 16,3-8 21-16,0-5 11 16,3-5-24-16,-3-8-10 15,0-1-1-15,3-6-2 16,-3-4-1-16,0-1-6 16,3-1-5-16,3 2-1 15,0 3 6-15,1 4-10 16,1 2 14-16,1 6-9 15,1 6 0-15,1 0-6 0,-1 6 10 16,5 1 6-16,4 6-1 16,-2 5 0-16,2 2 4 15,1 1 2-15,-1 0-3 16,0 0 3-16,-2-6 0 16,-1-4 1-16,1-3 2 15,-3-5-2-15,0-6-1 16,1-4-9-16,-3-6-5 15,-3-2-13-15,4-4 3 16,-7 1 17-16,-1-2 2 16,-2 0 3-16,-5 5 2 15,1 3 1-15,-2 6 1 16,1 3-2-16,1 5-24 16,1 4 1-16,1 2 15 0,1 7 8 15,1 2-1-15,3 5 3 16,1 3-1-16,-1 5-1 15,0-2 0-15,3-1 1 16,1-3 0-16,-1-4-2 16,-1-3-9-16,-2-7-245 15,0-3-189-15</inkml:trace>
  <inkml:trace contextRef="#ctx0" brushRef="#br0" timeOffset="115018.32">2579 14136 778 0,'0'-20'487'15,"0"4"-404"-15,-3 3 35 16,3 3-110-16,0 4-8 16,0 4-209-16,0 4-469 15</inkml:trace>
  <inkml:trace contextRef="#ctx0" brushRef="#br0" timeOffset="115903.45">2855 14310 478 0,'0'-10'468'0,"0"-1"-277"15,0-2-3-15,-3-4-36 16,-4 0-19-16,4-1-23 15,-2 2-12-15,1 1-31 0,1 4-22 16,0 2-16-16,1 5-19 16,1 1-10-16,1 3-10 15,0 2-14-15,1 1-7 16,1 5 31-16,2 2 2 16,-1 2-1-16,2 2-2 15,-2-1 3-15,3-5-2 16,-6-2 6-16,4-4 2 15,-4-2 9-15,0 0 6 16,0-2-11-16,0 2 8 16,0-1-18-16,0 1 2 15,0-2-3-15,0 2-1 16,0 0-6-16,0 0 1 0,0 2-60 16,0-2-130-1,0 1-154-15,3 1-488 0</inkml:trace>
  <inkml:trace contextRef="#ctx0" brushRef="#br0" timeOffset="118031.9">3165 14252 686 0,'-1'-1'252'16,"-1"-2"-80"-16,-5 0-3 15,1-1-45-15,2 1-33 16,-2-1-25-16,-2 0-16 16,-2 2-4-16,2 0-24 15,-4 2-15-15,-4 2 10 16,1 4 0-16,-4 1-10 0,-2 4 4 16,1 5-2-16,-2 2-3 15,4 1 1-15,2 3-7 16,1-2 0-16,7-2 0 15,4-1-2-15,2-5-2 16,4-2 3-16,2-1 2 16,4-4 4-16,2-5 2 15,7-4 0-15,2-4 4 16,6-7-10-16,-2-6 7 16,4-7-4-16,-5-6-1 15,2-5 4-15,-9-4-5 16,4-1-2-16,-7-2 5 15,-2 1-3-15,-5 1 1 0,-2 4-3 16,-3 1 2-16,-3 5 4 16,1 3-5-16,-2 6-1 15,-3 2 7-15,4 9-7 16,0 5 9-16,1 4-9 16,-1 4-23-16,3 4-9 15,-1 5 11-15,2 6 21 16,2 4 3-16,2 9-2 15,2 7 3-15,0 4 2 16,1 3 6-16,3 4 0 16,2 4-5-16,-1 4-1 15,1 2-5-15,4 3 0 16,0-3-1-16,0-4 0 16,2-8 0-16,-2-9-1 0,2-10 2 15,-4-7 0-15,-3-8 15 16,3-8-2-16,0-8-6 15,0-3-7-15,3-10 5 16,2-2-6-16,-3-4-3 16,2-3 3-16,-5-1 0 15,-4 1-3-15,-1 0 1 16,-4 3 2-16,-2 3 0 16,0 5 4-16,-2 3-3 15,-1 7 0-15,0 4-2 16,2 4-10-16,-2 1-13 15,0 4-1-15,3 3 25 0,2 3 6 16,0 5-2-16,4 7 12 16,0 3-5-16,1-1-1 15,-1 0-7-15,0-3-3 16,0-4 2-16,0-5-4 16,-3-3 0-16,0-4-148 15,0-4-197-15,0-4-609 16</inkml:trace>
  <inkml:trace contextRef="#ctx0" brushRef="#br0" timeOffset="118214.37">3513 14000 1313 0,'-3'-16'191'0,"-3"4"-14"16,3 4-36-16,-4 4-135 15,4 1-6-15,3 4-54 16,0 5-57-16,3 4-150 16,4 2-260-16</inkml:trace>
  <inkml:trace contextRef="#ctx0" brushRef="#br0" timeOffset="118526.25">3713 13802 1289 0,'4'-27'207'0,"-2"3"27"15,-2 3-56-15,0 9-87 16,0 1-43-16,0 5-48 16,0 6 0-16,0 3-23 15,3 7 23-15,0 9 10 16,6 11 3-16,6 12-13 15,-2 12 0-15,-1 9 0 16,-1 5 0-16,-4-1 0 16,-1-1 0-16,0-6 0 15,0-9 0-15,0-12 0 16,0-8-29-16,0-13-167 16,1-6-80-16,-2-6-113 0</inkml:trace>
  <inkml:trace contextRef="#ctx0" brushRef="#br0" timeOffset="119124.55">3658 14202 1124 0,'-5'-16'189'0,"5"-2"-97"16,6-2 8-16,5 4-81 16,8 0-12-16,9 3-3 15,5 6-4-15,5 2 2 16,2 4-2-16,0 1 1 15,2 1-2-15,-5 1 0 0,-2-4 1 16,-4-2 0-16,27-15-3 16,-56 15 3-16,1 0 8 15,-3 1 2-15,1-1 32 16,2-4 15-16,0-1-10 16,-3 0 3-16,1 0 1 15,-1-1 8-15,0-1-1 16,0 4-30-16,0-1-14 15,0 6-14-15,0 2-37 16,3 8 19-16,2 5 17 16,4 4 1-16,6 4 0 15,-2 0 2-15,2-1-3 16,0-4 3-16,-3-7 2 16,0-5 7-16,-3-4 6 15,0-7-10-15,0-4-2 0,-2-6-2 16,2-4 4-1,-1-2-4-15,-1 1 6 0,-2 2 41 16,-2 4-23-16,-2 8-27 16,1 4 0-16,-1 4 0 15,1 5-17-15,4 7 16 16,4 3 1-16,2 9 4 16,7 6-2-16,-2 4-2 15,-1 6 0-15,-4 5 2 16,-3 1-2-16,-5 1 1 0,-8-1 0 15,-5-3 5 1,-13-6-5-16,-2-1-1 0,-11-6-17 16,-6-4-96-16,-1-2-76 15,-4-1-87-15,1-3-257 16</inkml:trace>
  <inkml:trace contextRef="#ctx0" brushRef="#br0" timeOffset="119823.95">5978 13689 710 0,'-12'-13'256'0,"0"0"-5"16,0-3-24-16,3 2-40 0,-1-1-18 16,1 4-43-16,1 1-34 15,2 3-63-15,6 2-29 16,-4 4 0-16,4 1 0 15,0 0 0-15,4 3 0 16,-1 5 0-16,5 5 0 16,2 7 0-16,6 10 0 15,7 8 0-15,-2 6 0 16,3 2 0-16,-4 0 0 16,0-6 0-16,-4-7 0 15,-4-11 0-15,-4-8 0 16,4-4-88-16,-3-7-173 0,7-3-100 15,4-4-303-15</inkml:trace>
  <inkml:trace contextRef="#ctx0" brushRef="#br0" timeOffset="120304.08">6403 13677 719 0,'17'-16'394'0,"-3"0"-258"16,-3 4 61-16,-5 2-111 15,-2 5-66-15,-1 2-16 16,-3 3-4-16,0 3 0 16,-3 2 10-16,-1 2 34 15,-2 6 27-15,-3 3-17 0,-7 5-10 16,-4 2-21 0,-7 4-15-16,-4 2-4 0,-2 0-2 15,0-1 1-15,0-4-3 16,5-3 0-16,4-7 0 15,5-3 12-15,7-5-2 16,4-3 42-16,5-3 16 16,0 0-6-16,3-1-38 15,0-1-24-15,0 2 0 16,0-1 0-16,2 1 0 16,-2 0 0-16,1 1 0 15,-1 1 0-15,3 6 0 16,0 8 0-16,3 3 0 15,2 8 0-15,2 7 0 0,4 0 0 16,-2 0 0 0,-2 2 0-16,-1-1 0 0,2 3 0 15,-4-4 0-15,-3 2 0 16,-2-4 0-16,-2-2 0 16,-2-7 0-16,1-5 0 15,-2-7 0-15,1-5 0 16,1-3-21-16,2-3-281 15,2-3-363-15</inkml:trace>
  <inkml:trace contextRef="#ctx0" brushRef="#br0" timeOffset="121406.47">7722 13761 1036 0,'9'-18'392'16,"-3"-2"-253"-16,-5-2 47 15,-5 0-15-15,-1 6-90 16,2 1-39-16,2 7-42 16,-2 2 0-16,3 6 0 15,-2 1 0-15,1 2 0 16,1 4 0-16,3 7 0 15,0 9 0-15,3 8 0 0,3 9 0 16,-2 5 0-16,4 5 0 16,-2 0 0-16,-2-1 0 15,0-5 0-15,-4-6 0 16,-1-10 0-16,-2-8 0 16,-2-8 0-16,2-8 0 15,0-4 0-15,-3-7 0 16,0-9 0-16,-4-7 0 15,0-9 0-15,-2-11 0 16,-3-4 0-16,3-7 0 16,0 2 0-16,1 2 0 15,0 7 0-15,3 7 0 16,2 9 0-16,3 7 0 0,0 5 0 16,0 8 0-16,5 4 0 15,1 3 0-15,11 5 0 16,12 5 0-1,8 5 0-15,9 5 0 0,7 8 0 16,2 5 0-16,-3 6 0 16,1-1 0-16,-2 2 0 15,-5-7 0-15,-10-4 0 16,-6-10 0-16,-10-5 0 16,-10-8 0-16,-1-5 0 15,-3-9 0-15,-1-9 0 16,0-11 0-16,1-13 0 0,2-7 0 15,-4-5 0 1,-2 0 0-16,-1 1 0 0,-2 5 0 16,-4 7 0-16,2 4 0 15,-1 8 0-15,1 10 0 16,1 7 0-16,1 5 0 16,4 12-140-16,1 5-200 15,2 7-318-15</inkml:trace>
  <inkml:trace contextRef="#ctx0" brushRef="#br0" timeOffset="125105.02">15210 11870 837 0,'1'-10'208'0,"-1"-1"-1"15,-3-2 3-15,-3-1-34 16,-1 3-36-16,1-1-15 16,2 3-40-16,-1 1-26 15,2 4-59-15,0 2 0 16,3 2 0-16,-2 2 0 16,4 2 0-16,-4 1 0 0,2 6 0 15,-1 8 0-15,-3 5 0 16,1 11 0-16,0 5 0 15,-2 6 0-15,2 1 0 16,0-1 0-16,2-4 0 16,-1-4 0-16,4-6 0 15,-2-6 0-15,1-9 0 16,-1-6 0-16,0-4 0 16,0-5 0-16,-1-4 0 15,-1-2 0-15,1-3 0 16,-2-6 0-16,-2-2 0 15,-2-5 0-15,2-1 0 16,-1-2 0-16,2 3 0 16,1 5 0-16,0 3 0 0,1 5 0 15,1 3 0-15,1 3 0 16,0 1 0-16,0 1 0 16,-3 1 0-16,3 0 0 15,0-1 0-15,0 0 0 16,0 2 0-16,0 0 0 15,0 1 0-15,3-1 0 16,-3 0 0-16,0-1 0 16,1 0 0-16,-1 1 0 15,0-1 0-15,0 3 0 0,0 2 0 16,2 4 0-16,-2 3 0 16,1 5 0-16,1 0 0 15,-1 4 0-15,2-1 0 16,0 0 0-16,2-2 0 15,-1-5 0-15,-2-3 0 16,5-2 0-16,-5-4 0 16,-1-2 0-16,1-2 0 15,-2 1 0-15,0-3 0 16,0 0 0-16,1 0 0 16,-1 0 0-16,0-2 0 15,0 2 0-15,0 0 0 16,0 0 0-16,0 0 0 15,0 0 0-15,0 0 0 0,0-1 0 16,0-1 0-16,2-5-208 16,1-3-65-16,0-5-230 15</inkml:trace>
  <inkml:trace contextRef="#ctx0" brushRef="#br0" timeOffset="126137.98">15175 11841 845 0,'5'-13'321'0,"-2"0"-155"0,-1-3 29 15,-4 1-49-15,1 2-16 16,-1 2-27-16,0 4-37 15,1 2-33-15,-1 4-33 16,2 2-1-16,-1 6 1 16,-1 9 4-16,-1 7 3 15,-1 13 5-15,0 10-3 16,-1 7 2-16,2 5-11 16,-1 4 0-16,2-1 0 15,2-2 0-15,5-7 0 16,2-8 0-16,3-10 0 15,3-10 0-15,0-8 0 0,3-9 0 16,4-7 0 0,1-6 0-16,3-8 0 0,2-6 0 15,4-7 0-15,-2-6 0 16,1-4 0-16,-5-1 0 16,0 1 0-16,-3 4 0 15,-6 8 0-15,-1 7 0 16,-5 8 0-16,2 6 0 15,1 9 0-15,1 7 0 16,5 5 0-16,4 5 0 16,1 3 0-16,-2 1 0 15,-1-2 0-15,-1-5 0 16,-3-4 0-16,-7-7 0 0,-1-4 0 16,-1-1 0-16,-3-4 0 15,4-1 0-15,1-1 0 16,5 1 0-16,3-3 0 15,2 0 0-15,1-1 0 16,-1-4 0-16,0-2 0 16,0-4 0-16,0-5 0 15,-1-3 0-15,-3-4 0 16,-2-2 0-16,-2-1 0 16,-4 1 0-16,-2 2 0 15,-4 7 0-15,-2 4 0 16,-1 4 0-16,1 5 0 0,-2 2 0 15,0-1 0 1,0 2 0-16,-1-4 0 0,0 1 0 16,1 1 0-16,-1-1 0 15,1 4 0-15,1 1 0 16,1 0 0-16,-1 2 0 16,2 1 0-16,0 0 0 15,0-1 0-15,0 1 0 16,-1-2 0-16,-1-1 0 15,1-2 0-15,-2-2 0 16,0-2 0-16,-2-2 0 16,1 0 0-16,0 0 0 15,-3-4 0-15,3 1 0 16,-2 0 0-16,0-1 0 16,-1-1 0-16,1 1 0 0,0 0 0 15,3 5 0-15,1 3 0 16,0 6 0-16,2 1 0 15,2 1 0-15,-2 1 0 16,0 1 0-16,2-1 0 16,-2 4 0-16,1-2 0 15,2 4 0-15,0-1-48 16,0 4-318-16,3 5-231 16</inkml:trace>
  <inkml:trace contextRef="#ctx0" brushRef="#br0" timeOffset="126520.54">16227 11979 1149 0,'9'-3'172'0,"-1"0"39"15,-4-1-29-15,-2-1-43 16,-1-2-31-16,1 2-22 16,-1-3-86-16,1 3 0 15,-1-1 0-15,1 3 0 16,-2 2 0-16,0 0 0 0,1 2 0 16,-1 0 0-16,-1 2 0 15,1 1 0-15,0 6 0 16,0 8 0-16,0 4 0 15,-2 7 0-15,1 9 0 16,-1-2 0-16,1-1 0 16,-1-3 0-16,1-9 0 15,2-7 0-15,1-6 0 16,1-9 0-16,4-4-360 16,1-5-286-16</inkml:trace>
  <inkml:trace contextRef="#ctx0" brushRef="#br0" timeOffset="126679.36">16254 11759 1305 0,'-4'-38'236'0,"-3"2"-20"16,-1 5-39-16,0 7-109 16,4 9-43-16,1 5-25 15,1 5-27-15,4 10-46 16,2 6-128-16,5 8-95 15,6 7-133-15</inkml:trace>
  <inkml:trace contextRef="#ctx0" brushRef="#br0" timeOffset="127669.81">16411 11972 452 0,'9'-6'817'0,"0"-4"-636"15,0-3 47-15,-2-1-46 16,-2 1-81-16,-1 6-56 16,1 2-45-16,-4 5-6 15,5 8-2-15,3 8 8 16,2 6 3-16,2 8-2 16,-1 6 3-16,-3 3 1 15,-2-1-5-15,-5-3 2 16,-2-5 2-16,-2-8-4 15,2-9 12-15,0-7 12 0,0-9-24 16,2-7 0-16,1-9 0 16,1-4 0-16,2-9 0 15,3-2 0-15,3-3 0 16,0 1 0-16,3 6 0 16,-5 5 0-16,-1 8 0 15,2 10 0-15,-2 4 0 16,1 8 0-16,5 4 0 15,0 4 0-15,1 4 0 16,3 2 0-16,-2 0 0 16,2 0-21-16,3-1-43 15,4-4-13-15,4-3 9 16,6-5-11-16,4-4 28 16,1-5 8-16,0-5 27 0,-1-4 11 15,-7-2 5-15,-3-2 2 16,-9-1 5-16,-5 1 21 15,-5 0 27-15,-5 0 30 16,-3 2-21-16,-4 0-5 16,-1 3-11-16,-4 0-11 15,-3 2-15-15,-3 4-14 16,0 1-7-16,-1 5-2 16,-4 7-1-16,2 6 0 15,-1 7 2-15,1 6-1 16,3 3-1-16,3-1 2 0,5-2-1 15,2-7-1-15,5-4 2 16,3-8 4-16,8-5 4 16,2-6-3-16,3-5-3 15,1-7-2-15,-1-3 0 16,-2-6 0-16,-2-3 0 16,-2-5 0-16,0-5 0 15,-2-1 0-15,0-3 0 16,-3-2 0-16,-2-3 0 15,-1 1 0-15,-5-2 0 16,-3 1 0-16,-2 2 0 16,-1 5 0-16,-2 6 0 15,3 8 0-15,0 10 0 16,2 6 0-16,3 5 0 16,-1 3 0-16,1 2 0 0,0 2 0 15,0 2 0-15,-2 9 0 16,2 9 0-16,2 8 0 15,1 8 0-15,3 10 0 16,2 4 0-16,0 2 0 16,1 6 0-16,-1-2 0 15,2-1 0-15,-2-6 0 16,1-7 0-16,1-10 0 16,2-6 0-16,2-8 0 15,3-7-31-15,5-3-363 16,1-4-523-16</inkml:trace>
  <inkml:trace contextRef="#ctx0" brushRef="#br0" timeOffset="128137.47">17587 11979 1294 0,'6'-33'242'15,"-3"-1"13"-15,-3 4-44 16,-2 1-166-16,2 12-45 15,-1 7 0-15,1 9 0 16,0 8 0-16,1 8 0 16,1 7 0-16,-1 5 0 15,5 2 0-15,-2-1 0 16,1-5 0-16,2-3 0 0,1-9 0 16,4-6 0-1,0-6 0-15,5-7 0 0,2-6 0 16,3-5 0-16,-1-5 0 15,-5-1 0-15,0-3 0 16,-5 1 0-16,-3 2 0 16,-3 6 0-16,-2 7 0 15,-1 3 0-15,-2 7 0 16,3 7 0-16,1 8 0 16,2 7 0-16,4 9 0 15,1 6 0-15,0 4 0 16,-4 4 0-16,0 0 0 15,-8 4 0-15,-6-2 0 16,-7 1 0-16,-7-4 0 0,-2-4 0 16,-3-5 0-16,-2-8 0 15,-4-4 0-15,-5-4 0 16,-3-3-160-16,-7 0-138 16,-3-3-224-16</inkml:trace>
  <inkml:trace contextRef="#ctx0" brushRef="#br0" timeOffset="129635.5">22004 11612 1139 0,'3'-19'190'0,"-3"-1"24"16,-7-2-20-16,-1-3-20 15,1 5-65-15,1 0-82 16,-1 2-27-16,4 4 0 16,1 3 0-16,1 2 0 15,2 3 0-15,-1 3 0 16,2 2 0-16,-1 1 0 16,2 2 0-16,3 7 0 15,6 7 0-15,9 9 0 16,7 9 0-16,9 5 0 0,4 4 0 15,-1-2 0-15,-3-3 0 16,-6-4 0-16,-5-6 0 16,-10-7 0-16,-4-7 0 15,-1-4 0-15,-7-4-242 16,4-5-140-16,1-4-529 16</inkml:trace>
  <inkml:trace contextRef="#ctx0" brushRef="#br0" timeOffset="130107.42">22573 11554 1176 0,'15'-23'202'16,"-4"3"-20"-16,-5 3-28 16,-6 6-84-16,0 7-70 0,-3 4 5 15,-1 10-5-15,-2 4 15 16,-6 6 16-16,-3 4 3 15,-7 4-24-15,-7 0-5 16,-5 2-1-16,-6-2-4 16,-2-3 1-16,5-5 1 15,5-7 0-15,12-6 8 16,9-4 8-16,8-4-5 16,2-2 0-16,1-1-3 15,0-1 8-15,0 0-4 16,0-2 4-16,0 2 18 15,1 0-32-15,-1 5-4 0,0-2 0 16,2 4-8-16,-1 8 7 16,2 5 1-16,2 8 9 15,1 9-9-15,2 11 0 16,3 4 0-16,-2 5 0 16,3 4 0-16,-3-6 0 15,0-5 0-15,-2-7 0 16,-1-8 0-16,-3-10 0 15,-1-8 0-15,-1-4 0 16,-1-6 0-16,0-2 0 16,2-2 0-16,-2-1 0 15,1-2-301-15,7-1-548 0</inkml:trace>
  <inkml:trace contextRef="#ctx0" brushRef="#br0" timeOffset="131186.28">24739 11541 900 0,'5'-17'409'16,"0"-3"-240"-16,-3-2 45 15,-5-5-58-15,-3 3-47 16,2 0-29-16,-1 4-70 16,0 2-10-16,2 5 0 15,2 5 0-15,-1 4 0 16,2 2 0-16,0 6 0 15,2 2 0-15,-1 8 0 0,2 11 0 16,2 12 0-16,1 10 0 16,3 7 0-16,-2 0 0 15,1 0 0-15,-2-7 0 16,0-6 0-16,1-6 0 16,-4-8 0-16,0-9 0 15,0-6 0-15,-1-8 0 16,-2-4 0-16,0-6 0 15,1-8 0-15,-2-7 0 16,-1-9 0-16,-2-8 0 0,1-7 0 16,-6-2 0-1,3-2 0-15,0 2 0 0,3 6 0 16,-2 6 0-16,5 8 0 16,0 10 0-16,0 7 0 15,0 7 0-15,3 4 0 16,3 5 0-16,11 10 0 15,4 5 0-15,7 8 0 16,8 6 0-16,4 2 0 16,-3-4 0-16,-2 0 0 15,-1-5 0-15,-3-4 0 16,-5-4 0-16,-3-3 0 16,-6-6 0-16,-2-4 0 15,-5-4 0-15,-2-3 0 16,1-6 0-16,-2-6 0 0,1-4 0 15,1-8 0 1,-1-8 0-16,-2-8 0 0,-2-5 0 16,-3 0 0-16,-1 0 0 15,-3 7 0-15,0 5 0 16,0 9 0-16,0 7 0 16,1 7 0-16,1 4 0 15,1 5 0-15,0 5-16 16,0 6-230-16,0 6-114 15,-4 5-289-15</inkml:trace>
  <inkml:trace contextRef="#ctx0" brushRef="#br0" timeOffset="136233.56">759 5304 879 0,'-13'7'178'0,"2"-4"-28"15,2-1 53-15,2-2-61 16,4 0-31-16,0 0-16 0,-3-2-27 16,1 2 17-1,1-1-33-15,-5 1-27 0,3-2-5 16,-3 2-20-16,-2 0 6 16,-3 0 11-16,0 0-4 15,1 2-10-15,1-1-3 16,2 1 0-16,2 0 0 15,-4 1 0-15,0-1 0 16,5-1 0-16,1-1 0 16,1 0 0-16,5-1 0 15,0 1 0-15,0 0 0 16,0 0 0-16,3 0 0 0,-1 0 0 16,-2 0 0-16,1 0 0 15,1 0 0-15,-1 0 0 16,1 0 0-16,4-2 0 15,-1 2 0-15,3-1 0 16,-2-1 0-16,3 2 0 16,7 0 0-16,8-1 0 15,12 0 0-15,15-4 0 16,7-2 0-16,16-3 0 16,4 0 0-16,9-1 0 15,2-2 0-15,8 1 0 16,3-2 0-16,6 0 0 15,0-1 0-15,10 0 0 16,2-1 0-16,3-1 0 16,1 1 0-16,-1-1 0 0,-6 1 0 15,-6 3 0-15,-9 3 0 16,-9 2 0-16,-9 2 0 16,-9 3 0-16,-7 1 0 15,-5-1 0-15,3 0 0 16,-1-3 0-16,5 2 0 15,-2-1 0-15,1 0 0 16,-1 0 0-16,-5 0 0 16,0 1 0-16,0 1 0 15,-1 0 0-15,6 3 0 16,-1-2 0-16,3 0 0 0,3-1 0 16,8-1 0-16,9-2 0 15,5 0 0 1,4-2 0-16,2 0 0 0,0 1 0 15,-7 1 0-15,-2 4 0 16,-8-1 0-16,-1 3 0 16,-5 1 0-16,4 2 0 15,4-2 0-15,-2 1 0 16,0-2 0-16,-3 0 0 16,-3 1 0-16,-4-2 0 15,5 1 0-15,4 0 0 16,10-2 0-16,6 0 0 15,7-1 0-15,5-3 0 16,5 2 0-16,-4-2 0 0,3 1 0 16,-2 0 0-16,-4 0 0 15,-4-1 0-15,-3 0 0 16,-1-1 0-16,0 0 0 16,-3 0 0-16,-5 0 0 15,-5 0 0-15,-9-1 0 16,-10 1 0-16,-9 0 0 15,-3 1 0-15,-10-1 0 16,-8 1 0-16,-3 2 0 16,-5-2 0-16,-5 1 0 15,-3 0 0-15,-5 1 0 16,-4 1 0-16,-4 0 0 0,-2 2 0 16,-1-1 0-16,0 1 0 15,-1 0 0-15,2-1 0 16,-1 0 0-16,-2 2 0 15,0-2 0-15,-3 4 0 16,0-1 0-16,-3-1-60 16,0 0-50-16,-5 3-156 15,-9 2-286-15</inkml:trace>
  <inkml:trace contextRef="#ctx0" brushRef="#br0" timeOffset="138404.09">17676 2757 196 0,'-4'5'963'0,"-1"-3"-887"16,-2 1 103-16,1-1-45 16,0-2-44-16,0 1-9 15,1 0-12-15,-3 1-6 16,1-1-5-16,1 0-10 15,2 1-2-15,1-2-13 16,0 1-22-16,3-1-11 16,0-1 0-16,0 1 0 15,1-2 0-15,2 1 0 16,3 0 0-16,5 1 0 16,14-3 0-16,24-1 0 0,23-2 0 15,24-3 0 1,20-2-4-16,9-3-23 0,-4 0 1 15,-6 1 9-15,-12 1 9 16,-15 0 4-16,-18 4 3 16,-16 1-4-16,-20 2 2 15,-13 3 0-15,-14 0 3 16,-7 4-2-16,-7 0 2 16,-8 6 7-16,-13 2 3 15,-16 4-2-15,-15 2-8 16,-16 3 7-16,-12 1 5 15,-8-3-5-15,-9 1 1 16,1-1 9-16,-3 1-10 0,4-2 4 16,10 4-9-1,14-5 2-15,14-3-4 0,18-2 0 16,19-4 0-16,15-3 0 16,10-3 0-16,7-1 0 15,3-3 0-15,17-3 0 16,20-2 0-16,23-4 0 15,16-4 0-15,17-3 0 16,1 3 0-16,-7 0 0 16,-13 2 0-16,-16 3 0 15,-21 3 0-15,-18 4 0 16,-20 3 0-16,-7 2 0 0,-4 0 0 16,-8 4 0-16,-11 0-195 15,-10 5-241-15</inkml:trace>
  <inkml:trace contextRef="#ctx0" brushRef="#br0" timeOffset="140359.89">17933 4648 379 0,'-9'4'545'16,"0"-3"-459"-16,0-1 80 15,0 0-7-15,-2 0-53 16,0 0 0-16,0 2-46 15,2 1 0-15,-1-1-2 16,4 0-6-16,1-1 0 16,2 0-2-16,0-1-2 15,2 0-13-15,1-1-11 16,0 1-14-16,1-1-5 0,4 1-5 16,-1-3-11-16,11 0 0 15,18-4 11-15,25-4 0 16,26-3-8-16,25-1-40 15,10-2 19-15,3 1 4 16,-13 2 6-16,-16 1 9 16,-13 1 8-16,-19 5 2 15,-19 1-1-15,-15 1 2 16,-15 3 3-16,-8 2-1 16,-11 0-2-16,-8 4 4 15,-15 3 8-15,-12 1 9 16,-11 3 6-16,-10-1-5 15,-3 2 4-15,-5-2-5 16,-4 0-3-16,-8 1 5 16,-7 0-19-16,-4 1-2 0,5-1-2 15,8 2 3-15,14-2 1 16,18-5-5-16,16 0 0 16,14-1 0-16,10-2 0 15,7-3 0-15,5 0 0 16,5 0 0-16,14-2 0 15,20-4 0-15,21-2-16 16,20-2-25-16,19-3 9 16,2 1-2-16,-6-1 15 15,-5 1 7-15,-14-1 12 16,-17 4 0-16,-17 2 3 16,-18 3 16-16,-15 1 12 0,-10 3 1 15,-5 0-6-15,-5 0-12 16,-6 0-13-16,-8 1 2 15,-8 4 8 1,-4-1 0-16,0 0-10 0,5 0-1 16,12-1 0-16,9-1-38 15,5-2-233-15,5 3-202 16</inkml:trace>
  <inkml:trace contextRef="#ctx0" brushRef="#br0" timeOffset="141464.32">17908 5902 868 0,'-11'6'212'0,"-1"-4"-79"15,-3-4 61-15,0-1-81 16,-3 0-29-16,3 1-22 15,-1 2-11-15,2 0-26 16,3 2 10-16,3 0 3 0,5-1-6 16,0 1-9-16,3-1-5 15,3-2-7-15,3-1-9 16,10-5 1-16,17-6-2 16,22-6 0-16,17-5 6 15,14-3-7-15,2 1-3 16,-13 7 2-16,-18 4 0 15,-21 7 1-15,-19 4-5 16,-12 4-4-16,-8 2 8 16,-9 5 1-16,-7 7 8 15,-17 4-6-15,-7 7-2 16,-9 5 2-16,-1-3 0 0,7-5 3 16,13-8 15-16,13-4 9 15,9-5-1-15,8-5 10 16,3-2-18-16,3 1-20 15,0-2 0-15,5-3 0 16,9-4-163-16,21 0-290 16</inkml:trace>
  <inkml:trace contextRef="#ctx0" brushRef="#br0" timeOffset="143197.24">977 5967 1024 0,'1'-10'202'0,"-1"3"16"0,-3-1-72 16,-1 1-34-16,-2 3-29 16,3 0 3-16,-3 2-41 15,3 0-36-15,0 4-9 16,-2 0-4-16,-3 3-3 15,-4 6 6-15,-6 6-5 16,4 6 4-16,-5 7-7 16,4-2 8-16,6 1-4 15,-1-2 0-15,4-3-3 16,4-7 5-16,2-3-11 0,3-4 5 16,3-4 2-16,6 2 7 15,3-1 0-15,6 1 1 16,4 0-1-16,3 0 2 15,1 2 0-15,-7-2-2 16,-4 1 0-16,-4-1 6 16,-6 0-6-16,-3-4 4 15,-4 0 4-15,-2 0 9 16,-2 1-6-16,-3 0 3 16,-1 2 3-16,-7 6-2 15,-4-2-10-15,-4 2-5 16,1-1-2-16,2-2-96 15,5-8-106-15,11-2-271 16</inkml:trace>
  <inkml:trace contextRef="#ctx0" brushRef="#br0" timeOffset="143778.91">1277 6028 1381 0,'4'-15'232'0,"-4"-4"-5"15,0 1-34-15,-7 1-179 16,2 3-14-16,2 3 0 0,0 2 0 16,2 4 0-1,-1 2 0-15,1 3 0 0,1 0 0 16,0 1 0-16,0 1 0 15,-2 0 0-15,2 3 0 16,2 7 0-16,-1 10 0 16,2 8 0-16,2 8 0 15,1 3 0-15,1-2 0 16,2-12 0-16,-1-4 0 16,1-10 0-16,-1-7 0 15,0-5 0-15,-2-4 0 16,10-5 0-16,-1-7 0 15,3-2 0-15,6-3 0 0,-3-6 0 16,-3 1 0 0,-5 1 0-16,-1 0 0 15,-6 4 0-15,-1 3 0 16,-2 5 0-16,-3 5 0 0,0 3 0 16,0 3 0-16,0 1 0 15,-2 1 0-15,2 2 0 16,0 4 0-16,0 4 0 15,2 5 0-15,1 6 0 16,0 4 0-16,1 2 0 16,2-3 0-16,0 1 0 15,0-2 0-15,-3-3 0 16,3-4 0-16,-3-3-52 16,4-6-194-16,-1-2-70 0,5-6-242 15</inkml:trace>
  <inkml:trace contextRef="#ctx0" brushRef="#br0" timeOffset="144309.79">1663 5928 1247 0,'5'-10'207'0,"-2"3"-10"16,-2 1-57-16,-2 1-64 15,2 5-36-15,-1 2-28 16,0 0-12-16,0 1-5 0,13 22 5 16,-8-16 6-16,1 2-2 15,0 3 4-15,0 1 0 16,4 14-5-16,-2 2 2 16,-2 0-1-16,-6-1-2 15,0-9 0-15,-2-2-2 16,1-9 3-16,-1-4 4 15,1-5 5-15,1-4 7 16,0 0 12-16,0-2-12 16,0-5-19-16,0-3-6 15,0-3 1-15,1-7-1 16,4-6-3-16,1 1 5 0,4-1-2 16,4 2 4-1,0 4 1-15,3 7 2 0,2 3-3 16,-5 4-2-16,2 4 1 15,-2 3-3-15,-1 7 6 16,-1 3 2-16,4 8 4 16,-1 4 0-16,0 7 3 15,-6 5-6-15,-4-2 5 16,-2 0-3-16,-5-3-3 16,1-6-1-16,-2-7 1 15,-2-3-2-15,5-5 0 16,0-2-95-16,0-2-137 15,0-2-60-15,5-2-325 16</inkml:trace>
  <inkml:trace contextRef="#ctx0" brushRef="#br0" timeOffset="145394.69">2021 5891 719 0,'0'-14'634'0,"0"2"-436"16,0 0-6-16,0 2-54 15,0 3-59-15,0 3-37 0,0 3-33 16,0 1-9 0,0 1-1-16,3 5 1 0,6 3 4 15,2 5 3-15,2 5 2 16,5 5 2-16,0 7-5 15,-6 2-6-15,1 3 0 16,-5 1 0-16,-2-2 0 16,-3-6 0-16,-3-6 0 15,0-8 0-15,0-5 0 16,-2-5 0-16,2-4 0 16,2-4 0-16,-4-3 0 15,1-1 0-15,-1-3 0 16,-1-6 0-16,0-4 0 15,0-5 0-15,3-8 0 16,0-2 0-16,5-3 0 0,1-1 0 16,4 2 0-16,-1 4 0 15,6 7 0-15,0 3 0 16,-2 6 0-16,-1 5 0 16,-1 5 0-16,-2 5 0 15,1 4 0-15,2 5 0 16,2 6 0-16,5 7 0 15,-3 6 0-15,1 3 0 16,-7 9 0-16,-1 4 0 16,-6 2 0-16,0-2 0 15,-3-8 0-15,3-8 0 16,-3-12 0-16,3-7 0 16,-3-7 0-16,6-5 0 15,1-7 0-15,2-6 0 0,2-6 0 16,2-9 0-16,1-5 0 15,-4-1 0-15,0-2 0 16,-5 4 0-16,1 6 0 16,0 7 0-16,-3 9 0 15,1 4 0-15,-2 6 0 16,-1 3 0-16,1 5 0 16,2 3 0-16,4 4 0 15,1 1 0-15,4 5 0 16,2 0 0-16,0-4 0 15,3 1 0-15,0-5 0 0,-3-2 0 16,3-5 0 0,-1-2 0-16,-3-7 0 0,2-3 0 15,-1-1 0-15,-4-6 0 16,2-2 0-16,-4 0 0 16,-3 0 0-16,-1 2 0 15,-1 0 0-15,-1 3 0 16,-3 2 0-16,0 5 0 15,-2 2 0-15,2 6 0 16,0 0 0-16,0 6 0 16,0 4 0-16,2 6 0 15,-1 5 0-15,1 7 0 16,1 6 0-16,0 8 0 16,0 8 0-16,3 9 0 0,4 0 0 15,-2 2 0-15,1-6 0 16,-3-8 0-16,-3-10 0 15,-3-5 0-15,-3-5 0 16,-8-5 0-16,-6-4 0 16,-6 1 0-16,-7-5 0 15,-6-1 0-15,-2-3 0 16,-3 0 0-16,1-4-210 16,-3 2-182-16</inkml:trace>
  <inkml:trace contextRef="#ctx0" brushRef="#br0" timeOffset="146195.49">1099 6885 1181 0,'0'-9'235'0,"-3"1"-45"16,-1 0-46-16,-2 4 6 15,4 1-72-15,-2 3-48 16,-4 3-23-16,-5 4-3 16,-5 6 3-16,-1 6 0 15,-8 6-1-15,6 6-6 16,0 6-1-16,3 3 0 0,6 3 1 16,6-1-2-16,3-4-5 15,6-5 2-15,5-9-2 16,4-8-5-16,4-8 12 15,9-8 4-15,2-10 4 16,4-9 2-16,-1-6 0 16,-4-7 0-16,-2-2-9 15,-10 0-1-15,-6 1 0 16,-2 2 0-16,-9 5 0 16,0 0 0-16,-3 5 0 15,0 5 0-15,-3 4 0 16,3 3 0-16,3 5 0 15,0 4-235-15,6 3-225 16,3 3-324-16</inkml:trace>
  <inkml:trace contextRef="#ctx0" brushRef="#br0" timeOffset="146539.32">1308 6931 1390 0,'7'-10'254'16,"-5"2"-44"-16,-2 1-78 16,0 4-108-16,0 3-24 15,0 3-12-15,3 4 10 16,3 2 2-16,3 8 8 16,4 5-3-16,1 5 4 15,-1 2-5-15,-1 2-1 0,-3-1-2 16,0-9-1-16,-5-7 3 15,1-7 15-15,-2-7-18 16,0-4 0-16,-3-6 0 16,3-6 0-16,0-3 0 15,4-5 0-15,-1-3 0 16,-1 2 0-16,1 1 0 16,-2 1 0-16,1 4 0 15,2 3 0-15,4 2-171 16,-1 4-347-16</inkml:trace>
  <inkml:trace contextRef="#ctx0" brushRef="#br0" timeOffset="146961.57">1657 7028 467 0,'9'15'421'16,"-1"-4"-232"-16,0-1-37 15,0-4-15-15,-2-2-32 16,6-3-13-16,0-4-26 16,0-5-21-16,7-3-16 15,-2-6-7-15,-1-5-13 0,1 1 2 16,-1 0-1 0,-4-2 2-16,-2 3 1 0,-4 2 0 15,-4 2-2-15,-4 1 9 16,-1 3-2-16,-3 3-5 15,-4 3-9-15,-4 4 0 16,-5 2-3-16,-1 5-2 16,-5 2 2-16,3 8 1 15,-2 4 2-15,1 5-3 16,4 4 2-16,3 5-3 16,7-1 0-16,4 4 0 15,8-1-1-15,5-2 1 16,5-2-1-16,5-6-6 15,3-6-67-15,4-6-23 0,2-9-64 16,9-2-162-16,0-8-534 16</inkml:trace>
  <inkml:trace contextRef="#ctx0" brushRef="#br0" timeOffset="147362.66">1909 6958 1394 0,'-4'-19'173'0,"1"2"16"16,1 2-10-16,1 3-111 0,4 3-37 16,-2 5-31-1,4 2-8-15,2 5 6 0,8 4 2 16,2 5 5-16,5 3 5 15,2 3-2-15,-3 4-8 16,1 2 0-16,-6 1 0 16,-2 2 0-16,-5-3 0 15,-2 0 0-15,-5-6 0 16,-1-7 0-16,-1-5 0 16,-1-6 0-16,-1-7 0 15,1-7 0-15,-3-3 0 16,-1-7 0-16,2-3 0 15,0-3 0-15,3-2 0 16,0-5 0-16,6 2 0 0,6-2 0 16,3 3-112-16,7 5-191 15,5 6-162 1</inkml:trace>
  <inkml:trace contextRef="#ctx0" brushRef="#br0" timeOffset="148260.41">2449 6889 891 0,'5'6'292'0,"-2"-2"-229"15,-2-1 52-15,-1-2-40 16,0 0-34-16,0 1-15 15,0-1-4-15,0-1 2 16,0 0 6-16,2-1 27 16,-2-1 16-16,3-2-24 15,-2-5-37-15,2 0 4 16,0-5-1-16,-1-1-12 16,1 1 6-16,-3 4 10 15,0 3-9-15,0 5-10 0,0 2-6 16,3 0-15-16,-3 3 17 15,0 3 4-15,4 4-2 16,-4 2 4-16,3 2-1 16,-3-1 0-16,3-2 0 15,-3-3-1-15,3-2 2 16,-3-2 0-16,2-4 20 16,-2 0 40-16,0-3 4 15,0-1-35-15,-2-1-21 16,2-5 5-16,-3 0 0 0,3-5-7 15,-3 1-8 1,0 3 0-16,-1 1 0 16,1 2 0-16,-2 4 0 0,2 0 0 15,0 2 0-15,-1 2 0 16,-1 2 0-16,-3 0 0 16,-3 7 0-16,-4 4 0 15,-1 6 0-15,-5 7 0 16,6 6 0-16,3 6 0 15,0 4 0-15,9 3 0 16,6 4 0-16,9-6 0 16,4-3 0-16,8-8-79 15,6-9-67-15,6-12-66 16,3-6-86-16,2-10-217 16</inkml:trace>
  <inkml:trace contextRef="#ctx0" brushRef="#br0" timeOffset="148644.59">2751 6985 506 0,'0'-26'507'16,"-3"3"-309"-16,-2 2 47 15,1 2-64-15,-4 5-36 16,1 0-21-16,1 6-48 16,0 4-33-16,0 1-32 15,3 3-11-15,-2 7-5 16,-3 5 3-16,0 5 2 15,-1 7 1-15,-1 4-1 16,7-1-3-16,0 0 3 0,3-4-1 16,0-6 1-16,3-7-5 15,0-5 5-15,7-8 2 16,-1-6 2-16,3-4-3 16,3-5 2-16,4-1 0 15,-5-2 2-15,-2 1-2 16,-5 2 2-16,-1 4-5 15,-4 5 0-15,-2 2 0 16,-2 3 0-16,-1 4 0 16,3 1 0-16,0 6 0 15,6 4 0-15,0 3 0 16,3 5 0-16,3 2-23 16,3-1-237-16,4-2-128 15,-2-7-529-15</inkml:trace>
  <inkml:trace contextRef="#ctx0" brushRef="#br0" timeOffset="149030.18">3040 6797 980 0,'3'-18'246'16,"-6"3"-25"-16,-4 5-69 15,-1 3-89-15,-1 5-37 16,0 3-21-16,-4 4-2 0,1 3-3 15,3 3 0 1,-3 3 0-16,6 4-1 16,3-2 3-16,5 2 1 0,1-1 21 15,4-2 13-15,5 0 12 16,0-1-10-16,7 2-10 16,-2-1-2-16,-1 2 2 15,-1 3 5-15,-3 3-4 16,-6 2 1-16,-3 2-13 15,-6 0-18-15,-2-2 0 16,-2-3 0-16,1-5 0 16,0-5 0-16,-3-5 0 15,-1-3 0-15,-5-1 0 0,-6-1 0 16,-3 3-168 0,-28 3-79-16,50-12-68 0,5-5-307 15</inkml:trace>
  <inkml:trace contextRef="#ctx0" brushRef="#br0" timeOffset="149376.26">3222 6698 1272 0,'9'-28'185'0,"-3"-1"56"15,0 0-4-15,1 5-125 16,-1 1-112-16,-1 7 0 15,-2 5 0-15,-3 5 0 16,0 3 0-16,0 3 0 0,0 2 0 16,0 2 0-16,0 8 0 15,0 8 0-15,3 12 0 16,-3 10 0-16,3 12 0 16,-3 5 0-16,-3 0 0 15,3-4 0-15,-3-5 0 16,3-7 0-16,3-11 0 15,0-7 0-15,0-8 0 16,7-7 0-16,-1-5 0 16,5-4 0-16,5-4-117 15,-1-1-155-15,-3-4 3 16,-6 2-181-16</inkml:trace>
  <inkml:trace contextRef="#ctx0" brushRef="#br0" timeOffset="149484.76">3198 6971 1009 0,'-25'-9'209'15,"11"-1"1"-15,13-3-110 16,13-4-58-16,18-1-24 16,9-3-18-16,13-3-52 15,9 0-293-15,6 2-530 16</inkml:trace>
  <inkml:trace contextRef="#ctx0" brushRef="#br0" timeOffset="150445.32">959 7910 625 0,'-6'2'457'0,"3"-4"-320"16,0 1 54-16,3-4-49 15,-3 0-30-15,1-2 19 16,-3 0-24-16,2-1-25 15,-2 1-19-15,2-2-63 16,2 5 0-16,-1 0 0 16,2 2 0-16,2 1 0 15,1 4 0-15,10 1 0 16,8 6 0-16,7 5 0 16,5 6 0-16,3 5 0 15,-6 4 0-15,-5 3 0 16,-7 0 0-16,-3-1 0 0,-6-3 0 15,-5-6 0 1,-2-8 0-16,-2-7 0 0,0-5 0 16,-2-6 0-16,-1-5 0 15,-1-5 0-15,-2-4 0 16,3-6 0-16,-3-3 0 16,6-3 0-16,0 5 0 15,0-4 0-15,3 6 0 16,3 0 0-16,6 3 0 15,1 0-116-15,8 4-220 16,4 1-186-16</inkml:trace>
  <inkml:trace contextRef="#ctx0" brushRef="#br0" timeOffset="151231.85">1563 7849 1266 0,'9'-9'216'0,"-6"-1"-14"0,-4-1-12 16,-4 1-65-16,-1 3-77 15,3 2-48-15,0 1 0 16,-1 4 0-16,1 0 0 16,0 3 0-16,0 2 0 15,-3 5 0-15,-5 8 0 16,-2 4 0-16,-4 8 0 15,3 1 0-15,0 0 0 0,7-4 0 16,4-5 0-16,3-6 0 16,3-5 0-16,1-5 0 15,-1-4 0-15,0-2 0 16,2 0 0-16,-1-2 0 16,2-4 0-16,4-2 0 15,1-5 0-15,1-4 0 16,3-3 0-16,-5-1 0 15,-5 1 0-15,2 1 0 16,-7 1 0-16,0 2 0 16,0 2 0-16,0 5 0 15,0 4 0-15,0 2 0 16,-4 3 0-16,4 3 0 0,0 1 0 16,0 6 0-1,4 2 0-15,-1 8 0 0,0 2 0 16,5 4 0-16,-1-2 0 15,2-4 0-15,0-3 0 16,0-7 0-16,6-2 0 16,-3-2 0-16,3-5 0 15,6-2 0-15,1-5 0 16,3-3 0-16,-5-2 0 16,2-3 0-16,-1-3 0 15,-9-1 0-15,1 0 0 16,-4-3 0-16,-3 3 0 0,-3 2 0 15,0 2 0 1,-3 1 0-16,-1 3 0 0,1 3 0 16,0 5 0-16,-3-1 0 15,1 6 0-15,2-3-15 16,0 3-3-16,0 4 14 16,0 3 3-16,2 4 0 15,-1 5 1-15,1 3 0 16,1 3 1-16,4-2-2 15,-1 2 1-15,-3-3 0 16,5-3 0-16,-4-6-19 16,1-3-95-16,-2-4-85 15,2-3-106-15,0-3-335 16</inkml:trace>
  <inkml:trace contextRef="#ctx0" brushRef="#br0" timeOffset="151571.39">1811 7665 550 0,'0'-6'1007'16,"-2"1"-837"-16,-1 3 20 15,0-1-72-15,1 2-106 16,0 1-12-16,2 1 0 15,2-1 0-15,-2 2 0 16,-2-2 0-16,2 0 0 0,0-2 0 16,-3 1 0-16,3 1 0 15,0-2 0-15,0 0 0 16,-3 0 0-16,0-1 0 16,0 0 0-16,0 1 0 15,3-1 0-15,0 1 0 16,3 4-146-16,3-1-156 15,6 3 116-15,3 4-102 16,4 0-254-16</inkml:trace>
  <inkml:trace contextRef="#ctx0" brushRef="#br0" timeOffset="152363.32">2036 7903 1269 0,'5'-15'269'16,"-1"-5"-71"-16,0 1 0 15,-2-1-85-15,1 2-113 16,0 4 0-16,0 6 0 16,0 2 0-16,0 5 0 15,3 4 0-15,3 1 0 16,1 4 0-16,4 6 0 0,8 5 0 15,-1 2 0 1,-3 5 0-16,0 0 0 0,-6 3 0 16,-5-2 0-16,-4 3 0 15,-3-3 0-15,0-7 0 16,-3-5 0-16,-1-5 0 16,1-8 0-16,6-2 0 15,-6-3 0-15,3-4 0 16,0-4 0-16,-3-4 0 15,0-8 0-15,1-4 0 16,1-4 0-16,1 0 0 16,1 1 0-16,2 4 0 15,2 9 0-15,2 2 0 16,-1 4 0-16,2 2 0 16,-1 3 0-16,3-2 0 0,-2 3 0 15,-2-1 0-15,3-1 0 16,0 2 0-16,-2 0 0 15,1-1 0-15,-2 4 0 16,0-1 0-16,1 1 0 16,-4 2 0-16,3 0 0 15,-1 2 0-15,-2-2 0 16,-2 4 0-16,2-3 0 16,-1 2 0-16,-2-1 0 15,1 1 0-15,2 0 0 16,0 1 0-16,0 0 0 15,3 1 0-15,-3 2 0 0,6 4 0 16,-3-2 0-16,1 2 0 16,-1 4 0-16,0-1 0 15,-1 3 0-15,2 2 0 16,-1 4 0-16,-3 1 0 16,2 1 0-16,-2 1 0 15,-2-2 0-15,1-6 0 16,-1-4 0-16,1-3 0 15,-2-8 0-15,1-1 0 16,-1-2 0-16,0-3 0 16,0 1 0-16,-1 0 0 15,-1-2 0-15,1-3-370 16,-1-6-525-16</inkml:trace>
  <inkml:trace contextRef="#ctx0" brushRef="#br0" timeOffset="152974.56">2543 7735 1417 0,'2'-13'172'0,"-4"1"28"15,-3-1-13 1,-3-1-116-16,5 5-71 0,0-1 0 15,0 4 0-15,3 2 0 16,-3 2 0-16,3 2 0 16,0 2 0-16,0 2 0 15,3 6 0-15,0 7 0 16,0 5 0-16,3 7 0 16,6 5 0-16,-2-3 0 15,1-6 0-15,2-5 0 16,2-8 0-16,3-5 0 15,0-5 0-15,4-5 0 16,4-5 0-16,-3-5 0 16,0-3 0-16,-2-2 0 15,-5-3 0-15,-4-2 0 0,-4 0 0 16,-1 1 0 0,-4-1 0-16,-5 2 0 0,1 3 0 15,-5 4 0-15,3 2 0 16,0 7 0-16,0 0 0 15,3 4 0-15,-1 1 0 16,1 1 0-16,1 4 0 16,2 4 0-16,3 7 0 15,1 10 0-15,4 7 0 16,-2 8 0-16,3 8 0 16,-5 3 0-16,-1 1 0 15,-6 2 0-15,-3-5 0 16,-4-3 0-16,-5-7 0 15,-3-6 0-15,2-8 0 0,-4-4 0 16,-4-4 0-16,-1-2-213 16,-4-1-283-16</inkml:trace>
  <inkml:trace contextRef="#ctx0" brushRef="#br0" timeOffset="179433.5">4829 5644 642 0,'6'-1'472'16,"-6"-1"-351"-16,3 1-14 15,-3 2-56-15,0-1-27 16,0 3-12-16,0-1-5 16,-3 2 9-16,0 0 12 15,3 2 6-15,-3-3 11 0,0 0 5 16,1-2 14-16,1-2 14 15,1-2 7-15,-2 0-22 16,0-2-40-16,0 0-19 16,-1 1 14-16,2-2-9 15,-1 2 1-15,2 2-10 16,2 0-11-16,-2 4-4 16,1 0-7-16,1 0 5 15,-2-1-4-15,1 3 19 16,3-1 2-16,-2 1 0 0,-1 3 0 15,1 2 9 1,-2-2-3-16,-2 2 2 0,1-2 5 16,-5-1 0-16,0-3 11 15,0-1 11-15,-3-2-8 16,3-1-5-16,-3-3-7 16,0-3-15-16,0-4 0 15,1-2 0-15,3-1 0 16,2-2 0-16,6 2 0 15,2-3 0-15,5 2 0 16,0 1 0-16,5 1 0 16,3 2 0-16,1 3 0 15,3 4 0-15,1 6 0 16,1 2 0-16,0 4 0 16,4 7 0-16,-5 6 0 15,2 8 0-15,-7 9 0 0,-9 7 0 16,-6 8 0-16,-9 5 0 15,-8 2 0-15,-11 1 0 16,-8-2 0-16,-7-5-8 16,-2-9-3-16,0-12 5 15,4-8 6-15,5-11 1 16,6-8 6-16,8-6 1 16,4-5 1-16,7-3-9 15,5-4 0-15,8 0 0 16,11-3 0-16,14-2-4 15,140-37 1-15,-128 45 1 16,-5 7 2-16,-1 2 0 0,1 0-1 16,34 1 1-16,-10 5-1 15,-8 2 0 1,-11 2-1-16,-8 1 2 0,-13-2-1 16,-6-2 1-16,-7-3 1 15,-4-1 8-15,-4-3-9 16,0-1-73-16,-1-1-230 15,-2-2-373-15</inkml:trace>
  <inkml:trace contextRef="#ctx0" brushRef="#br0" timeOffset="182160.43">18538 2002 779 0,'2'-6'233'16,"-1"2"-76"-16,-2-1 6 0,-2-1-68 16,1 1-2-16,2 2-27 15,-3 0 6-15,3 1-7 16,-1-1 8-16,-2 2-9 16,0 0-12-16,-3-2-12 15,-3 1-9-15,-2 0 3 16,-3-4-4-16,-1 2-30 15,-3-2 0-15,-3 0 0 16,0 0 0-16,-7 3 0 16,-4-2 0-16,-4 2 0 15,-5 2 0-15,-2-2 0 16,-2 3 0-16,0-1 0 16,0 1 0-16,4 1 0 15,3 0 0-15,4 1 0 16,1-1 0-16,3 2 0 0,-4 0 0 15,-6 2 0-15,-5 1 0 16,-6 1 0-16,0 2 0 16,4-2 0-16,5 0 0 15,7-1 0-15,10-2 0 16,6 0 0-16,2 0 0 16,1 2 0-16,1 0 0 15,-1 1 0-15,2 1 0 16,-4 3 0-16,-1 4 0 15,-2 2 0-15,-1 2 0 0,-2 2 0 16,1 0 0 0,-1 2 0-16,2-2 0 0,2 0 0 15,1-1 0-15,2 1 0 16,5-1 0-16,-2 1 0 16,5 0 0-16,2 1 0 15,2 1 0-15,2 0 0 16,3 4 0-16,2 3 0 15,2 2 0-15,5 5 0 16,4 2 0-16,6 4 0 16,7-1 0-16,7 0 0 15,9-2 0-15,9-4 0 16,4-3 0-16,4-3 0 0,1-5 0 16,-2-2 0-1,-1-3 0-15,-2-4 0 0,2-5 0 16,-3-2 0-16,-1-5 0 15,0-4 0-15,3-4 0 16,4-5 0-16,4-2 0 16,4-3 0-16,-3 0 0 15,-4 1 0-15,-4-1 0 16,-6 3 0-16,-8 0 0 16,2 1 0-16,-7 0 0 15,1 2 0-15,-4-3 0 16,-1 0 0-16,-3 0 0 15,-4-3 0-15,2-2 0 16,-6 1 0-16,1-3 0 0,-3-4 0 16,-3-2 0-16,0-4 0 15,-2-3 0-15,1 0 0 16,-4 0 0-16,2 1 0 16,-5 2 0-16,-2 2 0 15,-1-2 0-15,-5 3 0 16,-2 1 0-16,-6-3 0 15,-3-4 0-15,-3-1 0 16,-4-4 0-16,-1 2 0 16,-5 1 0-16,-4 3 0 15,-6 1 0-15,-12 3 0 16,-12 4 0-16,-13 3 0 16,-6 5 0-16,4 6 0 15,3 5 0-15,6 6-211 16,7 5-515-16</inkml:trace>
  <inkml:trace contextRef="#ctx0" brushRef="#br0" timeOffset="188190.65">26720 2916 594 0,'2'3'457'16,"-1"-1"-213"-16,-1-5-8 15,0-3-72-15,0-1-15 0,-1-3-28 16,-2-3-39-16,-1 1-82 16,0 1 0-16,0 0 0 15,-2-1 0-15,0 4 0 16,-4-1 0-16,1 2 0 16,-5 1 0-16,-4 0 0 15,-4 1 0-15,-9 1 0 16,-8 1 0-16,-11 2 0 15,-3-1 0-15,-6 0 0 16,1 2 0-16,3 0 0 16,4 2 0-16,2 1 0 15,0 0 0-15,1 2 0 0,1 4 0 16,3 2 0-16,0 3 0 16,-1 4 0-1,0 0 0-15,-3 1 0 0,1 3 0 16,0-1 0-16,4 1 0 15,1 2 0-15,3 0 0 16,8 1 0-16,0 0 0 16,5 1 0-16,3 0 0 15,3 4 0-15,-1-1 0 16,3 1 0-16,3 0 0 16,1-1 0-16,2 1 0 15,2-3 0-15,2 2 0 16,3-3 0-16,2-1 0 15,3-3 0-15,5 1 0 16,3-3 0-16,6-1 0 0,11 0 0 16,11-1 0-16,16-2 0 15,17-3 0-15,16-2 0 16,7-4 0-16,4 2 0 16,1-4 0-16,-6 2 0 15,-6 0 0-15,-4-3 0 16,-1 0 0-16,-4-2 0 15,-1-6 0-15,-2-2 0 16,-4-6 0-16,-4 0 0 16,-8-3 0-16,-3-1 0 15,-5-1 0-15,-6-3 0 16,2 0 0-16,-2 1 0 16,-2-1 0-16,-7-1 0 0,-4 0 0 15,-6-1 0-15,-7-1 0 16,-3-1 0-16,-2 0 0 15,-6 0 0-15,-3-3 0 16,-2 0 0-16,-1 0 0 16,-3 3 0-16,-1-4 0 15,-1 3 0-15,-2 1 0 16,-4-1 0-16,-1 2 0 16,-5-1 0-16,-6 1 0 15,-5 0 0-15,-3 3 0 16,-5 1 0-16,0 3 0 15,-2-2 0-15,-3 4 0 0,-4 1 0 16,-6 2 0 0,-7 2 0-16,-9 4 0 0,-6 1 0 15,-5 1 0-15,2 4 0 16,4 1 0-16,7 2 0 16,7 3 0-16,2 0 0 15,6 3 0-15,-1 0 0 16,3 1 0-16,-2 0 0 15,3 1 0-15,-3 0 0 16,-2 1 0-16,4 1 0 16,2 0 0-16,4 3 0 15,6 2 0-15,6-1 0 16,5 5 0-16,-1 0 0 16,7 1 0-16,1 4 0 0,0 1 0 15,6 1 0-15,2 1 0 16,1 1 0-16,3-1 0 15,3 0 0-15,3 0 0 16,4-1 0-16,8-2 0 16,5 0 0-16,10 1 0 15,10-1 0-15,15 2 0 16,15 0 0-16,15-1 0 16,12-4 0-16,8-4 0 15,5-8 0-15,-1-10 0 16,3-7 0-16,-3-11 0 15,0-3 0-15,-8-5 0 16,-8-2 0-16,-14-1 0 0,-10 2 0 16,-10-2 0-16,-5 3 0 15,-8 2 0-15,-4-1 0 16,-6 2 0-16,-3-1 0 16,-6-1 0-16,-5-2 0 15,-6 1 0-15,-2 0 0 16,-7-2 0-16,-4-2 0 15,-6-1 0-15,-4-2 0 16,-4-3 0-16,-2 1 0 16,-4-2 0-16,0 2 0 15,-4 3 0-15,0 1 0 16,0 4 0-16,-4 3 0 16,-5 3 0-16,-4-1 0 15,-7 4 0-15,-6-1 0 16,0 4 0-16,0 2-201 15,2 3-501-15</inkml:trace>
  <inkml:trace contextRef="#ctx0" brushRef="#br0" timeOffset="189375.85">32873 3616 744 0,'-40'8'173'0,"-2"2"-4"15,0-1 12-15,-1-3-49 16,-1-2 0-16,3 0-31 16,-1-4-13-16,3-1 0 15,4-2-12-15,5 1-24 16,4 1-21-16,5 0-10 0,9 1-8 16,4 0-2-16,5 0 1 15,4 0 0-15,2 0-11 16,4-1-1-16,13-4 0 15,21-2 6-15,24-1-6 16,16-2 2-16,17-3 0 16,5 3-2-16,-9 2 0 15,-12-1 0-15,-14 2 0 16,-15 2 0-16,-15 2 0 16,-15 0 0-16,-13 2 0 15,-10 1 0-15,-3 1 0 16,-1 1 0-16,-8 0 0 15,-12 3 0-15,-12 3 0 16,-13 2 0-16,-19-1 0 16,-12-1 0-16,-3-1 0 0,-5-2 0 15,5-2 0-15,8 2 0 16,15-3 0-16,20 3 0 16,14-2 0-16,16-2 0 15,8 0 0-15,7-1 0 16,8 0 0-16,23 0 0 15,22-1 0-15,24-2 0 16,18 2 0-16,6-2 0 16,-9 1 0-16,-19 2 0 15,-22 2 0-15,-20 1 0 16,-15-2 0-16,-16 2 0 16,-8-2 0-16,-8 4 0 0,-16 0 0 15,-9 4 0-15,-17-2 0 16,-10-1 0-16,-6-1 0 15,11-3 0-15,11-3 0 16,18 1 0-16,16-1 0 16,10-2 0-16,7 0 0 15,14-2 0-15,19-2-124 16,20 0-451-16</inkml:trace>
  <inkml:trace contextRef="#ctx0" brushRef="#br0" timeOffset="191688.83">26774 4999 762 0,'7'-7'192'0,"-4"-1"-6"16,-1-1 15-16,-4 0-58 15,-2 0-43-15,-5-1-14 16,-2 0-26-16,-5 0 23 15,-3 0-11-15,-5 0-14 16,-6 2-23-16,-4 4-14 0,-7 0-4 16,-6 0 7-1,-7 6-17-15,-6 0-7 0,-1 0 0 16,-1 4 0-16,-7 1 0 16,2 1 0-16,-1 1 0 15,4 0 0-15,5 3 0 16,0-1 0-16,4 2 0 15,2 1 0-15,-1 3 0 16,0 2 0-16,7 0 0 16,5 5 0-16,6 3 0 15,6 1 0-15,6 4 0 16,5 1 0-16,4 3 0 0,6 0 0 16,2 1 0-16,4 1 0 15,4-1 0-15,6 0 0 16,1-4 0-16,4 0 0 15,6-2 0-15,3-2 0 16,7-2 0-16,12 0 0 16,10-5 0-16,11-3 0 15,10-2 0-15,5-4 0 16,8-3 0-16,2-5 0 16,0-2 0-16,-1-3 0 15,-4-1 0-15,-4-5 0 16,-4 1 0-16,-6-5 0 15,-3-1 0-15,-3-4 0 0,-4-1 0 16,-6-2 0-16,-1 0 0 16,-2-3 0-16,-3 2 0 15,-5-2 0-15,-1-3 0 16,-8-1 0-16,-7-2 0 16,-3-3 0-16,-6 1 0 15,-6-3 0-15,-5-1 0 16,-4 0 0-16,-6-1 0 15,-4 1 0-15,-2-2 0 16,-3 2 0-16,-4 2 0 16,-1 1 0-16,-5 2 0 15,1 3 0-15,-6 2 0 16,-4 3 0-16,-5 2 0 16,0 4 0-16,0 1 0 15,-2 3 0-15,1 4 0 0,-4 2 0 16,-2 4 0-16,-3 0 0 15,-2 0 0-15,2 4 0 16,2 1 0-16,7 0 0 16,3 0 0-16,6-1 0 15,7-1 0-15,3 0 0 16,5-3 0-16,2 1 0 16,6-1 0-16,0 2 0 15,3-1 0-15,-1 0 0 16,0 2 0-16,0 1-304 15,-3 5-351-15</inkml:trace>
  <inkml:trace contextRef="#ctx0" brushRef="#br0" timeOffset="192688.42">32555 5700 906 0,'-30'3'230'0,"2"-4"-6"16,4-2-36-16,6 1-62 15,4-3-15-15,4 2-21 16,6 0-23-16,4 2-12 16,1-2-20-16,4 2-30 15,6-3-5-15,14-3-9 16,19-2 7-16,16 1 0 16,19-1 4-16,11 4-2 15,1 2 2-15,-6 1-2 16,-15 0 0-16,-16 2 1 15,-22 0 1-15,-12 2 5 0,-16 0-5 16,-7-2-1 0,-8 3-1-16,-13-1 0 0,-15 3 1 15,-15-1 4-15,-16 6-5 16,-8-2 0-16,-4-1 0 16,3 2 0-16,9-4 0 15,14-1 0-15,15 0 0 16,16-4 0-16,11-2 0 15,11 0 0-15,5 1 0 16,1-2 0-16,1 0 0 16,10 1 0-16,17-4 0 0,15 1 0 15,9 0 0 1,6 0 0-16,2 1 0 0,-10 0 0 16,-12 3 0-16,-9 1 0 15,-11-1 0-15,-8 1 0 16,-7 0-89-16,-1 1-210 15,1-1-174-15</inkml:trace>
  <inkml:trace contextRef="#ctx0" brushRef="#br0" timeOffset="213312.25">6136 5567 842 0,'-3'-3'234'15,"3"1"-1"-15,-3-2-82 16,0 1-29-16,0-2-3 15,1 0 2-15,1 1-11 16,-1-3-35-16,-1 1-35 0,-1 1-40 16,3-2 0-16,-1 0 0 15,1 0 0-15,1-2 0 16,1 0 0-16,2-1 0 16,1 0 0-16,2-2 0 15,-1 2 0-15,1 2 0 16,3 1 0-16,3 0 0 15,0 2 0-15,4 0 0 16,2 4 0-16,0 1 0 16,4 2 0-16,-4 4 0 15,0 4 0-15,-3 1 0 16,1 5 0-16,-5 4 0 16,-2 4 0-16,-3 3 0 15,-6 8 0-15,-7 0 0 0,-7 2 0 16,-1 1 0-1,-4-5 0-15,-7-4 0 0,1-2 0 16,0-8 0-16,2-5 0 16,4-4 0-16,5-6 0 15,1-2 0-15,7-2 0 16,3-3 0-16,3-2 0 16,0 2 0-16,3-3 0 15,3-4 0-15,6 0 0 16,4-4 0-16,7 0 0 0,2 1 0 15,3 0 0-15,-2 6 0 16,2 2 0-16,-1 3 0 16,0 4 0-1,1 2 0-15,-3 3 0 0,-1 3 0 16,-6 3 0-16,-3 2 0 16,-4 3 0-16,-5 4 0 15,-8 4 0-15,-4-1 0 16,-7 4 0-16,-2 2 0 15,-6-2 0-15,-2-3 0 16,-2-2 0-16,0-8 0 16,1 0 0-16,3-7 0 15,5-3 0-15,1-2 0 0,3-1 0 16,4-2 0-16,2-1 0 16,3 0 0-16,-1 0 0 15,3-1 0-15,1-1 0 16,0 2-54-16,1-1-459 15</inkml:trace>
  <inkml:trace contextRef="#ctx0" brushRef="#br0" timeOffset="-209251.16">4915 6707 318 0,'5'-17'899'0,"1"-2"-648"0,-6 1-48 15,0 0-20-15,-3 1-62 16,3 6-49-16,-3-1-72 15,3 5 0-15,0 2 0 16,0 1 0-16,0 8 0 16,0-4 0-16,0 1 0 15,0-1 0-15,0 1 0 16,-2 3 0-16,1 7 0 16,-2 7 0-16,-4 10 0 15,1 7 0-15,-3 4 0 16,-3-2 0-16,6-1 0 0,-2-6 0 15,2-5 0 1,2-5 0-16,1-6 0 0,0-5 0 16,2-3 0-16,1-3 0 15,1-3 0-15,2 0 0 16,3 0 0-16,3-3 0 16,7 1 0-16,8-3 0 15,3 0 0-15,3-2 0 16,-2-3 0-16,-4 5 0 15,-3-2 0-15,-5-3 0 16,-5 2 0-16,2-1 0 16,-5 0 0-16,-2-1 0 15,-2 0 0-15,0-1 0 16,-1-4 0-16,-1 1 0 16,-2-1 0-16,0 1 0 0,0 1 0 15,0 2 0-15,-2 4 0 16,2 2 0-16,0 4 0 15,0 1 0-15,0 1 0 16,2 4 0-16,-2 9 0 16,6 7 0-16,-3 11 0 15,3 11 0-15,0 5 0 16,3 1 0-16,-3 0 0 16,0-8 0-16,0-5 0 15,1-9 0-15,-4-9 0 0,0-7 0 16,-1-5 0-1,-2-4 0-15,0-2 0 0,0-1 0 16,-2-2 0-16,2 2 0 16,-3 1 0-16,3-2 0 15,0 1 0-15,-3-3-169 16,-1-4-420-16</inkml:trace>
  <inkml:trace contextRef="#ctx0" brushRef="#br0" timeOffset="-207190.11">6567 6597 1038 0,'-1'-6'288'0,"-4"-1"-83"15,1-2-61-15,-4 2-3 16,1 0-24-16,1 2-55 16,-2-1-12-16,-2 3-48 15,-2 1-2-15,-3 0 0 16,-1 4 0-16,-1 2 0 0,-5 3 0 15,0 4 0-15,0 3 0 16,0 5 0-16,3 4 0 16,2 3 0-16,6 2 0 15,0 2 0-15,11-1 0 16,3 2 0-16,9-1 0 16,6-4 0-16,9 0 0 15,1-7 0-15,11-2 0 16,-3-9 0-16,0-4 0 15,-5-5 0-15,-3-6 0 16,-4-7 0-16,-3-5 0 16,-3-8 0-16,-2-2 0 15,-5-5 0-15,-4-3 0 0,-3 1 0 16,-9-1 0 0,-3 2 0-16,-4 3 0 0,-6 6 0 15,0 6 0-15,-7 8 0 16,-2 7-341-16,-7 10-701 15</inkml:trace>
  <inkml:trace contextRef="#ctx0" brushRef="#br0" timeOffset="-201220.92">4996 7632 880 0,'-3'-3'227'0,"0"-2"-10"0,-1-2-86 16,-1-2-25-16,-1 3-9 15,-1-5-22-15,4 5 3 16,0-3-6-16,0 3-7 16,1-1-25-16,2 3-3 15,2-2-18-15,1 2-16 16,3-3-3-16,4-2 0 15,2 1 0-15,4 0 0 0,1 0 0 16,2 3 0-16,-2 2 0 16,5 5 0-16,-1-1 0 15,-3 4 0-15,4 5 0 16,-4 2 0-16,-1 3 0 16,-3 8 0-16,-6 4 0 15,-2 4 0-15,-6 3 0 16,-6 0 0-16,-6-2 0 15,-1-5 0-15,-5 0 0 16,1-7 0-16,0-7 0 16,3-3 0-16,1-4 0 15,7-3 0-15,0-3 0 16,4 0 0-16,2-2 0 16,2 0 0-16,-1-3 0 15,4-2 0-15,1-1 0 0,7-4 0 16,2 1 0-16,7 0 0 15,2 0 0-15,1 1 0 16,0 6 0-16,0 1 0 16,-3 4 0-16,0 5 0 15,-3 2 0-15,-3 4 0 16,-4 2 0-16,-2 2 0 16,-4 4 0-16,-6 2 0 15,-6 0 0-15,-1 3 0 16,-4 1 0-16,-5 0 0 15,-2-2 0-15,-4-4 0 16,-2-3 0-16,4-4 0 0,-2-3 0 16,7-3 0-1,2-4 0-15,2 0 0 16,1-2 0-16,4-2 0 0,1 1 0 16,-1 0-29-16,3 0-251 15,2 1-158-15</inkml:trace>
  <inkml:trace contextRef="#ctx0" brushRef="#br0" timeOffset="-196244.19">6439 8012 867 0,'0'0'211'0,"0"-1"-73"0,-2 1-17 15,2 0-69 1,0 0-10-16,2 0-17 0,-2 0-3 15,3 0 3-15,3-2 36 16,10 2-23-16,5 0-2 16,5 0-16-16,5-1-4 15,6-1-4-15,-1-1 0 16,1-1 4-16,-1 0 7 16,0-2-6-16,-6-1 3 15,-5 2 6-15,-6-1-1 16,-5 4 6-16,-8-2-15 15,1 3-8-15,-4 0-4 0,-1-1 0 16,-2 2-4-16,0 0-2 16,1 0 2-16,-1 0-30 15,-1 2-138-15,-1-1-151 16,-5 4-576-16</inkml:trace>
  <inkml:trace contextRef="#ctx0" brushRef="#br0" timeOffset="-194325.54">6343 7591 655 0,'8'8'192'0,"-2"0"16"16,-2 0-96-16,-1-1-47 15,-3 2 10-15,3-1-28 16,-3-1-6-16,0 1-16 15,0-4 7-15,-3-1 16 16,3-3 27-16,0 0 2 16,0 0 6-16,-3-5-27 15,-1 0-56-15,-1-4 3 16,1-1 0-16,-2 0 1 16,3 2 10-16,1 2 8 15,2 4-20-15,2 0-2 16,-2 2-19-16,3 3 1 15,-2-1 18-15,4 4 0 16,-1 3 1-16,1-1 1 0,-1 2 0 16,-1 0 2-16,-3-1-2 15,0-4 7-15,0 0 4 16,0-4 9-16,-3-1 32 16,-1-1 8-16,-1-2-44 15,-2-1 1-15,-1-6-3 16,1 1-12-16,-2-5 3 15,3-2-7-15,6 0-2 16,0 0-4-16,3-1 1 16,9 2-1-16,0 2 0 15,0 0-2-15,7 3 7 16,0 2-4-16,-2 5 2 0,5 2 0 16,-2 4 1-16,1 2-2 15,-2 5 4-15,-4 4 3 16,-2 7 0-16,-2 5 1 15,-7 6-1-15,-2 8 2 16,-5 2-5-16,-5 4-1 16,-2 0 1-16,-5-3 0 15,0-2 0-15,-4-1 0 16,-2-6-1-16,4-5 1 16,-5-5 0-16,3-4 0 15,-1-4-2-15,-1-4 0 16,5-3 2-16,-2-4 0 15,7-2-1-15,3 0 1 16,3-1 0-16,2-1-1 16,2-1 1-16,2 0-2 0,-1 0 2 15,5 1-9-15,-5-2-5 16,0 1-2-16,1-1 2 16,2 1 13-16,4 0 0 15,1-2 1-15,6 2 2 16,-1 0-2-16,-1 0 0 15,-3 0-1-15,-2-2 2 16,1 2 0-16,-5 0 0 16,0 0 3-16,-3 0 5 15,1 0-2-15,-1 0-3 16,0 0-2-16,0 2-1 16,0-2-1-16,2 2 0 0,1-1 0 15,0 0 0-15,2 0 1 16,1 1-1-16,-1-1 4 15,4-2 1-15,1-1-2 16,-1-1 0-16,5-2-1 16,1-1-2-16,1 2 0 15,2-1 0-15,0 1 0 16,-2-1 1-16,-2 3-2 16,1 0 2-16,-6 1-2 15,-3-1 1-15,-1 1-33 16,-2 1-182-16,-1-1-238 15</inkml:trace>
  <inkml:trace contextRef="#ctx0" brushRef="#br0" timeOffset="-190259.93">923 9993 520 0,'-6'0'298'16,"3"0"-251"-16,-4 0 18 16,4-1-6-16,-2 1 14 15,2 1-31-15,0 0-11 16,2 1-4-16,-1-2 13 15,1 1 20-15,-2 1 9 16,0-1-7-16,0 0 13 16,-3 1 12-16,3-2-13 15,0 0-7-15,0 0-19 16,0 2-6-16,0-2-1 16,0 0-7-16,0 1 1 15,-2-1-8-15,1 1-1 16,0-1 13-16,1 0-9 15,0 1-1-15,0-1-29 0,1 0 0 16,-1 0 0-16,3 0 0 16,0 0 0-16,0 0 0 15,0 0 0-15,0 0 0 16,0 2 0-16,0-2 0 16,0 0 0-16,5-2 0 15,-4 2 0-15,1 0 0 16,1-1 0-16,0 0 0 15,3 1 0-15,4 0 0 16,5 0 0-16,7 1 0 16,5 0 0-16,3 1 0 0,7-1 0 15,2-1 0 1,3-3 0-16,6 1 0 16,10-5 0-16,3-2 0 0,9 1 0 15,0 1 0-15,-7 1 0 16,-9 2 0-16,-7 2 0 15,-6 4 0-15,-3-2 0 16,1 2 0-16,3-2 0 16,10-4 0-16,8 1 0 15,4-6 0-15,9-2 0 16,9-1 0-16,0-5 0 16,0 1 0-16,0 3 0 15,-4 0 0-15,-2 0 0 0,-3 2 0 16,0 0 0-16,-1 0 0 15,-2-2 0-15,6 2 0 16,-1 1 0-16,-1 0 0 16,2 1 0-16,-2 4 0 15,-5-3 0-15,-3 1 0 16,-2 0 0-16,-1-3 0 16,6-1 0-16,-2 0 0 15,4 0 0-15,-2 0 0 16,-2 2 0-16,-1 0 0 15,-5 5 0-15,-1 0 0 16,-4 2 0-16,-2 1 0 16,-3 1 0-16,7-5 0 15,3 0 0-15,5-2 0 0,2 1 0 16,1-3 0-16,-2 2 0 16,-6-1 0-16,-1 2 0 15,-5 0 0-15,5-1 0 16,-2 0 0-16,3 1 0 15,5 0 0-15,1 1 0 16,2 0 0-16,-2 3 0 16,6-1 0-16,-6 1 0 15,-1 1 0-15,-7 0 0 16,-1 2 0-16,-1-1 0 16,-1 0 0-16,-1 0 0 15,1-1 0-15,1 1 0 0,-5-3 0 16,-1 0 0-1,-2 2 0-15,-2-1 0 0,-3 0 0 16,-2 2 0-16,4 0 0 16,2 2 0-16,-2-4 0 15,7 1 0-15,3-1 0 16,5-3 0-16,2 0 0 16,3-1 0-16,2 1 0 15,-2 0 0-15,1 1 0 16,0 4 0-16,2-1 0 15,7 1 0-15,0 0 0 16,3-1 0-16,6-1 0 16,-1 0 0-16,1 1 0 0,0 0 0 15,-6 1 0-15,-3 0 0 16,-9 2 0-16,-4 0 0 16,-7 1 0-16,-1-2 0 15,-2-1 0-15,-1-2 0 16,6-2 0-16,-1 0 0 15,-1 0 0-15,0-2 0 16,4 1 0-16,-7-3 0 16,-5 3 0-16,-9-1 0 15,-8 2 0-15,-7 0 0 16,-8 1 0-16,-2 2 0 16,-5 1 0-16,-2 0 0 0,-2 0 0 15,0 0 0-15,0 0 0 16,-2 0 0-16,0 0 0 15,-3 0 0-15,3 0 0 16,0 0 0-16,-6 0 0 16,3 1-130-16,-3 0-135 15,-9 1-381-15</inkml:trace>
  <inkml:trace contextRef="#ctx0" brushRef="#br0" timeOffset="-185550.84">1126 10696 625 0,'3'-3'504'0,"-2"1"-328"16,-1-3 53-16,-3-1-43 16,-1 1-2-16,1-1-41 15,0 0-143-15,-1 1 0 16,1-1 0-16,-2 3 0 16,5 2 0-16,0 0 0 0,3 3 0 15,0 6 0-15,2 9 0 16,1 8 0-16,2 13 0 15,0 11 0-15,1 8 0 16,0 2 0-16,-3-1 0 16,-2-7 0-16,-1-9 0 15,0-12 0-15,2-14 0 16,-2-5 0-16,0-9 0 16,1-6 0-16,-1-6 0 15,6-7 0-15,2-6 0 16,2-4 0-16,-1 3 0 15,4-1 0-15,-1 5 0 16,-4 7 0-16,7 6 0 16,-2 2 0-16,-1 5 0 15,3 5 0-15,0 2 0 0,-2 8 0 16,2 3 0-16,-3 7 0 16,-3 3 0-16,1 1 0 15,-5 1 0-15,-4-6 0 16,-1-6 0-16,2-5-105 15,-2-8-232-15,7-7-308 16</inkml:trace>
  <inkml:trace contextRef="#ctx0" brushRef="#br0" timeOffset="-185227.05">1685 10929 835 0,'5'-17'539'0,"-5"4"-331"15,0 5-24-15,-3 2-71 16,-2 6-90-16,2 4-23 16,-2 5-2-16,-4 8 2 15,-2 3 0-15,1 6 1 16,-1 2 0-16,5 0-1 16,3-8 0-16,3-2-3 15,3-6 2-15,5-5 1 16,1-5 1-16,7-2 4 15,-2-2 2-15,-3-4-1 16,-3-1 7-16,1-1 1 16,-4-4 4-16,-4-1 7 15,-1-1-10-15,-1 1-6 0,-4 0-9 16,2 1-2-16,-3 1-39 16,-2 3-164-16,4-5-265 15</inkml:trace>
  <inkml:trace contextRef="#ctx0" brushRef="#br0" timeOffset="-184965.87">1896 10553 1371 0,'0'-25'293'0,"-3"4"-7"0,0 6-189 15,-6 4-97-15,9 8 0 16,-3 4 0-16,3 3 0 15,0 9 0-15,3 10 0 16,0 16 0-16,0 11 0 16,0 14 0-16,-3 7 0 15,0-2 0-15,-3-8 0 16,3-8 0-16,5-12 0 16,2-14 0-16,3-10-72 15,4-9-219-15,5-8-199 16</inkml:trace>
  <inkml:trace contextRef="#ctx0" brushRef="#br0" timeOffset="-184836.94">1859 10920 1296 0,'-17'-17'223'0,"1"-1"-81"0,10-2-126 16,12-1-16-16,18 0-7 15,16-5-66-15,17 2-732 16</inkml:trace>
  <inkml:trace contextRef="#ctx0" brushRef="#br0" timeOffset="-183668.03">1105 11901 761 0,'0'-10'537'16,"3"2"-319"-16,-1-1-40 15,-2 5-72-15,0 3-58 16,0-1-48-16,0 5 0 16,3 1-20-16,1 5 20 0,6 7 9 15,1 8 1-15,1 8 0 16,6 6-6-16,-9 3 0 15,1-2-3-15,-1-2 6 16,-6-7-6-16,-1-8 3 16,-1-7 3-16,-1-9 14 15,0-3 41-15,-1-6-8 16,1-5-41-16,-2-7-13 16,-1-8-4-16,8-9 2 15,1-4-7-15,7-1 9 16,2-2 0-16,4 6 0 15,-2 8-4-15,4 4 3 16,-5 8-5-16,-1 5-1 16,4 5-5-16,-2 7 6 15,2 5 1-15,-1 7-1 0,3 8 6 16,0 8 0 0,-8 3 0-16,-2 3 0 0,-4 0-2 15,-4-9 2-15,-3-6 2 16,0-10 9-16,0-10 16 15,-3-9-17-15,0-7-10 16,-1-7-2-16,1-4 1 16,0-5 1-16,3-4-2 15,0 1-2-15,3 0 3 16,0 3-1-16,4 5 1 16,2 5-1-16,-3 2-1 15,2 10-3-15,2 2 1 0,-1 2-3 16,0 8 2-16,4 5 3 15,1 3-2-15,-1 3 2 16,4 7-2-16,-3-1 4 16,0 1-1-16,1-3-1 15,-3-6 0-15,0-6-5 16,1-5 3-16,-1-7 5 16,1-7-8-16,-2-5-15 15,1-4-18-15,0-4 13 16,-3 0 20-16,-3 1 7 15,0 1 1-15,-2 2 2 16,-1 7 2-16,-3 2 10 16,0 6 4-16,-3 2-14 0,6 3-4 15,-3 6-2-15,6 1 2 16,3 7 13-16,3 4 4 16,3 8 0-16,-1 2-2 15,0 3-11-15,0-4-3 16,2-5 2-16,-7-5-6 15,1-10-14-15,-2-7-184 16,-5-10-294-16</inkml:trace>
  <inkml:trace contextRef="#ctx0" brushRef="#br0" timeOffset="-183495.17">1790 11701 1284 0,'-3'-19'246'16,"-5"-1"-85"-16,1 4-38 16,-2 5-96-16,5 4-27 15,2 4-13-15,2 3-116 16,3 4-141-16,5 2-576 16</inkml:trace>
  <inkml:trace contextRef="#ctx0" brushRef="#br0" timeOffset="-183034.08">2081 11486 1406 0,'-3'-15'206'0,"0"-1"73"0,-6 2-123 16,3 1-156-1,0 3 0-15,1 3 0 0,1 5 0 16,1 0 0-16,3 5 0 15,3 7 0-15,4 10 0 16,1 12 0-16,4 16 0 16,0 17 0-16,-2 9 0 15,-2 4 0-15,-2 0 0 16,-2-6 0-16,-1-9 0 16,0-10 0-16,2-14 0 15,-2-12 0-15,0-11 0 16,-2-11 0-16,1-2 0 15,-2-5 0-15,1 0 0 16,1-4 0-16,5-5-220 16,5-5-412-16</inkml:trace>
  <inkml:trace contextRef="#ctx0" brushRef="#br0" timeOffset="-182502.03">2472 11770 1168 0,'3'-19'300'16,"-3"3"-106"-16,-5 3 9 16,-1 3-100-16,0 6-62 15,-3 4-22-15,-1 4-19 16,-2 7 2-16,-4 5-1 16,-1 9-1-16,2 2 0 0,2 5-1 15,4 1 2 1,0-2 0-16,9-3-1 0,3-6 0 15,4-7 1-15,5-8 1 16,6-10 3-16,5-7-5 16,2-8 0-16,2-7-2 15,-5-5 4-15,-2-6 0 16,-4-3 3-16,-4-9-5 16,-2-8 0-16,-5-6 0 15,-5-8 0-15,-5-1 0 16,-8-3 0-16,-2 3 0 15,-7 6 0-15,-4 7 0 16,-2 11 0-16,8 13 0 16,1 11 0-16,7 12 0 15,5 6 0-15,5 9 0 16,4 12 0-16,8 14 0 16,2 15 0-16,7 17 0 0,1 15 0 15,5 10 0-15,-4 12 0 16,-1 0 0-16,-4-7 0 15,-4-14 0-15,1-13 0 16,-2-19 0-16,-2-17 0 16,1-11 0-16,-2-8 0 15,-1-6-212-15,-1-6-121 16,0 0-271-16</inkml:trace>
  <inkml:trace contextRef="#ctx0" brushRef="#br0" timeOffset="-181585.74">1469 12765 933 0,'3'4'284'0,"0"-2"-205"0,-3-1 4 16,-3-1-40-16,3 0 4 16,0 3-1-16,0-2-16 15,0 2-2-15,-3-2 5 16,3-1 14-16,0 0 11 16,0-1 15-16,0 0 11 15,0-2-28-15,0-1-31 16,-3-2-9-16,3 0-5 15,-4 0-8-15,4 3-3 16,0-1-6-16,0 6-8 0,0 1-4 16,4 1 14-1,-1 3 2-15,3 6 1 0,0-1 1 16,2 4 0-16,-4-1 0 16,3 1 0-16,-2-3 0 15,-5-2 0-15,3-4 1 16,0-3 0-16,-3-4 8 15,0-2 12-15,0-1 0 16,0-3 18-16,0-4-30 16,-3 0 2-16,0-4-10 15,0-2-1-15,0 2 0 16,0 0 0-16,-3 0 0 16,2 3 0-16,-1 4 0 15,2 1 0-15,-3 5 0 0,6 1 0 16,-3 3 0-16,0 6 0 15,-7 5 0-15,2 10 0 16,-2 13 0-16,-5 8 0 16,3 6 0-16,6 0 0 15,3 0 0-15,4-9 0 16,5-7 0-16,5-8-16 16,5-7-116-16,7-8-100 15,11-5-152-15</inkml:trace>
  <inkml:trace contextRef="#ctx0" brushRef="#br0" timeOffset="-181197.45">1903 12883 1001 0,'-11'-16'265'16,"0"4"-3"-16,0 4-95 15,0 0-71-15,0 6-53 16,-1 2-40-16,0 5-3 16,-3 5 0-16,-1 7 0 15,4 5 0-15,-1 7 0 16,4 2-1-16,4 0-1 16,5-4-1-16,3-3 3 0,6-6 0 15,6-5 2 1,3-6 8-16,7-9 5 0,5-3-11 15,-3-8 1-15,1-4 0 16,-7-1 5-16,-9-2-2 16,-4 2 16-16,-4-1 14 15,-4 3 9-15,-3-1-25 16,-1 2-11-16,-4 1-11 16,-1 4 0-16,-4 2-25 15,5 1-102-15,1 6-148 16,1 3-213-16</inkml:trace>
  <inkml:trace contextRef="#ctx0" brushRef="#br0" timeOffset="-180816.54">2212 12864 579 0,'-3'-16'850'0,"0"0"-630"15,-4 2 9-15,-1 1-107 16,-1 4-75-16,0 3-47 16,2 6 0-16,-2 3 0 15,3 7 0-15,-3 6 0 16,0 9 0-16,0 6 0 0,3 2 0 16,3 3 0-1,6-5 0-15,5-6 0 0,5-9 0 16,8-10 0-16,4-8 0 15,2-6 0-15,3-4 0 16,-6-4 0-16,-6 1 0 16,-9 1 0-16,-2-1 0 15,-7 1 0-15,-3-2 0 16,-4 2 0-16,-4 0 0 16,-5-1 0-16,-2 5 0 15,2 0 0-15,-1 1 0 16,1 3-71-16,8 3-251 15,4 3-293-15</inkml:trace>
  <inkml:trace contextRef="#ctx0" brushRef="#br0" timeOffset="-180458.85">2478 12548 1275 0,'0'-18'264'0,"-3"-1"-8"16,-2-1-21-16,-1 1-218 15,3 4-17-15,0 4 0 16,0 4 0-16,2 3 0 16,1 6 0-16,0 1 0 15,3 10 0-15,4 11 0 16,1 14 0-16,5 14 0 0,-1 16 0 15,-1 6 0-15,-3 0 0 16,-3-5 0-16,-2-10 0 16,0-13 0-16,0-11 0 15,0-15 0-15,-3-5 0 16,3-9 0-16,-3-5 0 16,-3-2 0-16,3 0 0 15,3-2 0-15,0 0-439 16,4-4-782-16</inkml:trace>
  <inkml:trace contextRef="#ctx0" brushRef="#br0" timeOffset="-175069.27">5178 10525 1208 0,'0'-6'103'15,"0"-1"62"-15,-3 3-43 16,0 3-71-16,3-1-39 16,-1 4-6-16,1-1-2 15,-2 2 0-15,2-2 2 16,-1 2 10-16,1-1-5 15,0-1 8-15,0-1 13 16,0 0 11-16,0-1 13 0,1-1 13 16,-1-1-15-1,2 1-4-15,-2-1-34 0,0 0-16 16,0 0 0-16,0 1 0 16,0 0 0-16,0 1 0 15,1 2 0-15,-1 1 0 16,0 0 0-16,2 4 0 15,-1 0 0-15,1 5 0 16,-2 1 0-16,1 0 0 16,-1-2 0-16,-1 1 0 15,-2-4 0-15,0-3 0 16,0-1 0-16,-2-3 0 0,2-2 0 16,-4-1 0-16,-1-6 0 15,1-2 0-15,-2-4 0 16,0-3 0-16,6-4 0 15,0-2 0-15,6-2 0 16,5 1 0-16,3 2 0 16,4 4 0-16,6 0 0 15,3 7 0-15,1 1 0 16,1 6 0-16,4 3 0 16,-5 7 0-16,2 6 0 15,-3 6 0-15,-1 9 0 16,-6 10 0-16,-1 10 0 15,-10 7 0-15,-9 7 0 16,-10 0 0-16,-7-1 0 16,-8-2 0-16,-3-7 0 0,-4-6 0 15,0-9 0 1,4-9 0-16,5-9 0 0,5-7 0 16,9-4 0-16,5-4 0 15,5-2 0-15,4 0 0 16,1-3 0-16,12-2 0 15,8 0 0-15,9 0 0 16,8-3 0-16,9 5 0 16,1 1 0-16,0 2 0 15,-2 4 0-15,0 2 0 16,-8 0 0-16,-7-1 0 16,-6 1 0-16,-8-4 0 0,-10 1 0 15,-3-1-124 1,-3-2-99-16,-1 0-134 0,-2 0-561 15</inkml:trace>
  <inkml:trace contextRef="#ctx0" brushRef="#br0" timeOffset="-172721.52">6739 10261 669 0,'1'-1'216'15,"1"-1"-124"-15,-2 2 39 0,0 0-40 16,0 2-10-16,0-1 4 16,1 2-20-16,1 0-22 15,-1 0-17-15,1 1-6 16,-1 0-5-16,-1-4-4 15,0 2 8-15,2-2 6 16,-2 0 6-16,-2 0-7 16,4 0-1-16,-4-2 5 15,2 2 28-15,0 0 11 16,2-3-1-16,-2-1-23 16,1 0-34-16,1 1-5 15,-1 0 1-15,1 0-5 0,-1 3-6 16,-1 0-10-16,0 2-3 15,0 0 14-15,3 3 5 16,-2-1 3-16,2 3 2 16,-1 0-1-16,-1 0 2 15,-1-1 6-15,-1-2 3 16,-2-1 2-16,1-1 8 16,-2-5 23-16,-2-3-35 15,0-2-13-15,-3-7 0 16,-4-3 0-16,5-4 0 15,4-1 0-15,4-3-7 16,6 2-7-16,7 2 6 16,5 2 0-16,6 3 7 0,9 3-3 15,1 4-4-15,2 5-7 16,0 6 9-16,-1 5 3 16,-7 9 3-16,-3 4 0 15,-6 10 8-15,-7 9-2 16,-7 9-3-16,-10 6 0 15,-7 7-3-15,-9-1-7 16,-4-4 5-16,-5-8 1 16,3-11 2-16,-1-12 4 15,4-9-2-15,2-10 1 16,5-5 2-16,4-3-2 16,5-1 4-16,2 0 1 15,6-2-9-15,2 2 0 16,7-3-17-16,10 1 10 0,8 0-1 15,7 2 4 1,8 1-2-16,0 3 3 0,1 3 1 16,-4 0 2-16,-2 1-2 15,-4 1 2-15,-6-1-5 16,-6-1-68-16,-6-3-113 16,-5 3-85-16,-2-3-303 15</inkml:trace>
  <inkml:trace contextRef="#ctx0" brushRef="#br0" timeOffset="-168171.76">5378 11506 756 0,'3'-6'211'16,"-2"0"-27"-16,-1 3 40 15,-1-3-62-15,-2 0-35 16,1 2 14-16,1 0-27 16,1 0-27-16,0 1-46 15,0 1-41-15,0 2 0 16,0-1 0-16,0 2 0 16,1-1 0-16,-1 2 0 15,0-1 0-15,0 1 0 0,0 2 0 16,0 3 0-16,0 6 0 15,0 3 0-15,-1 7 0 16,-2 4 0-16,-1 4 0 16,-1 3 0-16,-1-1 0 15,-3 3 0-15,2-4 0 16,2-4 0-16,-1-4 0 16,2-5 0-16,-1-5 0 15,4-7 0-15,-1-1 0 16,2-4 0-16,0 0 0 15,0-1 0-15,2 1 0 16,-1-2 0-16,2-2 0 16,3 1 0-16,2-1 0 15,8-2 0-15,5-1 0 16,6-4 0-16,3-2 0 0,7 2 0 16,-4-1 0-16,-5 2 0 15,-2 2 0-15,-10 2 0 16,-2 1 0-16,-6-1 0 15,0-2 0-15,-4-1 0 16,1-4 0-16,-2-1 0 16,0-4 0-16,1 0 0 15,-1-1 0-15,-3 0 0 16,0 2 0-16,0 1 0 16,0 0 0-16,-3 1 0 0,-1 3 0 15,4 1 0 1,-3 4 0-16,3 4 0 15,0-1 0-15,0 4 0 0,0-1 0 16,0 3 0-16,0 7 0 16,3 8 0-16,1 8 0 15,-1 8 0-15,3 6 0 16,0 1 0-16,2 1 0 16,-2-3 0-16,1-3 0 15,-1-6 0-15,-3-6 0 16,3-6 0-16,-6-8 0 15,3-5 0-15,-3-3 0 16,2-3-397-16,-1-2-917 16</inkml:trace>
  <inkml:trace contextRef="#ctx0" brushRef="#br0" timeOffset="-165259.59">6882 11238 928 0,'15'-3'118'16,"-9"1"-29"-16,-5 2 69 15,-1 2-91-15,-1 1-36 0,1 0 18 16,0-1-12-16,0 3-5 16,0 0-10-16,0 0-9 15,-2-1 4-15,1-2 4 16,1-1 21-16,-2-1 29 15,2-1 14-15,-1-5-2 16,-2 3-61-16,1-3-3 16,-1-1-9-16,2-2 7 15,1 2-5-15,0 2-10 16,1 2-2-16,-1 2-12 16,2 1-11-16,-2 1 9 15,1 3 8-15,1 0 6 0,-1 3 2 16,2 1 3-16,0 3-1 15,-3 2 5-15,-1 0-3 16,-1-1 1-16,-2-3 2 16,1-1 10-16,0-5 10 15,0-4 22-15,-3-4-35 16,2-3-16-16,-4-5 0 16,2-5 0-16,0-4 0 15,2 1 0-15,6-2 0 16,3 3 0-16,4 1 0 15,10 3-6-15,4 4 0 16,10 3 0-16,2 9-2 16,1 3 3-16,0 10 5 0,0 10 4 15,-6 7-2 1,-5 10 2-16,-11 8 2 0,-10 7-2 16,-13 6-2-16,-12 5 2 15,-6 1-2-15,-11-5-2 16,-3-7 3-16,1-12-3 15,0-13 0-15,7-13 0 16,6-9 0-16,9-5 0 16,12-4 0-16,4-3 0 15,10-2 0-15,9-4 0 16,11-1 0-16,9-3 0 16,8-1 0-16,5 4 0 0,3 3 0 15,-1 3 0-15,-3 3 0 16,-4 2 0-16,-9 1 0 15,-9 2 0-15,-10 0 0 16,-6-2 0-16,-3 0 0 16,-5-2-101-16,1 0-76 15,0-5-78-15,-1-1-153 16</inkml:trace>
  <inkml:trace contextRef="#ctx0" brushRef="#br0" timeOffset="-161438.87">5418 12530 803 0,'3'-5'384'15,"0"1"-238"-15,-3 0 16 16,-3 1-53-16,3 1-78 16,0 2-29-16,2 0-1 15,-2 2-1-15,1-1-4 16,-1 0 2-16,0 2 2 16,-1 0 2-16,1 0 2 15,-2 0 12-15,2-2 22 0,0-1 28 16,0 0 23-16,0-1 6 15,0-4-28-15,-1 1-45 16,-1-3-9-16,1-1-10 16,-2-2-3-16,0 1 0 15,1-1 0-15,1-1 0 16,2 0 0-16,4-2 0 16,2-1 0-16,7 0 0 15,5-2 0-15,5 2 0 16,7 1 0-16,2 6 0 15,-3 4 0-15,3 3-2 16,-6 2-6-16,-4 6 3 16,-6 5 3-16,-2 3 2 0,-8 8 0 15,-5 5 1 1,-10 11 0-16,-8 4 3 0,-8 1-4 16,-7-2 0-1,3-6 0-15,2-10 3 0,4-9-2 16,4-8 3-16,12-7-1 15,3-2-3-15,3-4 0 16,1 1 0-16,2-5 0 16,5-3 0-16,7-4 0 15,5-2 0-15,6 1-2 16,8-1 0-16,-1 7-2 16,1 1-1-16,-1 5 1 0,-3 4 0 15,-3 4 1-15,-3 3 0 16,-6 2 2-16,-8 6 1 15,-3 4 4-15,-7 4 9 16,-8 5-2-16,-4 4-11 16,-11 3 0-16,-8 1 0 15,1-3 0-15,-1-5 0 16,1-6 0-16,10-7 0 16,9-8 0-16,5-3 0 15,4-7-53-15,7-2-245 16,2-6-129-16,11-7-507 15</inkml:trace>
  <inkml:trace contextRef="#ctx0" brushRef="#br0" timeOffset="-160646.08">7055 12247 1036 0,'0'-11'306'0,"3"-1"-45"16,-6 0-65-16,3 1-41 15,-3 0-62-15,3 1-93 16,0 2 0-16,-3 2 0 16,3 1 0-16,0 2 0 15,0 2 0-15,0 1 0 16,0 0 0-16,3 1 0 16,-3 1 0-16,0-1 0 0,3 4 0 15,2 4 0-15,-1 6 0 16,3 7 0-16,1 7 0 15,1 5 0-15,0 3 0 16,1 1 0-16,1-2 0 16,2 0 0-16,-1-4 0 15,-1-2 0-15,-1-3 0 16,-1-2 0-16,-5-2 0 16,1-4 0-16,-4-4 0 15,-1-5 0-15,2-5 0 16,-4-4 0-16,2-2 0 15,0 0 0-15,-1-3 0 16,-1-5 0-16,-2-2 0 16,-2-4-59-16,-2 0-274 15,-2-1-137-15</inkml:trace>
  <inkml:trace contextRef="#ctx0" brushRef="#br0" timeOffset="-160324.67">7025 12204 509 0,'-1'-11'657'16,"-2"0"-452"-16,1 0 3 15,-2 1-81-15,-1 3-16 16,5 2-24-16,-3 0-36 0,3 5-30 15,-4 0-5-15,4 4-9 16,-3-3-7-16,-2 4-1 16,-4 2 1-16,-5 3 0 15,-6 2 1-15,-5 5-1 16,-4 3-5-16,-2-2-70 16,6 1-109-16,1-1-25 15,6 0-164-15,5 1-477 16</inkml:trace>
  <inkml:trace contextRef="#ctx0" brushRef="#br0" timeOffset="-159879.55">7082 12725 939 0,'-15'4'149'0,"3"-1"77"15,3-2-52-15,1-1-46 16,1 0-34-16,3-1-10 16,2 1-9-16,2 0-26 15,-1 0-23-15,2 0-21 16,1 0-5-16,2 0-16 16,9-3 16-16,7-1 0 15,13-5 3-15,10-2-2 16,9-1-1-16,4-5 1 15,-4 3-1-15,-6-1 1 16,-7 3-1-16,-11 2-1 0,-10 4-5 16,-6 2-65-1,-6 4-114-15,-6 2-63 0,-3 4-207 16</inkml:trace>
  <inkml:trace contextRef="#ctx0" brushRef="#br0" timeOffset="-157730.39">1102 15123 428 0,'-6'4'317'0,"-4"0"-212"0,4-1 42 15,-3-1-37-15,-1 0-27 16,-1 1 36-16,-3 0-23 16,1 0-9-16,-2-2 3 15,2 1-19-15,1-1-7 16,0 2 1-16,-3-2 3 15,3 2-21-15,-3-2 0 16,0 2-17-16,0 0-4 16,0-2 2-16,-1 2-9 15,2 0-19-15,0 0 0 16,0-1 0-16,-2 2 0 16,4-2 0-16,0-1 0 0,0 1 0 15,3 1 0-15,3-2 0 16,0-1 0-16,3 2 0 15,0-2 0-15,3 1 0 16,2-1 0-16,-1-1 0 16,1 1 0-16,2-2 0 15,-1 1 0-15,0-1 0 16,0 1 0-16,3-1 0 16,3 1 0-16,7 0 0 15,8 0 0-15,12-5 0 16,12-1 0-16,13-4 0 15,15-5 0-15,10-2 0 16,8-4 0-16,5 0 0 16,-2 0 0-16,0 2 0 15,-6-1 0-15,3 6 0 0,-3 0 0 16,-3 4 0-16,0-1 0 16,-2 4 0-16,-3 1 0 15,2 1 0-15,3 3 0 16,4 0 0-16,2-2 0 15,3-1 0-15,3-1 0 16,1-4 0-16,4-1 0 16,4 0 0-16,-3 2 0 15,1-1 0-15,1 1 0 16,-7 2 0-16,2 0 0 16,-3 1 0-16,3 1 0 15,0 1 0-15,1-4 0 0,4 1 0 16,11-2 0-1,5 0 0-15,4-1 0 0,5 1 0 16,1 1 0-16,-4 1 0 16,-3 2 0-16,-6 2 0 15,-5 2 0-15,-4-2 0 16,7 2 0-16,2-4 0 16,1 1 0-16,8-4 0 15,0-1 0-15,0-1 0 16,-3 1 0-16,4 1 0 15,-9 1 0-15,-5 2 0 16,7 0 0-16,-3 2 0 16,-1-1 0-16,7 1 0 0,4-3 0 15,-2-2 0-15,-1 1 0 16,3 1 0-16,-5-3 0 16,-10 1 0-16,2 2 0 15,-12 0 0-15,-5 2 0 16,-10 0 0-16,-4 0 0 15,-5 2 0-15,-5-3 0 16,-2 1 0-16,0-1 0 16,-5-1 0-16,-8 0 0 15,-5 1 0-15,-11 0 0 16,-7 2 0-16,-6 1 0 16,-9 1 0-16,-3 1 0 0,-8 1 0 15,-3 0 0-15,-5 0 0 16,-2 0 0-16,0 0 0 15,-3 0 0-15,0 0 0 16,0 1 0-16,0-1 0 16,-3 2 0-16,3-2 0 15,0 0-11-15,0 2-118 16,-3-1-37-16,3 1 11 16,0-1-59-16,-2 3-135 15</inkml:trace>
  <inkml:trace contextRef="#ctx0" brushRef="#br0" timeOffset="-150284.17">1584 15746 417 0,'0'-4'60'16,"-1"0"-53"-16,1 0 86 15,-2 1-68-15,2 1 12 16,0 1 18-16,0 1 21 15,0 0 5-15,0 0 24 16,0-2 45-16,-1 2 41 16,1-1-1-16,0 0-33 15,-2-4-41-15,1 0-46 0,-2-5 16 16,0 0-28 0,-2-4 0-16,-1 2-43 0,-1-1-15 15,4 3 0-15,0 3 0 16,1 2 0-16,1 3 0 15,-1 0 0-15,4 2 0 16,-2 0 0-16,0 3 0 16,0-2 0-16,1 0 0 15,-1 4 0-15,2 5 0 16,1 7 0-16,4 11 0 16,2 10 0-16,2 9 0 15,-4 5 0-15,2 4 0 16,-3 2 0-16,0-4 0 15,3-4 0-15,1-7 0 0,-1-10 0 16,-1-9 0-16,-2-11 0 16,1-7 0-16,-1-7 0 15,0-8 0-15,2-8 0 16,3-5 0-16,3-8 0 16,2-7 0-16,-2-2 0 15,-5-1 0-15,4 1 0 16,-5 4 0-16,-2 6 0 15,-2 7 0-15,2 8 0 16,-5 7 0-16,1 4 0 16,1 4 0-16,3 7 0 15,8 3 0-15,2 6 0 16,6 5 0-16,1 8 0 0,-4 6 0 16,3 1 0-16,-5 2 0 15,1-5 0-15,-3-4 0 16,1-10 0-16,2-7 0 15,-3-10 0-15,1-8 0 16,1-4 0-16,-3-7 0 16,-3-5 0-16,1-3 0 15,-2-3 0-15,-4-4 0 16,-1-2 0-16,-1 1 0 16,-2 1 0-16,-1 3 0 15,-1 4 0-15,0 5 0 16,-1 7 0-16,-2 3 0 0,1 2 0 15,1 4 0 1,-1 3 0-16,1 1 0 0,1 3 0 16,1 4 0-1,1 3 0-15,1 5 0 0,1 7 0 16,1 6 0-16,2 2 0 16,2 3 0-16,-3 1 0 15,0-5 0-15,0-5 0 16,1-7 0-16,-2-5 0 15,-2-10 0-15,3-3 0 16,0-6-198-16,7-4-221 16,-2-2-576-16</inkml:trace>
  <inkml:trace contextRef="#ctx0" brushRef="#br0" timeOffset="-149978.02">2100 15507 1114 0,'2'-5'444'15,"-2"4"-392"-15,0 0 150 16,-2-1-63-16,1 4-105 16,-1-1-14-16,2 0 6 15,-1 1-10-15,1-2-16 16,0 1 0-16,0-1 0 15,-2 0 0-15,2 0 0 0,-1-1 0 16,1-1 0-16,-2 1 0 16,-1-2 0-16,2 0 0 15,-1 1 0-15,1 0 0 16,2 2-97-16,4 7-209 16,5 6-29-16,11 8-399 15</inkml:trace>
  <inkml:trace contextRef="#ctx0" brushRef="#br0" timeOffset="-149411.27">2512 15838 852 0,'9'-11'329'0,"0"-3"-130"0,-6-5 32 15,2-2-97-15,-5 2-9 16,0-1-32-16,0 2-23 15,-2 4-56-15,-1 5-14 16,-3 3 0-16,3 2 0 16,0 2 0-16,3 4 0 15,-3 1 0-15,-2 0 0 16,-3 9 0-16,-4 5 0 16,-6 7 0-16,1 9 0 15,-2 3 0-15,5 0 0 16,1-6 0-16,6-7 0 0,4-9 0 15,3-8 0 1,1-4 0-16,2-5 0 0,2-2 0 16,3-2 0-1,3-1 0-15,1-4 0 0,6-3 0 16,-6-3 0-16,1-2 0 16,-1 1 0-16,-3-1 0 15,-2 2 0-15,-2 2 0 16,-2 3 0-16,-3 6 0 15,0 4 0-15,0 1 0 16,3 5 0-16,0 3 0 16,3 4 0-16,4 4 0 15,4 5 0-15,2 8 0 16,-4 5 0-16,0 4 0 16,-5 3 0-16,-4 2 0 0,-4 2 0 15,-8-2 0-15,0-4 0 16,-6-5 0-16,3-7 0 15,-1-6 0-15,1-7-17 16,0-6-154-16,6-4-164 16,3-8-414-16</inkml:trace>
  <inkml:trace contextRef="#ctx0" brushRef="#br0" timeOffset="-148934.77">2728 15451 1180 0,'6'-29'308'15,"-1"4"-136"-15,-5 6 68 16,-2 6-162-16,1 9-78 16,1 4-27-16,1 7 20 15,5 9 7-15,5 8 22 16,4 11 17-16,0 11-6 15,25 134-24-15,-40-149-9 16,0-3 0-16,-3-2 0 16,1-5 0-16,0 18 0 15,0-14 0-15,-1-9 0 16,3-10 0-16,0-6 0 0,0-6 0 16,3-4 0-1,-1-5 0-15,2-7 0 0,-1-5 0 16,1 0 0-16,2-1 0 15,2 6 0-15,5 4 0 16,-2 5 0-16,1 6 0 16,4 6 0-16,3 5 0 15,-1 6 0-15,5 6 0 16,-1 4 0-16,-4 4 0 16,1 3 0-16,-5-2 0 15,-1-1 0-15,-5-5 0 16,-4-1 0-16,-1-5-272 0,0-2-152 15,-1-4-811 1</inkml:trace>
  <inkml:trace contextRef="#ctx0" brushRef="#br0" timeOffset="-147869.08">1702 17311 1267 0,'3'-23'188'16,"-3"-3"-56"-16,-3-4 26 15,-3 2-23-15,0 3-46 0,3 6-39 16,1 7-22-16,1 6-28 15,1 6 0-15,-2 0-16 16,4 6-10-16,1 5 26 16,0 9 1-16,3 3-1 15,0 9 0-15,3-1 4 16,-3 1-4-16,-2-6 0 16,-1-7 0-16,0-3 2 15,-3-8 8-15,0-5 10 16,0-3-15-16,0-3-5 0,-1-2 0 15,-4-5 0 1,-1-4 0-16,-4-8 0 0,-2-3 0 16,3-3 0-16,-3 0 0 15,6 2 0-15,2 5 0 16,2 7 0-16,2 4 0 16,2 5 0-16,4 2 0 15,10 4 0-15,8 3 0 16,6 5 0-16,11 3 0 15,6 6 0-15,-1 7 0 16,-6 0-4-16,-2 3 2 16,-1-4-1-16,-10-5 3 15,-5-4 1-15,-3-7-1 16,-5-6 8-16,-2-5-8 16,-3-6 0-16,-3-9 0 0,-2-3 0 15,1-6 0-15,-2-9 0 16,-6-3 0-16,3 2 0 15,-3 1 0-15,0 5 0 16,0 9 0-16,0 6 0 16,1 8 0-16,1 3 0 15,1 8-261-15,4 6-3 16,7 4-336-16</inkml:trace>
  <inkml:trace contextRef="#ctx0" brushRef="#br0" timeOffset="-147502.6">2463 17060 1336 0,'-2'-23'138'0,"-4"5"71"15,-4 1-63-15,1 9-81 16,0 2-33-16,4 6-32 15,-5 9-9-15,0 3 1 16,-4 8 3-16,2 10-1 16,2 4 3-16,4 5-2 15,3-1 4-15,4-3-6 16,2-2 2-16,3-12-3 0,2-6 1 16,1-6 7-1,1-7 12-15,4-7 2 0,0-6 4 16,0-4-4-16,-3-5 15 15,0-3-2-15,-5 0 2 16,-4 2-13-16,-2 0-5 16,-3 3-11-16,-2 3-4 15,1 4-48-15,-1 4-161 16,1 5-203-16</inkml:trace>
  <inkml:trace contextRef="#ctx0" brushRef="#br0" timeOffset="-147102.12">2596 17022 1250 0,'1'-11'203'16,"-1"2"-58"-16,2 4-6 15,-5 1-132-15,4 2-7 16,2 8-5-16,4-1 5 15,4 6 14-15,3 5 5 16,3 4 2-16,-3 3-8 16,2 2 4-16,-5 1-7 15,-4 3-1-15,-3-2 3 0,-4-5-7 16,-1-5 8 0,-2-6 11-16,0-6 39 0,2-5 25 15,-1-5-88-15,1-5 0 16,-2-5 0-16,-2-8 0 15,1-6 0-15,4-6 0 16,1-1 0-16,2 1 0 16,5 4 0-16,2 6 0 15,-4 5 0-15,6 4 0 16,-2 6 0-16,1 4-116 16,1 5-116-16,4 4-156 15</inkml:trace>
  <inkml:trace contextRef="#ctx0" brushRef="#br0" timeOffset="-146334.78">3004 17106 1138 0,'-5'-18'346'15,"-3"2"-203"-15,-1 0 96 16,3 2-96-16,0 5-105 16,3 2-38-16,2 4 0 15,1 3 0-15,0 0 0 0,0 3 0 16,3 3 0-16,2 5 0 15,1 6 0-15,-1 7 0 16,4 9 0-16,-1 2 0 16,-1 0 0-16,-4-2 0 15,-3-2 0-15,0-10 0 16,0-6 0-16,-2-9 0 16,2-5 0-16,0-4 0 15,0-1 0-15,0-6 0 16,-1-5 0-16,2-7 0 0,-1-9 0 15,2-3 0 1,2 1 0-16,4-3 0 0,1 9 0 16,4 4 0-16,1 7 0 15,2 3 0-15,1 8 0 16,3 5 0-16,1 7 0 16,0 6 0-16,-3 4 0 15,3 5 0-15,-6 3 0 16,-2 2 0-16,-5-1 0 15,-2-4 0-15,-2-5 0 16,-4-7 0-16,0-6 0 16,0-7 0-16,0-5 0 15,-1-7 0-15,-1-8 0 0,1-4 0 16,-1-4 0 0,2-1 0-16,2 2-5 0,2 5 0 15,1 4 2-15,2 4-10 16,-1 5-7-16,6 7 11 15,0 3 1-15,1 5 7 16,1 3-1-16,5 5 2 16,-3 5 1-16,-2-2-1 15,1 4 3-15,-3 2 1 16,-3 1-3-16,1 2-1 16,4 1-85-16,-2-5-173 15,7-3-153-15,6-13-609 16</inkml:trace>
  <inkml:trace contextRef="#ctx0" brushRef="#br0" timeOffset="-145570.18">3767 16894 811 0,'7'-17'296'15,"-4"1"-105"-15,0 3 27 16,-6 6-92-16,3-1-53 15,-3 6-1-15,-1 0-29 16,1 2-24-16,1 2-13 16,-4 3-6-16,-1 3-3 15,-2 3 0-15,-6 6 2 16,4 5 1-16,-2 2-4 0,3 1 3 16,-1 2 1-1,4-3-4-15,2-5 1 0,5-5-6 16,0-5 6-16,2-5-1 15,4-4 4-15,1-5 12 16,4-4-3-16,1-2-3 16,1-3-2-16,-4-3-3 15,3 1 4-15,-8 0 2 16,-1 2-1-16,-1 0 1 16,-2 2 0-16,-2-1-3 15,1 2 4-15,-1 2-4 16,2 2 5-16,-1 3-9 0,1 3-12 15,0 3-19-15,3 4 30 16,3 7 1-16,0 3 0 16,3 6 1-16,1 4-1 15,2 3 0-15,-3 1-1 16,3-5 0-16,-3-5-1 16,6-4 2-16,0-9 4 15,1-9-3-15,7-3 5 16,-1-5-1-16,3-8-4 15,-1-2 3-15,0-3 3 16,-3-5-3-16,1-7-1 16,-2-4-2-16,-1-5 6 15,-3-5 0-15,-5-5-5 16,-5-1 6-16,-9-1-7 16,-6-4 0-16,-10 1 2 0,-8 5-1 15,-3 4 8-15,0 11 2 16,-1 10-2-16,7 12-4 15,3 13-6-15,8 9-8 16,2 16 3-16,8 8-2 16,5 15 7-16,5 9 6 15,6 11-4-15,7 4 8 16,1 1-2-16,1-2 11 16,5-5-8-16,-4-12-9 15,0-12-2-15,3-7 0 16,-3-11-89-16,3-7-158 15,-2-9-271-15</inkml:trace>
  <inkml:trace contextRef="#ctx0" brushRef="#br0" timeOffset="-140235.36">6235 15474 978 0,'-6'-9'218'0,"-2"-1"6"0,0-4-66 16,0-2-20-16,0-1-20 15,2-2-42-15,0-2-34 16,5 0-2-16,2-1-7 16,2 2-11-16,3 1-22 15,5 3 0-15,2 7 0 16,11 5 0-16,0 4 0 15,11 5 0-15,1 5 0 16,0 6 0-16,-3 5-2 16,-5 3 1-16,-7 7-6 15,-6 2 7-15,-10 3 1 0,-10 4-1 16,-10 0-2 0,-9 1 2-16,-7-4 0 0,-5-3-1 15,5-7 3-15,2-9-1 16,7-7 7-16,6-6-7 15,10-7-1-15,3-3 0 16,3-4 0-16,6-1 0 16,4-2 0-16,7-2 0 15,5 5 0-15,8-1 0 16,3 4 0-16,-2 5 0 16,2 4 0-16,-5 2 0 15,-1 2-1-15,-6 3-4 0,-5 3 1 16,-5 3 1-1,-4-1 3-15,-7 5 5 16,-7 1-4-16,-4 0 6 0,-9 2-7 16,-2-4 0-16,-3 1 0 15,3-5 0-15,4-1-28 16,0-5-216-16,7 0-247 16</inkml:trace>
  <inkml:trace contextRef="#ctx0" brushRef="#br0" timeOffset="-139021.39">8178 15232 1006 0,'5'-13'234'0,"-5"-2"-48"0,0 3-2 15,-3 2-78-15,1 3 3 16,0 2-53-16,0 4-35 16,2 1-10-16,0 1-11 15,-3 5 1-15,2 7 6 16,-4 7 12-16,-4 8 1 15,0 10-7-15,-7 7-5 16,-5 3-2-16,3 0-6 16,0-3-1-16,4-8 1 15,4-9 3-15,6-10-2 16,5-6 1-16,2-5 3 0,6-4 11 16,8-3-5-16,11-5-11 15,8 0-2-15,8-5 2 16,4 0 0-16,0 1-5 15,-6 2-2-15,-2 2 6 16,-9-1-4-16,0 1 0 16,-9 1 5-16,-5-1 1 15,-3-1-1-15,-4 1 4 16,-4-4-3-16,-1-2 8 16,-1-3-4-16,-1-3 7 15,-1-3 4-15,-2-4-16 16,0 1 0-16,-2 1 0 0,1 4 0 15,-2 2 0 1,1 6 0-16,-1 6 0 0,2 3 0 16,1 8 0-16,1 9 0 15,1 9 0-15,1 11 0 16,0 11 0-16,3 7 0 16,-2 0 0-16,3-1 0 15,-2-7 0-15,6 55 0 16,-11-101 0-16,0 0 0 15,0 0 0-15,0 0 0 16,-2 0 0-16,-1-2 0 16,3-1 0-16,-6 0-331 15,0 3-649-15</inkml:trace>
  <inkml:trace contextRef="#ctx0" brushRef="#br0" timeOffset="-135189.22">6560 16807 810 0,'-2'-9'213'0,"1"-1"-12"16,-2-3-40-16,1 1-28 16,-1 1-8-16,0-1-37 15,-1-1 21-15,1 2-24 16,0-3-20-16,-2 4-9 16,1 0-55-16,-2 3-1 15,3 2 0-15,0 4 0 16,-1 4 0-16,-4 7 0 0,2 8 0 15,-5 7 0-15,-2 13 0 16,1 8 0-16,-1 6 0 16,10 2 0-16,1-1 0 15,4-3 0-15,8-6 0 16,8-8 0-16,6-8 0 16,4-5 0-16,4-9 0 15,-1-8 0-15,5-9 0 16,-2-7 0-16,-7-4 0 15,0-6 0-15,-8 0 0 16,-5 2 0-16,-8 1 0 16,-5 2 0-16,-2 0 0 15,-5 4 0-15,-5 0 0 16,-2 2 0-16,-4 2 0 0,-2 5 0 16,-5 2 0-16,-1 4 0 15,-1 4 0-15,-2 5 0 16,0 1-116-16,4 4-182 15,5 1-229-15</inkml:trace>
  <inkml:trace contextRef="#ctx0" brushRef="#br0" timeOffset="-132158.06">8595 16670 861 0,'1'-13'244'0,"-1"0"-36"0,0-3-35 16,-1 1-52-16,-2 2-22 16,1 0 5-16,-1 2-22 15,2 3-24-15,-2 2 2 16,1 0-26-16,2 5-31 16,2 0-3-16,-2 1 0 15,0 2 0-15,3 4 0 16,-2 5 0-16,1 9 0 15,1 5 0-15,-2 9 0 16,1 4 0-16,-1 2 0 16,1 0 0-16,1 2 0 15,0-3 0-15,2 0 0 16,1-6 0-16,-1 0 0 0,1-5 0 16,0-6 0-16,-1-4 0 15,-1-5 0-15,-1-4 0 16,-3-3 0-16,0-6 0 15,-2 0 0-15,1 0-27 16,-5 0-247-16,0-3-83 16,-6-2-273-16</inkml:trace>
  <inkml:trace contextRef="#ctx0" brushRef="#br0" timeOffset="-131838.14">8517 16661 654 0,'4'-14'278'0,"-1"0"-43"16,-3-1-32-16,-1 1-67 15,-1 3-31-15,1 2-14 16,-2 4-10-16,0 0-16 15,2 4-37-15,-2 1-16 16,0 1-12-16,-5 4-2 16,-8 4 2-16,-5 5 0 15,-9 4 1-15,-6 2-1 0,-2-1 0 16,5-1-4-16,3-2-4 16,7-2-153-16,7 1-131 15,13-1-375-15</inkml:trace>
  <inkml:trace contextRef="#ctx0" brushRef="#br0" timeOffset="-131387.81">8478 17229 994 0,'-7'2'138'0,"-1"-2"89"16,4 0-69-16,1 0-98 16,0 0-28-16,2 0-12 0,2 0-11 15,2 0 3 1,3 0 9-16,9-2 26 0,10 1-12 16,11-7-16-16,12 0-13 15,7-5-1-15,0-1-4 16,-1-2 1-16,-7-1-2 15,-9 7 0-15,-13 0-1 16,-10 6 1-16,-10 2-18 16,-4 5-38-16,-2 4-157 15,-5 3-659-15</inkml:trace>
  <inkml:trace contextRef="#ctx0" brushRef="#br0" timeOffset="-128092.35">14943 12553 413 0,'-9'7'76'0,"-2"-1"2"0,0-1-4 15,-2 0-16-15,2-1 28 16,-1 0-12-16,0 0-12 15,-2 1 29-15,1-1-20 16,-2-1-11-16,1 0-11 16,1-2 1-16,3 0-8 15,1 1-7-15,3-1 7 16,-3-1 6-16,3 0-9 16,0 0-12-16,-2 0-16 15,-2 1-9-15,0 1-2 16,-1-1 0-16,1 2 1 0,1-1 1 15,3 0-2-15,1 1 3 16,2-2 7-16,2-1-3 16,1 0-3-16,0 2-2 15,0-2-1-15,0 0-1 16,0 0 0-16,0 0 0 16,0 0 2-16,0 0 3 15,0 0-2-15,0-2 6 16,0 2 5-16,0 2 1 15,1-4-7-15,1 4-2 16,-2-4-3-16,0 2-3 16,1-1 4-16,-1 1-1 0,0 0 11 15,0 0 5-15,0 0 9 16,0 0-4-16,0 0-5 16,2 0-15-16,-2-1 0 15,0 1-4-15,0 0 0 16,0 0 2-16,0 0-2 15,0 0 0-15,1 1 2 16,-1-1-2-16,2 0 0 16,1 0 0-16,4 0 0 15,6-1-1-15,4 1 1 16,5 0 0-16,4 0 0 16,0-2 0-16,2 2 0 15,2-2 0-15,1 2 2 16,3-1-2-16,0 1-2 15,3 0 2-15,4 1 0 0,2 1 3 16,2 1-3-16,2-2 0 16,1 3 0-16,1-1 1 15,-4 0-1-15,-2-1 0 16,-4 0 0-16,61-3 1 16,-82 0-1-16,3-2 0 15,3 0 0-15,3 1 0 16,26-6-1-16,3 3 0 15,-1-2 0-15,-1 3 0 16,-7-1-2-16,-5 4 1 16,-4 1 1-16,-6 0-2 0,1 1 3 15,0-1 0-15,6-1-1 16,3-2 1-16,8-4 0 16,7-2-1-16,8 1 1 15,4-2 1-15,0 1 1 16,0 2-2-16,-5 2 0 15,-1 2 0-15,2 0 2 16,3 2-2-16,10-2 0 16,12 1 0-16,10-3-5 15,12-1 4-15,5-2 1 16,0 1 1-16,-2-2 0 16,-3 4 1-16,-8 0-2 15,-3 5 0-15,-2-2 3 16,1 4-1-16,7 0-2 0,2-1-4 15,8 1 3-15,3-1-2 16,-2-1 3-16,-6 0 1 16,0 2-1-16,-9 0 2 15,-5 0 0-15,-9 2-1 16,-6 0 1-16,-3-1-1 16,0 1-1-16,-1-2 0 15,3-1-2-15,-2 1 0 16,1-2 0-16,-5-2 2 15,-2 2 1-15,-3 0-1 16,-3 2 0-16,1-2 0 16,-1 0 0-16,3 1 2 15,5-1 0-15,3-1-1 0,4-2 1 16,4 0 0-16,6-1-2 16,-1 0 0-16,1-2-4 15,2 3 4-15,0-1-2 16,2 1 1-16,3-1 1 15,8 1 1-15,8 0 1 16,7-1 0-16,9-2-2 16,7-1 0-16,6 0 0 15,-2 0-2-15,5-1 1 16,-1 1 1-16,3 1 0 16,3-1 0-16,7 1 3 15,13-1-3-15,9-1 0 0,10-1-2 16,10-1 2-1,7 0 0-15,0-1 4 0,2 1-4 16,-2 2-1 0,0 2 0-16,2 1 0 0,2 2 1 15,-1 0 3-15,3 0-3 16,-4-1-3-16,0 2 0 16,-10-2 3-16,-1 1 2 15,-10 2 0-15,-5-1 0 16,-11 1-2-16,-17 1-1 15,-21 1 0-15,-25-1 1 16,-31 0 0-16,-28 2 6 16,-24-4-2-16,-17 2-3 15,-10 0 1-15,-4 0-2 0,2 0 0 16,-2 0 0-16,0 0-1 16,-3-1 0-16,-4 1-85 15,-4 1-266-15</inkml:trace>
  <inkml:trace contextRef="#ctx0" brushRef="#br0" timeOffset="-121848.77">15592 13859 616 0,'5'13'158'0,"-1"-3"-56"15,-1-3 62-15,0-2-52 16,4-1-18-16,4 0-29 15,3-3 6-15,3 1 3 16,2-1-1-16,1-2-11 16,-2-3 14-16,-1-2-20 15,-3-3 17-15,-1-3-20 16,-2-4-25-16,-5-5-1 16,0-6-3-16,-4-4 4 15,-4-4 3-15,-3-2-7 16,-2-2-10-16,-7-4 0 15,-2 0-8-15,-2-1-4 16,0-1-2-16,2 2 0 0,4 4 0 16,3 5 0-16,3 3 0 15,6 4 0-15,7 6-8 16,7 3-84-16,7 6-97 16,4 5-110-16,6 6-93 15,1 5-518-15</inkml:trace>
  <inkml:trace contextRef="#ctx0" brushRef="#br0" timeOffset="-121642.52">15586 13630 1144 0,'-9'10'87'0,"3"-7"83"16,0-5-15-16,5 1-101 15,2-2-44-15,9-4-10 16,10 2 0-16,14-2-16 16,14 0-109-16,12 1-144 15,5 2-440-15</inkml:trace>
  <inkml:trace contextRef="#ctx0" brushRef="#br0" timeOffset="-120815.83">16178 13651 1063 0,'-1'-6'165'0,"-4"-2"24"16,-2-2-60-16,-4 1-40 16,-1 4-47-16,0 0-21 15,-4 7-9-15,1 2 2 16,-4 6-5-16,1 6-5 15,-3 2 2-15,3 4 0 16,4 4-4-16,1 3-1 16,7 1 1-16,3 0-2 15,5-5 2-15,2-4 0 0,3-5-1 16,2-7 5-16,2-3 0 16,2-6 9-16,1-4-11 15,2-7-4-15,1-5 5 16,0-5-5-16,0-4 0 15,-1-2 4-15,-4 0 1 16,-2 2 8-16,-3 0-3 16,-1 6 6-16,-3 0-4 15,-2 7-2-15,-1 1 9 16,2 4-7-16,-4 4-12 16,2 1-8-16,0 5-11 15,0 3 19-15,-1 1-1 16,2 6 2-16,1 3-2 15,-1 3 1-15,4 2 0 0,-1 3 1 16,5 1 0-16,2-1 3 16,2-2-2-16,5-2 0 15,3-6 5-15,1-5-5 16,4-4 0-16,0-10 2 16,3-6-3-16,-1-7-1 15,2-8 5-15,-2-5-3 16,2-3-1-16,-2-4-1 15,-1-4 0-15,0-2 1 16,-4-3-1-16,-3-5 1 16,-6-1 0-16,-4 1 0 0,-8 1-2 15,-7 2-1 1,-8 1 2-16,-4 5-1 0,-3 5-2 16,-3 7 3-16,5 7-2 15,2 7 0-15,1 10-12 16,-3 11 9-16,-1 9 5 15,-4 11-1-15,-4 12-1 16,-1 11 2-16,3 9 1 16,6 9-1-16,5 5 0 15,9-1 0-15,8-3 2 16,13-5-1-16,7-7-1 16,10-8 1-16,9-5-1 15,3-7-1-15,4-5-40 16,0-7-174-16,3-10-139 15,3-7-321-15</inkml:trace>
  <inkml:trace contextRef="#ctx0" brushRef="#br0" timeOffset="-120459.91">17097 13428 978 0,'-7'-14'168'15,"-5"0"33"-15,-3 3-97 16,0 2-43-16,-3 6-37 16,-3 5-16-16,-1 6-2 15,-7 6-4-15,2 6 1 0,1 2-3 16,3 4 0-16,10-4 0 16,7-2 6-16,9-5 10 15,7 1-3-15,11 0 8 16,0-2-4-16,5-1-9 15,-1 5 3-15,-4-3-2 16,-5 1-2-16,-4 2 3 16,-3 1 1-16,-7 0 7 15,-2 1 3-15,-8 0 6 16,-4-2-5-16,-3-2-11 16,-4-4-10-16,-1-2-1 15,0-3-24-15,-1-2-184 16,7-5-240-16</inkml:trace>
  <inkml:trace contextRef="#ctx0" brushRef="#br0" timeOffset="-120066.3">17160 13608 661 0,'13'0'167'0,"1"0"-110"16,2 2 71-16,-1 1-26 15,4-1-18-15,4 1-26 16,1-3 10-16,1-4 7 16,0-2-23-16,-1-4 1 0,-1-3-5 15,-2 0-2-15,-2-6-10 16,-4 0 8-16,-3-1-10 16,-3-1 12-16,-5 0 11 15,-2 1-7-15,-5 0-10 16,-3 4-2-16,-3 1-13 15,-2 5-15-15,-2 3-9 16,-5 7 0-16,-6 6-1 16,-2 7-1-16,-3 12 1 15,-5 12 5-15,4 7-5 16,6 8 0-16,6 1-2 16,11-2 2-16,13-6 0 15,16-8-8-15,12-11-46 16,11-7-306-16,6-9-829 15</inkml:trace>
  <inkml:trace contextRef="#ctx0" brushRef="#br0" timeOffset="-116684.42">15893 14773 1002 0,'2'-13'196'16,"-2"-3"7"-16,-2 1-9 16,-1-2-45-16,0 3-22 15,2 3-34-15,-2 2-31 0,1 5-41 16,1 2-21-16,1 4 0 15,0 2 0-15,0 9 0 16,0 10 0-16,1 11 0 16,2 20 0-16,-1 14 0 15,2 10 0-15,-1 3 0 16,3 1 0-16,3-7 0 16,3-12 0-16,2-16 0 15,5-13 0-15,0-13 0 16,1-10-24-16,1-8-207 15,1-9-170-15,-4-3-549 16</inkml:trace>
  <inkml:trace contextRef="#ctx0" brushRef="#br0" timeOffset="-116502.71">15834 15150 1266 0,'-13'-13'153'15,"0"1"-2"-15,3 0-42 16,1-1-62-16,10 3-46 16,10-1-1-16,17 0-8 15,17-3-6-15,18 1-196 16,11 1-299-16</inkml:trace>
  <inkml:trace contextRef="#ctx0" brushRef="#br0" timeOffset="-116134.7">16205 15118 1236 0,'-4'-12'174'16,"-1"-3"-18"-16,0 0-19 16,1 1-90-16,4 4-44 15,6 5-3-15,5 2-3 16,6 7 3-16,6 6 1 15,2 2 1-15,2 6 0 16,-5 5 3-16,-3 2-1 16,-5 0 2-16,-5 1 0 15,-3 1 0-15,-2-3 1 16,-4-5 9-16,-2-6 52 16,-1-7 75-16,0-9-112 0,-2-7-31 15,1-4 0-15,-4-8 0 16,2-3 0-16,-1-4 0 15,4 1 0-15,3 3 0 16,1 1 0-16,6 7 0 16,4 3-36-16,6 7-174 15,5 7-94-15,6 7-169 16</inkml:trace>
  <inkml:trace contextRef="#ctx0" brushRef="#br0" timeOffset="-115317.62">16649 15163 1166 0,'2'-13'221'0,"-5"-3"-16"15,-3-2-12-15,0 2-58 16,2 0-57-16,-1 2-29 15,1 3-49-15,-1 4 0 16,4 3 0-16,-2 4 0 16,2 0 0-16,1 7 0 15,0 4 0-15,1 6 0 16,3 7 0-16,1 7 0 0,-1 4 0 16,5 4 0-1,-1-4 0-15,3-4 0 0,0-7 0 16,2-8 0-16,-1-9 0 15,2-7 0-15,4-7 0 16,1-3 0-16,-1-6 0 16,1-1 0-16,-3-1 0 15,-2-3 0-15,-3-2 0 16,-2-3 0-16,-2-2 0 16,-4-1 0-16,-3-3 0 15,-3 4 0-15,1 3 0 16,-3 5 0-16,2 6 0 15,1 5 0-15,1 5 0 0,1 4 0 16,0 4 0-16,1 5 0 16,2 7 0-16,4 5 0 15,4 7 0 1,3 4 0-16,2 3 0 0,3-3 0 16,1-1 0-16,4-5 0 15,1-6 0-15,0-4 0 16,1-6 0-16,-1-5 0 15,-1-4 0-15,-2-3 0 16,-1-7 0-16,2-2 0 16,2-6 0-16,2-5 0 15,3-4 0-15,-2-3 0 16,-3-3 0-16,-4-4 0 0,-6 2 0 16,-7-1 0-16,-7-1 0 15,-4 4 0-15,-5 5 0 16,-3 0 0-16,0 7 0 15,-1 7 0-15,0 3 0 16,3 8 0-16,-1 4 0 16,-5 9 0-16,3 5 0 15,-1 10 0-15,2 9 0 16,5 6 0-16,8 3 0 16,5 3 0-16,9-8 0 15,10-6 0-15,13-9 0 16,12-14-110-16,10-9-317 15,6-10-572-15</inkml:trace>
  <inkml:trace contextRef="#ctx0" brushRef="#br0" timeOffset="-100308.25">22807 4680 859 0,'-6'2'162'0,"2"2"-14"15,-1-4 48-15,-3-4-69 16,1 2-15-16,-3 1-20 16,-1-2-11-16,-2 2 17 15,1-1-31-15,0 2-33 16,-3 0-11-16,4 0-2 15,1 2-7-15,1-1-1 16,3 1-13-16,3-1 0 16,2-1 0-16,-1 0 0 15,4 0 0-15,-1 0 0 16,1 0 0-16,2-1 0 0,15 1 0 16,22-6 0-16,25-2 0 15,26-1 0-15,24-3 0 16,10 1 0-16,-4 0 0 15,-9 3 0-15,-14 1 0 16,-23 0 0-16,-19 1 0 16,-21 3 0-16,-16 0 0 15,-12 2 0-15,-7 1 0 16,-2 0 0-16,-2 0 0 16,-6 1 0-16,-15 2 0 15,-18 4 0-15,-15 2 0 16,-16 2 0-16,-15 2 0 0,-7 0 0 15,-3 2 0-15,-2 3 0 16,-4 2 0-16,4 0 0 16,12 1 0-16,11-1 0 15,16-3 0-15,17-6 0 16,18-3 0-16,11-2 0 16,10-5 0-16,5 1 0 15,7-4 0-15,13-3 0 16,22-6 0-16,19-5 0 15,17-4 0-15,17-3 0 16,11 1 0-16,-3 4 0 16,-1-1 0-16,-5 5 0 15,-8-2 0-15,-15 5 0 16,-20 2 0-16,-17 3 0 16,-18 3 0-16,-13 2 0 0,-8 2 0 15,-2-1 0-15,-13 4 0 16,-14 4 0-16,-17 4 0 15,-19 2 0-15,-20 5 0 16,-10-1 0-16,3 0 0 16,8-2 0-16,14-3 0 15,20-5 0-15,22-4 0 16,17-1 0-16,10-3 0 16,6-3 0-16,4-1 0 15,15-8 0-15,17-3 0 16,22-6 0-16,23-5 0 15,20-2-168-15,14 2-485 0</inkml:trace>
  <inkml:trace contextRef="#ctx0" brushRef="#br0" timeOffset="-98910.43">23005 5691 857 0,'-6'-3'77'0,"-1"0"91"15,-2-3-58-15,-2 0 3 16,2 1-39-16,-5 1-2 16,0 1-3-16,-4 2-10 15,0 0 7-15,-3 1 2 16,-1 1 1-16,0 2-13 15,1 1-32-15,0-1-1 16,2 0 0-16,4 1-12 16,2 0-2-16,3-1-3 15,4-2 2-15,3 0-2 16,3-1 3-16,2 0-3 0,1-1 1 16,0 0-7-16,1-1 2 15,11-1 3-15,12-3 4 16,16-1-5-16,18-6-2 15,20-2-2-15,13-3 0 16,4 1-2-16,1 2 1 16,-3 1-5-16,-7 0 6 15,-10 2 0-15,-13 2 0 16,-14 2 0-16,-15 2 0 16,-16 3 0-16,-8 0 2 0,-8 3-2 15,-5 0 6 1,-3 0-4-16,-5 2 2 0,-14 3 6 15,-15 1-3 1,-15 4 1-16,-17 3-3 0,-14 1-5 16,-8 0 0-16,-3 3 0 15,-1-1 0-15,11-2 0 16,10-3 0-16,19-1 0 16,18-5 0-16,15-1 0 15,11-4 0-15,8-2 0 16,6-1 0-16,8-5 0 15,12-7 0-15,19-5 0 16,22-2 0-16,20-3 0 16,8 3 0-16,-4 5 0 15,-17 8 0-15,-22 2 0 16,-21 5 0-16,-17 5 0 16,-11 3 0-16,-8 1 0 0,-10 1 0 15,-7 2 0-15,-5-1 0 16,-3-4 0-16,2 0 0 15,7-4 0-15,6 0 0 16,9-1-99-16,7 2-270 16,8 2-124-16</inkml:trace>
  <inkml:trace contextRef="#ctx0" brushRef="#br0" timeOffset="-97710.6">22908 6721 807 0,'-7'7'96'16,"-3"-1"62"-16,-3-2-23 0,-4-2 0 15,-1 1-18-15,-3-1-19 16,-3-1-9-16,3 0-13 15,0 3-10-15,3-3-3 16,5 1-19-16,2 0-9 16,3-1-6-16,5-1-3 15,1 0 13-15,5 0-19 16,9-4-17-16,17-6 2 16,21-2-4-16,20-6 1 15,23-4 1-15,12-1-3 0,0 2-4 16,-8 2 0-16,-6 3 1 15,-18 2 3-15,-18 5 0 16,-18 4 0-16,-17 2 5 16,-11 3-2-16,-11 0-2 15,-8 3 1-15,-13 4-2 16,-15 4 0-16,-13 5 0 16,-17 6 0-16,-15 2 0 15,-5 3 0-15,-4-1 0 16,2-4 0-16,8-1 0 15,15-4 0-15,15-6 0 16,18-3 0-16,13-5 0 16,10-2 0-16,10-2 0 0,7-4 0 15,12-6 0 1,18-6 0-16,17-4 0 0,20-6 0 16,20-1 0-16,2 2 0 15,-4 5 0-15,-12 5 0 16,-21 6 0-16,-22 4 0 15,-20 4 0-15,-18 7 0 16,-16 4 0-16,-17 6 0 16,-14 3 0-16,-4 2 0 15,0-2 0-15,10-5 0 16,16-6 0-16,14-4 0 16,13-3-126-16,16-3-275 15,17-4-151-15</inkml:trace>
  <inkml:trace contextRef="#ctx0" brushRef="#br0" timeOffset="-93862.52">31042 3695 245 0,'-4'-1'439'0,"1"-1"-307"16,-2 0 19-16,0-3 1 15,2 1-35-15,-2 1 1 0,1-2-19 16,-2 0-8 0,-2 1-3-16,-1 1-5 0,2-1-23 15,-1 2 2-15,1 0-41 16,-2 2-5-16,4 0-3 15,1 0 7-15,-1 2-4 16,2-1-1-16,0-1 4 16,-1 0-6-16,4 1-1 15,-1-2-1-15,2 1 3 16,2-1 6-16,1 1-4 16,7-4-14-16,25-1-2 15,27-6 0-15,26 0 1 16,21-4-1-16,11 1 1 15,-10 3-1-15,-14 1 0 0,-18 3 0 16,-15 3 0-16,-15 0 0 16,-15 1 0-16,-13 2 0 15,-7 1 0-15,-11 0 0 16,-5 1 0-16,-2 0 0 16,-3 2 0-16,-10 3 0 15,-12 2 0-15,-14 5 0 16,-17 2 0-16,-19 4 0 15,-12-1 0-15,-7 2 0 16,-4-1 0-16,1-1 0 0,7 2 0 16,15-5 0-1,18-3 0-15,16-5 0 16,21-1 0-16,12-5 0 0,12-2 0 16,2 0 0-16,8-4 0 15,16-4 0-15,24-5 0 16,21-5 0-16,21-2 0 15,14-2 0-15,0 4 0 16,-9 2 0-16,-11 3 0 16,-13 2 0-16,-22 5 0 15,-18 4 0-15,-15 0 0 16,-14 3 0-16,-5 2 0 16,-7 1 0-16,-16 2 0 15,-18 4 0-15,-19 2 0 16,-21 5 0-16,-13-2 0 0,7-2 0 15,16-5 0-15,23-4 0 16,21-3 0-16,17 0 0 16,13-3 0-16,4 1 0 15,10-5 0-15,23-6 0 16,25-2 0-16,27-2-343 16,18-1-451-16</inkml:trace>
  <inkml:trace contextRef="#ctx0" brushRef="#br0" timeOffset="-92263.1">30989 4709 788 0,'-5'1'151'0,"2"-1"-32"16,0-1 1-16,0 1-3 0,2-2-12 15,-2 1-28-15,0 1-19 16,0-1-24-16,0-1 16 16,0 2-11-16,-2-1-8 15,-2-1-6-15,-1 2 1 16,-3-1-2-16,-3 0 9 16,-1 1 9-16,3 0-14 15,0 1-4-15,0-1-8 16,6 1 0-16,0 1-8 15,5-1-1-15,1-1 1 16,0 0 10-16,4-1 4 0,1-1-12 16,9 0-9-1,15-6 3-15,25-2-2 16,23-2-2-16,17-4 0 0,11-1 1 16,1 0 0-16,-9 5 0 15,-13 0 1-15,-7 4 1 16,-13 2-3-16,-13 2 0 15,-19 0 0-15,-12 4 0 16,-11 0 3-16,-9 2 0 16,-3 0 3-16,-3-1 0 15,0 4 3-15,-12 0 0 16,-17 4-9-16,-20 4 0 16,-22 2 0-16,-23 0 0 15,-13-2 0-15,-6-2 0 16,9-2 0-16,15-2 0 15,22-4 0-15,25 1 0 16,21-3 0-16,18-1 0 0,8 0 0 16,4-1 0-16,3-3 0 15,10-2 0-15,26-6 0 16,22-3 0-16,19-3 0 16,18-3 0-16,0 4 0 15,-8 3 0-15,-19 4 0 16,-18 1 0-16,-17 6 0 15,-17 1 0-15,-12 2 0 16,-12 1 0-16,-5 0 0 16,-5 2 0-16,-9 3-63 15,-5 4-259-15,-4 1-314 16</inkml:trace>
  <inkml:trace contextRef="#ctx0" brushRef="#br0" timeOffset="-90314.19">31104 7589 881 0,'-8'2'159'0,"-1"0"-25"0,0-4 29 15,-1 1-55-15,-2 0-19 16,0-2-29-16,-2 6 5 15,-3-2 10-15,0 2 5 16,-1 1-9-16,2-1-11 16,1 1-22-16,0-1-10 15,6-2 4-15,3 2-28 16,1-3-4-16,4 2 0 16,1-2 0-16,0 0 0 15,3-2 0-15,2 0 0 0,4 0 0 16,19-2 0-1,27-3 0-15,21-3 0 0,22-2 0 16,10-2 0-16,-8 0 0 16,-16 3 0-16,-19 1 0 15,-19 4 0-15,-16 0 0 16,-15 4 0-16,-10 0 0 16,-8 4 0-16,-5 1 0 15,-11 2 0-15,-12 3 0 16,-14 1 0-16,-16 3 0 15,-11-1 0-15,-7 0 0 16,4-1 0-16,10-1 0 16,17-3 0-16,15-4 0 15,15 0 0-15,14-2 0 0,7-2 0 16,0 2 0-16,3-2 0 16,9-2 0-16,16-1 0 15,15-4 0-15,16 1-19 16,13-1-382-16,0 1-610 15</inkml:trace>
  <inkml:trace contextRef="#ctx0" brushRef="#br0" timeOffset="-88813.55">22729 13122 806 0,'0'-12'95'0,"0"-2"82"16,0 0-14-16,-4-2-7 15,1 0-34-15,-3-1 8 16,0-2-48-16,-1 5 5 16,-1 0-18-16,0 5-21 15,1 3-14-15,3 2-30 0,-1 4-3 16,-2 8-2-16,-4 4 2 15,-2 11-1-15,-4 10 0 16,-2 7 0-16,0 9 3 16,4 4-2-16,0 3 0 15,4 0-1-15,8-7 0 16,8-4 1-16,9-8 1 16,9-10 0-16,10-7 6 15,7-8-6-15,0-8 2 16,2-6-3-16,-3-5 1 15,-5-6 0-15,-7-1 0 16,-7-2 0-16,-7-1 4 16,-6 0-3-16,-5 1-2 15,-5-1-1-15,-6-1-3 0,-7 3 3 16,-5 3-6-16,-7 3 2 16,-8 6 4-16,-5 6-6 15,-5 4 5-15,1 4-19 16,3 3-91-16,4-2-135 15,10 5-141-15</inkml:trace>
  <inkml:trace contextRef="#ctx0" brushRef="#br0" timeOffset="-85147.47">25082 12938 668 0,'3'5'194'0,"-3"-4"26"16,0 0-61-16,-3 1-58 16,3-2-48-16,3 1-26 15,-3 1-13-15,0-2-7 16,1 0-1-16,-2 1 9 16,1-1 17-16,-3 0 0 15,3 2-1-15,0-2 7 16,0 0 12-16,0-2 24 15,0-1 3-15,0-1-51 16,0-2-9-16,0 0-1 16,3-2-2-16,-2 2-7 15,2 2 2-15,-1 2-9 0,-1 1-4 16,-1 2-13-16,-1 1 6 16,1 0-6-16,-2-1 4 15,1 2 13-15,1 0 1 16,0 0 0-16,-2-1-1 15,2 2 2-15,0-3 8 16,-1 0 1-16,1-1 12 16,0-1 7-16,0-2 21 15,0 0-17-15,0-1-32 16,1-1 6-16,-1-1-3 16,2 0-5-16,1-2 0 15,0 3-7-15,0 1-6 16,2-1-1-16,1 5 0 0,2 2 5 15,-2 1 0-15,0 1 4 16,0 1 4-16,-1 1-4 16,-5 1 5-16,0 2 6 15,-2 1-3-15,-4 0 2 16,-1 1 1-16,-5-1 3 16,0-4 1-16,0-1-1 15,-1-2 1-15,4-3 8 16,1-4-7-16,-1-1-3 15,3-2-1-15,3 1 4 16,0-4-3-16,2 1-8 16,1-1 0-16,3 2 0 0,0-5 0 15,4 1 0-15,4-2 0 16,2-2 0-16,5-4 0 16,3 1-1-16,6 2-2 15,4 1 2-15,4 3-2 16,2 4 1-16,0 7-6 15,2 3 7-15,0 6 1 16,-2 5 0-16,-6 7 0 16,-4 4 5-16,-3 5-4 15,-8 6 1-15,-8 9 0 16,-13 4-1-16,-11 11 1 16,-15 5-1-16,-11-1-1 15,-13 4 0-15,-6-7 0 16,-2-9 2-16,6-7-1 0,8-12 0 15,13-12 0-15,14-9-1 16,8-5 0-16,10-4 0 16,5-2 0-16,5-2 0 15,8-1 0-15,9-2 0 16,10 1 0-16,11 0 0 16,9 1 0-16,5 2 0 15,2 1 0-15,-3 1 0 16,-8-1 0-16,-6-2 0 15,-8 1 0-15,-13 1 0 16,-7 0-53-16,-7 1-120 16,-5 1-58-16,-3 2-113 15,-2 0-225-15</inkml:trace>
  <inkml:trace contextRef="#ctx0" brushRef="#br0" timeOffset="-78186.88">22795 14714 603 0,'6'-16'534'0,"1"-2"-336"15,-2-5-30-15,-1-1-57 16,2-1-35-16,2 0 3 15,4 3-12-15,0 2-15 0,4 4-22 16,1 1-12-16,3 5-7 16,1 3 4-16,3 4-7 15,2 2 3-15,0 4-4 16,1 3-2-16,43 39 1 16,-65-35-4-16,-4 6-2 15,-2 1 6-15,-4-1-4 16,-4 19 1-16,-10 3-3 15,-6-1 1-15,-4-5 2 16,4-5-2-16,5-11 2 16,8-6 6-16,7-7-1 15,3-5 2-15,4 1-10 0,2-3 0 16,2-2 0 0,5-1 0-16,5-3 0 0,6 1 0 15,8 2 0-15,6 1 0 16,3 8 0-16,3 4 0 15,-5 4 0-15,0 7 0 16,-10 5 0-16,-5 5 0 16,-10 5 0-16,-9 2 0 15,-9 4 0-15,-4-5 0 16,-5-2 0-16,-6-6 0 16,-3-6 0-16,-3-5 0 15,2-4 0-15,1-5 0 16,2-2-61-16,2-3-258 0,7-3-306 15</inkml:trace>
  <inkml:trace contextRef="#ctx0" brushRef="#br0" timeOffset="-76936.12">25306 14428 559 0,'3'-8'480'16,"-2"-4"-276"-16,-1-2 4 15,0-4-91-15,0 1-30 0,2-1-10 16,2-1-6-16,4 1-12 15,4 1-30-15,3 3-7 16,4 2-7-16,2 4-7 16,7 3 5-16,4 5-1 15,1 5-9-15,1 5 6 16,-3 3-8-16,-7 6 1 16,-3 4 5-16,-11 3-5 15,-5 3 4-15,-11 4-3 16,-8 1-1-16,-6 1 0 15,-7 0 0-15,-3-4-2 16,2-4 5-16,0-7-3 16,5-6 2-16,3-8 1 0,7-3 3 15,3-6 2 1,4-1-5-16,3-2 2 0,3-1-7 16,3-3-6-16,3 1 1 15,4-2-2-15,6 1 4 16,5 2 2-16,6 2 0 15,4 3 0-15,4 6 0 16,2 4 1-16,5 6 0 16,-2 5-5-16,-6 5 1 15,-5 5 0-15,-13 3 3 16,-7 3 1-16,-12 1 4 16,-10 0 0-16,-7 1-3 15,-8-2 0-15,-8-5 2 16,0-3 5-16,-1-7 2 15,4-6-1-15,5-6-9 0,4-6 0 16,6-2 0-16,3-5 0 16,6 0 0-16,3 0 0 15,3-1 0-15,5-2 0 16,-1 4 0-16,4-2 0 16,2 1 0-16,5-1 0 15,0 3 0-15,2-1-14 16,0 5-228-16,0 0-90 15,1 5-254-15</inkml:trace>
  <inkml:trace contextRef="#ctx0" brushRef="#br0" timeOffset="-57512.98">19081 16406 506 0,'-1'-6'529'0,"-5"0"-393"0,3 0 62 16,-1 1-78-16,-2 1-45 15,3 2-32-15,-1 0-11 16,0 2-13-16,-2 0-9 16,0 4 1-16,-3 1-6 15,-4 4 0-15,-2 3 5 16,-4 8-5-16,2 0 0 16,1 5-5-16,1 6 3 15,3 5-1-15,4-3 0 16,7-1-2-16,2-1 0 15,7-9 0-15,4-4 0 16,1-4 3-16,4-2 5 0,2-9-3 16,3 1 5-16,4-10 3 15,-1-4 5-15,-1-4 7 16,-3-3 19-16,-5-2-11 16,-5-3 3-16,-4 2-11 15,-5-2 14-15,-2 0-11 16,-3-1-14-16,-5 0-3 15,-1 1-3-15,-2 1-7 16,0 2-2-16,0 4-1 16,1 3-6-16,4 5-106 15,3 3-207-15,5 7-256 16</inkml:trace>
  <inkml:trace contextRef="#ctx0" brushRef="#br0" timeOffset="-56712.12">19395 16459 1117 0,'-2'-16'252'0,"-2"1"-45"15,-3-2-63-15,0 5-14 0,3 1-48 16,1 6-47-1,0 3-35-15,1 2-1 0,1 5-16 16,1 3 17-16,-2 7 0 16,4 4 1-16,1 5 0 15,3 4-1-15,2 0 1 16,3-2-2-16,1-3 1 16,0-1-1-16,2-8-1 15,-2-3 2-15,-1-4 0 16,1-5 6-16,1-4 7 15,3-7 2-15,0-3-8 16,2-5 3-16,0-4-4 16,-2-3 1-16,-2-2 4 15,-4 3-2-15,-4-4 2 16,-3 7-7-16,-1 0-4 0,-2 3 0 16,-2 5 0-16,1 4 0 15,-1 3 0-15,1 5 0 16,-1 2 0-16,1 5 0 15,1 4 0-15,0 3 0 16,1 7 0-16,2 0 0 16,5 3 0-16,5-1 0 15,2-1 0-15,6-3 0 16,3-1 0-16,4-7 0 16,-2-4 0-16,2-5 0 15,0-7 0-15,1-6 0 16,-4-7 0-16,-1-5 0 0,-2-5 0 15,-5-4 0 1,-4-1 0-16,-6-5 0 0,-4-1 0 16,-3-1 0-16,-3-2 0 15,-3 4 0-15,-4 3 0 16,1 7 0-16,0 9 0 16,0 9 0-16,5 7 0 15,1 6 0-15,1 7 0 16,-1 7 0-16,2 7 0 15,1 14 0-15,3 7 0 16,3 6 0-16,1 3 0 16,5-1 0-16,0-4 0 15,3-1 0-15,-2-9 0 0,5-7 0 16,-4-8 0 0,2-11 0-16,-2-7-19 0,2-6-256 15,-4-8-99-15,-4-2-625 16</inkml:trace>
  <inkml:trace contextRef="#ctx0" brushRef="#br0" timeOffset="-56569.67">19747 16463 581 0,'-5'-4'570'0,"7"0"-496"15,9 0 31-15,9-2-90 0,12 2-11 16,14 3-4-1,12-3-198-15</inkml:trace>
  <inkml:trace contextRef="#ctx0" brushRef="#br0" timeOffset="-56281.2">20262 16215 859 0,'-11'-28'440'0,"1"-1"-181"15,-1 4-26-15,2 3-44 16,-1 5-122-16,5 4-67 16,1 6 0-16,1 5 0 15,3 2 0-15,0 3 0 0,1 6 0 16,2 8 0-16,4 8 0 16,0 10 0-16,5 6 0 15,0 8 0-15,1 6 0 16,1 2 0-16,-1-2 0 15,-1-1 0-15,0-8 0 16,3-7-274-16,0-6-193 16</inkml:trace>
  <inkml:trace contextRef="#ctx0" brushRef="#br0" timeOffset="-55914.36">20572 16511 1024 0,'4'-25'226'0,"-2"0"2"16,-2-2-59-16,-3 4-51 0,0 3-13 16,-2 4-38-16,2 3-12 15,-1 3-16-15,0 7-38 16,-1 3-1-16,1 3-12 16,-4 7 12-16,0 5-1 15,-3 8-1-15,2 5 1 16,3 3 0-16,4-2-1 15,5 0-1-15,6-6 2 16,6-2 1-16,2-10 0 16,3-4 2-16,0-6 3 15,1-4 2-15,-2-4-4 0,-4-6 6 16,-2 0 0 0,-7-4-6-16,-3-3-3 0,-4 0 0 15,-7-1 0-15,-6 3 0 16,-1 1 0-16,-3 4 0 15,0 4-23-15,3 9-249 16,6 9-118-16</inkml:trace>
  <inkml:trace contextRef="#ctx0" brushRef="#br0" timeOffset="-55562.83">20873 16409 979 0,'3'-18'263'16,"-1"2"-3"-16,-4 1-98 16,-2 5-53-16,2 5-53 15,-1 2-56-15,-1 4-6 16,0 6 6-16,-3 3-1 16,-3 5 2-16,-2 5-2 15,2 7 0-15,2 2 0 16,2-1-1-16,6 0-1 15,5-4-1-15,4-6 2 16,4-5 2-16,6-7 1 16,4-7 1-16,-1-10 3 15,-1-4 6-15,0-4-4 16,-6-1 13-16,-3 1 29 0,-8-1 17 16,-5 2-34-16,-5 2-24 15,-4 4-8-15,-3 1-5 16,-1 5-82-16,-1 3-234 15,2 5-463-15</inkml:trace>
  <inkml:trace contextRef="#ctx0" brushRef="#br0" timeOffset="-55181.54">21051 16115 1183 0,'0'-26'346'15,"-3"1"-117"-15,0-1-17 16,0 3-135-16,-2 1-77 16,4 5 0-16,1 6 0 15,0 4 0-15,-2 5 0 16,4 4 0-16,-1 7 0 15,4 6 0-15,5 8 0 16,4 9 0-16,2 10 0 16,2 9 0-16,0 6 0 15,-4 5 0-15,-3 0 0 16,-5-3 0-16,-3-4 0 16,-3-12 0-16,-1-9 0 0,1-9 0 15,0-10 0-15,3-8 0 16,1-5-45-16,4-8-296 15,3-5-213-15</inkml:trace>
  <inkml:trace contextRef="#ctx0" brushRef="#br0" timeOffset="-54948.28">21282 16136 955 0,'12'-24'152'0,"0"6"29"0,-5 8-66 16,-3 5-106-1,-3 8-3-15,-2 6 23 0,-1 5 26 16,-4 6 63-16,-3 7-19 16,-6 8-13-16,-6 4-28 15,0-2-20-15,4-3-19 16,4-9-11-16,9-7-5 16,11-8-2-16,16-1-1 15,10-2-5-15,10 2-256 16,8-3-303-16</inkml:trace>
  <inkml:trace contextRef="#ctx0" brushRef="#br0" timeOffset="-54098.57">18846 17228 551 0,'-29'0'184'16,"0"0"-17"-16,-1 0 8 15,-3 1-64-15,-3 2 29 0,-1 0-39 16,1 0 17-1,5-1-21-15,8-2-27 0,7-2-8 16,10 2-11-16,7-3-51 16,12-1-4-16,23-5 3 15,27-5 1-15,37-7 5 16,42-8-1-16,39-6-3 16,24 0-1-16,29-1-5 15,22-1 5-15,17 0-3 16,10 3 3-16,4 2-4 15,-17 2-1-15,-32 6 5 16,-42 4 0-16,-50 5 0 16,-50 7 3-16,-41 4-3 15,-32 2-8-15,-18 4-26 16,-20 2 0-16,-6 1-128 0,-12 6-172 16,-14 1-390-16</inkml:trace>
  <inkml:trace contextRef="#ctx0" brushRef="#br0" timeOffset="-53581.76">19545 17795 1053 0,'0'-15'273'0,"-3"-6"-43"16,-2-1-64-16,-6 1-39 15,2 3-28-15,0 4-36 16,0 4-27-16,2 3-36 16,-2 7 0-16,-8 3 0 0,-2 11 0 15,-2 1 0 1,-3 6 0-16,4 8 0 0,7 2 0 16,12 0 0-16,10-2 0 15,15 0 0-15,12-10 0 16,8-4 0-16,3-3 0 15,-4-7 0-15,-4 3 0 16,-13-1 0-16,-8 3 0 16,-4-3 0-16,-7 1 0 15,-4 1 0-15,-3 2 0 16,-4 0 0-16,-5 2 0 16,-9 1 0-16,-6 2 0 15,-3-2-173-15,1-4-233 0,6-5-590 16</inkml:trace>
  <inkml:trace contextRef="#ctx0" brushRef="#br0" timeOffset="-53081.88">19951 17833 1315 0,'6'-17'251'16,"-6"0"-17"-16,-3-5-41 15,-4 3-139-15,0-1-54 16,-1 6 0-16,2 5 0 16,1 3 0-16,2 3 0 15,2 3 0-15,1 5 0 16,-2 4 0-16,4 7 0 0,-1 4 0 16,4 7 0-16,1-1 0 15,2-2 0-15,5-2 0 16,0-5 0-16,4-6 0 15,1-3 0-15,7-7 0 16,2-3 0-16,3-7 0 16,-4-2 0-16,0-3 0 15,-10-2 0-15,-3-1 0 16,-5-2 0-16,-3-45 0 16,-8 54 0-16,0 0 0 15,0 5 0-15,-1-1 0 16,1-5 0-16,-1 6 0 0,1 2 0 15,2 6 0 1,-1 10 0-16,-1 4 0 0,2 7 0 16,1 6 0-16,1-1 0 15,5 1 0-15,4-5 0 16,3-5-10-16,4-4-217 16,5-5-51-16,1-3-95 15,4-2-314-15</inkml:trace>
  <inkml:trace contextRef="#ctx0" brushRef="#br0" timeOffset="-52511.4">20450 17708 1126 0,'-6'-13'241'16,"4"-1"-74"-16,2-2-13 15,2 5-68-15,2 1-25 16,2 1-29-16,6 5-25 16,3 4-4-16,4 6 2 15,4 5 1-15,2 9 6 16,-1 5 4-16,-3 2-4 16,-6 6 4-16,-6 0 2 15,-5-3-6-15,-4 0-5 0,-7-3 5 16,-1-5-7-1,1-6 1-15,1-7 6 0,0-3 18 16,2-13-29-16,-1-6-1 16,2-3 0-16,-2-5 0 15,2-10 0-15,8 2 0 16,3-4 0-16,5 0 0 16,2 3 0-16,7 1 0 15,3 3 0-15,4 6 0 16,0 6 0-16,1 5 0 15,-4 5 0-15,1 5 0 16,-2 4 0-16,-3 5 0 16,-2 4 0-16,-4 3 0 15,-5 2 0-15,-1-3 0 16,-4 0 0-16,-3-2 0 0,0-1 0 16,-3-2 0-16,0-4 0 15,0 0 0-15,0-2 0 16,-1-4 0-16,1 2 0 15,0-3 0-15,0 0 0 16,1 0 0-16,-1 0 0 16,2 0 0-16,-2-3 0 15,0 3-312-15,-3-1-262 16</inkml:trace>
  <inkml:trace contextRef="#ctx0" brushRef="#br0" timeOffset="-51882.86">21118 17616 1025 0,'-6'-10'215'0,"-1"0"15"16,2-2-53-16,1 0-15 15,-1 4-36-15,4 2-47 0,-1-1-46 16,2 5-33-16,0 2 0 16,5 2 0-16,4 5 0 15,4 0 0-15,4 7 0 16,5 6 0-16,-2 4 0 15,-3 4 0-15,-5 5 0 16,-3 0 0-16,-6 0 0 16,-5-2 0-16,-2-3 0 15,-3-4 0-15,1-5 0 16,0-8 0-16,4-5 0 16,2-5 0-16,2-6 0 15,1-8 0-15,3-7 0 0,2-8 0 16,1-6 0-1,4-3 0-15,0 3 0 0,2 2 0 16,1 5 0-16,2 4 0 16,3 5 0-16,1 4 0 15,-1 4 0-15,2 5 0 16,-3 4 0-16,-3 6 0 16,1 3 0-16,-3 5 0 15,1 5 0-15,-4 4 0 16,0-3 0-16,-2 4 0 15,-2-2 0-15,2-3 0 16,-2-1-120-16,2-9-167 16,2-2-39-16,2-4-87 15,2-5-60-15</inkml:trace>
  <inkml:trace contextRef="#ctx0" brushRef="#br0" timeOffset="-51465.88">21648 17674 693 0,'10'-23'215'15,"-1"-1"46"-15,-3-1-27 16,-3 1-7-16,0 4-45 15,-3 2 9-15,1 7-147 16,-2 1-44-16,1 6 0 16,0 4 0-16,0 1 0 15,1 6 0-15,1 1 0 16,3 5 0-16,-1 1 0 16,5 0 0-16,-3-2 0 15,1-4 0-15,1-1 0 16,4-4 0-16,0-3 0 0,2-3 0 15,1-4 0-15,3-3 0 16,-3-3 0-16,0-2 0 16,-4-3 0-16,-2 1 0 15,-3-2 0-15,-2 2 0 16,-1 6 0-16,-2 1 0 16,1 6 0-16,-1 1 0 15,1 4 0-15,-1 2 0 16,4 6 0-16,0 3 0 15,1 8 0-15,-1 4 0 16,-2 7 0-16,-1 2 0 16,-4 4 0-16,-2 3 0 0,-2-1 0 15,-2-5 0 1,-2-2 0-16,-6-3 0 0,-1-5 0 16,-8-5 0-16,-5-2-168 15,-3-2-323-15</inkml:trace>
  <inkml:trace contextRef="#ctx0" brushRef="#br0" timeOffset="-47101.2">23689 15865 718 0,'10'-14'545'0,"-4"-4"-283"16,-3-2-65-16,-2-2-20 16,-1 1-67-16,-1 5-72 15,-1 3-38-15,1 3 0 16,-1 5 0-16,1 3 0 16,-1 3 0-16,1 0 0 15,1 5 0-15,-3 7 0 16,3 7 0-16,3 10 0 0,1 12 0 15,1 7 0 1,3 8 0-16,2-1 0 0,2-1 0 16,1-5 0-1,2-10 0-15,2-7 0 0,-3-9 0 16,2-8 0-16,0-6-162 16,-1-3-244-16,0-1-374 15</inkml:trace>
  <inkml:trace contextRef="#ctx0" brushRef="#br0" timeOffset="-46923.71">23571 16062 1075 0,'-3'-10'247'0,"6"-1"-121"0,2-3-74 16,8 3-52-16,10 1-1 15,13 3-10-15,11 0-101 16,11 4-317-16</inkml:trace>
  <inkml:trace contextRef="#ctx0" brushRef="#br0" timeOffset="-46533.13">24059 16038 665 0,'6'13'125'0,"1"-3"41"0,2 1-30 16,0-4-52-16,4 0-11 15,1 1 1-15,2-3-30 16,-2-3 12-16,2-5-11 16,-3-4-9-16,1-6-13 15,1-3 4-15,-3-5-5 16,0-3-2-16,-5-1 6 15,-2 1-5-15,-5-1-1 16,-3 2-1-16,-2 4-5 16,-1 5 0-16,-4 3 14 15,1 7-22-15,-5 7-6 0,-2 3-4 16,-6 10 4 0,1 6 2-16,-3 6-1 0,0 9 1 15,6 8 0-15,5 4-2 16,8 0-3-16,13-2 2 15,12-8-1-15,12-9-9 16,10-7-145-16,8-9-244 16</inkml:trace>
  <inkml:trace contextRef="#ctx0" brushRef="#br0" timeOffset="-45885.8">24446 15982 1052 0,'5'-23'248'0,"1"3"-63"15,0 7-87-15,4 3-81 16,2 5-6-16,6 8-2 16,0 6 0-16,6 4 10 15,0 5-5-15,-6 1 1 16,-2 4-1-16,-4 1 2 15,-6 1 2-15,-2 2-2 16,-5-3-2-16,-5 0-6 16,-3-4 7-16,0-6 0 0,-3-4 21 15,2-6 48-15,1-7-59 16,0-4-8-16,2-6-6 16,2-5-7-16,0-5-4 15,4-6 0-15,2-2-4 16,3-1-1-16,3 0-3 15,5 3-2-15,1 4 3 16,7 5-3-16,-1 4 2 16,4 7 5-16,2 7 0 15,2 4 1-15,1 7 2 16,-1 5 0-16,-2 5 0 16,-2 1 0-16,-4 2 1 15,-5 1 0-15,-8-1-1 16,-2-2 0-16,-4-1 0 15,-3-7 1-15,2-6 21 0,-1-9-7 16,2-10-15-16,3-5-5 16,1-6-3-16,1-6 1 15,1 1-14-15,3 2 0 16,3 3 15-16,0 4-1 16,1 4 4-16,3 8-2 15,4 4 3-15,-1 4 2 16,4 5 1-16,-1 4 0 15,-2 3 2-15,-3 5-2 16,-2 0-2-16,-1 2-1 16,-2-2-7-16,1-1-314 15,1-1-497-15</inkml:trace>
  <inkml:trace contextRef="#ctx0" brushRef="#br0" timeOffset="-45336.44">25328 15830 949 0,'2'-19'415'15,"-4"2"-145"-15,1 4-77 16,-2 5-62-16,0 4-96 16,1 4-35-16,4 3-10 15,-1 5 10-15,4 7 4 16,4 6 9-16,0 10 6 0,1 5-3 15,0 10-4-15,-2 5-12 16,-3 7 0-16,-1 2 0 16,-1-4 0-16,2-8 0 15,2-9 0-15,-1-10 0 16,3-11 0-16,-2-8 0 16,1-4 0-16,-4-5 0 15,1-4-2-15,-1-5-64 16,-1-5-22-16,0-7-41 15,-1-10 17-15,-4-7-46 16,-1-10 43-16,-4-4 79 16,-4-1 36-16,-2 1 3 0,-4 7 7 15,-2 4 9-15,3 4 13 16,4 7 4-16,7 5-9 16,5 4-15-16,8 4-6 15,6 5-3-15,6 3 10 16,2 4 6-16,7 2 8 15,2 4-13-15,2 2 1 16,1 7-1-16,-1 6-1 16,-3 3 10-16,-8 5 21 15,-11 5 3-15,-11-1-6 16,-11 1-6-16,-10-2-29 16,-7-3-6-16,-2-3-9 15,0-1-313-15</inkml:trace>
  <inkml:trace contextRef="#ctx0" brushRef="#br0" timeOffset="-45047.19">25952 15979 1123 0,'3'3'408'0,"-2"-1"-372"0,-1 0 138 16,0 0-59-16,-1-1-32 15,-1 2 8-15,2-2-74 16,-1 1-17-16,-1-4 0 16,2 2 0-16,0-1 0 15,0-2 0-15,0 0 0 16,0 1 0-16,0 1 0 15,0 0 0-15,-1-1-183 16,-8 5-474-16</inkml:trace>
  <inkml:trace contextRef="#ctx0" brushRef="#br0" timeOffset="-44518.78">23716 16638 1063 0,'-11'3'105'0,"-1"0"88"16,3-3-35-16,-1-3-96 15,-1 3-24-15,2 2-18 16,0-2 4-16,3 1 4 15,2 0-15-15,4-1-1 16,10 0-11-16,20-2 21 16,33-5-10-16,44-5-5 15,41-2-6-15,32-2-1 16,21-2-2-16,10 3 1 16,1-4 1-16,-6 2 2 15,-12-3-1-15,-18 3 3 16,-30 2-4-16,-32 1 0 15,-34 4-4-15,-28 4 2 0,-23 3-6 16,-20 4-45-16,-15 4-4 16,-14 5-159-16,-8 4-134 15</inkml:trace>
  <inkml:trace contextRef="#ctx0" brushRef="#br0" timeOffset="-43669.84">24634 17334 555 0,'13'-7'600'0,"-3"0"-434"15,-6 4-65-15,-2 1-85 16,-4 5-9-16,-1 3 28 16,2 1 3-16,-1 2 0 15,1-1-11-15,-2-2-1 16,3-4 10-16,0 0 44 15,0-5 70-15,3 0-20 16,-2-2-97-16,-2-4-27 16,1 1-3-16,-3-2-3 0,3 3 0 15,0 2 0-15,0 5 0 16,0 0-1-16,0 0-20 16,3 6 20-16,-2 3 0 15,2 1 1-15,2 2 1 16,-1 1-1-16,1-4 0 15,-2 0 0-15,0-2 0 16,-2-5 2-16,-1 0 2 16,2-3 4-16,-2 0 1 15,1-1-9-15,2-4 0 16,-1 2 0-16,-2-6 0 16,1-2 0-16,-1-1 0 15,-1-1 0-15,-1 0 0 16,-2 1 0-16,1-3 0 15,-2 5 0-15,1 2 0 0,-1 2 0 16,1 2 0-16,-2 4 0 16,-4 1 0-16,-3 7 0 15,-7 5 0-15,-4 8 0 16,-3 10 0-16,3 7 0 16,2 6 0-16,5 5 0 15,10 0 0-15,8-1 0 16,13-6 0-16,12-6-72 15,12-7-141-15,11-11-50 16,11-4-106-16,6-10-628 16</inkml:trace>
  <inkml:trace contextRef="#ctx0" brushRef="#br0" timeOffset="-43353.15">25164 17472 377 0,'11'-30'636'0,"-4"1"-362"16,-7 2-45-16,-6 4-94 15,0 8-4-15,0 2-51 16,-1 8-52-16,-2 8-28 16,-5 5-7-16,2 7 6 15,-2 6-1-15,3 8 0 16,5 1 1-16,7-3-4 16,7 0 0-16,8-5 3 15,7-5 2-15,5-11 7 16,5-6-6-16,0-10 5 0,-2-2 1 15,-5-5 2-15,-6-3 3 16,-5-1 5-16,-4 0 33 16,-8 1-16-1,-3 0-13-15,-5 3-15 0,-4 3-6 16,0 3-10-16,-3 4-36 16,1 5-243-16,1 7-248 15</inkml:trace>
  <inkml:trace contextRef="#ctx0" brushRef="#br0" timeOffset="-42998.93">25592 17369 1021 0,'-3'-11'312'16,"0"1"-57"-16,-3 4-137 15,1 1-81-15,-3 5-26 16,-3 4-7-16,0 4 1 15,0 6 0-15,1 3-3 16,-1 6 1-16,7-2-1 16,1 2 0-16,6-5 2 15,24 17-3-15,-16-33 2 16,3-4 9-16,0 1-8 16,-1-5 1-16,14-2-3 15,-5-5 6-15,-1-4 3 16,-6-1 16-16,-8-3 46 15,-4-2-13-15,-4 0-29 0,-7 1-13 16,-5 2-18-16,-1 3 0 16,-2 3-10-16,1 5-15 15,0 9-209-15,5 5-126 16,5 6-547-16</inkml:trace>
  <inkml:trace contextRef="#ctx0" brushRef="#br0" timeOffset="-42603.63">26047 17086 889 0,'-4'-24'344'15,"-2"2"-37"-15,0-1-107 16,0 3-17-16,0 4-66 16,0 5-110-16,0 5-7 15,3 3 0-15,0 3 0 16,3 3 0-16,0 10 0 16,2 7 0-16,2 13 0 0,3 18 0 15,-1 13 0 1,2 6 0-16,-2 2 0 0,-3-8 0 15,0-11 0-15,-3-12 0 16,1-13 0-16,-1-11 0 16,2-8 0-16,1-9 0 15,-2 0 0-15,2 0 0 16,0-4 0-16,2 2 0 16,2-1-111-16,5 1-536 15</inkml:trace>
  <inkml:trace contextRef="#ctx0" brushRef="#br0" timeOffset="-39753.87">27708 15474 842 0,'-3'-14'258'15,"-1"-5"-25"-15,1 0-64 16,0-1-29-16,0 2-16 0,1 2-6 16,1 7-55-1,1 4-59-15,-2 5-4 0,2 4-13 16,0 10 13-16,2 5 7 16,-2 9-2-16,1 11 7 15,-1 10 1-15,0 7-7 16,0 4 1-16,2 3-7 15,4-4 1-15,4-4 1 16,3-8-2-16,5-10 0 16,0-8 4-16,0-9-4 15,-1-12 7-15,-1-6 1 16,-1-8 3-16,1-5 0 16,-1-8-5-16,3-4 3 15,0-4-9-15,-2-2 0 16,1-2 0-16,-4 0 0 0,-2 6 0 15,-3 6 0-15,-3 6 0 16,-2 8 0-16,-3 3 0 16,0 8 0-16,3 4 0 15,0 4 0-15,2 5 0 16,3 3 0-16,3-1 0 16,-1-1 0-16,4-3 0 15,1-3 0-15,2-4 0 16,0-3 0-16,2-2 0 15,1-5 0-15,-4-5 0 16,0-2 0-16,-3-1 0 16,-3-5 0-16,0 3 0 0,-4-4 0 15,0-3 0-15,-1 0 0 16,-2-3 0-16,-1 0 0 16,-2 0 0-16,0 4 0 15,-2 0 0-15,0 2 0 16,-1 4 0-16,0 4 0 15,2 1 0-15,-1 4 0 16,1 1 0-16,-1 0 0 16,2 1 0-16,-1-1 0 15,1 1-3-15,0-1-2 16,-2 4 3-16,1-1 0 16,-1 6 2-16,2 2 0 15,-1 6 1-15,1 3-1 16,3 4 0-16,-2 3-1 15,4-2 1-15,-1-1-1 0,4-4-3 16,1-4 4-16,1-7-2 16,2-3 5-16,3-6 0 15,-3-3-3-15,4-2 4 16,-2-2-2-16,1-6 2 16,-3 0-3-16,2-4 1 15,-6-2-2-15,0 1 0 16,-2-1 0-16,-3-1 0 15,-2 1 0-15,1 4 0 16,-2 2 0-16,-2 4 0 16,2 4 0-16,-1 3 0 15,-1 2 0-15,1 1 0 0,-1 3 0 16,2 3 0-16,0 2 0 16,2 3 0-16,1 2 0 15,1-1 0-15,0 0 0 16,-1-2 0-16,2 0 0 15,-2-1 0-15,0 0 0 16,0-2 0-16,1 1 0 16,1-2 0-16,4 0-35 15,1-1-242-15,6 1-137 16,1-1-772-16</inkml:trace>
  <inkml:trace contextRef="#ctx0" brushRef="#br0" timeOffset="-38606.31">28601 15673 584 0,'-1'-19'573'16,"-2"-1"-335"-16,0 4-35 16,2 5-80-16,1 3-61 0,0 4-62 15,0 2 0-15,5 6-6 16,5 3 6-16,3 4 6 16,6 6 8-16,4 5 0 15,-4 3-2-15,1 1 1 16,-7 3 3-16,-3 3-4 15,-7-1-5-15,-1-3 2 16,-7-1-1-16,1-7-4 16,-3-6 22-16,4-7 49 15,0-4-21-15,1-8-54 16,1-3 0-16,-2-5 0 16,-2-2 0-16,2-6 0 15,1 1 0-15,4-3 0 0,1 1 0 16,3 1 0-1,2 4 0-15,2 4 0 0,3 4 0 16,5 6 0-16,2 6 0 16,2 2 0-16,-1 5 0 15,-2 4 0-15,1 4 0 16,-5 1 0-16,-2 0 0 16,-4 1 0-16,-3-1 0 15,-1-5 0-15,-1-4 0 16,-3-2 0-16,2-6 0 15,2-6 0-15,2-4 0 16,3-3 0-16,3-3 0 0,-1-5 0 16,1-1 0-1,-1-1 0-15,-1-4 0 0,0 2 0 16,0 0 0-16,1 3 0 16,-3 4 0-16,-3 8-2 15,4 5-4-15,2 5 1 16,0 6 5-16,4 5-2 15,-1 5-1-15,3 1 3 16,-3 3 1-16,0 0 0 16,0-3 0-16,-2-3-1 15,-1-3 0-15,-1-6 4 16,-1-3-4-16,-1-3 3 16,-1-2 1-16,-1-1-1 15,0-3-2-15,1 2-1 16,-2 2 0-16,-1-3 0 0,-1-1 0 15,2 4 0 1,-5-2 0-16,1 0 0 0,-1 2 0 16,1 0 0-16,-2-2 0 15,0-1 0-15,0 0 0 16,0 1 0-16,0-1 0 16,-2 2 0-16,2 1 0 15,0 1 0-15,0 0 0 16,0 0 0-16,0 0 0 15,2 0 0-15,-2 0 0 16,0 0 0-16,1 0 0 16,-1 0 0-16,0-2 0 0,0 1 0 15,0 0 0-15,0-1 0 16,0 2 0-16,-1 2 0 16,1-2 0-16,0 2 0 15,-2 1 0-15,2 4 0 16,2 3 0-16,-1 4 0 15,1 3 0-15,-1 3 0 16,1 1 0-16,1-1 0 16,0-2 0-16,0-2 0 15,2-3 0-15,2-5 0 16,0-4-51-16,1-2-241 16,3-4-206-16</inkml:trace>
  <inkml:trace contextRef="#ctx0" brushRef="#br0" timeOffset="-38457.08">29292 15564 1064 0,'-3'-21'266'16,"0"3"-56"-16,2 5-131 16,-1 6-79-16,2 4-13 15,0 8-7-15,6 4-112 16,4 8-244-16</inkml:trace>
  <inkml:trace contextRef="#ctx0" brushRef="#br0" timeOffset="-37587.56">29647 15719 1092 0,'8'-7'196'16,"-2"0"-12"-16,-3 1-43 15,-3 0-34-15,0 2-18 16,0 3-28-16,-2 1-23 16,1 1-5-16,-1-1-16 15,1 2 6-15,1-2 1 16,-2 0-7-16,2 0 3 16,-1-2-15-16,1 2-5 15,0-1 0-15,-2-1 0 16,1-1 0-16,-1 1 0 0,1 0 0 15,-1 0 0-15,1 2 0 16,-1 2 0-16,1-2 0 16,-2 2 0-16,-1 3 0 15,-1 0 0-15,-1 4 0 16,-2 2 0-16,1 0 0 16,3 1 0-16,1 2 0 15,13 25 0-15,-7-35 0 16,1 0 0-16,1 1 0 15,0-1 0-15,2-1 0 16,3 1 0-16,1-5 0 16,-2-5 0-16,1-4 0 0,-1-5 0 15,2-5 0-15,-3-5 0 16,-2-1 0-16,-1-3 0 16,0-4 0-16,-4-2 0 15,-1-2 0-15,-1 2 0 16,-4 0 0-16,2 4 0 15,-2 3 0-15,0 8 0 16,2 6 0-16,1 7 0 16,1 4 0-16,-1 7 0 15,2 7 0-15,2 9 0 16,2 5 0-16,5 11 0 16,0 1 0-16,2 5 0 15,0 0 0-15,1 0 0 0,3-2 0 16,0-4 0-1,4-4 0-15,4-7 0 0,4-7 0 16,0-7 0-16,1-6 0 16,-3-7 0-16,1-1 0 15,-7-6 0-15,1-3 0 16,-4-1 0-16,-4-2 0 16,-3-3 0-16,-3-3 0 15,0 3 0-15,-3 3 0 16,-3 2 0-16,0 6 0 15,0 5 0-15,0 4 0 16,1 5 0-16,2 5 0 0,0 2 0 16,0 4 0-1,3-1 0-15,-1-1 0 0,0-1 0 16,1-4 0-16,-1 2-51 16,3-3-204-16,-1-1-132 15,2-2-526-15</inkml:trace>
  <inkml:trace contextRef="#ctx0" brushRef="#br0" timeOffset="-37368.18">30128 15484 1312 0,'-8'-10'238'16,"-2"0"-25"-16,-2 1-43 0,3 3-56 15,3 0-114-15,1 3 0 16,4 1 0-16,-1 2 0 16,2 0 0-16,2 0 0 15,-1 0 0-15,2 5-89 16,4 6-260-16,2 1-436 16</inkml:trace>
  <inkml:trace contextRef="#ctx0" brushRef="#br0" timeOffset="-36589.93">30290 15408 928 0,'5'-21'303'0,"-2"2"-38"15,0 3-64-15,-2 5-59 16,1 6-97-16,-2 3-45 15,1 6-11-15,2 9 11 16,2 5 24-16,4 11 12 16,0 7 19-16,1 7-20 15,3 0-24-15,-2 3-5 16,0-1-6-16,0-6 2 16,1-3-2-16,3-7 0 15,-1-5-4-15,2-6 4 16,1-6-49-16,-3-4-142 0,-2-2 1 15,-4-5-24 1,-7-2 9-16,-5-3-55 0,-8-6 176 16,-6-7 77-16,-4-4 7 15,1-5 119-15,1 1 65 16,5 1 8-16,5 6-68 16,9 2-34-16,5 5-69 15,8 2-16-15,6 4-4 16,6 2-1-16,6 2-2 15,2 2 1-15,3 0 1 16,-4-1-4-16,1-2 3 0,-7-3 1 16,-5 0 3-1,-3-2 4-15,-5 0 1 0,-3-1-2 16,-3 4-6-16,0 1-7 16,1 3 3-16,4 3 1 15,2 1-25-15,4 1-46 16,-1-2 43-16,0 0 30 15,-3-5 1-15,0-4 17 16,-6-2 29-16,-1-4 30 16,-3 0-17-16,0-2-19 15,-3 1-8-15,0 3-17 16,0 4-4-16,0 4-11 16,-1 3-22-16,-2 6 20 15,-3 5 2-15,0 4 7 16,1 7-4-16,-1 1 10 0,6 0-3 15,5 2-6-15,5 0 1 16,9 0-2-16,10 2-3 16,2 0 0-16,-1-2 0 15,-10-3-3-15,-13 0 3 16,-17-3 5-16,-22 1-3 16,-14 0-2-16,-14 1-150 15,-8 3-321-15</inkml:trace>
  <inkml:trace contextRef="#ctx0" brushRef="#br0" timeOffset="-36007.15">27720 16479 820 0,'-27'-9'154'0,"-3"5"-7"16,-4 1 5-16,0 2-28 15,-1 2-22-15,7 1-25 16,6 1-6-16,9-2 5 16,6 0-4-16,5-1-14 15,1 2-13-15,2-4-13 16,1 2-23-16,2 0-9 15,18-1-2-15,25-3 2 16,41 0 0-16,41-5 2 0,45 2-2 16,25-4-2-1,29-4 2-15,18-2 0 0,12-5 1 16,7-3-1-16,3-4-2 16,-16 3 2-16,-29-1 0 15,-35 4 1-15,-44 2-1 16,-43 3 3-16,-37 7 6 15,-29 3 4-15,-23 4-7 16,-11 4-6-16,-5 0-4 16,1 0-43-16,-6 2-178 15,-9 0-249-15</inkml:trace>
  <inkml:trace contextRef="#ctx0" brushRef="#br0" timeOffset="-33626.1">28442 17042 1322 0,'-4'-24'116'0,"-1"-3"94"15,-4-1-42-15,0 2-34 16,-1 2-44-16,4 3-83 15,-2 4-7-15,4 4 0 16,1 6 0-16,0 4 0 16,0 5 0-16,3 8 0 15,0 10 0-15,0 13 0 16,6 11 0-16,-2 17 0 16,5 4 0-16,7 0 0 15,1 0 0-15,5-10 0 16,4-12 0-16,0-7 0 15,0-11 0-15,1-8 0 0,-3-11 0 16,-2-6 0-16,-2-6 0 16,0-10 0-16,1-5 0 15,-4-5 0-15,-1-4 0 16,-2-3 0-16,-3-2 0 16,-3 1 0-16,-2 2 0 15,-2 8 0-15,-1 7 0 16,-3 7 0-16,0 7 0 15,0 4 0-15,-1 8 0 16,1 2 0-16,0 8 0 16,0 2 0-16,3 3 0 15,0-1 0-15,4-2 0 0,2-3 0 16,0-4 0-16,3-4 0 16,0-3 0-16,-1-3 0 15,3-4 0-15,-2-3 0 16,2-1 0-16,-2-6 0 15,1-4 0-15,-4 0 0 16,0-1 0-16,0-2 0 16,-2 2 0-16,-2 4 0 15,-2 3 0-15,-2 2 0 16,-1 3 0-16,0 3 0 16,0 5-16-16,2 2 16 15,1 5 0-15,0 2 0 16,3 2 0-16,3 4 0 0,0-7 0 15,1-2-2-15,2 0 1 16,-1-4-2-16,2-4-17 16,2-2-112-16,0-2-67 15,3-4-78-15,-2 0-96 16</inkml:trace>
  <inkml:trace contextRef="#ctx0" brushRef="#br0" timeOffset="-33461.17">28948 16984 1021 0,'-15'-16'196'0,"4"0"40"16,2 5-103-16,2 3-79 0,3 2-54 16,2 5-13-16,4 4-24 15,3 3-96-15,4 5-212 16</inkml:trace>
  <inkml:trace contextRef="#ctx0" brushRef="#br0" timeOffset="-32909.36">29304 17117 769 0,'2'-19'380'0,"-4"4"-173"16,-3-1-39-16,-2 1-69 16,0 7-68-16,-4 6-22 15,-3 4-2-15,0 4-5 16,-2 8 4-16,-1 8-5 16,2 4 0-16,3 2-1 15,2-2 0-15,6-2-1 16,2-6-1-16,5-7 2 15,6-5 4-15,3-3-2 16,6-9 1-16,0-2 1 16,1-5 1-16,-1-5 1 15,-2-2 2-15,-5-1-3 0,-3 1 11 16,-3-3 4-16,-3 5 4 16,-1 3 13-16,-1 3 12 15,-1 4-9-15,-1 5-40 16,2 0-6-16,0 6-27 15,3 3 20-15,2 7 13 16,1 4 1-16,36 64-1 16,-35-64 0-16,0 1 3 15,-4 1-3-15,2-1 4 16,-1 20-2-16,-4 0 4 16,-7 1 2-16,-5-3 8 15,-7-5 4-15,-7-2-4 0,-4-3-8 16,-1-5-8-16,-2-2-2 15,-1-6-27-15,3-6-172 16,5-5-165-16</inkml:trace>
  <inkml:trace contextRef="#ctx0" brushRef="#br0" timeOffset="-32492.53">29537 16911 1293 0,'8'-32'198'0,"-4"5"10"0,-1 6-33 15,-3 6-121 1,0 8-54-16,0 9-22 0,3 10 22 16,1 9 5-16,5 10 7 15,2 9-1-15,4 3 7 16,-3 5-7-16,1-4 2 15,-1-1-10-15,-3-8 2 16,3-8-2-16,-2-9 2 16,0-10 13-16,3-8 19 15,2-7-37-15,3-5 0 16,2-8 0-16,0-4 0 16,1-3 0-16,-2 0 0 15,-4 3 0-15,-3 6 0 0,-2 7 0 16,-4 4 0-16,0 9 0 15,2 7 0-15,5 5 0 16,1 6 0-16,5 6 0 16,-2 1 0-16,3 3 0 15,1-6-31-15,0-1-267 16,6-4-122-16,5-5-771 16</inkml:trace>
  <inkml:trace contextRef="#ctx0" brushRef="#br0" timeOffset="-30243.74">31881 15381 834 0,'3'-17'219'0,"-3"-6"6"16,-3-2-8-16,0-2-73 15,1 1-32-15,-1 7 10 16,2 4-47-16,1 6-45 0,-2 5-30 15,4 4-8-15,-2 8-3 16,0 4 11-16,3 9 1 16,0 6-1-16,0 12 0 15,3 3 0-15,3 2 0 16,0 1 0-16,4-4-1 16,4-3 1-16,-1-8 0 15,2-9-6-15,-2-6 6 16,-4-10 5-16,0-5 0 15,0-7 1-15,2-3 3 16,0-5-6-16,1-3-1 16,0-3-1-16,-3 3 1 0,-4 1 1 15,-2 3-3 1,-1 7-4-16,-3 3-3 0,3 5-18 16,1 5 24-16,4 7 1 15,5 1 1-15,3 8-1 16,1-1-2-16,-1-1 2 15,-6-3 1-15,-1-5 0 16,-3-7 1-16,-3-4 5 16,2-6 3-16,3-7 3 15,1-6-9-15,6-8 5 16,1-6 5-16,-2-5 21 16,-1-2-35-16,-8-2 0 15,-7 1 0-15,-6 3 0 16,-4 1 0-16,-5 5 0 15,-2 6 0-15,1 3 0 0,3 8 0 16,3 5 0-16,3 3 0 16,4 6 0-16,2 4-23 15,2 7-225-15,4 5-109 16,4 7-339-16</inkml:trace>
  <inkml:trace contextRef="#ctx0" brushRef="#br0" timeOffset="-29997.24">32571 15544 1286 0,'10'0'178'0,"-7"-2"70"15,-2-1-99-15,-1 3-99 16,0 0-41-16,-1 1-8 15,1 3 3-15,1 4-4 16,1 1 8-16,-1 6-6 16,1 0-1-16,-1 1-2 15,-1-4-2-15,2 0-8 16,-1-4-284-16,5-2-165 16</inkml:trace>
  <inkml:trace contextRef="#ctx0" brushRef="#br0" timeOffset="-29827.18">32609 15394 1043 0,'1'-28'215'0,"-1"3"8"16,-1 3-139-16,-2 3-76 16,1 9-8-16,2 6-138 15,3 8-131-15,2 8-501 16</inkml:trace>
  <inkml:trace contextRef="#ctx0" brushRef="#br0" timeOffset="-29455.39">32730 15470 939 0,'12'-4'273'0,"-2"2"-141"0,1 2-56 15,-2 2-50-15,1 7 18 16,5 5 14-16,-1 4-15 15,0 7-6-15,-3-1-19 16,-4 1-1-16,-3-1-6 16,-2-3-7-16,-5-4 3 15,-1-5-2-15,2-7 21 16,1-5 108-16,-2-6-101 16,1-8-27-16,2-4-6 0,0-4-3 15,5-6 3-15,3-1-4 16,2 2 1-1,2 5 2-15,-1 6-5 0,-2 6 5 16,2 6-4-16,1 4 0 16,-2 6 2-16,4 2 5 15,1 7-2-15,-2-1 2 16,2 5-2-16,-3-1 0 16,1-1-2-16,-1-1-3 15,0 0-156-15,3-4-193 16,4-4-638-16</inkml:trace>
  <inkml:trace contextRef="#ctx0" brushRef="#br0" timeOffset="-28526.67">33336 15525 785 0,'4'-10'314'0,"-4"0"-55"16,0 2-106-16,-7 0-78 16,-1 3-21-16,-4 2-36 15,-3 3 0-15,-4 3-6 16,-2 2-5-16,-1 7-5 16,2 2 1-16,4 5-1 15,4 3-1-15,3-1-2 0,3-1-2 16,4-6-1-16,6-5 4 15,0-4 8-15,5-8 8 16,4-3-4-16,5-5 0 16,-1-5-2-16,2-3-1 15,-2-5 8-15,-1-2 14 16,-6-3 5-16,2-4-12 16,-4-3-3-16,-4-2-3 15,-5-7-4-15,-4-1-12 16,-5 0 1-16,-2 3 0 15,0 2-1-15,-1 8 2 16,2 7-2-16,3 8 9 16,5 7-11-16,1 7-2 0,0 9-21 15,2 9 21-15,2 7 2 16,3 11 0-16,3 6-1 16,7 8 3-16,3 2-3 15,2 3 1-15,0 1-1 16,2-3 0-16,-2-6 1 15,-1-6-1-15,1-11 1 16,-1-7 0-16,0-10 10 16,2-6 2-16,1-7-2 15,0-4 3-15,0-5 6 16,-1-4-9-16,-5-3 0 16,-1-1-4-16,-4-3 2 0,-4-1-5 15,-4 1 4-15,0 0-3 16,-6 5 7-16,0 5-7 15,0 6-4-15,2 3-16 16,-2 10-3-16,0 3 16 16,0 5 2-16,1 4-5 15,1 3 4-15,2-5 1 16,2-2-11-16,2-6 0 16,1-5 5-16,0-4 7 15,2-7 6-15,0-2 1 16,1-4-7-16,3-4 2 15,-3-1 1-15,1 1-5 16,0 1 3-16,0 2-1 16,-4 6 0-16,-3 3-3 15,-2 7-18-15,-1 8 10 0,0 8 11 16,0 6 2-16,2 8-1 16,-1 3 1-16,1 0 0 15,-2-2-2-15,1-2 0 16,1-3 4-16,-4-2-3 15,-4-2 0-15,-3-2-1 16,-7 1 0-16,-8 0 0 16,-9 1-169-16,-9 5-253 15</inkml:trace>
  <inkml:trace contextRef="#ctx0" brushRef="#br0" timeOffset="-28128.18">31853 16082 485 0,'-58'9'731'0,"14"-4"-709"16,19-2 124-16,11-4-36 16,7-1-56-16,10 1-25 0,6 1 10 15,16-6 50-15,28-2-22 16,38-4-26-16,38-5-15 16,38-2 10-16,27-1-9 15,11 0-21-15,0 3-3 16,3 2-3-16,-10-1-4 15,-16 4 3-15,-22-2 0 16,-29 1 1-16,-38 3-1 16,-37 3-6-16,-27 5-101 15,-23 6-178-15,-23 9-584 16</inkml:trace>
  <inkml:trace contextRef="#ctx0" brushRef="#br0" timeOffset="-27640.86">32201 16822 758 0,'-4'-16'521'0,"3"0"-316"16,-4-2-7-16,-1 1-23 16,0 5-55-16,3 3-59 15,0 5-52-15,3 4-9 16,-1 6 0-16,-2 9 0 0,-3 12 0 16,1 14 0-1,-2 12 0-15,-2 10 0 0,2 4 0 16,2 4 0-16,7-9 0 15,5-6 0-15,5-12 0 16,3-12 0-16,6-14 0 16,1-6-83-16,3-8-226 15,4-4-254-15</inkml:trace>
  <inkml:trace contextRef="#ctx0" brushRef="#br0" timeOffset="-27469.17">31906 17088 1107 0,'-4'-5'52'0,"11"-3"9"0,16 2-6 16,14 0-31-16,13 3-24 16,15 3 0-16,5 3-64 15,2 4-242-15</inkml:trace>
  <inkml:trace contextRef="#ctx0" brushRef="#br0" timeOffset="-27151.84">32364 17077 811 0,'-1'-14'508'16,"4"-3"-379"-16,1 3 54 0,-1 2-110 15,0 9-64 1,7 4-9-16,1 8 1 0,4 11 2 15,6 8 4-15,3 9-1 16,-2 3 9-16,-5-4-7 16,-4 0 7-16,-4-6 7 15,-5-12-1-15,-2-5 85 16,-1-8 24-16,1-8-130 16,1-11 0-16,0-5 0 15,3-11 0-15,0-8 0 16,1-5 0-16,4 2 0 15,4 1 0-15,0 8 0 16,4 11-196-16,3 13-60 16,-1 9-176-16</inkml:trace>
  <inkml:trace contextRef="#ctx0" brushRef="#br0" timeOffset="-26129.13">32782 17070 1138 0,'0'-18'204'16,"-1"2"29"-16,-2 2-44 15,1 0-31-15,-1 7-103 16,3 3-55-16,-1 5-11 16,-1 9 4-16,1 5 7 15,1 8 2-15,3 5-1 0,0 3 2 16,3-1-3-16,4-6 0 15,0-4 5-15,4-8 0 16,1-8 15-16,5-8-11 16,2-6 1-16,0-5 4 15,0-6-3-15,-4-2-8 16,-4-2 2-16,-4 0-5 16,-4 2 0-16,0 1 0 15,-5 6 0-15,1 2 0 16,-2 4 0-16,0 6 0 15,-2 2 0-15,2 1 0 16,0 2 0-16,-1-1 0 16,1 0 0-16,0 2 0 0,0-2 0 15,1 0 0 1,-1 0 0-16,2 0 0 0,-2 0 0 16,0-2 0-16,0 2 0 15,-2 0 0-15,2 0 0 16,-1 0 0-16,1 0 0 15,0-1 0-15,0 1 0 16,0-2 0-16,0 2 0 16,0-1 0-16,0 2 0 15,0-1 0-15,0 0 0 16,-3 2 0-16,3-1 0 16,-1-1 0-16,1 2 0 0,0-2 0 15,0 0 0 1,0 0 0-16,0 0 0 0,1 0 0 15,-1 0 0-15,0-2 0 16,0 2 0-16,-1 2 0 16,1-2 0-16,-2 0 0 15,2 0 0-15,-1 0 0 16,1 0 0-16,0 0 0 16,0 0 0-16,0 1 0 15,0-1 0-15,0 3 0 16,0-2 0-16,0 5 0 15,-2 2 0-15,2 5 0 16,0 4 0-16,2 3 0 0,1 5 0 16,4 0 0-1,2 1 0-15,3-2 0 0,6-6 0 16,4-5 0-16,8-6 0 16,4-6 0-16,5-7 0 15,2-9 0-15,0-3 0 16,-2-9 0-16,-2-1 0 15,-4-3 0-15,-3 2 0 16,-6-2 0-16,-8 2 0 16,-5-1 0-16,-7 1 0 15,-5 3 0-15,-7 4 0 16,-4 7 0-16,-1 5 0 16,-5 8 0-16,-2 4 0 15,-2 8 0-15,-2 10 0 16,6 9 0-16,2 5 0 0,8 9 0 15,10 2 0-15,8 1 0 16,11-6 0-16,9-7 0 16,14-6 0-16,15-9-78 15,13-7-296-15,7-4-380 16</inkml:trace>
  <inkml:trace contextRef="#ctx0" brushRef="#br0" timeOffset="-20564.72">18883 17549 462 0,'3'-7'221'0,"-1"1"-22"16,-2-1 24-16,-3-3-47 16,-2-4-35-16,-1-1-11 15,0-3-29-15,-3 1-4 16,3-1 11-16,0 1-7 16,0 1-33-16,2 5-48 0,-2 3-20 15,5 2 0-15,-1 4 0 16,1 4 0-16,1 2 0 15,1 3 0-15,-1 9 0 16,3 8 0-16,4 9 0 16,1 9 0-16,4 6 0 15,3 7 0-15,3 4 0 16,1 4 0-16,0 2 0 16,-1 5 0-16,-1 1 0 15,-4-2 0-15,-1 2 0 16,-3-2 0-16,-2-4 0 15,0-3 0-15,0-5 0 16,-3-8 0-16,-1-11 0 0,-1-7 0 16,-1-15 0-1,1-6 0-15,-1-5 0 0,-1 0 0 16,2 0 0-16,-2 1 0 16,1 1 0-16,-1 1 0 15,0 0 0-15,2 2 0 16,-2-1 0-16,0-3 0 15,1-2 0-15,-1-3 0 16,2 1 0-16,-2-2 0 16,0 0 0-16,1 1 0 15,-1-1 0-15,0-1 0 16,0 1 0-16,2 0 0 0,-2-2 0 16,3 2 0-1,2 2 0-15,3-2 0 0,4 1 0 16,6 1 0-16,2-2 0 15,5-2 0-15,3-1 0 16,7 0 0-16,7-4 0 16,10 0 0-16,10-2 0 15,13-4 0-15,9-1 0 16,10-3 0-16,8 0 0 16,4 1 0-16,3 2 0 15,-3 1 0-15,-3 7 0 16,-9 3 0-16,-8-3 0 15,0 1 0-15,12-5 0 16,14-5 0-16,21-4 0 16,24-8 0-16,18-1 0 0,7-2 0 15,0 0 0 1,-4 8 0-16,-9 2 0 0,-13 3 0 16,-8 7 0-16,-7 0 0 15,-8 5 0-15,-4-2 0 16,-2 2 0-16,-5 3 0 15,-3-3 0-15,-4 1 0 16,-5 0 0-16,-5 1 0 16,-7-1 0-16,-4 1 0 15,0-1 0-15,-1 1 0 16,1-1 0-16,1-1 0 16,5 0 0-16,-1 0 0 0,1 0 0 15,-5-1 0 1,-1 2 0-16,-4 1 0 0,-8 0 0 15,-8 3 0-15,-5-4 0 16,-4 4 0-16,-8-1 0 16,0-1 0-16,0-1 0 15,-1 3 0-15,-1-4 0 16,1 2 0-16,-5-1 0 16,-2-3 0-16,-3 2 0 15,-1 1 0-15,-5-1 0 16,0 1 0-16,2 2 0 15,0-2 0-15,0 0 0 16,4-1 0-16,0-2 0 16,0 0 0-16,-4 2 0 15,0-2 0-15,-6 2 0 0,-7 1 0 16,-3 0 0-16,-4 3 0 16,-1 2 0-16,-2-2 0 15,1 4 0-15,1-4 0 16,-2 1 0-16,-1 1 0 15,0-2 0-15,-3 0 0 16,0 0 0-16,-3 0 0 16,1 0 0-16,-1 0 0 15,0 0 0-15,4 0 0 16,1 1 0-16,1-1 0 16,3 2 0-16,-2-1 0 15,2 2 0-15,1-3 0 0,-2 1 0 16,2 2 0-16,-3-3 0 15,1 0 0-15,-1 0 0 16,1 0 0-16,-4 0 0 16,2 0 0-16,-3 0 0 15,-2 2 0-15,-2-1 0 16,-2 2 0-16,-3-3 0 16,1 0 0-16,-2 0 0 15,-2 1 0-15,0-2 0 16,0 1 0-16,1 0 0 15,-1-3 0-15,3 2 0 16,-2-1 0-16,1 2 0 16,0 0 0-16,-2 0 0 0,1 0 0 15,2 0 0 1,0 0 0-16,1 0 0 0,-1 0 0 16,2 0 0-16,2 0 0 15,-1 0 0-15,2 0 0 16,-1 0 0-16,2 2 0 15,-1-4 0-15,0 2 0 16,-2 0 0-16,2 0 0 16,1 0 0-16,-2 0 0 15,1 0 0-15,2 2 0 16,-1-1 0-16,3 2 0 16,-2-3 0-16,4 1 0 0,-2 1 0 15,1-2 0-15,1-2 0 16,-1 2 0-16,-1-1 0 15,1-3 0-15,-1 2 0 16,4-2 0-16,0 1 0 16,6-1 0-16,3 1 0 15,8 0 0-15,9 0 0 16,11 2 0-16,8-1 0 16,8-3 0-16,7 1 0 15,5 0 0-15,4-2 0 16,3 1 0-16,4 2 0 15,4 0 0-15,2 0 0 16,-1 2 0-16,-1 1 0 16,-2 1 0-16,1 2 0 15,-3 1 0-15,-2-2 0 0,-4 2 0 16,-3-2 0-16,-3 1 0 16,-1 1 0-16,-3-2 0 15,5-1 0-15,4-1 0 16,1 0 0-16,5-3 0 15,0-1 0-15,3 0 0 16,2-1 0-16,4 0 0 16,-3 0 0-16,1 0 0 15,4 0 0-15,2-1 0 16,-1 2 0-16,6-1 0 0,1 1 0 16,1 0 0-1,2 1 0-15,3 0 0 16,2 0 0-16,2 0 0 15,0 2 0-15,6-3 0 0,-2 0 0 16,-2-1 0-16,2 1 0 16,-3-1 0-16,-6 1 0 15,-4-2 0-15,-4 2 0 16,-8-4 0-16,-8 6 0 16,-6-4 0-16,-6 2 0 15,-4-2 0-15,1-1 0 16,-3 0 0-16,3 0 0 15,-3-2-9-15,-4 2 4 16,-4 0-3-16,-11 3 6 16,-8 0-2-16,-8 3 0 0,-7-3-8 15,-3 2 0 1,-1-2-6-16,6 0 9 0,4-2-13 16,4 0 4-16,8 1 2 15,0-3 2-15,-3 1 8 16,-3 0-2-16,66-11 6 15,-94 14 2-15,1 2-7 16,1-3-5-16,4 1-12 16,16-7 10-16,6 2 5 15,-1-5 8-15,-2 2 1 16,-2 1 0-16,-5 2 1 16,-7 1 0-16,-5 1 1 0,-9 1-1 15,-2 2 11 1,-5 2-7-16,-3-1 10 0,-1 0 1 15,2 0-5-15,-3-1 0 16,3-1-3-16,0 0-7 16,0 2 13-16,-2-1-14 15,0 1 5-15,-2 3 6 16,0 0 10-16,-2-4 13 16,0-2-15-16,0 0 0 15,0-3 3-15,0-6-15 16,0-3-7-16,0-3 0 15,0-3 0-15,0-4 0 16,-2-3 0-16,-4-2 0 16,0-2 0-16,-1-3 0 15,-2-2 0-15,-1-2 0 0,-1-3 0 16,5-2 0-16,0-1 0 16,-1 0 0-16,2 5 0 15,4 0 0-15,-1 4 0 16,4 3 0-16,-1 5 0 15,2 2 0-15,0 2 0 16,0 3 0-16,1 0 0 16,2 0 0-16,-1 0 0 15,1-2 0-15,0 1 0 16,1 2 0-16,-2-2 0 0,1 4 0 16,-2 6 0-1,1-2 0-15,-1 5 0 0,-4 2 0 16,3-1 0-1,-2 1 0-15,-1 2 0 0,0-1 0 16,2 0 0-16,0 3 0 16,-2 0 0-16,0 0 0 15,0 4 0-15,0-1 0 16,0 3 0-16,0 0 0 16,0 3 0-16,-2-3 0 15,2 0 0-15,-2 1 0 16,2-1 0-16,0 0 0 15,-1-1 0-15,1 1 0 16,1 0 0-16,-2-3 0 16,1 3 0-16,0 0 0 0,-4-1 0 15,-1-2 0-15,-1 1 0 16,-3-1 0-16,-2 1 0 16,-3 1 0-16,-2-3 0 15,-1 2 0-15,-2 2 0 16,-1 2 0-16,-1 0 0 15,-4 1 0-15,0 1 0 16,-6-1 0-16,-4 0 0 16,-8-2 0-16,-5-1 0 15,-7 3 0-15,-12-2 0 16,-6 2 0-16,-6 1 0 16,-5 2 0-16,-4 0 0 0,-2 5 0 15,-5-3 0-15,-5 0 0 16,-3 1 0-16,2-3 0 15,0-1 0-15,6-2 0 16,10-1 0-16,3-2 0 16,9 0 0-16,0 0 0 15,6-3 0-15,3 3 0 16,5 1 0-16,4 1 0 16,7-1 0-16,1 2 0 15,-1 0 0-15,-6 1 0 16,-2-1 0-16,-10 0 0 15,-4 1 0-15,-9-1 0 16,-5 0 0-16,-4-3 0 0,1 1 0 16,1-2 0-1,0-1 0-15,-1-1 0 0,3 1 0 16,-1 0 0-16,0-1 0 16,1 3 0-16,-2 0 0 15,0 3 0-15,-5 1 0 16,-2 3 0-16,1-1 0 15,5 2 0-15,5-1 0 16,8-1 0-16,5-2 0 16,6 0 0-16,3-2 0 15,2 1 0-15,-1-3 0 16,-2 1 0-16,-1 0 0 0,1 1 0 16,0 0 0-1,0 2 0-15,-2-2 0 0,-3 1 0 16,-2 2 0-1,-5-3 0-15,0 2 0 0,-6-3 0 16,-4 0 0-16,-3 0 0 16,-5 1 0-16,-6-1 0 15,-7 2 0-15,-4 2 0 16,-2 2 0-16,-6-2 0 16,-3 3 0-16,-1 3 0 15,-10-2 0-15,-3 2 0 16,-4 1 0-16,-5-1 0 15,2 2 0-15,0-3 0 16,5 0 0-16,1-2 0 16,7-1 0-16,7-2 0 0,-1 0 0 15,7-1 0 1,2-1 0-16,-1 0 0 0,-1 1 0 16,3 0 0-16,-6 0 0 15,0-1 0-15,1 2 0 16,0-2 0-16,0-2 0 15,1 2 0-15,3-1 0 16,2 0 0-16,4 0 0 16,-2 0 0-16,5 3 0 15,2-1 0-15,-5 3 0 16,1 0 0-16,4 1 0 16,1-1 0-16,2 0 0 0,-1-1 0 15,5-2 0-15,2 0 0 16,4-1 0-16,1 1 0 15,2-1 0-15,0 2 0 16,-2-1 0-16,1 3 0 16,-4 1 0-16,3 1 0 15,-1 0 0-15,-2 2 0 16,-1-2 0-16,1-1 0 16,1 1 0-16,-1 0 0 15,2-2 0-15,2 0 0 16,-1 0 0-16,-1 0 0 15,1 1 0-15,3-1 0 16,0 2 0-16,2-2 0 16,7 0 0-16,2-3 0 15,0 0 0-15,5-1 0 0,0 0 0 16,3-1 0-16,-3 0 0 16,2 3 0-16,-1 0 0 15,-1 1 0-15,3 3 0 16,-1-2 0-16,-5 2 0 15,2 1 0-15,-1 0 0 16,2 1 0-16,4 1 0 16,3-1 0-16,1-1 0 15,2-2 0-15,0 0 0 16,0 0 0-16,0-1 0 0,1 0 0 16,2 4 0-1,-4-4 0-15,3 3 0 0,-2-1 0 16,0 0 0-1,-1 0 0-15,1 0 0 0,2-3 0 16,2 1 0-16,-4-1 0 16,1 1 0-16,0-1 0 15,2-1 0-15,4 2 0 16,1 1 0-16,1-1 0 16,2 0 0-16,3-1 0 15,0 1 0-15,2-2 0 16,4-1 0-16,3 1 0 15,4-3 0-15,1 3 0 16,2-3 0-16,1 1 0 16,-3 4 0-16,3-4 0 0,0 4 0 15,2-4 0-15,4 4 0 16,6-6 0-16,0 4 0 16,6-4 0-16,2 2 0 15,2-3 0-15,-2 0 0 16,3 0 0-16,-3 0 0 15,3 0 0-15,1 0 0 16,0 0 0-16,0 0 0 16,1 0 0-16,-2 0 0 15,3 0 0-15,1 0 0 16,0 0 0-16,0 0 0 16,1 0 0-16,2-3 0 0,-2 3 0 15,2 0 0-15,6 3-168 16,11-2-487-16</inkml:trace>
  <inkml:trace contextRef="#ctx0" brushRef="#br0" timeOffset="-14505.04">16279 18030 554 0,'-14'2'73'0,"-1"0"42"16,-2 1-34-16,2-2-21 16,-1 2 52-16,2-2-5 15,0 0-12-15,0 1 38 0,-1-2-33 16,0 0 22-1,-1-2-40-15,2 2-6 0,1-1 6 16,3 0-13-16,1-2-8 16,0 3-12-16,1-1-12 15,4 1-3-15,-1-2-29 16,2 4-5-16,2-2 0 16,-1 0 0-16,2 0 0 15,0 0 0-15,2 0 0 16,-1-2 0-16,4 2 0 15,9-1 0-15,17-6 0 16,24-3 0-16,27-3 0 16,26-6 0-16,15-5 0 15,10 5 0-15,-5 3 0 16,-9 1 0-16,-17 5 0 16,-19 3 0-16,-24 4 0 0,-22 2 0 15,-20 1 0-15,-9 1 0 16,-9-1 0-16,-3 1 0 15,1-1 0-15,0 0 0 16,0 2 0-16,-2-2 0 16,1 1 0-16,-1 1 0 15,2-1-297-15,1 0-88 16,5 3-379-16</inkml:trace>
  <inkml:trace contextRef="#ctx0" brushRef="#br0" timeOffset="-13800.01">17585 17664 1061 0,'0'-6'288'0,"-3"-4"-68"16,-5-2-55-16,-3-4 18 15,-1 1-77-15,-1-2-82 16,-1-1-24-16,0 3 0 16,1 2 0-16,2 4 0 15,4 5 0-15,1-1 0 16,3 4 0-16,3 1 0 0,0 1 0 16,3 5 0-16,6 4 0 15,8 5 0-15,8 8 0 16,12 3 0-16,9 6 0 15,8 6 0-15,3 1 0 16,0 6 0-16,-2-2 0 16,-5-6 0-16,-3-2 0 15,-7-9 0-15,0-6 0 16,-9-4 0-16,-4-6 0 16,-9-7 0-16,-4 0 0 15,-10-2 0-15,-2-1 0 16,-2-1 0-16,-2 1 0 0,1 0 0 15,-1 0 0-15,1 4 0 16,-5 0 0-16,-6 11 0 16,-13 8 0-16,-13 12 0 15,-18 13 0-15,-16 12 0 16,-9 10 0-16,-5 6 0 16,2-1 0-16,10-5 0 15,14-10 0-15,17-21 0 16,16-13 0-16,13-10 0 15,9-12 0-15,5-4 0 16,1-3 0-16,2 0 0 16,-2 2 0-16,1-1 0 15,-1 2 0-15,1 0 0 16,-1 0 0-16,-1-1 0 16,2 1 0-16,-1 0 0 15,1 0 0-15,1-5 0 0,3 0 0 16,4-5 0-16,5-4-365 15,4-6-345-15</inkml:trace>
  <inkml:trace contextRef="#ctx0" brushRef="#br0" timeOffset="101741.2">10885 863 1194 0,'0'-3'210'15,"-3"-2"22"-15,3-4-64 16,-5 3-44-16,2 0-26 16,0 0-77-16,2 2-21 15,-1 4 0-15,2 0 0 16,-1 0 0-16,1 0 0 16,0 0 0-16,0 0 0 15,0 0 0-15,-2 0 0 0,2 0 0 16,2 0 0-16,-2 0 0 15,1 0 0-15,1 3 0 16,1-2 0-16,-2 0 0 16,4 5 0-16,1 3 0 15,6 2 0-15,1 6 0 16,8 2 0-16,3 4 0 16,1 2 0-16,-1-2 0 15,2 3 0-15,-6-2 0 16,-3-3 0-16,-2-5 0 0,-6-1 0 15,-5-7 0 1,-1-6 0-16,-3 0 0 16,2-2 0-16,-2-2-179 15,1 0-191-15,5-2-223 0</inkml:trace>
  <inkml:trace contextRef="#ctx0" brushRef="#br0" timeOffset="102291.52">11286 851 387 0,'10'-20'653'16,"-2"3"-395"-16,-2 0 5 15,-3 4-58-15,-1 6-69 16,-4 3-57-16,2 2-59 16,0 5-20-16,-1 1-26 0,-4 5 25 15,-1 5 1-15,-2 9 14 16,-8 8-10-16,-2 8 1 15,-6 2-1-15,-1 0-4 16,-2-2 5-16,5-8-2 16,2-6-3-16,6-7 12 15,3-6-3-15,5-8 8 16,1-3-17-16,4-2 0 16,1-3 0-16,-3-1 0 15,3 1 0-15,0-3 0 16,-1 2 0-16,1-1 0 15,-2 1 0-15,2 2 0 0,0 2 0 16,0 1 0-16,0-1 0 16,0 2 0-16,2 0 0 15,-2 2 0-15,0 0 0 16,0 6 0-16,1 5 0 16,-1 6 0-16,3 5 0 15,0 7 0-15,-2 5 0 16,1 0 0-16,-1 0 0 15,1-3 0-15,1-4 0 16,0-3 0-16,-1-5 0 16,-1-4 0-16,1-6 0 15,-2-3 0-15,0-5 0 16,-2-4 0-16,2-1 0 16,0-1 0-16,-1 0 0 15,1-1 0-15,1-3-151 0,2-7-576 16</inkml:trace>
  <inkml:trace contextRef="#ctx0" brushRef="#br0" timeOffset="103325.13">11816 990 1058 0,'-12'5'309'0,"7"-4"-172"0,1 0-19 16,2-1-36-16,1 0-22 15,1 0-13-15,1 0-10 16,1-1-26-16,-1 1-9 16,1-1-2-16,4-2-8 15,4 3 8-15,4-3 2 16,6-1-2-16,68-5-24 15,-77 9-155-15,-2 4-99 16,-3 4-287-16</inkml:trace>
  <inkml:trace contextRef="#ctx0" brushRef="#br0" timeOffset="103527.3">11875 1202 1010 0,'3'0'308'0,"-1"-1"-89"16,-1-1-103-16,1 0-71 15,1 1-38-15,6 0-6 16,10 0 0-16,8-2-1 16,9 0-90-16,7-1-169 15,3 0-420-15</inkml:trace>
  <inkml:trace contextRef="#ctx0" brushRef="#br0" timeOffset="104006.33">12627 891 1310 0,'14'-2'72'0,"-5"0"35"15,-6 2-73-15,-3 0-33 16,-2 4-1-16,-2 4 25 16,-2 3 22-16,-3 5-3 15,-5 2 1-15,-8 1 3 16,-3-2 4-16,-5-2 3 16,-1-7-9-16,-2-2-29 15,3-5 18-15,2-3-14 0,4-6-6 16,6-2 6-16,3-6-5 15,7-1-7-15,5-7-9 16,3-2-3-16,5-2 1 16,7 2-12-16,3 4 1 15,7 4 2-15,5 6-6 16,4 9 9-16,5 8 8 16,1 6 0-16,2 10 8 15,0 9-1-15,-5 8 7 16,-6 8 9-16,-8 11 10 0,-11 6-23 15,-13 3-10 1,-13 0 0-16,-5-7 0 16,-7-9 0-16,1-8 0 15,3-11 0-15,1-9-33 0,1-5-268 16,4-9-454-16</inkml:trace>
  <inkml:trace contextRef="#ctx0" brushRef="#br0" timeOffset="104944.65">13821 996 1228 0,'0'-11'284'0,"0"-2"-45"0,-2 0-39 15,-1 3-104-15,3 2-96 16,-1 2 0-16,1 2 0 16,0 3 0-16,0 2 0 15,0 1 0-15,0 2 0 16,1 7 0-16,2 10 0 15,3 12 0-15,0 11 0 16,2 12 0-16,1 0 0 16,-3-5 0-16,-3-7 0 15,1-10 0-15,-2-12 0 16,-1-8 0-16,-1-7 0 16,2-7 0-16,-4-7 0 15,2-3 0-15,-1-5 0 0,-1-7 0 16,-4-7 0-16,0-5 0 15,-1-2 0-15,1-1 0 16,0 0 0-16,1 2 0 16,4 1 0-16,1 5 0 15,1 4 0-15,1 3 0 16,1 6 0-16,0 5 0 16,0 3 0-16,0 1 0 15,-3 4 0-15,3 3 0 16,-3 0 0-16,3 3 0 0,3 5 0 15,9 7 0 1,10 4 0-16,8 9 0 0,6 5 0 16,2 2 0-16,-3-1 0 15,-4-5 0-15,-4-4 0 16,-6-4 0-16,-8-10 0 16,-4-1 0-16,-6-6 0 15,-1-3 0-15,-4-2 0 16,1-5 0-16,1-5 0 15,0-6 0-15,0-7 0 16,1-5 0-16,-1-7 0 16,-3-1 0-16,0 1 0 15,-3 2 0-15,-1 4 0 16,1 3 0-16,0 6 0 16,0 4 0-16,1 5 0 0,-1 3 0 15,3 4 0-15,2 2 0 16,-2 3 0-16,0 1-42 15,4 4-331-15,8 4-9 16</inkml:trace>
  <inkml:trace contextRef="#ctx0" brushRef="#br0" timeOffset="105545.08">14589 983 1153 0,'-1'3'274'0,"1"-3"-118"0,0-1 36 16,-2-4-83-16,2 3-57 15,2-2-38-15,1 0-14 16,4 0-19-16,7-3 8 16,7 0-33-16,5 1-111 15,3 1-43-15,-3 4-112 16,-6 5-201-16</inkml:trace>
  <inkml:trace contextRef="#ctx0" brushRef="#br0" timeOffset="105706.67">14612 1115 1183 0,'-5'8'101'0,"2"-4"90"0,3-4-31 15,0 0-64-15,2 0-43 16,1-1-45-16,5-1-8 15,8-2-1-15,6 1-164 16,9-2-354-16</inkml:trace>
  <inkml:trace contextRef="#ctx0" brushRef="#br0" timeOffset="106955.7">15017 770 1085 0,'-1'-1'150'0,"-2"-1"59"16,3 1-47-16,0 0-67 16,3-1-51-16,0 1-32 15,3-2-12-15,9-1-1 16,10-4 1-16,10 0 2 16,9-2 0-16,4-1-2 0,4 1 0 15,-3 0 0-15,-7 2 1 16,-9 2-2-16,-8 3-1 15,-10 1-13-15,-10 2-9 16,-2 4 1-16,-11 2 23 16,-2 0-2-16,-9 3-1 15,-7 1-2-15,-8-2 0 16,-3 1 5-16,-4-2 0 16,2-3 3-16,1-1-1 15,5-2 48-15,6-1-11 16,7 0 38-16,6-1-7 15,6 1-4-15,4-1-7 0,1 1-59 16,3-2 0-16,0 2 0 16,0 2 0-16,1-2 0 15,1 2 0-15,-2 4 0 16,1 7 0-16,-1 6 0 16,2 11 0-16,-2 7 0 15,0 4 0-15,0 2 0 16,0-5 0-16,0-6 0 15,1-9 0-15,-1-7 0 16,3-9 0-16,-1-6 0 16,-1-2 0-16,2-4 0 15,4-2 0-15,3-4 0 16,3-2 0-16,8 1 0 16,3 1 0-16,2 1 0 15,4 6 0-15,2 6 0 0,0 4 0 16,1 7 0-16,-1 7 0 15,-6 5 0-15,-4 5 0 16,-11 4 0-16,-8 2 0 16,-14 2 0-16,-9 1 0 15,-10-1 0-15,-4-8 0 16,-2-7 0-16,2-8 0 16,11-9 0-16,6-6 0 15,4-3 0-15,9-8 0 16,0-1 0-16,8-3 0 0,3-4 0 15,10-3 0-15,10 1-142 16,4-1-403 0</inkml:trace>
  <inkml:trace contextRef="#ctx0" brushRef="#br0" timeOffset="118249.43">8651 3499 976 0,'2'-8'287'0,"-2"1"-35"0,-2-2-74 16,1 1-17-16,-2 1-45 15,0 0-42-15,1 0-71 16,1 5-3-16,1-1 0 16,0 2 0-16,0 1 0 15,0 1 0-15,0-1 0 16,0 3 0-16,0 2 0 15,0 3 0-15,1 8 0 16,2 6 0-16,2 10 0 16,1 10 0-16,0 7 0 15,4 3 0-15,2 0 0 16,-1-3 0-16,3-2 0 0,-1-6 0 16,-2-5 0-16,-2-4 0 15,-1-6 0-15,-2-4 0 16,-3-5 0-16,1-4 0 15,-1-7 0-15,-3-3 0 16,0 0 0-16,0-3 0 16,-3 0 0-16,3-3 0 15,0 0-4-15,-4-5-330 16,-1-3-190-16</inkml:trace>
  <inkml:trace contextRef="#ctx0" brushRef="#br0" timeOffset="118649.46">8637 3488 677 0,'-6'-17'285'0,"-2"3"-68"16,-1 1-14-16,0 0-63 15,5 3-52-15,1 2-28 16,6-7-13-16,-2 12-10 16,2 0-17-16,4 0-14 15,1 2-6-15,13-3 12 0,3 1 5 16,9 4 5-16,4 2 2 16,2 4-4-16,-2 4 0 15,-4 3-11-15,-6 5 1 16,-7-1-9-16,-6 3 7 15,-6-1-3-15,-4-2 9 16,-10 1 3-16,-6 0-2 16,-4-1-6-16,-10 2-4 15,-1-3-4-15,-4 1-1 16,1-4-40-16,3-3-143 16,5-4-109-16,8-1-540 15</inkml:trace>
  <inkml:trace contextRef="#ctx0" brushRef="#br0" timeOffset="120023.06">9306 3189 789 0,'8'-13'212'0,"-1"0"5"16,-5 5-19-16,-2 1-60 15,0 4-43-15,-2 2-22 16,-1 1-32-16,-1 2-17 15,4 1-17-15,-5 9 34 0,-2 5 13 16,-5 14-26-16,-3 14-1 16,-6 15-9-16,2 13-9 15,1 13-1 1,10 9-3-16,5 4-3 0,8-3 0 16,7-7 7-16,10-14-5 15,5-16-1-15,3-13 6 16,1-11 8-16,-4-11 0 15,-3-9-17-15,-8-7 0 16,-4-2 0-16,-6-3 0 16,-3-2 0-16,-1-1 0 15,-2 0 0-15,-2 2 0 0,2-1 0 16,-1-1 0-16,-1 2 0 16,2-1-182-16,2 0-221 15</inkml:trace>
  <inkml:trace contextRef="#ctx0" brushRef="#br0" timeOffset="123047.12">9570 3450 1074 0,'2'-4'311'0,"-2"2"-71"0,-3-2-43 16,0 1-50 0,-1 0-69-16,1 3-78 0,1-3 0 15,2 2 0-15,0 1 0 16,0 0 0-16,0 0 0 16,2 1 0-16,-2-1 0 15,1 3 0-15,-1-3 0 16,2 2 0-16,0 3 0 15,3 5 0-15,2 3 0 16,2 1 0-16,5 6 0 16,-1-2 0-16,2 0 0 15,2-3 0-15,-1-1 0 0,-1-2 0 16,0-2 0 0,-5-1 0-16,-1-1-90 0,0 1-205 15,-3-1-90-15,-3 1-423 16</inkml:trace>
  <inkml:trace contextRef="#ctx0" brushRef="#br0" timeOffset="123631.36">9939 3391 1038 0,'9'-14'220'0,"-3"3"36"15,-3 0-90-15,-3 6-100 0,0 3-23 16,-2 4-43-16,-1 0 9 16,0 6-9-16,-1 3 34 15,-2 3-1-15,-4 6-4 16,-4 2-5-16,2 2-12 16,-6 2-8-16,-1-1-1 15,2 0-2-15,-2-2 0 16,2-2-1-16,4-5 1 15,4-5 0-15,3-4 1 16,3-3 1-16,0-4 7 16,3 0 2-16,0 0-2 15,0-1 5-15,0-1 13 0,0 1-2 16,0 0-26-16,0 1 0 16,0-2 0-1,-4 2 0-15,4 0 0 0,0 0 0 16,4 0 0-16,-4 2 0 15,0-2 0-15,0 1 0 16,3 3 0-16,-3 3 0 16,3 5 0-16,-1 8 0 15,2 3 0-15,1 6 0 16,-1 2 0-16,8 69 0 16,-12-83 0-16,0 1 0 15,-2 0 0-15,2-2 0 16,-2 14 0-16,0-8 0 15,1-5 0-15,-1-7 0 0,2-7 0 16,0-4 0 0,0-1 0-16,0-2 0 0,-1-5 0 15,-1-5 0-15,2-3-102 16,3-1-403-16</inkml:trace>
  <inkml:trace contextRef="#ctx0" brushRef="#br0" timeOffset="124043.08">10294 3276 847 0,'10'-20'558'15,"-5"3"-266"-15,-5 1-27 16,-2 2-180-16,1 4-85 16,-2 4 0-16,0 2 0 15,2 4 0-15,1 1 0 16,-2 2 0-16,4 7 0 16,-1 12 0-16,2 15 0 15,0 17 0-15,0 14 0 16,0 12 0-16,0 6 0 15,0 2 0-15,0-4 0 16,0-3 0-16,0-14 0 0,0-13 0 16,-3-12 0-16,4-13 0 15,-2-13 0-15,-2-7 0 16,0-8 0-16,0-1 0 16,0 0 0-16,0-1 0 15,0-3 0-15,1-3-364 16,2-6-798-16</inkml:trace>
  <inkml:trace contextRef="#ctx0" brushRef="#br0" timeOffset="127896.12">10837 3381 140 0,'8'-7'954'0,"-4"0"-749"16,-1-2 5-16,-3 3-76 16,-1 2-16-16,-1 1-28 15,-1 2-56-15,0 1-21 16,-3 1-12-16,-5 5 4 16,-5 4-5-16,-6 6 1 15,1 5-2-15,-3 2-2 16,3 6 0-16,5 1 1 15,1-5-1-15,6-3-6 16,6-3-2-16,6-6-6 0,6-5 16 16,9 0 1-16,7 1 12 15,6-2 5-15,2-2 0 16,0 1 3-16,-3 1 0 16,-9 0-13-16,-3 3 1 15,-8 2 3-15,-4 0 6 16,0 2 3-16,-6 0 16 15,-6 3-29-15,-1 2-7 16,-7-1 0-16,-5 0 0 16,-5 1 0-16,0-4 0 15,0-5 0-15,3-3 0 16,5-4-39-16,3-1-211 0,5-2-178 16,5 0-587-16</inkml:trace>
  <inkml:trace contextRef="#ctx0" brushRef="#br0" timeOffset="128461.29">11064 3682 1160 0,'1'-14'279'0,"-1"1"31"16,0 0-114-16,0 3-94 15,0 4-102-15,-1 4 0 16,1 2 0-16,0 1 0 16,-2 2 0-16,1 0 0 15,-1 5 0-15,1 4 0 16,1 8 0-16,0 5 0 15,1 9 0-15,2 0 0 16,2-2 0-16,4 0 0 16,0-8 0-16,0-6 0 15,1-4 0-15,-1-11 0 0,6-6 0 16,3-9 0-16,1-7 0 16,1-4 0-16,-1-4 0 15,-1-2 0-15,-3 1 0 16,-6 1 0-16,-3 4 0 15,-3 4 0-15,1 4 0 16,-4 4 0-16,0 8 0 16,0 0 0-16,0 3 0 15,0 1 0-15,0 2 0 16,0 1-5-16,2 4 3 16,2 4 2-16,4 6 2 15,2 5 2-15,3 5-4 16,1 3 0-16,1 2-45 15,1-4-86-15,1-3-90 16,2-5-104-16,5-10-466 0</inkml:trace>
  <inkml:trace contextRef="#ctx0" brushRef="#br0" timeOffset="128977.58">11475 3649 1184 0,'2'-8'178'16,"2"-7"95"-16,-2 3-90 0,1 2-86 15,0 2-43 1,-1 6-34-16,2 2-12 0,1 2-8 16,3 6 8-16,1 2 6 15,5 7 0-15,1 2 0 16,0 5-14-16,-2 3 0 15,-2 2 0-15,-4-2 0 16,0 0 0-16,-5-5 0 16,-1-5 0-16,-1-6 0 15,-1-4 0-15,1-6 0 16,0-1 0-16,-3-3 0 16,-1-2 0-16,-2-8 0 15,0-4 0-15,-2-6 0 16,5-7 0-16,3 1 0 15,3-3 0-15,6 3 0 0,4 2 0 16,1 4 0-16,1 4 0 16,1 7 0-16,2 3 0 15,-6 6 0-15,3 4 0 16,-2 5 0-16,-1 4 0 16,2 6 0-16,-2 4 0 15,-2 4 0-15,0 2 0 16,-5 4 0-16,1 0 0 15,-4-5 0-15,-1-2 0 16,-1-8-145-16,2-5-130 16,-1-4-94-16,2-6-578 15</inkml:trace>
  <inkml:trace contextRef="#ctx0" brushRef="#br0" timeOffset="129545.49">11847 3532 1220 0,'12'-16'205'16,"-1"-1"16"-16,-4 2 22 16,-3 0-136-16,1 7-63 15,-1 1-37-15,-1 4-7 16,0 3 0-16,2 2 0 15,4 5 0-15,4 1 0 16,6 6 0-16,1 4 0 0,1 5 0 16,-2 4 0-16,-5 3 0 15,-3 2 0-15,-5 1 0 16,-3-1 0-16,-3-2 0 16,-3-5 0-16,-1-7 0 15,0-7 0-15,1-6 0 16,3-5 0-16,0-4 0 15,-2-3 0-15,1-5 0 16,-1-7 0-16,1-5 0 16,1-8 0-16,0-2 0 0,4-4 0 15,3 4 0 1,1 0 0-16,1 8 0 0,3 2 0 16,1 6 0-16,-1 4 0 15,3 4 0-15,-1 1 0 16,-1 6 0-16,1 5 0 15,2 3 0-15,-1 5 0 16,3 5 0-16,-2 3 0 16,2 4 0-16,-4 4 0 15,-3 2 0-15,-2 0 0 16,-1 0 0-16,-4-6 0 16,4-2 0-16,-2-5-89 15,0-7-138-15,1-4-55 16,6-1-289-16</inkml:trace>
  <inkml:trace contextRef="#ctx0" brushRef="#br0" timeOffset="130061.75">12477 3440 1121 0,'4'-20'271'0,"-1"0"-34"15,-4 2 10-15,-4 2-100 16,1 4-123-16,1 3-24 16,0 7 0-16,1 2 0 15,2 3 0-15,0 8 0 0,2 4 0 16,1 7 0 0,1 3 0-16,4 2 0 0,3 2 0 15,0-5 0-15,1-6 0 16,3-3 0-16,0-7 0 15,3-5 0-15,1-7 0 16,1-5 0-16,0-5 0 16,1-4 0-16,-3-2 0 15,-3-1 0-15,-4 0 0 16,-5 1 0-16,-3 2 0 16,-2 1 0-16,-1 3 0 15,-1 5 0-15,-1 3 0 0,2 5 0 16,0 1 0-1,-1 3 0-15,2 3 0 0,1 6 0 16,1 5 0-16,-2 7 0 16,2 6 0-16,-3 4 0 15,-3 5 0-15,-1 0 0 16,-4 4 0-16,-1 1 0 16,-3-4 0-16,-1 2 0 15,-5-5 0-15,1-7 0 16,-2-4-55-16,-3-4-293 15,-5-4-348-15</inkml:trace>
  <inkml:trace contextRef="#ctx0" brushRef="#br0" timeOffset="131443.24">12723 3041 1340 0,'4'-8'163'0,"-2"3"-34"0,1 0-70 16,4 2-51-16,7 6 24 16,8 5 18-16,14 6 4 15,7 11 0-15,9 12-1 16,2 14-15-16,-3 11-6 15,-3 12-4-15,-10 7-21 16,-9 8-7-16,-10 2 0 16,-13-5 0-16,-9-8 0 15,-6-9 0-15,-7-11 0 16,-1-14 0-16,-4-9 0 16,-2-8 0-16,-1-6 0 15,0-5 0-15,0-5-24 16,3-6-144-16,4-7-149 15,7-8-328-15</inkml:trace>
  <inkml:trace contextRef="#ctx0" brushRef="#br0" timeOffset="131737.45">13510 3337 1372 0,'3'-3'232'0,"-1"0"-30"16,1-1-49-16,0-2-104 15,5 1-39-15,2-2-10 16,8-1-1-16,9 1-3 16,7-1-103-16,2 3-93 15,-2 5-100-15,-7 5-235 16</inkml:trace>
  <inkml:trace contextRef="#ctx0" brushRef="#br0" timeOffset="131892.63">13572 3502 809 0,'0'3'355'0,"3"-2"-79"0,1-1-101 16,1-3-101-16,5 2-50 15,8-2-14-15,7-1-10 16,10-2-187-16,5 1-469 16</inkml:trace>
  <inkml:trace contextRef="#ctx0" brushRef="#br0" timeOffset="133029.17">14574 2744 971 0,'-9'-8'216'16,"2"-3"3"-16,-2-2-27 15,2-1-65-15,1-1 6 0,1 0-46 16,0 1-21-16,4 3-32 16,1-1-32-16,3 6-2 15,0-3 0-15,8 3-9 16,3 1-2-16,6 3 3 15,7 4 7-15,4 6-3 16,2 6 4-16,-3 7-1 16,-3 8 4-16,-10 7 1 15,-9 8 2-15,-14 9 3 16,-16 6-5-16,-10-2 0 16,-5-2 0-16,-3-9-4 15,9-14 0-15,11-13 0 16,8-7 0-16,9-9 0 15,6-3 0-15,12-4 0 16,10-1 0-16,16-2 0 0,14-1 0 16,7-4 0-16,1 1 0 15,-9 2 0-15,-17 0 0 16,-15 5 0-16,-13 3-46 16,-7 1-170-16,-8 4-79 15,-6 4-300-15</inkml:trace>
  <inkml:trace contextRef="#ctx0" brushRef="#br0" timeOffset="133393.38">14297 3464 399 0,'-12'9'763'0,"0"-5"-562"16,5-3 29-16,4-2-93 16,3-1-27-16,6-2-97 15,14-3-10-15,24-6-6 16,26-4 2-16,21-5 0 15,16-2 0-15,6 0 2 0,-5 0-1 16,-11 3 1-16,-6 2 0 16,-15 4-2-16,-15 4-1 15,-19 3-1-15,-17 6-45 16,-14 4-96-16,-9 4 31 16,-12 6-208-16</inkml:trace>
  <inkml:trace contextRef="#ctx0" brushRef="#br0" timeOffset="133908.86">15001 3732 1108 0,'18'3'427'15,"-18"-1"-421"-15,-2-1 12 16,2 2 9-16,-5 1-12 16,-1 6 22-16,-8 5 11 15,-7 3-2-15,-6 2 6 16,-2 2-7-16,-6-3-6 0,-1-4-1 15,2-3 21 1,3-4 5-16,4-7-46 0,6-6-18 16,6-5 0-16,9-5 0 15,3-5 0-15,7-7 0 16,9-2 0-16,9-4 0 16,5 3 0-16,7-1 0 15,2 8 0-15,1 6 0 16,1 11 0-16,0 10 0 15,1 14 0-15,-2 11 0 16,-1 12 0-16,-7 8 0 16,-10 8 0-16,-12 2 0 15,-10 3 0-15,-9-3 0 16,-8-4 0-16,-6-9 0 0,-1-8 0 16,-1-12-37-16,3-9-304 15,1-5-318-15</inkml:trace>
  <inkml:trace contextRef="#ctx0" brushRef="#br0" timeOffset="138608.17">8768 5075 807 0,'1'-7'236'0,"1"-1"-11"16,-4 0-11-16,-1-1-38 15,0 1-18-15,-1 1-15 16,4 1-55-16,-3 2-88 0,3-1 0 16,-2 4 0-16,2-1 0 15,0 2 0-15,0 0 0 16,0 3 0-16,-1 9 0 15,1 9 0-15,-2 14 0 16,2 15 0-16,2 10 0 16,1 9 0-16,4-1 0 15,4-1 0-15,-1-8 0 16,0-8 0-16,1-6 0 16,-2-10 0-16,-3-7 0 15,0-9 0-15,-3-7 0 16,-3-6 0-16,0-3 0 0,0-6 0 15,-2 2 0-15,1-5 0 16,-5-5-21-16,3-1-254 16,-1-9-38-16,-1-4-59 15</inkml:trace>
  <inkml:trace contextRef="#ctx0" brushRef="#br0" timeOffset="138939.14">8699 5148 864 0,'3'-26'207'16,"-3"2"-87"-16,1 3 53 15,-2 3-71-15,1 2-17 16,0 3-42-16,3 3-17 16,0 4-22-16,3 2-3 0,12 3-1 15,4 2 7-15,10 3 2 16,6 5 9-16,3 4 6 15,-1 3 11-15,-4 3-5 16,-5 4 3-16,-7 5 7 16,-8 2 20-16,-8 2-1 15,-10 2-25-15,-5 0-3 16,-11-2-12-16,-7-2-10 16,-7-2-5-16,-2-5-1 15,-2-3-3-15,3-9-1 0,8-5-35 16,6-6-115-1,10-5-106-15,10-5-465 0</inkml:trace>
  <inkml:trace contextRef="#ctx0" brushRef="#br0" timeOffset="139323.78">9305 4963 1406 0,'9'-27'165'16,"-2"1"51"-16,-7 1-3 15,-3 7-166-15,3 5-47 16,-4 7 0-16,4 5 0 0,-3 4 0 16,3 8 0-16,-5 10 0 15,-2 17 0-15,-2 13 0 16,-4 23 0-16,-1 12 0 15,1 7 0-15,4 1 0 16,4-2 0-16,5-9 0 16,6-9 0-16,5-12 0 15,2-12 0-15,4-12 0 16,3-10 0-16,3-10 0 16,2-9 0-16,3-4 0 15,-2-4 0-15,1-2 0 16,-8-4 0-16,-4 1 0 0,-3-1 0 15,-6-1-283-15,-3-1-327 16</inkml:trace>
  <inkml:trace contextRef="#ctx0" brushRef="#br0" timeOffset="140138.33">9627 5057 853 0,'-2'-7'222'0,"0"-3"-3"15,-3 0-20-15,-1-2-27 16,0-1-24-16,0 1-13 16,0 3-36-16,2 0-99 15,4 4 0-15,0 3 0 16,0 1 0-16,0 1 0 16,0 1 0-16,4 1 0 15,-4-1 0-15,6 7 0 16,5 2 0-16,9 9 0 0,7 5 0 15,6 7 0-15,0 1 0 16,-3-1 0-16,-9-3 0 16,1-4 0-16,-7-4 0 15,-3-5 0-15,-3-5-141 16,4-5-278-16,1-5-430 16</inkml:trace>
  <inkml:trace contextRef="#ctx0" brushRef="#br0" timeOffset="140662.62">10092 4966 1136 0,'13'-19'203'0,"-6"4"-11"16,-1 5-13 0,-6 1-67-16,0 6-54 0,-3 3-39 15,2 3-18-15,-2 4-1 16,-3 5 12-16,-5 6 1 15,-2 7-3-15,-7 6-7 16,-2 2 2-16,-2-4-4 16,2-3-1-16,4-8 8 15,0-5-1-15,9-4 2 16,1-6 8-16,2-1 2 16,-1-2-3-16,3 2 10 15,1-2-25-15,-2 0-1 0,2 0 0 16,3 0 0-1,-2 1 0-15,2-1 0 0,0 1 0 16,0-1 0-16,0 3 0 16,-1 3 0-16,-1 3 0 15,-2 7 0-15,0 5 0 16,-1 9 0-16,2 3 0 16,0 5 0-16,2 1 0 15,-1-1 0-15,1-3 0 16,-1-5 0-16,2-5 0 15,0-7 0-15,2-7 0 16,-2-6 0-16,1-3 0 16,1-4 0-16,-2 1 0 15,1-2 0-15,-1 2 0 16,0-1 0-16,0 1 0 0,0 1 0 16,0 0 0-16,0 0-159 15,5-1-248-15,2-1-555 16</inkml:trace>
  <inkml:trace contextRef="#ctx0" brushRef="#br0" timeOffset="143737.84">10600 4830 110 0,'9'-19'1125'0,"-3"1"-941"0,-5-1 30 16,-4-3-8-16,-4 5-63 15,2 3-78-15,1 3-65 16,1 6 0-16,1 0 0 16,1 4 0-16,2 2 0 15,1 1 0-15,-2 3 0 16,3 8 0-16,3 9 0 15,0 14 0-15,6 9 0 16,-2 12 0-16,2 5 0 16,-3 6 0-16,-3 7 0 15,0 4 0-15,3 2 0 16,-2-3 0-16,1-5 0 0,-1-8 0 16,2-8 0-16,-3-7 0 15,-1-9 0-15,-4-9 0 16,1-9 0-16,-2-8 0 15,-2-6 0-15,2-6 0 16,3-12 0-16,-4 4 0 16,-1-4 0-16,1-2 0 15,2-3-203-15,5-12-543 16</inkml:trace>
  <inkml:trace contextRef="#ctx0" brushRef="#br0" timeOffset="145036.34">11241 4950 845 0,'8'4'134'0,"-5"-3"24"0,-3-1-62 15,0 0-41 1,3 0-8-16,-3 0-15 0,0-1-4 16,0 1 8-16,0 0 10 15,0-1 28-15,0 0 18 16,0-1 8-16,4-2 11 16,-4-2-72-16,0-4-34 15,-4 0 14-15,4-5-3 16,0 2 5-16,0 2 9 15,0 1-8-15,-3 6-16 16,3 1-6-16,3 2-10 16,-3 2-6-16,0 2-10 15,0 4 19-15,6 3 7 0,-2 3 0 16,2 3 0-16,0 1 4 16,0-3-4-16,0-3 1 15,-3 1 0 1,0-6-1-16,0-4 5 0,-3-2 5 15,0 0 9-15,3-2 6 16,-3-4 4-16,0-1-29 16,0-3 0-16,0-4 0 15,0 0 0-15,0-2 0 16,0 3 0-16,0 4 0 16,-3 0 0-16,3 4 0 15,-2 2 0-15,1 0 0 16,-1 3 0-16,1 4 0 15,-2 2 0-15,-4 4 0 0,-5 8 0 16,-6 6 0-16,3 10 0 16,-4 8 0-16,3 4 0 15,8 1 0-15,5 1 0 16,10-4 0-16,2-4 0 16,13-7-108-16,4-7-149 15,8-9-70-15,5-7-142 16</inkml:trace>
  <inkml:trace contextRef="#ctx0" brushRef="#br0" timeOffset="145435.99">11677 5040 905 0,'-1'-17'250'0,"-7"0"28"16,3 3-85-16,-2 1-71 15,1 7-43-15,0 1-25 16,-1 8-48-16,-2 3-6 16,-5 8-1-16,-1 5-1 15,1 7 1-15,1 2-3 16,6 3-1-16,1-2-2 16,8-1 6-16,6-6-1 15,5-3 0-15,4-8 2 16,4-4 3-16,3-10 0 0,0-3 2 15,0-6 6 1,-9-4 3-16,0-3 2 0,-6 0 17 16,-5-3 37-16,-4 2-40 15,-1-1-30-15,-4 1 0 16,-2 2 0-16,-5 3 0 16,1 0 0-16,2 7 0 15,-1 2-1-15,1 3-237 16,9 4-178-16,5 5-292 15</inkml:trace>
  <inkml:trace contextRef="#ctx0" brushRef="#br0" timeOffset="145819.23">12030 4982 1323 0,'-7'-12'219'15,"0"-3"-42"-15,-2 3-21 16,0 3-51-16,0 4-60 16,1 2-30-16,-2 7-8 15,-5 6-7-15,1 4 0 16,-5 9 0-16,1 5 0 16,2 2 0-16,5 1-1 15,7 0-4-15,5-4 2 0,7-5 1 16,7-7 2-16,10-6 2 15,4-6 2-15,2-8-4 16,-1-4 5-16,-2-4-5 16,-7-2 0-16,-6-2 0 15,-6 0 0-15,-5-1 0 16,-2 0 0-16,-8 2 0 16,1-1 0-16,-4-1 0 15,-3 1 0-15,-1 3 0 16,1 3-48-16,0 3-236 15,6 3-117-15</inkml:trace>
  <inkml:trace contextRef="#ctx0" brushRef="#br0" timeOffset="146205.58">12284 4702 1039 0,'9'-20'265'0,"-3"1"-6"16,-6 4-31-16,-3-1-34 15,2 5-132-15,-1 4-62 16,1 3 0-16,1 3 0 16,0 1 0-16,0 1 0 15,0 7 0-15,1 6 0 16,2 10 0-16,2 13 0 0,2 14 0 15,-1 7 0 1,2 8 0-16,-2 2 0 0,1-2 0 16,-4-5 0-16,0-4 0 15,-2-11 0-15,1-7 0 16,-2-8 0-16,0-10 0 16,0-7 0-16,0-6 0 15,0-6 0-15,1-2 0 16,-1-2 0-16,2 0 0 15,-1-2 0-15,1-4 0 16,2-4-303-16,1-5-444 16</inkml:trace>
  <inkml:trace contextRef="#ctx0" brushRef="#br0" timeOffset="146620.32">12539 4461 1031 0,'0'-14'299'0,"0"-1"-73"15,0 2-62-15,0 5-88 16,2 2-76-16,4 8-14 16,10 5 14-16,11 8 28 15,13 12 21-15,8 14 54 16,6 15-32-16,-2 18-57 16,-7 16-14-16,-10 9 0 15,-8 5 0-15,-12-1 0 16,-10-4 0-16,-10-10 0 15,-5-11 0-15,-5-12 0 16,0-16 0-16,-3-10 0 16,3-14 0-16,-1-9 0 15,2-7 0-15,1-6-334 16,6-6-470-16</inkml:trace>
  <inkml:trace contextRef="#ctx0" brushRef="#br0" timeOffset="147225.91">13396 4942 1140 0,'-3'-3'189'16,"1"0"17"-16,-1 1-83 15,3 0-42-15,0 2-19 0,0 0-8 16,2 0-34-16,2-2-20 15,11-2-2-15,14-2 2 16,14-4 0-16,9-1-38 16,8 1-261-16,-5 6-171 15</inkml:trace>
  <inkml:trace contextRef="#ctx0" brushRef="#br0" timeOffset="147436.14">13507 5137 423 0,'-4'8'686'0,"4"-4"-435"16,4-4 16-16,1-4-117 15,3 0-17-15,5-2-61 16,9-3-38-16,7-1-14 0,4-1-9 16,2-2-11-16,0 2 0 15,-4 3-7-15,-7 2-99 16,-6 5-144-16,-8 2-72 15,-7 6-213-15</inkml:trace>
  <inkml:trace contextRef="#ctx0" brushRef="#br0" timeOffset="151749.36">14595 4592 710 0,'-1'-8'459'0,"-1"-2"-245"16,2-2-23-16,-1-2-65 16,1 1-27-16,0 3-20 15,1 2-54-15,2 2-19 16,2 3-6-16,2 1-6 16,6 0 2-16,4 2 4 15,5 3-7-15,2 3 4 16,0 2 0-16,-1 6-3 15,-3 4 6-15,-6 5 4 16,-4 4-4-16,-7 4 7 16,-6 1-4-16,-10 4 1 0,-2-4 0 15,-6-2-2-15,0-8 3 16,2-3 1-16,2-11 0 16,7-4 6-16,2-5 2 15,5-4-3-15,3-1-9 16,0-4-2-16,3 0-6 15,3-1-1-15,3-2 1 16,8 4 4-16,2 1-2 16,5 5-4-16,1 4 5 15,2 6-2-15,-2 5 2 16,-2 4 2-16,-4 2 2 16,-1 4-1-16,-9 1 8 15,-4 1 8-15,-5 1 2 16,-6 2-1-16,-9 1 1 15,-5-1-9-15,-5-1-3 0,-6-5-3 16,-4-3-3-16,1-5 0 16,6-7-26-16,4-1-118 15,6-6-106-15,11-4-298 16</inkml:trace>
  <inkml:trace contextRef="#ctx0" brushRef="#br0" timeOffset="152182.55">14443 5385 1174 0,'-25'11'176'0,"-1"-4"-90"16,4-1 104-16,-2-6-65 16,11 2-1-16,5-2-59 15,4 0-33-15,5-1-25 16,4-2-6-16,14-2-1 0,20-7 0 15,25-6 1 1,26-6-1-16,21-3 0 0,5 0 0 16,-3 4 0-1,-13 5 0-15,-15 6-2 0,-18 3 1 16,-12 2 0-16,-16 3-3 16,-15 3-2-16,-10 1-9 15,-9 0-83-15,-5 1-62 16,-5 2-153-16,-6 2-641 15</inkml:trace>
  <inkml:trace contextRef="#ctx0" brushRef="#br0" timeOffset="152932.78">15058 5616 788 0,'7'0'654'15,"1"1"-650"-15,-7-1 50 0,-1-1 2 16,-1 5-35-1,-2 2 14-15,-3 2 2 0,-2 4 2 16,-5 3-3-16,-5-1 4 16,-4 2-11-16,-5-4-12 15,-5 0-4-15,0-5 0 16,0-4 0-16,1-8-1 16,6-3 1-16,3-7-3 15,6-4-4-15,6-5-1 16,7-1 0-16,4-2 0 15,5-1-5-15,8 1 0 16,4 3-5-16,5 3 2 16,6 4-3-16,5 6 6 15,3 7-1-15,8 5 1 16,6 7 6-16,1 8 10 0,-4 6 7 16,-4 9 13-16,-9 7 8 15,-11 8-12-15,-14 8-32 16,-8 7 0-16,-13 6 0 15,-8 3 0-15,-8-1 0 16,-4-1 0-16,1-9 0 16,2-12 0-16,5-11 0 15,4-10 0-15,3-6 0 16,3-7 0-16,1 0 0 16,2-3 0-16,3-3 0 15,2-3 0-15,2-2 0 16,1-2 0-16,2-1 0 0,0 0 0 15,0 1 0-15,2 0 0 16,-2 0 0-16,0 0 0 16,1 1 0-16,-1-1 0 15,2-1 0-15,-2 1 0 16,0-2 0-16,2 2 0 16,-2-2 0-16,0 0 0 15,1 0 0-15,2-5 0 16,5-1-26-16,3-7-500 15</inkml:trace>
  <inkml:trace contextRef="#ctx0" brushRef="#br0" timeOffset="163196.37">8926 6802 836 0,'1'-5'357'16,"-2"-1"-133"-16,-1-1-27 15,-2-1-55-15,-2-1 1 0,2 2-47 16,1 0-44-1,-2 1-52-15,5 2 0 0,-3 1 0 16,3 3 0-16,0 0 0 16,-3 2 0-16,3-1 0 15,0 1 0-15,0-1 0 16,-2 0 0-16,2 6 0 16,0 7 0-16,2 9 0 15,-2 9 0-15,3 11 0 16,0 5 0-16,2 5 0 15,-1 0 0-15,5-1 0 16,-2-2 0-16,2-7 0 0,-1-6 0 16,2-4 0-1,-4-7 0-15,-1-4 0 0,-1-6 0 16,-4-4 0-16,2-7 0 16,-4-3 0-16,2-2 0 15,-1-3 0-15,-1-3 0 16,-2-4 0-16,1-4-335 15,-2-6-99-15,-1-2-330 16</inkml:trace>
  <inkml:trace contextRef="#ctx0" brushRef="#br0" timeOffset="163530.59">8857 6791 669 0,'-4'-23'290'0,"1"2"-91"15,3 2-14-15,-3 2-74 16,3 4-39-16,0 3-30 16,3 0-26-16,4 6-14 15,7 3 3-15,6 2 5 16,6 3 1-16,5 6 4 16,5 2 10-16,-2 6 6 15,1 4 4-15,-7 6-7 16,-1 4-1-16,-9 2 22 15,-8 0 2-15,-7 1-6 16,-4-3-24-16,-13-2 0 16,-2-2-7-16,-11-3-11 0,-1-3-3 15,-5-4 0-15,0-4-1 16,5-5-49-16,5-5-126 16,8-4-101-16,8-6-476 15</inkml:trace>
  <inkml:trace contextRef="#ctx0" brushRef="#br0" timeOffset="163961.18">9684 6546 315 0,'10'-20'890'16,"-4"0"-595"-16,-7-1-58 15,-4 3-48-15,-1 5-89 16,-1 5-79-16,-1 5-21 16,-1 12 0-16,-5 9 0 15,-3 14 0-15,-4 19 0 16,-1 17 0-16,2 14 0 15,6 11 0-15,3 8 0 16,8 4 0-16,9-6 0 0,12-10 0 16,3-14 0-1,13-15 0-15,6-17 0 0,2-10 0 16,-3-9 0-16,-6-8 0 16,-8-4 0-16,5-5 0 15,-31-8 0-15,1 1 0 16,0-5 0-16,1 2 0 15,1-8-8-15,1-1-435 16,4-9-765-16</inkml:trace>
  <inkml:trace contextRef="#ctx0" brushRef="#br0" timeOffset="164545.23">9894 6629 247 0,'-3'-7'1089'16,"-1"0"-862"-16,-2 0-7 15,-2-2-47-15,-1 2-82 16,5 3-91-16,1 0 0 16,1 1 0-16,2 3 0 15,2 0 0-15,-2 2 0 0,1-2 0 16,2 5 0-1,2 2 0-15,8 7 0 0,4 4 0 16,2 4 0-16,8 3 0 16,-2 1 0-16,-1-1 0 15,2-1 0-15,-6-5 0 16,-6-3 0-16,2-4 0 16,-5-4 0-16,0-2 0 15,-3-2-228-15,4-1-171 16,3-2-383-16</inkml:trace>
  <inkml:trace contextRef="#ctx0" brushRef="#br0" timeOffset="165210.25">10318 6560 1052 0,'6'-13'246'15,"-3"-1"-40"-15,-3 2-77 16,0 0-32-16,0 5-28 16,0 1-11-16,0 3-13 15,0 3-10-15,0 0-6 16,-2 0-1-16,2 2 8 16,0-1-19-16,-1-1-17 15,-1 2 0-15,1-2 0 16,-1 1 0-16,-1 6 0 0,-3 3 0 15,-4 9 0-15,-5 9 0 16,-4 7 0-16,-2 5 0 16,-3 2 0-16,0-1 0 15,6-5 0-15,0-5 0 16,6-9 0-16,3-9 0 16,3-3 0-16,5-7 0 15,-1-1 0-15,1-2 0 16,1 0 0-16,1-2 0 15,-1 1 0-15,0-1 0 16,0-3 0-16,0-1 0 16,-1 2 0-16,-2 0 0 0,3 1 0 15,0 2 0-15,0 1 0 16,1 0 0-16,-1 0 0 16,0 1 0-16,2 3 0 15,-1 2 0-15,4 4 0 16,1 5 0-16,1 7 0 15,4 5 0-15,-2 7 0 16,-2 12 0-16,3 9 0 16,-5 4 0-16,1 2 0 15,-3-5 0-15,0-15 0 16,-1-11 0-16,-1-13 0 16,-1-9 0-16,2-6 0 15,-2-4 0-15,2 1 0 0,-4-4 0 16,2 0 0-1,-2-2 0-15,2-3 0 0,-1-5 0 16,2 1-354-16,8-9-880 16</inkml:trace>
  <inkml:trace contextRef="#ctx0" brushRef="#br0" timeOffset="165726.56">10891 6550 1095 0,'3'-17'282'16,"-3"-3"-22"-16,-3 0-48 15,-3 0-55-15,3 4-116 16,1 2-41-16,-1 3 0 16,2 3 0-16,1 4 0 15,0 2 0-15,0 4 0 0,0 0 0 16,1 6 0-16,4 11 0 15,4 13 0-15,4 15 0 16,6 16 0-16,3 12 0 16,0 6 0-16,-1 5 0 15,-5-4 0-15,-3-2 0 16,-2-8 0-16,-3-12 0 16,0-8 0-16,-3-11 0 15,-2-9 0-15,0-13 0 16,-3-7 0-16,1-7 0 15,1-5 0-15,-2-3 0 16,1 1 0-16,1-4 0 16,4-3-45-16,10-7-588 0</inkml:trace>
  <inkml:trace contextRef="#ctx0" brushRef="#br0" timeOffset="167205.24">11404 6694 965 0,'2'-11'194'0,"-2"1"29"0,-3-2-57 16,-2 3-41-16,2 0-5 15,0 2-2-15,0 5-68 16,3 0-33-16,-2 4-17 15,2 0-2-15,-1 1-5 16,1 1 6-16,1 5 1 0,1 2 0 16,1 7 1-1,2 7 2-15,-1 4-2 0,4 4-1 16,0 5 0-16,-2-1-1 16,2 3 1-16,-2-3 0 15,-3-3 0-15,3-6 2 16,-5-6-2-16,1-6 0 15,-1-8 1-15,1-5 7 16,-2-3 4-16,1-3 3 16,-1-4-5-16,2-4-10 15,-2-3-1-15,3-5 1 16,0-2-4-16,1-1-2 16,5-1 4-16,0 2-3 0,6 3 1 15,0 2 1 1,0 3-1-16,1 4 2 0,-2 3-2 15,0 3 1-15,0 5-1 16,1 2 3-16,-2 4 1 16,2 2-1-16,-1 4 1 15,-2 2 1-15,-1 1 0 16,-3 1 0-16,-2 1 0 16,-1-3 1-16,-1-1 0 15,-4-2-1-15,0-4-1 16,0-2 0-16,-3-1-2 15,3-4-26-15,0-1-175 16,0-1-87-16,4 1-296 16</inkml:trace>
  <inkml:trace contextRef="#ctx0" brushRef="#br0" timeOffset="167515.34">11916 6817 859 0,'4'-11'379'0,"-1"-1"-74"16,-1 2-118-16,-4 5-31 16,4 0-73-16,-2 4-45 15,0 1-26-15,-2 1-12 0,4 4-9 16,-2 4 9-16,1 2 8 15,1 7 3-15,2 5 1 16,-1 5-6-16,-2-1-6 16,2-2 0-16,-3-3 0 15,0-3-1-15,0-7-46 16,2-4-162-16,-4-3-53 16,4-6-191-16</inkml:trace>
  <inkml:trace contextRef="#ctx0" brushRef="#br0" timeOffset="167774.7">11950 6629 1057 0,'3'-8'265'0,"-1"2"16"16,-4 2-65-16,-1 1-66 15,0 2-72-15,3 1-78 16,-3-1 0-16,3-1 0 15,-2-3 0-15,-1 1 0 16,0-2 0-16,-1 1 0 16,0-1 0-16,1 3 0 15,3 0 0-15,-2 2 0 16,2 2-63-16,5 5-160 16,3 5-33-16,8 6-170 0</inkml:trace>
  <inkml:trace contextRef="#ctx0" brushRef="#br0" timeOffset="168341.94">12301 6768 1024 0,'8'-14'226'15,"0"-1"61"-15,-8-2-118 16,0 3-19-16,0 1-38 15,-3 2-44-15,-2 4-57 16,1 3-11-16,-3 2 0 16,-1 2 0-16,-4 5 0 15,-3 3 0-15,0 6 0 0,-5 5 0 16,-1 7 0-16,3 4 0 16,1 4 0-16,5-2 0 15,8-3 0-15,2-4 0 16,5-8 0-16,5-7 0 15,1-8 0-15,4-4 0 16,2-8 0-16,3-4 0 16,0-4 0-16,-2-4 0 15,-2 0 0-15,-4 1 0 16,-4-1 0-16,-3 3 0 16,-1 0 0-16,-2 1 0 15,-2 1 0-15,1 5 0 0,-1 3 0 16,1 5 0-16,2 2 0 15,1 6 0-15,2 5 0 16,2 5 0-16,4 6 0 16,1 8 0-16,0 3 0 15,-1 3 0-15,-4 3 0 16,-5 5 0-16,-2 0 0 16,-4 2 0-16,-5 3 0 15,-2-4 0-15,-4-3 0 16,-1-7 0-16,1-6 0 15,1-10 0-15,2-5-56 16,4-9-182-16,1-3-179 0</inkml:trace>
  <inkml:trace contextRef="#ctx0" brushRef="#br0" timeOffset="168907.36">12636 6459 1357 0,'-1'-25'172'16,"-2"3"88"-16,-3 2-69 16,0 5-124-16,3 8-67 0,0 3 0 15,3 4 0 1,0 5 0-16,1 8 0 0,2 7 0 15,5 10 0-15,2 14 0 16,4 7 0-16,1 8 0 16,-2 3 0-16,-1 3 0 15,-4-1 0-15,-1-7 0 16,-4-5 0-16,-3-11 0 16,0-11 0-16,0-10 0 15,0-10 0-15,0-6 0 16,-2-8 0-16,2-6 0 15,0-5 0-15,0-8 0 16,2-4 0-16,-1-5 0 16,4-5 0-16,-1-2 0 0,4-1 0 15,-2 3 0 1,7 5 0-16,-1 5 0 0,4 9 0 16,3 6 0-16,3 7 0 15,5 5 0-15,1 6 0 16,0 7 0-16,-1 6 0 15,-4 5 0-15,-4 4 0 16,-1 3 0-16,-8 4 0 16,-4-1 0-16,-3-3 0 15,-1-2 0-15,-4-8 0 16,2-10 0-16,-1-4 0 16,2-7-109-16,4-4-253 15,4-6-257-15</inkml:trace>
  <inkml:trace contextRef="#ctx0" brushRef="#br0" timeOffset="169240.73">13076 6072 1072 0,'9'-5'98'16,"3"4"-1"-16,5 5 43 16,1 6-17-16,9 12-23 15,7 10 1-15,6 13-9 0,-3 10-9 16,-1 11-17-16,-4 6-15 16,-6 8-27-16,-8 0-24 15,-4 2 0-15,-8-2 0 16,-8-1 0-16,-4-4 0 15,-4-5 0-15,-5-6 0 16,0-11 0-16,-1-10 0 16,3-11-141-16,2-11-129 15,3-8-126-15</inkml:trace>
  <inkml:trace contextRef="#ctx0" brushRef="#br0" timeOffset="169680.24">13921 6747 1065 0,'-2'0'180'0,"1"-1"32"15,2-2-52-15,1 0-98 16,1-1-35-16,1-1-20 16,7-1-7-16,2-1 0 15,8 2 0-15,2 0-21 0,2 3-150 16,-3 6-160-1,-10 4-309-15</inkml:trace>
  <inkml:trace contextRef="#ctx0" brushRef="#br0" timeOffset="169842.69">13900 6948 948 0,'2'1'144'0,"2"1"31"16,0-2-59-16,2 0-76 15,5-2-12-15,8 1-25 16,5-2-3-16,6-1-81 0,4-2-449 16</inkml:trace>
  <inkml:trace contextRef="#ctx0" brushRef="#br0" timeOffset="170543.44">14697 6572 667 0,'3'-15'451'16,"-2"-3"-217"-16,2 0-56 16,-3-4-64-16,0 2-27 15,4 1-15-15,1 0-12 16,3 4-26-16,1 2-23 15,7 3-7-15,4 4-1 16,3 2-2-16,4 6 2 16,1 3-2-16,-1 7 4 15,-5 2-4-15,-3 3 1 16,-8 1 1-16,-8 4 1 0,-4 1 0 16,-11 3 0-16,-8 5-1 15,-5-2-2-15,-3 1-1 16,0-5-3-16,4-8 1 15,9-5 2-15,3-8 1 16,10-3 10-16,2-2-11 16,2-5-2-16,7 0-4 15,0-3 2-15,4-1-1 16,5 1 3-16,3 3 0 16,0 1 1-16,3 5-3 15,-4 5 0-15,-1 1 1 0,0 6 3 16,-7 3 0-1,0 6 1-15,-8-2 5 0,-2 3 5 16,-7 1 2-16,-8-2 0 16,1-3 2-16,-4-2 3 15,-1-5 2-15,-2-6-11 16,4-1-6-16,-2-6-2 16,5 0-1-16,1-1-67 15,0 0-194-15,5 0-132 16</inkml:trace>
  <inkml:trace contextRef="#ctx0" brushRef="#br0" timeOffset="170879.96">14555 7027 1066 0,'-9'3'167'0,"2"-3"96"16,2-2-141-16,2 2-62 16,3 0-13-16,0-1-22 15,8 1-5-15,4-3 4 0,16-4 7 16,15-4 2-16,17-2-6 15,13-5-17-15,10 0-5 16,1-3-5-16,-6 2 1 16,-8 2-1-16,-9 2-4 15,-9 3-40-15,-13 4-71 16,-11 3-53-16,-7 3-197 16</inkml:trace>
  <inkml:trace contextRef="#ctx0" brushRef="#br0" timeOffset="171340.5">15037 7315 1208 0,'9'-3'233'15,"-3"0"-123"-15,-2 0 12 16,-2 1-74-16,-4 2-45 16,1 4 4-16,-4 2 13 15,-3 4 13-15,-5 1 5 16,-6 3-1-16,-1-2-17 16,-5-2-5-16,-2-3-7 0,1-5-2 15,0-5 3-15,5-7-2 16,2-3-4-16,5-5-1 15,4-3-2-15,9-5-1 16,5 1-2-16,8-1 3 16,4 1 0-16,7 5 7 15,2 6 3-15,6 9-2 16,2 9 13-16,0 11 22 16,1 10-10-16,-2 7-33 15,-7 9 0-15,-4 4 0 16,-9 3 0-16,-9 1 0 15,-5-1 0-15,-7-2 0 16,-7-8 0-16,-2-7-82 16,-3-7-403-16</inkml:trace>
  <inkml:trace contextRef="#ctx0" brushRef="#br0" timeOffset="191737.09">9087 8585 225 0,'0'-3'900'0,"0"-4"-661"16,-3-3-31-16,0-1-54 16,0 0-11-16,0 2-45 15,-3 1-18-15,5 1-80 16,-1 2 0-16,2 2 0 15,0 2 0-15,2 1 0 16,-2 3 0-16,0 4 0 0,1 7 0 16,3 10 0-16,-1 10 0 15,2 10 0-15,1 5 0 16,3 4 0-16,1 1 0 16,1-4 0-16,-2 0 0 15,-2-5 0-15,2-5 0 16,-4-4 0-16,-1-7 0 15,-2-6 0-15,-2-9 0 16,0-7 0-16,0-4 0 16,-2-4 0-16,-1-5-85 15,0-1-238-15,-1-3-162 16</inkml:trace>
  <inkml:trace contextRef="#ctx0" brushRef="#br0" timeOffset="192096.37">9103 8622 849 0,'-4'-32'239'0,"1"3"-1"16,-3-1-27-16,0 6-104 16,3 5-34-16,1 5-19 15,1 5-41-15,2 6-13 16,4 2-4-16,7 4 4 15,6 4 5-15,6 4 14 16,8 3 1-16,3 7 2 16,2 5-3-16,-1 5-3 0,-3 1 0 15,-6 4 4-15,-10-2-4 16,-9 3 17-16,-11-5-8 16,-8 1 1-16,-9-4-3 15,-7-5-16-15,-6-5-7 16,2-5 0-16,-1-4 0 15,4-4 0-15,4-3-33 16,8-6-160-16,4-3-95 16,9-5-441-16</inkml:trace>
  <inkml:trace contextRef="#ctx0" brushRef="#br0" timeOffset="192430.25">9866 8395 1541 0,'9'-26'103'0,"-8"0"77"16,-4 4-34-16,-4 5-69 15,4 6-77-15,0 7 0 16,-2 7 0-16,-2 13 0 15,-6 14 0-15,-4 20 0 16,-7 19 0-16,-1 17 0 16,1 10 0-16,6 4 0 15,3-1 0-15,9-8 0 0,9-10 0 16,7-12 0-16,4-13 0 16,10-12 0-16,1-12 0 15,5-10 0-15,3-10-125 16,3-6-297-16,-5-7-699 15</inkml:trace>
  <inkml:trace contextRef="#ctx0" brushRef="#br0" timeOffset="193512.7">10167 8397 1247 0,'-1'-18'293'0,"-2"-3"-62"15,-5-2-37-15,-2 1-112 16,1 2-82-16,0 2 0 16,3 2 0-16,-1 6 0 15,5 4 0-15,1 2 0 16,1 4 0-16,0 0 0 16,3 3 0-16,5 7 0 15,6 5 0-15,10 11 0 16,7 5 0-16,8 4 0 15,1 3 0-15,-3-1 0 16,-5-3 0-16,-7-3 0 16,-7-3 0-16,-3-7 0 0,-6-4 0 15,-3-6 0-15,-5-4-21 16,1-2-302-16,1-6-202 16</inkml:trace>
  <inkml:trace contextRef="#ctx0" brushRef="#br0" timeOffset="194032.8">10727 8260 1323 0,'-2'-20'175'0,"-2"4"19"15,-4-1-57-15,2 4-51 16,-1 5-37-16,1 5-48 0,-3 6-1 15,-6 7 0-15,-3 3-1 16,-3 5 1-16,-1 2 0 16,4 0 0-16,0-4 0 15,3-5 1-15,0-2-1 16,5-4 2-16,2 0 1 16,-2-3 0-16,7-2 2 15,0 0 11-15,0-1 13 16,0 1-5-16,1 0-24 15,2-1 0-15,-1 1 0 16,2 1 0-16,-1 2 0 0,0 4 0 16,0 8 0-1,2 9 0-15,1 12 0 0,0 10 0 16,0 9 0-16,0 8 0 16,-3 1 0-16,-3 1 0 15,-2-6 0-15,-2-6 0 16,1-8 0-16,1-14 0 15,1-10 0-15,3-9 0 16,1-8 0-16,0-3 0 16,0-1 0-16,1-3 0 15,-1 1 0-15,0-3 0 16,0 0 0-16,0 0 0 0,0 0 0 16,0-1 0-1,3 0-137-15,0 2-339 0</inkml:trace>
  <inkml:trace contextRef="#ctx0" brushRef="#br0" timeOffset="195079.08">11215 8254 805 0,'4'-14'307'0,"-1"-2"-72"16,0-2-31-16,-3-4-74 15,0 2 18-15,0 1-28 16,-1-1-23-16,-2 3-96 16,1 6-1-16,1 2 0 15,-1 5 0-15,2 4 0 16,0 1 0-16,2 6 0 16,-1 9 0-16,2 9 0 15,6 12 0-15,0 15 0 16,3 8 0-16,3 12 0 15,0 13 0-15,1 9 0 16,2 3 0-16,0 2 0 16,-2-10 0-16,-4-12 0 0,-1-12 0 15,-3-14 0-15,-3-12 0 16,-2-9 0-16,0-11 0 16,-3-8 0-16,0-7 0 15,0-4 0-15,0-1 0 16,0-4 0-16,-3-4 0 15,3-2 0-15,0-7-11 16,9-4-545-16</inkml:trace>
  <inkml:trace contextRef="#ctx0" brushRef="#br0" timeOffset="195727.82">11834 8469 546 0,'1'-17'654'0,"-1"-1"-385"0,-1-2-70 16,-4-1-10-1,1 0-52-15,-1 3-84 0,2 3-53 16,2 4 0-16,-1 4 0 15,1 3 0-15,1 2 0 16,0 4 0-16,-3 0 0 16,3 4 0-16,0 11 0 15,0 12 0-15,3 14 0 16,0 17 0-16,0 9 0 16,3 7 0-16,3-3 0 15,5-4 0-15,3-9 0 16,4-12 0-16,4-13 0 15,0-8 0-15,1-11 0 16,1-6 0-16,-2-7-69 0,-1-3-225 16,-3-4-89-16,-9 0-395 15</inkml:trace>
  <inkml:trace contextRef="#ctx0" brushRef="#br0" timeOffset="195916.81">11701 8792 1255 0,'-6'-4'188'15,"4"-3"11"-15,2-3-53 16,5-3-117-16,10-2-29 16,13-1-2-16,18 0-3 0,20-3-17 15,12 2-268 1,4 5-349-16</inkml:trace>
  <inkml:trace contextRef="#ctx0" brushRef="#br0" timeOffset="196312.29">12138 8696 944 0,'-1'-13'369'0,"-1"1"-169"16,-1-2-20-16,6 0-87 16,-1 5-49-1,4 2-37-15,7 4-7 0,5 9 0 16,10 6 5-16,4 6 1 16,0 9 5-16,-2 5 4 15,-4 3 4-15,-9 3 0 16,-5-1-1-16,-6-5-7 15,-4-8-4-15,1-6 15 16,-3-10 55-16,0-11-77 16,0-10 0-16,0-7 0 15,0-6 0-15,0-8 0 16,0-6 0-16,0-2 0 0,0 1 0 16,0 3 0-1,6 6 0-15,0 10 0 0,1 11 0 16,5 10-83-16,6 9-196 15,3 9-153-15</inkml:trace>
  <inkml:trace contextRef="#ctx0" brushRef="#br0" timeOffset="197094.69">12644 8699 1201 0,'3'-17'208'16,"-3"-1"53"-16,-3-1-22 0,-3 1-101 15,3 4-138-15,-2 1 0 16,4 3 0-16,-2 3 0 16,1 3 0-16,2 2 0 15,-1 2 0-15,1 4 0 16,0 3 0-16,1 7 0 15,2 6 0-15,2 11 0 16,-1 8 0-16,5-1 0 16,0 3 0-16,2-4 0 15,0-6 0-15,2-10 0 16,-1-7 0-16,2-8 0 16,3-11 0-16,4-4 0 0,1-7 0 15,3-7 0 1,-2-3 0-16,-4-3 0 0,-1 2 0 15,-6 0 0-15,-3-2 0 16,-3 4 0-16,-2 1 0 16,-2 6 0-16,-2 2 0 15,0 7 0-15,0 5 0 16,-2 4 0-16,2 4 0 16,2 6 0-16,-2 7 0 15,3 4 0-15,0 8 0 16,4-2 0-16,1 1 0 15,4-4 0-15,0-5 0 16,4-4 0-16,-1-5 0 0,4-6 0 16,1-7 0-16,7-3 0 15,3-9 0-15,-2-4 0 16,2-3 0-16,-5-4 0 16,-3-3 0-16,-5-1 0 15,-4 1 0-15,-4-4 0 16,-4 2 0-16,-5 0 0 15,-5 5 0-15,-2 6 0 16,-5 4 0-16,1 8 0 16,-3 5 0-16,0 7 0 15,-5 6 0-15,1 7 0 16,-2 9 0-16,5 10 0 0,4 6 0 16,9 6 0-1,7 2 0-15,6-4 0 0,6-4 0 16,4-6 0-16,7-9 0 15,3-12 0-15,5-10 0 16,3-7-172-16,4-8-109 16,-5-7-220-16</inkml:trace>
  <inkml:trace contextRef="#ctx0" brushRef="#br0" timeOffset="197383.16">13328 8171 1076 0,'5'-28'282'0,"3"5"-65"0,3 7-117 16,4 7-52-16,9 9-1 15,7 13 30-15,10 14 4 16,5 14 5-16,-1 15-53 15,-6 13-33-15,-9 13 0 16,-13 9 0-16,-11 3 0 16,-9-1 0-16,-7-5 0 15,-3-13 0-15,-3-14 0 16,3-15 0-16,4-15-201 16,5-11-468-16</inkml:trace>
  <inkml:trace contextRef="#ctx0" brushRef="#br0" timeOffset="197866.32">14258 8481 1060 0,'-3'6'200'0,"3"-4"-13"16,0-1-35-16,0-1-90 15,0 2-41-15,3-4-16 16,5 2-5-16,6-2 0 16,6 1-8-16,7-1-187 15,-2 5-138-15,-4 4-379 16</inkml:trace>
  <inkml:trace contextRef="#ctx0" brushRef="#br0" timeOffset="198010.42">14280 8672 879 0,'5'4'221'0,"-1"-2"-46"16,2-2-89-16,2 0-46 15,7-2-30-15,5 0-10 16,8-2-346-16</inkml:trace>
  <inkml:trace contextRef="#ctx0" brushRef="#br0" timeOffset="198592.61">15123 8122 257 0,'2'-21'887'16,"-1"-3"-683"-16,2-4-6 15,-1-3-96-15,5 1-8 16,1-1 1-16,2 3-17 16,3 5-31-16,1 5-25 15,2 5-16-15,4 8-5 16,4 5-1-16,1 7 1 15,0 8 0-15,-2 6-1 0,-5 9 0 16,-11 5 0-16,-8 5-2 16,-10 3 0-16,-10 0 2 15,-4-2-2 1,1-12 2-16,6-7 0 0,4-14 5 16,7-6 4-16,4-8-7 15,3-1-2-15,2-2-4 16,2-1-2-16,8-1 1 15,5 1 1-15,7 0 4 16,5 5 0-16,1 2-3 16,0 6 2-16,-3 6 0 15,-7 7 1-15,-3 4 2 16,-6 5 0-16,-7 2 1 16,-4 1 5-16,-7 1-2 15,-7-2 1-15,-7-3-6 0,-4-2 2 16,-6-5-3-16,1-4 0 15,3-5-20-15,3-3-199 16,3 0-152-16,8-1-622 16</inkml:trace>
  <inkml:trace contextRef="#ctx0" brushRef="#br0" timeOffset="198884.75">14968 8676 487 0,'-9'5'839'15,"6"-4"-768"-15,5-2 53 16,10-6-64-16,15 0-10 15,13-3 4-15,20-4 5 16,14-3-22-16,5 1-26 16,3-5-4-16,-6 3-7 15,-6 3 0-15,-13 3-46 16,-8 4-188-16,-11 5-122 16,-8 3-586-16</inkml:trace>
  <inkml:trace contextRef="#ctx0" brushRef="#br0" timeOffset="199313.42">15601 8969 725 0,'10'7'858'0,"-2"-3"-857"15,-5-1 45-15,-3-2 50 0,-2 8-16 16,-2 2-5-16,-7 6-28 16,-4 4-17-16,-4 2-12 15,-10-2-9-15,-2-2-5 16,-2-5-1-16,-1-5 3 16,6-9 2-16,4-6 0 15,5-6 6-15,8-9 0 16,3-8-10-16,10-2-3 15,4-1-1-15,8-1 0 16,5 6 0-16,8 7 0 16,4 6 0-16,3 11 0 15,4 10 0-15,-1 10 0 16,-4 11 0-16,34 108 0 0,-66-106 0 16,-6 3 0-1,-3-1 0-15,-1 2 0 0,-9 28 0 16,-3-5 0-16,-1-11 0 15,4-12-568-15</inkml:trace>
  <inkml:trace contextRef="#ctx0" brushRef="#br0" timeOffset="208422.68">9499 10754 542 0,'0'-3'119'0,"0"0"73"16,0-1-26-16,-3 0-43 16,1 0 15-16,1-2-13 15,-2 2 5-15,1-4-25 16,-1 4-14-16,0-2 20 16,2 2-18-16,-1 0-13 15,1 1-48-15,1 0-32 16,0 1 0-16,0 1 0 15,1 1 0-15,-1 0 0 16,0 0 0-16,0 1 0 16,0 1 0-16,0 5 0 15,2 6 0-15,-1 9 0 0,2 10 0 16,2 10 0 0,1 10 0-16,7 5 0 0,-1 3 0 15,3 0 0-15,2-5 0 16,-1-5 0-16,-1-2 0 15,0-11 0-15,-3-2 0 16,-5-10 0-16,0-5 0 16,-4-10 0-16,-1-4 0 15,-2-5 0-15,0-2 0 16,-2-2 0-16,-1-2 0 16,-4-5 0-16,0-5 0 15,-1-5-98-15,-5-6-213 16,2-3-145-16</inkml:trace>
  <inkml:trace contextRef="#ctx0" brushRef="#br0" timeOffset="208738.17">9454 10767 868 0,'-12'-24'259'0,"0"2"-50"16,3 2-88-16,3 4-35 15,5 2-50-15,2 1-15 16,5 4-21-16,8 4 0 16,11 0 8-16,6 4 1 15,11 4 17-15,4 4 8 16,3 6 5-16,-2 6 5 0,-4 7-7 16,-4 8 9-16,-9 5 14 15,-11 6-6-15,-7 4-22 16,-12-4-11-16,-8-8-4 15,-6-5 2-15,-7-8-18 16,1-9-1-16,-8-2 0 16,0-5-1-16,-1-4-168 15,4-1-162-15,7-4-365 16</inkml:trace>
  <inkml:trace contextRef="#ctx0" brushRef="#br0" timeOffset="209092.96">10231 10526 404 0,'14'-26'1028'16,"-7"2"-821"-16,-5 5 37 15,-5 4-91-15,-2 6-142 16,2 8-11-16,-4 9 0 16,2 12 0-16,-4 16 0 15,-1 14 0-15,-2 21 0 0,3 16 0 16,4 9 0 0,5 5 0-16,5-3 0 0,9-7 0 15,3-14 0-15,4-15 0 16,0-11 0-16,-3-13 0 15,0-10 0-15,-5-10 0 16,1-10 0-16,4-12-316 16,2-9-270-16</inkml:trace>
  <inkml:trace contextRef="#ctx0" brushRef="#br0" timeOffset="210104.04">10588 10583 1205 0,'-6'-15'309'0,"-1"-2"-84"16,-2 1-15-16,-17-19-112 15,28 34-98-15,-4-1 0 16,2 2 0-16,0 0 0 0,0-1 0 16,0 1 0-16,2 1 0 15,-2 2 0-15,1 2 0 16,6 9 0-16,4 8 0 15,10 6 0-15,6 10 0 16,11 2 0-16,1-1 0 16,2-2 0-16,-5-6 0 15,-8-7 0-15,-6-9 0 16,-7-5 0-16,-6-7 0 16,3-10 0-16,1-7 0 15,1-8 0-15,4-8 0 16,1-6 0-16,-1-3 0 0,1-2 0 15,-5 3 0-15,-5 5 0 16,1 2 0-16,-5 9 0 16,-1 7 0-16,-2 3 0 15,-1 4 0-15,1 6 0 16,-2 1 0-16,0 2 0 16,-2 0 0-16,1 2 0 15,-1 2 0-15,-2 0 0 16,-1-1 0-16,-2 5 0 15,-2 0 0-15,-3-1 0 16,-1 2 0-16,-3-1 0 16,2 0 0-16,0-1 0 15,1-1 0-15,4 1 0 0,0-3 0 16,0 2 0 0,2 3 0-16,-4 2 0 0,5 3 0 15,-2 3 0-15,1 2 0 16,0-3 0-16,4 0 0 15,-2-6 0-15,4-2 0 16,-1-5 0-16,2 0 0 16,-1-3 0-16,1 1 0 15,0-1 0-15,0-1 0 16,0 0 0-16,0-1 0 16,1 1 0-16,1-2 0 15,-2 1 0-15,1 0 0 16,-1 1 0-16,0 0 0 15,0 0 0-15,2 2 0 0,-1 3 0 16,4 7 0-16,4 8 0 16,4 9 0-16,1 8 0 15,3 9 0-15,-2 5 0 16,0-1 0-16,-6 1 0 16,-1-6 0-16,-4-5 0 15,-1-12 0-15,-2-10 0 16,-1-8 0-16,0-6 0 15,0-4 0-15,0-3 0 16,2 1 0-16,-2-5 0 16,1-5 0-16,7-6-355 15,7-6-288-15</inkml:trace>
  <inkml:trace contextRef="#ctx0" brushRef="#br0" timeOffset="210520.33">11130 10874 1042 0,'1'1'117'15,"2"-1"-43"-15,1 4 11 16,2 0 16-16,5 5-42 16,4 1-10-16,4 2 0 0,2-4-26 15,1-2-7 1,-2-5 0-16,2-4 14 0,-4-4 5 15,-1-7 2-15,-1-5 1 16,-3-2-11-16,1-2-8 16,-5-5-1-16,-5 0 0 15,-1 4-3-15,-4 2 0 16,-2 3 12-16,-3 8 6 16,0 4-16-16,-5 4-17 15,1 7-5-15,-6 8 4 16,-3 5-2-16,-1 10 3 15,-1 7-3-15,3 9 0 16,2 6 3-16,2 1-3 16,8-2 3-16,4-7-6 15,7-8-3-15,12-7-41 0,11-11-156 16,8-7-152-16,8-10-325 16</inkml:trace>
  <inkml:trace contextRef="#ctx0" brushRef="#br0" timeOffset="210870.93">11713 10737 1189 0,'-8'-19'197'0,"1"4"-7"16,-5 3-81-1,5 2-58-15,-1 8-51 0,0 6 1 16,-5 7-3-16,0 8 0 15,-5 8 2-15,1 2 1 16,1 2 0-16,7-2 4 16,4-7-1-16,5-5 6 15,5-4 18-15,7-2 32 16,4-1 3-16,-1 0-12 16,3 0-13-16,-1-1 6 15,-4 2-35-15,1-2-9 16,-4 2 0-16,-3 1 0 15,-4-1 0-15,-3 2 0 16,-3 0 0-16,-3 1 0 16,-8 0 0-16,-3 0 0 15,-4-2-35-15,-1-1-287 16,1 0-256-16</inkml:trace>
  <inkml:trace contextRef="#ctx0" brushRef="#br0" timeOffset="212802.96">12217 10188 867 0,'-3'-7'241'15,"-3"-1"-56"-15,2-1-50 16,-1 0-14-16,2 0-25 16,-1 0-1-16,1 2 14 15,0 3-27-15,1 0-40 16,1 4-16-16,1 0-3 16,0 0-4-16,1 0-13 15,-1 1-6-15,2-2 0 16,-2 1 0-16,0 1 0 0,0-1 0 15,0 2 0-15,1 3 0 16,-1 8 0-16,2 9 0 16,1 15 0-16,1 17 0 15,2 16 0-15,2 14 0 16,0 5 0-16,3 4 0 16,1 1 0-16,3-4 0 15,-3-4 0-15,4-1 0 16,-2-4 0-16,-3-11 0 15,-3-11 0-15,1-8 0 16,0-13 0-16,-5-11 0 16,1-10 0-16,-4-8 0 15,-1-5 0-15,2-4 0 16,-2-2 0-16,0 2 0 0,-2 0 0 16,2-2 0-16,-1 2 0 15,1 0 0-15,-2 0 0 16,1-2-117-16,-2-6-522 15</inkml:trace>
  <inkml:trace contextRef="#ctx0" brushRef="#br0" timeOffset="-213344.74">13205 10307 1056 0,'-3'-5'187'0,"-6"0"13"15,3-2-53-15,-2 2-52 16,1 1-2-16,-3 1-31 16,1 3-35-16,-2 0-12 15,-5 2-7-15,-1 2-7 16,-5 4 1-16,-5 8-1 0,-1 7-1 16,-1 10-2-1,1 6 2-15,4 0-3 0,6-2-2 16,8-6 0-1,8-6 0-15,5-7 5 0,8 0 1 16,8-2 0-16,5 0 3 16,12 2-2-16,1 0-2 15,5 1 2-15,-3 1-4 16,-2 1 3-16,-6 1-3 16,-8 1 4-16,-7 0 1 15,-2-1-1-15,-7 1 7 16,-7-4 6-16,-6 0 19 15,-3-4 20-15,-5-1-7 16,-6-1-47-16,-7-2 0 16,-1 0 0-16,1-3 0 15,4-2 0-15,5-4 0 0,8-1 0 16,4-1-93-16,9-2-351 16,6-4-428-16</inkml:trace>
  <inkml:trace contextRef="#ctx0" brushRef="#br0" timeOffset="-212590.03">13601 10849 1144 0,'5'-3'175'0,"-2"1"-73"15,-3 2-50-15,0 2-28 16,-3 2-8-16,0 0 17 16,0 2 3-16,-3 1-4 15,3-1 8-15,0-3 21 16,0-1 32-16,2-1 20 15,1-2-42-15,1-2-21 16,-1 1-45-16,2 0-5 16,-2-1 0-16,0 2 0 15,0-1 0-15,0 2 0 0,0 0 0 16,0-1 0-16,0 1 0 16,1-2 0-16,-1 0 0 15,0-4 0-15,2-1 0 16,-1-1 0-16,-1-1 0 15,2 1 0-15,-1 2 0 16,1 0 0-16,0 3 0 16,1 2 0-16,2 1 0 15,1 1 0-15,3 2 0 16,4 3 0-16,1 2 0 16,1 2 0-16,-5 3 0 15,-4 1 0-15,-1-1 0 0,-5 1 0 16,-3-4 0-16,0-2 0 15,-2-2 0-15,1-3 0 16,-2-4 0-16,-3-1 0 16,3-2 0-16,-2-1 0 15,1 1 0-15,1 1 0 16,3-1 0-16,2 0 0 16,1-2 0-16,0 2 0 15,1-1 0-15,2 0 0 16,3 1 0-16,0-2 0 15,3 3 0-15,6 3 0 16,0 2 0-16,4 2 0 16,-1 6 0-16,1 1 0 15,-3 5 0-15,-2 2 0 0,-3 2 0 16,-7 2 0-16,-5 4 0 16,-7-2-113-16,-5 4-274 15,-8 0-473-15</inkml:trace>
  <inkml:trace contextRef="#ctx0" brushRef="#br0" timeOffset="-211046.45">14292 10168 493 0,'3'7'336'0,"-1"0"-189"0,-2 0-19 15,-3 0-62-15,1-1 2 16,-1 0-4-16,2-2-21 16,-1-1 20-16,1-3 22 15,1 0 37-15,0-3-9 16,0-3-81-16,-2-2 14 15,1-4-4-15,-1 0 1 16,2-2-13-16,0 4-4 16,-1 2-2-16,1 3-24 15,0 4-12-15,1 5-2 16,2 6 13-16,2 5 1 16,2 5 0-16,-2 6 1 15,5 0-1-15,-5-2 0 0,-1-1 0 16,-1-6 1-16,-1-6 0 15,-2-4 10-15,1-5 38 16,-1-4-9-16,0-4-40 16,-1-2 0-16,-1-5 0 15,-1-1 0-15,-1-4 0 16,-2 0 0-16,-3-1 0 16,3 2 0-16,0 3 0 15,1 3 0-15,-1 5 0 16,2 2 0-16,-2 6 0 15,-1 3 0-15,-6 6 0 16,-3 3 0-16,-6 11 0 16,1 5 0-16,-1 9 0 15,2 7 0-15,7 7 0 0,5 0 0 16,8-2 0-16,8-5 0 16,7-6 0-16,7-8 0 15,8-4 0-15,6-6 0 16,5-3 0-16,4-2 0 15,-1-3-269-15,2-1-200 16</inkml:trace>
  <inkml:trace contextRef="#ctx0" brushRef="#br0" timeOffset="-210493.74">14837 10703 1075 0,'4'-4'105'0,"-1"1"31"15,-3 1-84-15,0 2-10 16,0 0 6-16,-1 2 6 15,1-2 15-15,0-2 2 0,0 2 18 16,0-2-10 0,0-1-48-16,0-1 15 0,1-1-17 15,-1 3-15-15,2-1-9 16,-2 3-5-16,0 0-13 16,0 3 0-16,0-1 13 15,-2 3-1-15,1-1 4 16,-2 1-1-16,1-2-1 15,1 0 1-15,-1-2 4 16,1-2 2-16,-1 0-1 16,-2-2 1-16,3-1-4 15,-1-2 0-15,1-1 0 16,1 0 3-16,1 0 14 16,1 0-6-16,2 4-15 15,2 0 7-15,1 2-7 0,4 2 0 16,4 5 9-16,1 4-6 15,4 1 1-15,-3 4-2 16,0 4-1-16,-6 1 0 16,-3 4-2-16,-9 2-7 15,-11 5-164-15,-5-2-200 16,-8 1-670-16</inkml:trace>
  <inkml:trace contextRef="#ctx0" brushRef="#br0" timeOffset="-207331.77">15359 10182 1024 0,'0'-13'210'15,"-2"0"12"-15,-1 0-51 16,-2 2-41-16,2 2-1 15,0 3-51-15,1 2-26 16,2 4-23-16,0 0-27 16,0 2-2-16,0 0 0 0,0 1 0 15,3 3 0-15,0 5 0 16,3 5 0-16,0 5 0 16,3 7 0-16,-1 7 0 15,2 6 0-15,-1 5 0 16,-2 6 0-16,1-2 0 15,1-2 0-15,-3-5 0 16,0-9 0-16,-2-12 0 16,-2-4 0-16,-1-10 0 15,1-6 0-15,-1 0 0 16,-1-5 0-16,-1-4 0 16,-1-3 0-16,-1-4 0 15,0-4 0-15,0-7 0 0,2 3 0 16,2-2 0-1,4 2 0-15,4 3 0 0,4 4 0 16,1 2 0-16,3 5 0 16,0 3 0-16,4 7 0 15,1 5 0-15,6 4 0 16,4 8 0-16,-3 6 0 16,1 0 0-16,-4-1 0 15,-10-3 0-15,-4-2 0 16,-3-8 0-16,-6-2 0 15,-1-7 0-15,-1 0 0 16,-1-1 0-16,0-1 0 0,2 0 0 16,-4 2 0-1,2 0 0-15,-1 1 0 16,1 1 0-16,0 1 0 0,0-3 0 16,-2 0 0-16,0 1 0 15,2-3 0-15,-1 0 0 16,-1 0 0-16,4 0 0 15,-4 0 0-15,4 0 0 16,-4 1 0-16,4-1 0 16,-2 0 0-16,0-1 0 15,0 1 0-15,1 0 0 16,-2 0 0-16,1 0 0 16,0 0 0-16,0-2 0 15,0 1 0-15,0-1 0 16,1 2 0-16,-1-1 0 0,0 1 0 15,0 0 0-15,0-1 0 16,0 0 0-16,-3-3 0 16,2-3 0-16,-1-1 0 15,-2-6 0-15,1-2 0 16,0-3 0-16,0-1 0 16,0-2 0-16,0 4 0 15,0 2 0-15,2 4 0 16,-1 3 0-16,2 6 0 15,0-2 0-15,-1 2 0 16,-1 0 0-16,2 2 0 16,-1-3 0-16,-2-2 0 0,0-2 0 15,2-4 0-15,-4-3 0 16,3-2 0-16,-1-2 0 16,0 1 0-16,2 3 0 15,-1 0 0-15,1 6 0 16,-1 3 0-16,1 3 0 15,1 1 0-15,0 2 0 16,0 0 0-16,0 0 0 16,0 0 0-16,0 0 0 15,0 0 0-15,-2 0 0 16,2 0 0-16,0 0 0 16,-1 2 0-16,1-1 0 15,-2 1 0-15,2 4 0 16,0 1 0-16,0 1 0 15,2 4 0-15,-1 0 0 0,1 1 0 16,1-3 0-16,-2-2 0 16,2 0 0-16,-1 1 0 15,1-1 0-15,-2 0 0 16,1-3 0-16,-1 0 0 16,1-3 0-16,-2 0 0 15,0 1 0-15,0 0 0 16,2 2 0-16,-2 1 0 15,0-1 0-15,0 1 0 16,0-1 0-16,-2-4 0 16,0-1 0-16,1 0 0 15,-1 0 0-15,2 0 0 0,0-1 0 16,-3-3-13-16,-3-3-139 16,-3-2-86-16,-5-4-144 15,0-4-344-15</inkml:trace>
  <inkml:trace contextRef="#ctx0" brushRef="#br0" timeOffset="-206614.4">15689 10149 846 0,'0'-3'203'0,"-1"0"-22"15,1-3-30-15,-2 1-25 16,0-2-33-16,-1-1-14 15,3 3 2-15,-1-1 4 0,1 3-32 16,0 2-22 0,-2-1-18-16,2 4-8 0,0-2-3 15,-1 1-2-15,1-1 0 16,0 2 0-16,0-2 1 16,0 0-2-16,0 0 2 15,0 0-2-15,0 0 1 16,0 0 0-16,0 0 1 15,0 0 1-15,0 0 0 16,-2 0 3-16,2 0 0 16,0 0 4-16,0 0 2 15,0-2-1-15,2 2 2 16,-2 0 2-16,0 0-1 16,0 0-10-16,0 2-3 15,0-2-9-15,0 2 3 16,0 7 6-16,3 3 3 0,1 4 1 15,1 7 2-15,2 3 6 16,1 6-11-16,-2 3-1 16,0 5 0-16,2 3 0 15,-2 4 0-15,1-2 0 16,0-4 0-16,-1-5 0 16,0-6 0-16,0-10 0 15,-5-6 0-15,1-7 0 16,-1-5 0-16,-1-2 0 15,0-2 0-15,0 0 0 16,-1 1 0-16,1 0 0 16,0 0 0-16,0-1 0 15,-2-1 0-15,1-2-39 0,-1-2-250 16,-1 1-78 0,0 0-395-16</inkml:trace>
  <inkml:trace contextRef="#ctx0" brushRef="#br0" timeOffset="-205149.44">16194 10524 635 0,'7'5'215'16,"-3"-2"-63"-16,-2 0-29 15,-4-2-53-15,1 2 16 16,-2-1-7-16,1 0-8 16,-1 1-2-16,3-3-4 0,0-3-2 15,0 2 7-15,2 0 13 16,-2-2-10-16,1-2-45 16,-1 3 3-16,2-3-10 15,-2 3-5-15,1-1-14 16,1 3-2-16,-2 0-3 15,0 2-2-15,-2-1-7 16,2 1 7-16,-1 1 4 16,1 0 2-16,0 0 0 15,0 0-1-15,0 0 0 16,-2-2 6-16,2-1-2 16,-1 0 5-16,-4 0-7 15,0-1 10-15,-2-2 6 16,1-3-2-16,-1 0-2 0,2-2-2 15,2 0 0-15,2-2 2 16,-1 0-14-16,4 1 0 16,1 1 0-16,3 2 0 15,1 1 0-15,6 1 0 16,4 6 0-16,4 4 0 16,4 7 0-16,-2 7 0 15,-2 2 0-15,-5 8 0 16,-7 0 0-16,-9 3 0 15,-6 0 0-15,-9-1-20 16,-3-1-186-16,-4 0-188 0,-2-3-694 16</inkml:trace>
  <inkml:trace contextRef="#ctx0" brushRef="#br0" timeOffset="-203598.19">16693 10100 792 0,'-2'7'147'0,"1"-2"-4"16,1-4 16-16,-2-2-2 15,4-1-51-15,-1 0-51 16,2 1-22-16,5-3-33 15,8-3-2-15,16-2 2 16,14-3 1-16,14-1 0 16,11-1-2-16,2 2-2 15,-4-3 2-15,-6 4-14 0,-11 1-61 16,-16 3-76-16,-13 3-46 16,-10 4-30-16,-15 4-42 15</inkml:trace>
  <inkml:trace contextRef="#ctx0" brushRef="#br0" timeOffset="-203255.09">17019 10053 716 0,'-17'1'128'0,"3"-2"61"16,1-1-30-16,1-1 28 16,4-1-29-16,-2 0-49 0,6 1-27 15,1 2-22 1,1-1-40-16,2 4-12 0,2 2-5 15,-1 4 35-15,1 7 28 16,1 11-18-16,1 7-3 16,5 7-14-16,0 9-31 15,0 5 0-15,4 7 0 16,-2 0 0-16,1-2 0 16,1-5 0-16,-2-8 0 15,-1-12 0-15,0-7 0 16,-4-6 0-16,-3-10 0 15,-1-3 0-15,-1-6 0 16,-1-3 0-16,0 0 0 16,0 1 0-16,0-1 0 0,-3-3-17 15,2 0-335 1,-2-5-237-16</inkml:trace>
  <inkml:trace contextRef="#ctx0" brushRef="#br0" timeOffset="-202068.08">17402 9722 851 0,'9'-9'225'0,"-2"2"-35"16,-3 0-31-16,-2 1-57 16,-1 2-69-16,2 4-30 15,6 1 9-15,8 9 13 16,9 2 24-16,13 8-11 0,13 4 16 15,10 7-8-15,2 6-16 16,1 5-1-16,-3 9 4 16,-6 7 2-16,-5 10-13 15,-6 8 1-15,-12 6-8 16,-7 4-4-16,-10 0 3 16,-10-4 0-16,-8-8 3 15,-7-9-1-15,-2-12-15 16,-3-9-1-16,0-9 0 15,1-8 0-15,4-7 0 16,0-8 0-16,2-3 0 0,2-4 0 16,2-2 0-1,0-2 0-15,2 0 0 0,-1-1 0 16,-1 2 0-16,-2-2 0 16,2-2 0-16,-4 1-39 15,1 0-161-15,0-4-43 16,0 0-190-16</inkml:trace>
  <inkml:trace contextRef="#ctx0" brushRef="#br0" timeOffset="-201408.24">13069 11179 272 0,'-10'2'55'0,"2"3"-37"15,2-1-11-15,6-1-4 16,1 1-3-16,7-3 4 15,9 0-1-15,8-2-3 16,9 0 0-16,12-4-1 0,11-3-117 16</inkml:trace>
  <inkml:trace contextRef="#ctx0" brushRef="#br0" timeOffset="-197470.11">19008 10093 797 0,'-3'3'190'0,"2"-3"-33"0,-1 0-36 16,2 0-24-1,-1 0 3-15,1 1-20 0,-2-1-40 16,1 2 5-16,-2-2-10 16,0 1-11-16,1-1-1 15,1 0-5-15,1 0 1 16,0 0 2-16,1 0 0 15,-1 0 6-15,2 0-7 16,-2 0-7-16,3-1-12 16,3-1-1-16,8-2 1 15,9 0-1-15,7-2-9 16,5-1-107-16,3 4-85 16,-4-2-132-16,-8 5-423 15</inkml:trace>
  <inkml:trace contextRef="#ctx0" brushRef="#br0" timeOffset="-197260.06">19004 10343 998 0,'6'-3'190'0,"3"-2"-53"16,-2 0-29-16,4 1-42 15,5 0-10-15,4 0-22 16,3-1-20-16,4 0-12 16,2 1-2-16,-1-2-1 0,-1-2-170 15,-2 3-212-15</inkml:trace>
  <inkml:trace contextRef="#ctx0" brushRef="#br0" timeOffset="-194818.77">20664 9472 363 0,'5'-7'662'16,"-2"-2"-456"-16,-1-3-25 15,-4 0-55-15,2-1-52 0,2 0-21 16,1-1-24-16,5 3-21 15,1 1-8 1,6 3 3-16,6 4 1 0,3 5 8 16,3 2 3-16,-2 7-5 15,-2 6-1-15,-3 6 2 16,-6 6-5-16,-7 11 4 16,-5 6 1-16,-11 5-5 15,-8 4 2-15,-6-4-2 16,-4-3 3-16,0-10 18 15,4-8 8-15,6-11-7 16,6-5-6-16,6-7 3 16,5-4-19-16,22 0-2 15,8-7-4-15,1-2 0 16,3 2 0-16,-1 0 0 0,34-5-6 16,-3 2-24-16,-7 3-83 15,-12 5-89-15,-11 3-114 16,-13 6-167-16</inkml:trace>
  <inkml:trace contextRef="#ctx0" brushRef="#br0" timeOffset="-194521.73">20627 10312 1140 0,'-13'5'146'0,"4"-4"92"0,4-4-98 15,4-1-24-15,1-2-49 16,3 1-28-16,4-5-34 16,13-2-1-16,15-6-1 15,16-2 8-15,16-1-8 16,14 0-2-16,6-1-1 15,0 4 0-15,-5 2-2 16,-10 4-62-16,-12 4-120 16,-14 5-90-16,-17 6-139 15</inkml:trace>
  <inkml:trace contextRef="#ctx0" brushRef="#br0" timeOffset="-194053.57">21190 10487 340 0,'17'-1'1087'16,"-5"-1"-1065"-16,-4-1 128 16,-5 0-86-16,-1 3-54 15,-1 2 11-15,-1 5 25 16,-1 3-6-16,-4 5 2 15,-4 4-8-15,-9 2-14 0,-6 2-12 16,-6-4-3-16,-4-3 3 16,0-7 0-16,1-5 0 15,5-10-1-15,5-6 0 16,4-6-7-16,5-4 1 16,6-7-2-16,8-2 1 15,10 0-1-15,6 3-2 16,13 5 1-16,5 5 2 15,9 10-5-15,0 8 5 16,-1 8 4-16,0 11 6 16,-8 7 4-16,-5 7 8 15,-6 5 8-15,-9 4-7 0,-6 2 5 16,-7 1-28-16,-7 0 0 16,-6 1 0-16,-4-9 0 15,-1-7 0-15,1-9 0 16,2-9-44-16,3-12-234 15,4-7-240-15</inkml:trace>
  <inkml:trace contextRef="#ctx0" brushRef="#br0" timeOffset="-193639.2">21885 10001 1163 0,'-9'-16'285'16,"0"-2"-11"-16,-2-2-71 15,0 3-81-15,2 2-122 16,4 5 0-16,1 2 0 16,2 5 0-16,2 2 0 15,0 1 0-15,2 1 0 16,7 8 0-16,11 5 0 0,13 9 0 16,12 6 0-16,9 8 0 15,-1 3 0-15,-3-1 0 16,-7-2 0-16,-7-4 0 15,-8-12 0-15,-4-5 0 16,-9-7-58-16,-3-8-237 16,-3-7-121-16,-6-2-388 15</inkml:trace>
  <inkml:trace contextRef="#ctx0" brushRef="#br0" timeOffset="-193430.52">22258 9845 1125 0,'4'-20'292'16,"-1"7"-49"-16,-1 6-125 0,-5 7-108 16,1 7 65-16,-4 12 26 15,-5 11-40-15,-5 9-39 16,-6 11-22-16,-8 7 0 16,-7 4 0-16,-5 1 0 15,-3-6 0-15,8-11 0 16,7-11 0-16,11-15-89 15,11-11-239-15,16-10-454 16</inkml:trace>
  <inkml:trace contextRef="#ctx0" brushRef="#br0" timeOffset="-192705.94">23037 9253 1192 0,'1'-31'239'16,"1"3"-46"-16,-2 5-81 15,3 3-24-15,3 4-54 16,2 5-30-16,5 6-2 15,6 4-2-15,6 7 2 16,2 5-2-16,-1 6-8 16,-6 8 8-16,-9 8 0 15,-14 7 4-15,-12 6 0 16,-11 3-4-16,-8 1-2 16,-2-7-5-16,1-12-7 0,9-10 14 15,8-9 3-15,9-9 15 16,8-6-18-16,2-3 0 15,4-1 0-15,1-1-2 16,6 1 2-16,6 1 0 16,8 2 0-16,6 5 4 15,5 5 0-15,2 5-4 16,0 6 5-16,-7 3-1 16,-6 4 7-16,-10 1 6 15,-7 2 10-15,-6-1 16 0,-7-1-8 16,-5 0-3-16,-5-3-29 15,-4-4-3 1,-2-4 0-16,0-4 0 16,-1-5 0-16,4-3 0 0,4-4 0 15,4-2 0-15,3-3 0 16,2 2-90-16,6-2-60 16,5 1-55-16,3 5-94 15,10 2-302-15</inkml:trace>
  <inkml:trace contextRef="#ctx0" brushRef="#br0" timeOffset="-192272.59">22814 10182 1033 0,'-6'-7'246'16,"1"-1"-35"-16,5-1-103 16,1 1-60-16,15 0-25 15,19-5 19-15,24-4 17 16,28-5-2-16,22-1-27 16,13-6-16-16,5 1-13 15,-9 3-1-15,-19 1 1 16,-19 5-1-16,-25 5-3 15,-24 7-50-15,-16 3-74 16,-9 7-19-16,-13 5-187 16,-7 2-414-16</inkml:trace>
  <inkml:trace contextRef="#ctx0" brushRef="#br0" timeOffset="-191801.18">23438 10417 1319 0,'16'-6'104'16,"-5"-1"-2"-16,-4 1-29 15,-4 5-29-15,0 7 17 0,-1 4-13 16,-4 7 1-16,-1 3-9 15,-6 3-3-15,-7 1-9 16,-4-3-12-16,-6-1-7 16,-4-6 1-16,-2-5-1 15,1-9-1-15,3-9-1 16,3-8-6-16,8-8 0 16,2-5-1-16,9-4-3 15,8 1 0-15,5 4 1 16,9 3-3-16,7 7 4 15,4 6-4-15,4 8 2 16,5 6 1-16,-2 8-2 16,-3 9 4-16,1 9 6 0,-5 7 5 15,-8 2 10 1,-4 8-5-16,-9 1 3 0,-9 1-2 16,-9-2-8-16,-4 0-5 15,-7-6-4-15,1-7-5 16,4-8-59-16,0-9-116 15,5-6-155-15,3-6-554 16</inkml:trace>
  <inkml:trace contextRef="#ctx0" brushRef="#br0" timeOffset="-191234.32">24312 9629 1095 0,'-4'-8'201'0,"-1"0"1"15,1 5-71-15,1-2-22 16,1 4-45-16,2 1-28 16,0 0-16-16,2 3-11 15,2 2 9-15,2 5 42 16,8 7-22-16,4 7-13 0,6 6-8 15,4 6-7-15,5 2-10 16,-2 2 0-16,-1-2 0 16,-3-5-2-16,-5-8-63 15,-5-7-131-15,-1-8-19 16,-4-9-135-16,-2-5-213 16</inkml:trace>
  <inkml:trace contextRef="#ctx0" brushRef="#br0" timeOffset="-191037.56">24606 9624 1032 0,'-1'-20'264'0,"-1"6"-51"0,2 9-131 15,-3 5-69 1,-1 8 30-16,-5 7 38 0,-2 9-13 16,-5 8-2-16,-5 10-24 15,-6 4-11-15,-4 2-28 16,-5 0-3-16,-3-4 0 15,8-8-36-15,7-10-116 16,9-11-112-16,12-10-308 16</inkml:trace>
  <inkml:trace contextRef="#ctx0" brushRef="#br0" timeOffset="-190490.15">25133 9360 877 0,'3'-32'279'15,"-2"-3"-29"-15,1 5-86 16,-1 0-63-16,2 5-28 15,5 5-13-15,-2 6-41 16,1 4-19-16,4 7-3 16,2 7-5-16,2 7 6 15,1 8 0-15,-1 10 0 0,0 7 2 16,-9 6 1 0,-7 5 3-16,-8-3-4 0,-6-2 0 15,0-12-3-15,-1-8-13 16,3-10 3-16,6-9 8 15,0-6-2-15,5-4 6 16,2 0-4-16,2-2-1 16,6 1 5-16,3 3-5 15,7 0 5-15,3 5-3 16,3 3 4-16,-1 7 1 16,1 3 1-16,-6 5 6 15,-1 4 12-15,-8 1 5 0,-6 2 16 16,-6 4 7-16,-5-2-5 15,-7-4 14-15,-1 0-28 16,-2-7-9-16,1-3-15 16,1-6-1-16,4-5-4 15,2-3-20-15,1-2-120 16,3-1-139-16,1 0-274 16</inkml:trace>
  <inkml:trace contextRef="#ctx0" brushRef="#br0" timeOffset="-190211.6">24904 10063 1112 0,'3'-2'59'0,"7"-6"113"16,9-5-60-16,12-4-34 16,19-1-24-16,12-1-20 15,16 0-24-15,8-1-10 16,-1 3 0-16,-3 2-6 16,-6 5-112-16,-12-1-106 15,-10 6-82-15,-11 1-375 16</inkml:trace>
  <inkml:trace contextRef="#ctx0" brushRef="#br0" timeOffset="-189757.25">25549 10346 1004 0,'-6'5'307'0,"5"-1"-297"16,-4-1 85-16,2 0-15 15,-3 6-33-15,-1 1 9 16,-5 3-2-16,-2-1 4 16,-3 1-11-16,-2-2-25 0,-3-4-6 15,1-4-5-15,3-6-3 16,2-7 1-16,5-5-6 15,5-9-2-15,6-6-1 16,8-2 1-16,4-3-2 16,9 1 1-16,4 4 0 15,3 6 0-15,4 7 0 16,1 10 3-16,-1 8 3 16,3 10 11-16,-2 11 1 15,46 79 19-15,-78-74 16 0,-4 3-12 16,-4 1-14-16,-2 1-10 15,-10 28-17-15,-4-4 0 16,-7-6 0-16,2-12-34 16,4-12-178-16,5-10-126 15,8-9-631-15</inkml:trace>
  <inkml:trace contextRef="#ctx0" brushRef="#br0" timeOffset="-189174.61">26334 9683 769 0,'-2'-9'496'0,"-1"1"-248"16,-1-2-57-16,-1 3-23 15,2 1-64-15,3 3-61 16,0 2-19-16,3 2-20 16,3 6-4-16,6 6 0 15,9 6 0-15,9 8 0 16,9 5 0-16,1 3 0 16,3 0 0-16,-7 1 0 0,-4-5 0 15,-9-6 0-15,-8-4-46 16,-4-7-166-16,-8-4-43 15,-2-5-103-15,-4-8-488 16</inkml:trace>
  <inkml:trace contextRef="#ctx0" brushRef="#br0" timeOffset="-188989.05">26583 9651 793 0,'0'-20'382'0,"2"7"-135"16,-2 7-163-16,-2 7-57 0,1 11 78 15,-4 9 0-15,-3 7-33 16,-3 11-3-16,-4 5-16 16,-8 5-32-16,-6 1-18 15,-4 1-3-15,-3-6-130 16,4-7-116-16,6-8-240 16</inkml:trace>
  <inkml:trace contextRef="#ctx0" brushRef="#br0" timeOffset="-188286.62">27284 9213 856 0,'5'-21'317'0,"-2"-2"-119"0,0 1-16 15,0-1-62-15,2 4-33 16,3-1-1-16,4 1-39 16,6 2-28-16,3 3-9 15,9 4-1-15,1 6-8 16,3 8-1-16,-7 9 0 16,-1 9 0-16,-10 10-1 15,-10 8 1-15,-11 10 0 16,-11 8 1-16,-11 1-1 15,-7-2-7-15,-2-11-14 16,5-13 0-16,7-13 9 16,9-14 12-16,7-9 0 15,5-2 0-15,3-6 0 0,0-2 1 16,5-1-1 0,2 4-1-16,4 0 0 0,4 4 2 15,3 5-2-15,4 3 1 16,0 6 0-16,4 4 1 15,-5 6 2-15,0 1 5 16,-4 3 6-16,-5 4-3 16,-7-2 9-16,-5-1 9 15,-5 0-12-15,-4-1 8 16,-5-4-3-16,-3-1-2 16,-2-2-13-16,-4-6-7 15,2 0 0-15,2-4 0 0,3-4 0 16,4-1 0-1,3-1 0-15,3-2-3 0,-2 1-139 16,5-2-137-16,2 3-178 16</inkml:trace>
  <inkml:trace contextRef="#ctx0" brushRef="#br0" timeOffset="-187907.87">27135 10085 809 0,'-19'2'315'0,"5"-2"-39"16,8-1-97-16,3 0-113 15,8-3-16-15,8-2-43 16,19-4 23-16,23-7-2 16,21-2 8-16,19-7-18 15,10-1-15-15,-1 2-3 16,-6 2 0-16,-15 2-1 0,-15 4-63 15,-17 8-50 1,-13 3-80-16,-13 6-124 0,-12 3-549 16</inkml:trace>
  <inkml:trace contextRef="#ctx0" brushRef="#br0" timeOffset="-187423.82">27638 10489 1062 0,'16'-2'364'16,"-2"-2"-364"-16,-7 1 106 15,-6 1-63-15,-2 3-32 16,-5 1 26-16,-1 7-4 16,-4 1-10-16,-4 1-8 15,-4 1-8-15,-6-3-4 16,-4 0-2-16,1-4 1 16,0-8 5-16,2-4-3 15,8-5 8-15,5-8-12 0,7-5 1 16,6-5-1-16,6-1 0 15,7 0-2-15,4 5 2 16,5 5 1-16,3 9 13 16,2 5-5-16,1 11 8 15,-2 8 24-15,1 14 3 16,-2 9 28-16,-3 10-9 16,-6 6-14-16,-8 6-41 15,-8 0-8-15,-8 2 0 16,-9-3 0-16,-7-4 0 15,-3-7-15-15,-1-8-267 16,-2-9-218-16</inkml:trace>
  <inkml:trace contextRef="#ctx0" brushRef="#br0" timeOffset="-184926.47">20053 9568 446 0,'3'-1'421'0,"0"-2"-238"15,-3-1 0-15,-3 0-5 16,1-1-24-16,-1 1-49 15,0 1-21-15,2 2-6 16,-1 1-25-16,2 0-23 16,-1 2-19-16,-5 6 11 15,-6 6 0-15,-3 9-3 16,-6 15-7-16,-4 13 4 16,-3 13 5-16,-2 16-12 15,0 7-9-15,4 11 0 16,4 6 0-16,7 2 0 15,11 0 0-15,14-7 0 16,10-11 0-16,11-10 0 0,10-15 0 16,7-11 0-16,1-9 0 15,1-8 0-15,-6-3 0 16,-9-6 0-16,-8-6 0 16,-9-6 0-16,-8-6 0 15,-6-4 0-15,-2-1 0 16,-2-3 0-16,-3 0 0 15,0 2-179-15,0 0-345 16</inkml:trace>
  <inkml:trace contextRef="#ctx0" brushRef="#br0" timeOffset="-183258.49">28403 9344 703 0,'0'-7'241'0,"0"0"-81"16,-1-3-13-16,-2 0-44 0,1-1-3 15,1 0-11-15,-1 1-17 16,1 0 1-16,1 5-7 16,0-1-12-16,-2 4-34 15,2 1-4-15,2 2-8 16,-2-1 1-16,1 3-9 16,2 2 9-16,6 4 17 15,8 8 1-15,9 5-6 16,13 11-7-16,10 6-3 15,4 8 3-15,2 12-6 16,-5 9 4-16,-9 12-1 16,-13 5 3-16,-14 8 5 0,-13 3-19 15,-13 0 0-15,-15-3 0 16,-10-1 0-16,-8-6 0 16,-4-11 0-16,6-10 0 15,4-14 0-15,12-13 0 16,9-16 0-16,9-9 0 15,4-6 0-15,3-7 0 16,2 0 0-16,2-3 0 16,-4-5 0-16,4-4-42 15,3-3-388-15,10-7-825 16</inkml:trace>
  <inkml:trace contextRef="#ctx0" brushRef="#br0" timeOffset="-181676.04">29398 9660 526 0,'5'0'481'15,"-2"0"-249"-15,-3-5-23 16,-3-1-50-16,-2 0-36 16,0 0-15-16,0 0-5 15,0 0-38-15,2 2-24 16,0 1-41-16,2 0 0 16,1 3 0-16,0 0 0 15,0 0 0-15,0 0 0 0,1 2 0 16,-1-1 0-16,2 0 0 15,-1 5 0-15,2 4 0 16,3 2 0-16,8 7 0 16,2 5 0-16,10 3 0 15,5 1 0-15,2 0 0 16,1 2 0-16,-4-4 0 16,-5 0 0-16,-6-2 0 15,-6-2 0-15,-6 1 0 16,-1-3-112-16,-9-2-138 15,-1-2-88-15,-1-4-319 16</inkml:trace>
  <inkml:trace contextRef="#ctx0" brushRef="#br0" timeOffset="-181373.2">29685 9690 900 0,'13'-19'365'16,"-3"4"-113"-16,-3 2-57 16,-7 3-55-16,-2 8-90 15,0 2-38-15,-1 6 0 16,-5 8 62-16,-4 9-27 16,-7 10-47-16,-11 9 0 0,-5 4 0 15,-5 3 0 1,1-7 0-16,1-5 0 0,9-9 0 15,5-7 0 1,6-7 0-16,2-3 0 0,2-1 0 16,4-1-26-16,-2-2-240 15,3 1-134-15,3-1-459 16</inkml:trace>
  <inkml:trace contextRef="#ctx0" brushRef="#br0" timeOffset="-180374.29">30901 9299 746 0,'19'6'290'15,"-10"2"-185"-15,-4 3 59 16,-7 1-41-16,-4 5-31 0,-3 2-46 15,-7 2-3-15,-2 1-3 16,-9-2-3-16,-1-4-1 16,-7 0 6-16,-1-8-7 15,-2-2-9-15,0-8 7 16,1-5-1-16,4-5-3 16,5-8-7-16,4-4-5 15,7-4-12-15,7-6-5 16,7 0-2-16,3 2 0 15,7 2-2-15,3 5 2 16,3 7-6-16,8 9 2 16,6 6 1-16,6 10 2 15,5 8-8-15,7 11 6 0,-3 8 3 16,-3 5 2-16,-8 8 2 16,-10 4 16-16,-14 2 17 15,-10 5-5-15,-9 2 0 16,-10-4-13-16,-5-2-15 15,-3-10-2-15,2-6 0 16,0-11 0-16,3-5 0 16,3-7 0-16,3-4-8 15,2-3-137-15,4-2-103 16,3 1-194-16</inkml:trace>
  <inkml:trace contextRef="#ctx0" brushRef="#br0" timeOffset="-179992.97">30214 10212 908 0,'-28'1'490'16,"3"-3"-402"-16,5-4 112 15,5-1-66-15,6 1-26 16,8 2-63-16,2-1-43 0,13 1-1 16,23-2-1-16,26-7 6 15,32-4-2-15,38-4-2 16,25-4-2-16,11 2-5 15,1-1 4-15,-2 2 0 16,-16 1 1-16,-17 4 0 16,-20 3-25-16,-24 5-46 15,-29 3-40-15,-24 3-32 16,-18 5-66-16,-17 5-137 16</inkml:trace>
  <inkml:trace contextRef="#ctx0" brushRef="#br0" timeOffset="-179379.52">30822 10578 1036 0,'1'-17'273'16,"-1"-1"-51"-16,-1 0-50 16,-3 3 1-16,1 1-41 15,-1 1-93-15,3 3-39 16,1 2 0-16,0 3 0 15,1 2 0-15,-1 4 0 0,0 1 0 16,0 3 0-16,0 4 0 16,-1 6 0-16,-1 3 0 15,2 4 0-15,0 4 0 16,2-2 0-16,-2-3 0 16,1-4 0-16,-1-3 0 15,3-1 0-15,-3-2 0 16,1-1 0-16,1 1 0 15,-1 0 0-15,1 1 0 16,-2-1 0-16,2 2 0 16,-1-3-5-16,2 1-245 15,3-1-129-15,6 1-414 16</inkml:trace>
  <inkml:trace contextRef="#ctx0" brushRef="#br0" timeOffset="-178640.48">31175 10524 1140 0,'6'-24'309'16,"1"0"-62"-16,-5-5-19 15,-4 1-105-15,1 5-123 16,-2 1 0-16,-1 5 0 16,-1 3 0-16,2 6 0 15,2 2 0-15,-1 5 0 16,2 1 0-16,0 1 0 15,-1 0 0-15,1 4 0 16,-2 4 0-16,-1 10 0 16,2 8 0-16,1 9 0 15,3 5 0-15,4 2 0 0,8-5 0 16,3-5 0-16,4-7 0 16,4-8 0-16,-1-5 0 15,3-7 0-15,-2-4 0 16,1-7 0-16,-2-4 0 15,0-4 0-15,-1-2 0 16,-6-2 0-16,0-4 0 16,-4-2 0-16,-4-1 0 15,-3-2 0-15,-1 0 0 16,-3 1 0-16,0 2 0 16,-3 4 0-16,0 3 0 15,-1 3 0-15,1 5 0 0,-2 3 0 16,2 4 0-16,-1 4 0 15,-1 8 0-15,1 12 0 16,-2 13 0-16,0 13 0 16,-2 10 0-16,0 7 0 15,0-1 0-15,1-3 0 16,-1-6 0-16,2-6 0 16,0-9 0-16,2-11 0 15,1-10 0-15,0-8 0 16,0-6 0-16,0-3 0 15,0-3 0-15,1 0 0 16,-1-5 0-16,2-3 0 16,1-5 0-16,1-8-160 15,5-8-330-15</inkml:trace>
  <inkml:trace contextRef="#ctx0" brushRef="#br0" timeOffset="-163516.89">15373 2674 1022 0,'-2'-1'384'15,"1"-2"-201"-15,-1-1-101 16,2-2-29-16,0 1-11 16,2 1-23-16,-1-3 4 15,4 1-22-15,3 1-1 16,1 2-2-16,5 4 2 15,4 5 1-15,1 2 9 0,2 7 2 16,0 0 21-16,1 4-4 16,-2 3-12-16,-1 2-2 15,-1 2-1-15,-2 2-1 16,1 0-3-16,-5-1 2 16,-2-2 6-1,14 54 1-15,-22-66-3 0,-1-1-12 16,2 3 6-16,2-1-3 15,2 14-7-15,0 1 0 16,1 3 0-16,-2 0 0 16,0 3 0-16,1 2 0 15,-1 2 0-15,-3 3 0 0,0 1 0 16,0 2 0 0,0 2 0-16,0 3 0 0,3 3 0 15,-3 2 0-15,0 6 0 16,2 0 0-16,-4 0 0 15,2 1 0-15,-1 1 0 16,-1-3 0-16,1 1 0 16,-1 0 0-16,2-1 0 15,-1 3 0-15,1 2 0 16,-1 1 0-16,-2 5 0 16,-2 3 0-16,0 0 0 15,1 3 0-15,2 2 0 16,1-2 0-16,3-3 0 15,0 2 0-15,-1-5 0 16,1-1 0-16,-1 3 0 0,4-2 0 16,4 4 0-16,0-3 0 15,2 1 0-15,3-2 0 16,2 1 0-16,1-4 0 16,-4-2 0-16,0 2 0 15,0-2 0-15,-2-4 0 16,0-1 0-16,2-6 0 15,-1-4 0-15,3-7 0 16,0-4 0-16,4 0 0 16,2-1 0-16,6 1 0 15,6 2 0-15,3 1 0 16,3-3 0-16,4 1 0 0,-3-4 0 16,3-2 0-16,-1-6 0 15,3-5 0-15,1-8 0 16,0-3 0-1,0-10 0-15,-5-3 0 0,-5-6 0 16,-8 0 0-16,-7 1 0 16,-8-1 0-16,-8 1 0 15,-5 1 0-15,-3-2 0 16,-2 0 0-16,-3 2 0 16,-1-1 0-16,-5 2 0 15,-7 3 0-15,-11 5 0 16,-12 5 0-16,-9 5 0 15,-6 5 0-15,-2 4 0 0,1 2 0 16,9 0 0-16,3 1 0 16,8 2 0-16,6-3 0 15,5 1 0-15,6-1 0 16,5 0 0-16,4 1 0 16,4 3 0-16,5 2 0 15,4 6 0-15,5 8 0 16,-1 6 0-16,2 5 0 15,1 6 0-15,-1 0 0 16,0 1 0-16,1 0 0 16,3 0 0-16,-2 3 0 15,4 0 0-15,4 1 0 0,2 1 0 16,5 0 0-16,3 2 0 16,3-2 0-16,4 0 0 15,4 0 0-15,3 3 0 16,0 0 0-16,3 1 0 15,-3-1 0-15,-5 0 0 16,0-1 0-16,-7 1 0 16,-6 0 0-16,-5 1 0 15,-8 1 0-15,-9-4 0 16,-10-2 0-16,-10-3 0 16,-12-5 0-16,-12-3 0 15,-10-5 0-15,-15-2 0 16,-6-7 0-16,-2-4 0 15,4-10 0-15,14-8 0 16,17-12 0-16,14-11 0 16,17-11-46-16,12-6-276 0,15-8-255 15</inkml:trace>
  <inkml:trace contextRef="#ctx0" brushRef="#br0" timeOffset="-150519.3">8921 9874 850 0,'3'-9'273'15,"-1"0"-29"-15,-2 1-44 16,0 0-36-16,-2 4-2 16,2 0-62-16,-1 0-46 15,1 2-54-15,-2 0 0 16,2-1 0-16,-1 0 0 0,1 0 0 15,-2 0 0-15,1 1 0 16,1-1 0-16,-3 3 0 16,3 1 0-16,0 1 0 15,0-1 0-15,0 2 0 16,0 0 0-16,0 1 0 16,0 3 0-16,3 3 0 15,-2 6 0-15,2 5 0 16,2 7 0-16,1 7 0 15,-2 8 0-15,4 4 0 16,-4 3 0-16,4 7 0 16,-4 0 0-16,2 1 0 0,-1 0 0 15,-1 0 0-15,3-1 0 16,1-1 0-16,-2-3 0 16,3 0 0-16,3-1 0 15,-3-2 0-15,0 4 0 16,1 2 0-16,-2 2 0 15,-4 2 0-15,-1-2 0 16,-1-2 0-16,1-2 0 16,-2-2 0-16,1-1 0 15,3 1 0-15,-2-1 0 16,0 1 0-16,-1-1 0 16,4-3 0-16,-3-2 0 15,2-1 0-15,-2-3 0 0,1 0 0 16,0-3 0-1,1-4 0-15,-2-1 0 0,3-3 0 16,-2-3 0-16,1 2 0 16,-1-1 0-16,2 0 0 15,-3 2 0-15,0-2 0 16,-1 1 0-16,1-1 0 16,-2-4 0-16,1-4 0 15,-1-4 0-15,2-2 0 16,-1 0 0-16,-1-1 0 15,2-1 0-15,-2 0 0 16,-1 0 0-16,0 1 0 0,0-2 0 16,2 0 0-1,-2-2 0-15,0 0 0 0,0-3 0 16,0 0 0-16,0-2 0 16,0 1 0-16,-2 0 0 15,2 0 0-15,0 1 0 16,0 0 0-16,0-2 0 15,0 3 0-15,0-3 0 16,0-1 0-16,0-1 0 16,0 0 0-16,-1-3 0 15,1 0 0-15,-3 0 0 16,3-1 0-16,0 1 0 16,0 0 0-16,0 0 0 15,3 0 0-15,-3-2 0 16,3 0 0-16,3 0 0 0,3-3 0 15,6-2 0-15,0-2 0 16,6-1 0-16,0 0 0 16,6-2 0-16,2 1 0 15,4-1 0-15,4 0 0 16,2-3 0-16,-3 2 0 16,4 1 0-16,0-3 0 15,1 2 0-15,2 0 0 16,2-1 0-16,3 3 0 15,1-1 0-15,-1 4 0 16,2 1 0-16,4 1 0 16,4 0 0-16,3-2 0 0,8-2 0 15,6-3 0 1,7-1 0-16,9-3 0 0,7 0 0 16,6 0 0-16,1 0 0 15,7 2 0-15,-3 0 0 16,0-1 0-16,-3 0 0 15,1 3 0-15,-4 1 0 16,0-1 0-16,-2 1 0 16,-1-1 0-16,0 1 0 15,-1 0 0-15,-2 1 0 16,1-1 0-16,-7 4 0 16,-4-1 0-16,-4 1 0 0,-2 1 0 15,-5-2 0-15,-3 2 0 16,-4-1 0-16,-4-1 0 15,-2 1 0-15,-2-1 0 16,-1-1 0-16,-2 1 0 16,0-1 0-16,2 0 0 15,-2-1 0-15,5 1 0 16,-5-2 0-16,-1 1 0 16,-2 2 0-16,-2 0 0 15,-3 0 0-15,5 2 0 16,0 2 0-16,2-2 0 15,2 0 0-15,0-1 0 16,0 1 0-16,0-3 0 0,-1 2 0 16,2-2 0-1,-2 2 0-15,0-3 0 0,2 2 0 16,-1 0 0-16,4 1 0 16,4 1 0-16,6-2 0 15,0-1 0-15,2 0 0 16,2-1 0-16,-3 0 0 15,0 1 0-15,-1 1 0 16,1-1 0-16,-3 2 0 16,-1 3 0-16,-1 1 0 15,0-1 0-15,0 1 0 16,138-7 0-16,-168 6 0 16,0 2 0-16,0-1 0 15,1 2 0-15,38-4 0 0,-2 1 0 16,-3 0 0-16,-1 1 0 15,1 1 0-15,-5 2 0 16,4-3 0-16,3-1-7 16,-2 1-3-16,3-2 6 15,3-1 4-15,0 0 0 16,-3 0 0-16,-1 1 0 16,1 3 0-16,-1 2-1 15,0 0-9-15,0 1-8 16,1 0 4-16,2-2 3 15,-1-2 5-15,3 0 6 16,3-2-2-16,-1 2 2 16,-3 0-1-16,-3 3 2 15,-3 2 1-15,-1-1-2 0,-1 1-1 16,0 2 0-16,2-1-2 16,1 0 3-16,3 1-1 15,-2 0-3-15,0 0 2 16,1-1 1-16,-4 0-3 15,0 1 1-15,4-1 0 16,1 0 2-16,7-2 0 16,4 0 1-16,4-3 1 15,4-1 2-15,4 0-2 16,4-3 1-16,4 1-2 16,-1 1 0-16,0-1-3 15,4 1 0-15,-1 0 0 0,1 2 3 16,-1 2 0-16,3 1 0 15,2 1 4-15,-4 2-3 16,-1 0 1-16,3-1-1 16,1 0-1-16,-4 0-3 15,2 0-1-15,-1-1 3 16,-3 4 0-16,0-1 1 16,4 0 2-16,0 1 1 15,6-1-1-15,3-2-2 16,8 0 0-16,5-2 0 15,4-3-2-15,6 0-2 16,4 1 4-16,-3-1 0 0,4 1 2 16,-1 1 1-1,4 1 1-15,5 1-4 0,4 1-5 16,6-1 1-16,5 1 4 16,4 0 2-16,1 0 1 15,3 0-1-15,1 1-2 16,0 1-1-16,1-1-1 15,3 3 1-15,-2 1 1 16,-1-1 4-16,3 2-2 16,0 4-2-16,2-3-4 15,-1 2 3-15,6-2 1 16,-2 0 5-16,1-1-3 16,3 2-2-16,3-3 0 15,3 2-5-15,3-2 5 0,4 0 3 16,-1-3 0-16,6 2-3 15,-3-1-1-15,-3-2-2 16,-2 0 1-16,-3-1 4 16,-10 2 0-16,0 0 1 15,-3 0-3-15,-4 1-1 16,-1 2-6-16,1 2 7 16,-4-5 5-16,-4 3-4 15,-1 1 1-15,3-4-2 16,-4-1-3-16,-1 1-2 15,3 0 5-15,0-1 3 16,-5 1-2-16,-2-1 2 16,2 1-3-16,-5-1-1 0,0-1-6 15,-1 0 7 1,-2 0 0-16,-4-4 0 0,-7 1 6 16,-5 1-5-16,-3-1-1 15,-6 1-3-15,-8 1-4 16,-9 0 7-16,-9 2 0 15,-15 0-2-15,-11-2 1 16,-22 1-3-16,-17-2 4 16,-17 0-1-16,-14-2 1 15,-14 2 3-15,-2-1-3 16,0-1 0-16,0 2 7 16,0 0-1-16,0 0 8 15,0-1-6-15,0-2-6 0,0 1-2 16,0-3 2-16,0-2-2 15,0 0 0-15,0-3 0 16,0 0 0-16,0-3 1 16,0-1-1-16,0-1 3 15,0-2-3-15,0-3 1 16,0-3 0-16,0-4-1 16,0 0 3-16,0-7-3 15,0-3 2-15,0-2-2 16,-4-5 0-16,-1-4 2 15,-4-1 0-15,-2-8 3 16,-5-2-2-16,1-3 5 16,-1-5-5-16,1-2 3 15,-3-3-4-15,1-2-1 0,-4-3-1 16,2 1 2-16,1-1-1 16,2 4 1-16,1 4 0 15,3 0 6-15,0 5 2 16,0 0-5-16,-1 3-5 15,1 2 0-15,-5 1 0 16,4 0 0-16,-3 3 0 16,2 0 0-16,-1 3 0 15,5 2 0-15,2 2 0 16,1 1 0-16,2 1 0 16,2 1 0-16,2 4 0 15,-1 5 0-15,1 3 0 16,-1 6 0-16,2 5 0 0,0 4 0 15,0 2 0-15,2 3 0 16,-2 5 0-16,0 1 0 16,1 2 0-16,-1 1 0 15,0 1 0-15,2-1 0 16,-2 0 0-16,1-2 0 16,1 2 0-16,1-2 0 15,-2 0 0-15,1 1 0 16,0 1 0-16,0 1 0 15,-2 0 0-15,0 2 0 16,0-1 0-16,1 0 0 16,1-1 0-16,-2-1 0 0,3-2 0 15,0-1 0 1,0-2 0-16,-1 1 0 0,1-1 0 16,-2 2 0-16,-2 2 0 15,-1 1 0-15,2 1 0 16,-1 1 0-16,-1 1 0 15,1 0 0-15,-2 1 0 16,0 0 0-16,-1-2 0 16,1 2 0-16,-2-1 0 15,-6-1 0-15,-4 1 0 16,-12-2 0-16,-13 1 0 16,-12 2 0-16,-16 2 0 0,-9-2 0 15,-11 0 0-15,-7 0 0 16,-4-3 0-16,-5 2 0 15,-2 0 0-15,-7 1 0 16,-7 0 0-16,-5 1 0 16,-8 1 0-16,-3 0 0 15,-1 0 0-15,1-2 0 16,1-2 0-16,6-3 0 16,4-1 0-16,3-1 0 15,5-3 0-15,7 1 0 16,-2-1 0-16,-3 3 0 15,5 1 0-15,-4-2 0 16,5 3 0-16,2-2 0 0,7 0 0 16,4 1 0-1,2-1 0-15,3 0 0 0,2 2 0 16,2 1 0-16,3 3 0 16,0 1 0-16,-3 1 0 15,1 1 0-15,-1 0 0 16,6 0 0-16,6-2 0 15,4 0 0-15,3-2 0 16,-1 2 0-16,1-2 0 16,-4 0 0-16,1 1 0 15,-3 1 0-15,-2-2 0 16,-3 2 0-16,-3 0 0 16,-2 0 0-16,-4 2 0 15,-4-2 0-15,-5 1 0 16,-7 1 0-16,-3 0 0 0,-3 3 0 15,-2 0 0-15,-4 0 0 16,-2-1 0-16,2-1 0 16,4 0 0-16,0-2 0 15,0-1 0-15,3 0 0 16,0 2 0-16,-3 0 0 16,-1 2 0-16,0 2 0 15,-5 0 0-15,-4 2 0 16,0-1 0-16,-3 1 0 15,0 2 0-15,0 0 0 0,-1 2 0 16,1 1 0 0,-2-2 0-16,3 1 0 0,2-1 0 15,-3-1 0-15,2 0 0 16,-2 0 0-16,-5-1 0 16,-4 4 0-16,1-3 0 15,-3 2 0-15,-2 0 0 16,0 1 0-16,-2-1 0 15,0 1 0-15,-1-1 0 16,0 0 0-16,2-1 0 16,4 0 0-16,0 0 0 15,2 0 0-15,3 4 0 16,-2-1 0-16,-1 0 0 16,1 0 0-16,-5 1 0 15,1 1 0-15,2 0 0 0,0 0 0 16,1-1 0-16,3-3 0 15,2 1 0-15,0-3 0 16,1-2 0-16,2 1 0 16,-4-1 0-16,2-2 0 15,4 1 0-15,-3 0 0 16,1 0 0-16,1 1 0 16,-1 0 0-16,-5 0 0 15,2 2 0-15,-5-1 0 16,-2 3 0-16,-3 1 0 15,0 1 0-15,0-1 0 16,0 0 0-16,0-1 0 0,2 1 0 16,-3 0 0-16,0 2 0 15,-5 2 0-15,-1 1 0 16,0 2 0-16,-1 0 0 16,3 1 0-16,4-3 0 15,1-2 0-15,6-4 0 16,7 0 0-16,1-4 0 15,5-2 0-15,5 0 0 16,5-1 0-16,1 2 0 16,3-1 0-16,1 2 0 15,-1-1 0-15,-1 1 0 16,-1-3 0-16,5-1 0 16,4-1 0-16,-2-2 0 15,2 1 0-15,1-1 0 16,-2 0 0-16,0 1 0 0,1 1 0 15,1 0 0-15,2 1 0 16,-2-1 0-16,0 0 0 16,1 0 0-16,2-3 0 15,2 0 0-15,-1 0 0 16,-1 0 0-16,0 1 0 16,0 0 0-16,-2 1 0 15,0 1 0-15,0 0 0 16,4 0 0-16,-2-1 0 15,0 1 0-15,0-1 0 16,0-1 0-16,1 0 0 16,-2 3 0-16,-4-1 0 0,-3 2 0 15,-1 1 0-15,-8 1 0 16,1 2 0-16,-7 2 0 16,1-4 0-16,-8 3 0 15,0 0 0-15,-1 0 0 16,-3 0 0-16,-2 0 0 15,3-2 0-15,-4 0 0 16,4 1 0-16,2-2 0 16,1 0 0-16,-1-1 0 15,1-2 0-15,1 0 0 16,3 1 0-16,0-2 0 16,7-2 0-16,4-1 0 15,6 0 0-15,6 0 0 0,7 0 0 16,5-1 0-1,5-1 0-15,7 1 0 0,5-2 0 16,7 1 0-16,5 1 0 16,8-2 0-16,9-1 0 15,9 2 0-15,5-3 0 16,7 1 0-16,2-1 0 16,1 2 0-16,-2 2 0 15,1-1 0-15,-2 4 0 16,-3-1 0-16,2 2 0 15,-5 0 0-15,0 0 0 16,3 0 0-16,-1-2 0 16,1 3 0-16,3-4 0 15,0 1 0-15,7-1 0 0,1 0 0 16,1 0 0-16,5 0 0 16,-1-1 0-16,2 1 0 15,-4 0 0-15,4 0 0 16,-2-2 0-16,-1 2 0 15,-3 0 0-15,-1 0 0 16,-5 0 0-16,0 3 0 16,-3-2 0-16,-1 2 0 15,-1 1 0-15,-2-1 0 16,6 0 0-16,-2 0 0 0,0-2 0 16,3 0 0-1,2-1 0-15,0 0 0 16,6 0 0-16,0 0 0 0,1-1 0 15,3 1 0-15,0 0 0 16,0 0 0-16,-2 0 0 16,-2 0 0-16,4 0 0 15,-3 1 0-15,1-2 0 16,1 1 0-16,-1 0 0 16,2 0 0-16,2 0 0 15,-3 0 0-15,2 0 0 16,-2 0 0-16,-1 0 0 15,-1 0 0-15,1 0 0 16,-1 0 0-16,1-1 0 16,0-1-112-16,-2 2-290 0,-1-4-666 15</inkml:trace>
  <inkml:trace contextRef="#ctx0" brushRef="#br0" timeOffset="-112961.73">5848 5777 964 0,'-3'-9'210'0,"1"-2"-17"0,-4-1-50 16,1-3-33-16,0-2-20 16,1-3-13-16,1 0-9 15,1-3-26-15,2 0-5 16,0-2-2-16,3 0-5 16,2-2 0-16,-1-2-12 15,3 1-18-15,1 0 0 16,1-1 0-16,3 2 0 15,3-2 0-15,0 2 0 16,6 1 0-16,1 1 0 0,2-1 0 16,4 2 0-16,-1 1 0 15,5 4 0-15,-1 0 0 16,3 5 0-16,-3 4 0 16,-1 2 0-16,6 3 0 15,-2 3 0-15,1 3 0 16,-1 3 0-16,2 2 0 15,-2 4 0-15,1 2 0 16,-4 5 0-16,3-1 0 16,-3 3 0-16,-5 5 0 15,1 2 0-15,-2 1 0 16,2 4 0-16,-3 2 0 16,1-1 0-16,-2 2 0 0,-1-2 0 15,-6-1 0-15,1 0 0 16,-7-2 0-16,-1 1 0 15,-6 0 0-15,0 3 0 16,-6 0 0-16,0 0 0 16,-6 1 0-16,0 1 0 15,-3 2 0-15,-4-2 0 16,-2 2 0-16,-3-3 0 16,-1-2 0-16,-2-2 0 15,0-2 0-15,-5-3 0 16,0-1 0-16,-4-1 0 15,0-1 0-15,0-2 0 0,0 0 0 16,-1-3 0 0,3-4 0-16,4-2 0 0,-2-4 0 15,1-1 0-15,3-2 0 16,-5-3 0-16,3-1 0 16,-4-3 0-16,-2-2 0 15,-1-4 0-15,-1-4 0 16,-1-7 0-16,1-6 0 15,1-5 0-15,1-4 0 16,1-3 0-16,1-3 0 16,6-5 0-16,-1 2 0 15,4-1 0-15,1-2 0 16,3 0 0-16,2 1 0 0,5 0 0 16,8-1 0-16,6 0-291 15,17 0-722-15</inkml:trace>
  <inkml:trace contextRef="#ctx0" brushRef="#br0" timeOffset="-85990.55">7265 11942 1000 0,'0'-7'284'0,"-1"0"-93"15,-5-2-61-15,-3 2-43 16,0 0-6-16,-2 0-18 16,-2 0 4-16,1 2-30 15,-4-1 20-15,2 2-31 16,-5 2-4-16,1 2-20 16,-4 2-2-16,-2 2 0 15,-3 2 0-15,1 2 0 0,-5 2 0 16,3 1 0-1,-4 2 0-15,1 1 0 0,-3 0 0 16,3 3 0-16,-2 0 0 16,5 2 0-16,0 0 0 15,0 2 0-15,6 2 0 16,-2-1 0-16,7 1 0 16,0 1 0-16,3 2 0 15,2 3 0-15,5 2 0 16,1 4 0-16,1 5 0 15,2 4 0-15,1 1 0 16,4 3 0-16,1 0 0 16,3 0 0-16,2 1 0 15,4 0 0-15,4 1 0 16,3-4 0-16,4 0 0 0,5-6 0 16,5-3 0-16,6-5 0 15,3-4 0-15,3 0 0 16,2-6 0-16,4 0 0 15,-3-2 0-15,5 0 0 16,2-1 0-16,2-4 0 16,0-5 0-16,1-5 0 15,-3-5 0-15,-1-7 0 16,1-4 0-16,-4-5 0 16,0-6 0-16,-5-3 0 15,0-3 0-15,-5-4 0 16,-4-5 0-16,-3-4 0 0,-5-8 0 15,-1-3 0-15,-6-3 0 16,-3 1 0-16,-3 4 0 16,-6 3 0-16,-4 4 0 15,-6-1 0-15,-6 0 0 16,-4-4 0-16,-6-1 0 16,-4-6 0-16,-6 0 0 15,-5-3 0-15,-3 3 0 16,-5 1 0-16,-7 6 0 15,-2 4 0-15,-6 8 0 16,-4 6 0-16,-5 7 0 16,-1 9 0-16,-3 6 0 15,0 8 0-15,-3 10-206 0,4 8-152 16,-1 11-478 0</inkml:trace>
  <inkml:trace contextRef="#ctx0" brushRef="#br0" timeOffset="-73081.53">8523 15079 930 0,'3'-3'292'15,"0"-2"-82"-15,-3-1 3 16,-5-1-98-16,-1 0-11 16,-4 0-23-16,-2-3-20 15,-4 0-20-15,-2-2-41 16,-3-2 0-16,-4 2 0 15,-2-3 0-15,3 2 0 0,-3 0 0 16,-3 1 0-16,0 2 0 16,-1 3 0-16,-5 6 0 15,-5 5 0 1,-3 10 0-16,-5 11 0 0,-2 8 0 16,5 12 0-16,3 5 0 15,4 12 0-15,6 6 0 16,9 6 0-16,11 10 0 15,11 7 0-15,13 7 0 16,19 2 0-16,16-2 0 16,12-7 0-16,12-13 0 15,6-20 0-15,5-21 0 16,-1-26 0-16,4-22 0 0,-5-19 0 16,3-14 0-1,-9-10 0-15,-4-4 0 0,-11-2 0 16,-10-4 0-16,-14-3 0 15,-7-5 0-15,-17-3 0 16,-13-3 0-16,-14-2 0 16,-16-2 0-16,-14 2 0 15,-12-1 0-15,-12 3 0 16,-6 14 0-16,2 11 0 16,1 22 0-16,5 23-360 15,5 28-560-15</inkml:trace>
  <inkml:trace contextRef="#ctx0" brushRef="#br0" timeOffset="-57755.33">25588 14107 650 0,'9'-14'162'16,"0"-3"-61"-16,-2-3 58 16,-4-2-25-16,0 2-3 15,-3-2-16-15,0 1 0 16,-3 0-20-16,-1 0-18 16,-4 1 10-16,1 0-32 15,-4 3-8-15,-2 0-20 0,-1 5-14 16,-3 1-12-1,-7 2 5-15,-6 6-6 0,-10 8 2 16,-7 6 1-16,-8 11 2 16,-4 11 2-16,-6 12 1 15,1 13 7-15,3 9-1 16,6 11-9-16,11 7 0 16,16 5-3-16,16 6 0 15,21 3-1-15,19 5 0 16,19 3-1-16,14-8 0 15,11-13 1-15,8-15 0 16,2-23-1-16,-1-24 0 0,4-20 0 16,1-18 0-1,-4-15 0-15,-5-12 0 0,-9-11 0 16,-8-7 0-16,-13-5 0 16,-5-11 0-16,-7-7 0 15,-10-7 0-15,-13-6 0 16,-15-4 0-16,-15 1 0 15,-18 6 0-15,-15 8 0 16,-10 12 0-16,-6 13 0 16,-6 16 0-16,-1 13-287 15,-4 20-143-15</inkml:trace>
  <inkml:trace contextRef="#ctx0" brushRef="#br0" timeOffset="3747.06">31438 9069 995 0,'1'-9'134'0,"-1"-6"-32"16,-1-2-16 0,-4-1-13-16,2 1-18 0,-4 1 5 15,-1 1-8 1,-2 0-22-16,-3 1 5 0,-1 2 10 15,-4-2 2-15,2 1-4 16,-4 0 1-16,2-1-8 16,-4 0-6-16,-3 0 0 15,-5 0-16-15,-6 0 0 16,-8 0-3-16,0-1 3 16,-1 3 2-16,1-1 1 15,3 3-4-15,4 2 1 16,-2 1 0-16,0 1 1 15,-3 2-11-15,-2 3 0 0,1-1-4 16,-2 1 0-16,3 2 0 16,2 2 0-16,4 2 0 15,-4 3 0-15,1 2 0 16,0 3 0-16,-1 4 0 16,3 2 0-16,2 1 0 15,4 1 0-15,4 1 0 16,3 1 0-16,2 1 0 15,1 5 0-15,0 2 0 16,1 6 0-16,0 2 0 16,-1 4 0-16,1 3 0 15,1 4 0-15,4 1 0 16,-1 1 0-16,2 0 0 16,1-1 0-16,1-3 0 0,0 1 0 15,0 2 0-15,1 1 0 16,1 2 0-16,3 1 0 15,-1 1 0-15,4 0 0 16,2-2 0-16,2-3 0 16,5 0 0-16,2-2 0 15,8 1 0-15,2 1 0 16,5-2 0-16,3 5 0 16,3 1 0-16,2 1 0 15,2 2 0-15,-1 1 0 16,0-2 0-16,-1-4 0 15,-3-3 0-15,2-1 0 16,-3-4 0-16,1-1 0 0,0 0 0 16,1-3 0-16,2 1 0 15,0-2 0-15,1-2 0 16,2-3 0-16,0-1 0 16,3-2 0-16,3-3 0 15,2 2 0-15,7-3 0 16,4-3 0-16,5-1 0 15,4-3 0-15,2-3 0 16,3-3 0-16,-1-3 0 16,3-4 0-16,0-2 0 15,-4-5 0-15,-3-2 0 16,-7-5 0-16,0-2 0 16,-2-3 0-16,3-3 0 0,1-3 0 15,0-4 0 1,4-2 0-16,-5-4 0 0,-3 0 0 15,-1-5 0-15,-3 0 0 16,-5-2 0-16,0-2 0 16,-3-1 0-16,-4-4 0 15,-4-4 0-15,-1-5 0 16,-3-3 0-16,-4-5 0 16,-6-6 0-16,-2-6 0 15,-5-2 0-15,-4-3 0 0,-5-1 0 16,-2 1 0-1,-4 4 0-15,-1 4 0 0,-4 1 0 16,-2 0 0-16,-2 4 0 16,0-1 0-16,-4-1 0 15,2-2 0-15,-3 1 0 16,-1 0 0-16,-5 3 0 16,-1 3 0-16,-4 1 0 15,-3 0 0-15,-6 0 0 16,-5 3 0-16,-2 1 0 15,-2 4 0-15,-1 4 0 16,-4 3 0-16,1 6 0 16,-1 4 0-16,-5 4-113 15,-7 8-336-15,-15 6-612 16</inkml:trace>
  <inkml:trace contextRef="#ctx0" brushRef="#br0" timeOffset="17693.19">14337 17790 524 0,'1'1'104'0,"-2"-1"58"16,-2 0-30-16,0-1-14 16,-3-2-6-16,-1-3-8 0,-1 2 23 15,-4-3-26 1,2 0-18-16,-1-3 8 0,-2 0 5 16,2 0 21-16,0 0-30 15,2 0-26-15,3 3-33 16,0 2-28-16,3 1 0 15,1 2 0-15,2 0 0 16,0 2 0-16,0 0 0 16,0 2 0-16,3 4 0 15,3 6 0-15,6 5 0 16,6 9 0-16,7 9 0 16,1 3 0-16,-1 2 0 15,1-4 0-15,-1-5 0 16,-4-6 0-16,-3-6 0 0,-2-8 0 15,-7-4 0-15,-3-5 0 16,4-8 0-16,2-12 0 16,6-9 0-16,5-10 0 15,5-6 0-15,5-6 0 16,-2 3 0-16,1 2 0 16,-3 7 0-16,-3 8 0 15,-7 6 0-15,-7 11 0 16,-6 6 0-16,-3 7-44 15,1 10-282-15,-2-2-203 16</inkml:trace>
  <inkml:trace contextRef="#ctx0" brushRef="#br0" timeOffset="18174.38">14864 17243 1048 0,'-7'-51'111'0,"-4"1"4"16,-11 1 41-16,-14 6-34 15,-9 10-43-15,-10 4-29 16,-10 8 11-16,-9 4-12 16,-5 8 6-16,-5 11-8 15,-2 11-25-15,2 14-1 16,-1 19-2-16,0 20-12 15,0 18 5-15,0 16-9 0,5 14 2 16,9 5 6 0,15 0-10-16,21 1 8 0,32 2-8 15,36-4 1-15,37 5 7 16,38 1-8-16,23-11 2 16,18-23 6-16,5-23-8 15,-5-39-1-15,-6-38 3 16,-7-38 0-16,-12-22 4 15,-12-19-2-15,-12-8-5 16,-17-5 0-16,-14 2 0 16,-15 0 0-16,-12 0 0 0,-14-4 0 15,-10-4 0 1,-18-1 0-16,-20-7 0 0,-18 3 0 16,-19 10 0-16,-15 16 0 15,-11 18-90-15,-5 26-213 16,1 27-267-16</inkml:trace>
  <inkml:trace contextRef="#ctx0" brushRef="#br0" timeOffset="29805.17">28752 12594 1042 0,'-12'4'148'0,"3"-4"-49"16,3-1 69-16,2-3-76 16,4 2-53-16,0 2-12 15,1-1 7-15,1 1 0 16,1-2-16-16,4 2-14 16,7-1-4-16,8 1 0 15,10 0-4-15,4 1-122 16,0 7-160-16,-6 3-201 15</inkml:trace>
  <inkml:trace contextRef="#ctx0" brushRef="#br0" timeOffset="29953.29">28702 12864 546 0,'-15'13'417'16,"7"-6"-286"-16,7-1 97 15,2-5-45-15,5-1-129 16,6-1-49-16,6-2-4 15,9-1-1-15,7 1-50 16,11 1-468-16</inkml:trace>
  <inkml:trace contextRef="#ctx0" brushRef="#br0" timeOffset="31837.38">29798 12234 431 0,'4'-18'707'15,"-1"-5"-463"-15,-3-3-28 16,-4-1-52-16,-3-2-19 16,1 3-37-16,0-1-76 15,0 4-32-15,3 4 0 16,0 7 0-16,1 4 0 16,4 5 0-16,-2 3 0 15,0 5 0-15,1 9 0 0,4 12 0 16,1 15 0-16,3 18 0 15,4 15 0-15,-1 14 0 16,1 13 0-16,1 6 0 16,-2 4 0-16,1 2 0 15,-1-6 0-15,1-6 0 16,-3-8 0-16,-3-11 0 16,-2-10 0-16,-4-13 0 15,-4-11 0-15,0-13 0 16,0-12 0-16,0-9 0 15,0-7 0-15,3-6 0 16,2-1 0-16,-2-1 0 0,1 1 0 16,-1 0 0-1,0-1 0-15,2 1 0 0,-4 0 0 16,2-2 0 0,0 2 0-16,2 0 0 0,-2 0 0 15,1 0 0-15,2 0 0 16,7-1 0-16,10-4 0 15,13 1 0-15,13-3 0 16,12 1 0-16,12-1 0 16,5 0 0-16,4 2 0 15,3 0 0-15,2 1 0 16,4 3 0-16,3 2 0 16,10 3 0-16,12 3 0 0,10 5 0 15,4 0 0-15,3 3 0 16,-1-4 0-16,-5 0 0 15,-7-2 0-15,-7-2 0 16,-7-2 0-16,-12-1 0 16,-17-4 0-16,-16 0 0 15,-16 0 0-15,-18-1 0 16,-10-2 0-16,-8-1 0 16,-3-3 0-16,-2-1 0 15,-2-5 0-15,-2-5 0 16,-3-1 0-16,-3-5 0 15,-3-2 0-15,0-6 0 0,0-2 0 16,-1-5 0 0,2-4 0-16,3-9 0 0,5-1 0 15,3-4 0 1,3-2 0-16,2-3 0 0,1-3 0 16,-2-3 0-16,3-1 0 15,0 0 0-15,0 3 0 16,-1 5 0-16,2 6 0 15,-2 6 0-15,1 4 0 16,-1 5 0-16,-3 5 0 16,0 2 0-16,0 5 0 15,-1 3 0-15,-1 1 0 16,2-1 0-16,0 3 0 16,0 0 0-16,0-1 0 15,1 1 0-15,1 3 0 0,1 1 0 16,-1 1 0-16,-1 1 0 15,2 3 0-15,-3 1 0 16,0 1 0-16,-2-1 0 16,2 3 0-16,0-1 0 15,-1 0 0-15,1 0 0 16,-2 2 0-16,2 0 0 16,-3 1 0-16,3 3 0 15,-3 0 0-15,0-1 0 16,0 4 0-16,0 0 0 15,-1-1 0-15,1 2 0 16,-2-2 0-16,1 2 0 0,1 0 0 16,-2 0 0-16,-2 0 0 15,-8 2 0-15,-9-2 0 16,-12 2 0 0,-14-1 0-16,-11 2 0 0,-8 0 0 15,-5-1 0-15,-5 3 0 16,-6-1 0-16,-1 1 0 15,-7 0 0-15,-8-1 0 16,-7 0 0-16,-5 0 0 16,-2 1 0-16,-1 0 0 15,1 0 0-15,7 1 0 16,10 1 0-16,7-2 0 0,4 0 0 16,11 1 0-1,3 0 0-15,2-1 0 0,3 0 0 16,6-1 0-16,8-1 0 15,5-2 0-15,7-1 0 16,6-1 0-16,6-1 0 16,8-1 0-16,5 2 0 15,1-2 0-15,2 2 0 16,-2-1 0-16,-5 2 0 16,-6 2 0-16,0 1 0 15,-4 1 0-15,-1 0 0 16,3-1 0-16,0 1 0 15,6-3 0-15,1 1 0 16,5-1 0-16,3-1 0 16,4-1 0-16,0 1 0 0,2 0 0 15,0-2 0-15,1 2 0 16,-2 0 0-16,-2 0 0 16,0 0 0-16,2-1 0 15,3 1 0-15,1 0 0 16,2 0 0-16,3 0 0 15,2 1 0-15,5 2-123 16,5 4-223-16,9 5-227 16</inkml:trace>
  <inkml:trace contextRef="#ctx0" brushRef="#br0" timeOffset="45445.6">30500 12406 882 0,'1'-6'275'0,"-2"-2"-72"0,-1 2-31 16,-3 2-82 0,1 0-15-16,1 3 1 0,-2-1-40 15,-1 4-16-15,-1-1-7 16,-3 4-5-16,-1 4-1 15,-4 4 1-15,2 4-6 16,-2 5 5-16,3 6-7 16,0 5 0-16,6 1 0 15,5 0 0-15,5-2 0 16,8-2-1-16,3-5 3 16,3-2-2-16,1-6 1 15,1-5-1-15,-3-5 6 16,0-5 0-16,-2-5 5 15,-2-7-4-15,0-2 5 16,0-8 10-16,-3-3 23 0,0-5 7 16,-4-3-42-1,-1-6-10-15,-5 1 0 0,-2-1 0 16,-2 1 0-16,-2 5 0 16,-3 7 0-16,3 6 0 15,0 7 0-15,1 6 0 16,1 7-138-16,-2 9-124 15,2 9-191-15</inkml:trace>
  <inkml:trace contextRef="#ctx0" brushRef="#br0" timeOffset="45784.02">30776 12779 1466 0,'17'-4'164'16,"-5"-2"57"-16,-7 2-91 16,-5 1-94-16,0 2-20 15,-2 1-13-15,-1 1-3 16,0 2-2-16,0 1 2 16,-3 2 13-16,0-1-13 15,2-1 0-15,-3-1 0 16,5-1 0-16,2-2 0 15,2-2 0-15,-1-1 0 0,2-2 0 16,0-2 0 0,-2-3 0-16,1-1 0 0,-2 1 0 15,0-2 0 1,0 5 0-16,1 3 0 0,1 2 0 16,-1 2-59-16,1 2-396 15,4 3-428-15</inkml:trace>
  <inkml:trace contextRef="#ctx0" brushRef="#br0" timeOffset="46575.75">31053 12454 774 0,'3'-15'297'0,"3"-3"-115"16,0-2 28-16,3 1-111 16,0 2-41-16,4 3-5 15,2 3-14-15,6 3-13 0,1 3-5 16,5 5-7-16,0 6 2 15,3 5 5-15,-2 5-7 16,-2 6 2-16,-4 5-5 16,-8 4 0-16,-6 9 0 15,-9 3-3-15,-11 4-4 16,-6-1 4-16,-11-2-3 16,-7-6-1-16,-3-9 0 15,-2-10 0-15,5-7 9 16,6-8 22-16,10-5 14 15,8-7-16-15,7-2-26 16,3-1-7-16,6-6 0 16,2 3 0-16,4 2 0 0,5 2 0 15,3 5 0-15,4 7 0 16,4 5 0-16,2 7 0 16,0 4 0-16,0 3 0 15,0 1 0-15,-3 0 0 16,2-2-66-16,3-3-208 15,1-2-176-15</inkml:trace>
  <inkml:trace contextRef="#ctx0" brushRef="#br0" timeOffset="46944.43">31694 12511 442 0,'10'-37'849'15,"-3"7"-670"-15,-4 7 19 16,-3 3-58-16,-2 5-35 16,1 8-52-16,-1 5-53 15,-2 7-9-15,-2 2 9 16,-5 9 4-16,-3 7 4 16,-4 6-5-16,-2 8 11 15,4 5-7-15,3-2-1 16,5-4-6-16,9-4 7 15,7-6 3-15,8-6-8 16,6-6 9-16,3-6 0 0,0-6-4 16,-1-5-7-1,-2-7 0-15,-5-6 0 0,-1-3 0 16,-6-5 0-16,-3-3 0 16,-7-4 0-16,-8 0 0 15,-7 1 0-15,-6 5 0 16,-4 5-21-16,-4 10-413 15</inkml:trace>
  <inkml:trace contextRef="#ctx0" brushRef="#br0" timeOffset="58639.91">30575 12664 632 0,'-22'-2'290'16,"1"-4"-200"-16,0-3 63 16,-1-1-11-16,-2 2-49 15,0 0-15-15,2 1-2 16,-1-2-7-16,3 1-12 16,1 1 6-16,3 0-17 15,1 1-19-15,5 2-4 16,2 1-6-16,7 1-10 15,2 2-7-15,10 2 3 16,23 1-1-16,29 0 5 16,35-1-4-16,32 4-3 15,27-2-6-15,11 1 5 0,-1 2 0 16,-10-3 1-16,-17 1 0 16,-22-2 0-16,-24 1 0 15,-27-3-3-15,-25 1 4 16,-18-2-2-16,-15 2-7 15,-8-1-18-15,-8 2 26 16,-12 0 0-16,-19 1 3 16,-20-1 2-16,-23-1-5 15,-23-4 4-15,-12-3 0 16,-9 0 3-16,1-5 10 16,8 0 10-16,9-1 6 15,18 1-6-15,20 3-5 16,22 0 6-16,19 4-14 0,17 0 0 15,20 1-10 1,32 1-4-16,26-1-4 0,33-1 2 16,33 0 0-16,24 0-4 15,7 3-107-15,-3 0-185 16,-6 4-119-16,-15 2-218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7-13T03:59:41.6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27518 14145 656 0,'-4'15'528'0,"1"-4"-304"16,-1-3-38-16,1-5-33 15,1-2-45-15,1 0-35 16,2-1-26-16,1 0-26 16,4-1-18-16,5-2-3 15,10-1-4-15,12-1 0 16,12 2-17-16,10 3-214 16,1 5-125-16,-4 5-228 15</inkml:trace>
  <inkml:trace contextRef="#ctx0" brushRef="#br0" timeOffset="174.05">27618 14463 1088 0,'-7'6'179'16,"1"-2"97"-16,5-4-76 16,2-1-88-16,1-2-68 15,6-1-44-15,6-2-15 16,13-2-52-16,13-3-151 15,12 1-161-15,9-2-639 16</inkml:trace>
  <inkml:trace contextRef="#ctx0" brushRef="#br0" timeOffset="580.6">28520 14076 594 0,'12'-19'640'0,"-4"2"-379"16,-3 0-109-16,-5 5-4 15,0 1-36-15,-2 3-52 16,-2 4-38-16,1 4-22 16,-6 4-1-16,-3 5 1 15,-4 6 0-15,-1 9-2 16,-4 6 0-16,5 3 1 15,4 4-2-15,6-1-3 16,8-5 1-16,7-4 1 16,4-6 1-16,5-6 0 0,6-8 3 15,4-5 2-15,2-10 8 16,1-5-3-16,-2-6 4 16,-7-4 6-16,-7 0 18 15,-7-4-29-15,-8 1-6 16,-7-1 0-16,-5 0 0 15,-5 2 0-15,-2 3 0 16,0 4 0-16,6 6 0 16,1 8-205-16,3 7-385 15</inkml:trace>
  <inkml:trace contextRef="#ctx0" brushRef="#br0" timeOffset="788.24">28916 14255 1686 0,'3'4'239'0,"-1"-2"-117"15,-4-4-122-15,-1-2 0 16,3 4 0-16,-1 0 0 16,1 0 0-16,0 1 0 15,0 1 0-15,0-1 0 16,1 1-18-16,2 2-366 0,5 1-349 15</inkml:trace>
  <inkml:trace contextRef="#ctx0" brushRef="#br0" timeOffset="1241.46">29213 14001 1157 0,'11'-14'333'16,"-4"2"-123"-16,-1 2-30 15,-3 0-69-15,0 3-55 16,-2 2-56-16,-1 2 0 0,0 2 0 16,-1 1 0-16,-2 2 0 15,0 5 0-15,-3 6 0 16,-3 6 0-16,-1 6 0 15,-4 6 0-15,7 1 0 16,1 1 0-16,4-2 0 16,5-4 0-16,6-2 0 15,5-4 0-15,4-4 0 16,2-5 0-16,-1-5 0 16,0-7 0-16,-2-5 0 15,-1-5 0-15,-3-3 0 16,2-7 0-16,-4-3 0 15,-4-2 0-15,-1-2 0 16,-8 0 0-16,-5 4 0 16,1 0 0-16,-3 4 0 0,0 7 0 15,0 3-44-15,5 5-321 16,7 6-431-16</inkml:trace>
  <inkml:trace contextRef="#ctx0" brushRef="#br0" timeOffset="1608.02">29786 14057 604 0,'9'-12'853'0,"-3"0"-621"0,-6 2-10 16,-3 1-127-16,-1 3-54 15,-1 3-41-15,2 3 0 16,-6 3 0-16,-5 7 0 15,-5 6 0-15,-4 10 0 16,-4 7 0-16,5 3 0 16,5 1 0-16,8-3 0 15,6-6-3-15,6-5-3 16,4-6 6-16,5-6 0 16,3-6 0-16,3-5 4 15,3-5 1-15,0-5-5 16,0-4 0-16,-2-2 0 15,-5-2 0-15,-6 1 0 16,-3 0 0-16,-8-1 0 0,-6 1 0 16,-1-2 0-16,-1 1 0 15,-2 1-245-15,7 2-291 16</inkml:trace>
  <inkml:trace contextRef="#ctx0" brushRef="#br0" timeOffset="1992.78">30168 13963 1187 0,'12'-9'314'0,"-3"2"-138"0,-3 1-53 16,-6 4-91-16,3 3-32 15,-3 0-17-15,-3 6 11 16,0 3 6-16,0 7 2 16,0 3-1-16,0 1 4 15,2 2 3-15,1-3 14 16,3-3 13-16,3 0-3 16,4 1-5-16,0 0-8 15,1 0-1-15,1 3-5 16,-2 0-6-16,-1-2 0 15,0-1-2-15,-3 1-4 16,-3-1 5-16,-4 1-5 16,-4-1 4-16,-5-3-5 0,-4 0-17 15,-2-5-47-15,-5-5-88 16,0-5-43-16,-1-4-212 16</inkml:trace>
  <inkml:trace contextRef="#ctx0" brushRef="#br0" timeOffset="2122.57">30176 13974 1109 0,'32'-34'206'0,"4"2"-61"0,5 2-89 16,5 6-56-16,6 10-65 16,-1 10-332-16</inkml:trace>
  <inkml:trace contextRef="#ctx0" brushRef="#br0" timeOffset="2459.76">30701 13878 1321 0,'33'-10'192'15,"-5"1"10"-15,-6 2-62 16,-5 6-112-16,2 7-17 15,-4 9 2-15,0 9-4 16,-5 7 6-16,-7 10-4 0,-10 2 10 16,-9 3-11-16,-1-2-8 15,-1-6 6-15,8-9 12 16,11-11 24-16,25-9-44 16,14-11 0-16,18-4 0 15,15-4 0-15,14-1 0 16,-11 1 0-16,-15 1 0 15,-16 5 0-15,-20 3 0 16,-20 1 0-16,-8 0 0 16,-7 5-46-16,-7 4-547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7-13T04:02:33.1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5779 12199 902 0,'-7'-5'222'0,"-5"0"-46"16,0-2-56-16,-4 0-24 16,-1 1-30-16,1 2-10 15,1 1 0-15,-3 2-3 16,0 1 0-16,2 1 5 16,-4 2-2-16,1 1-11 15,-5 2-21-15,-1 4 0 16,-2-2-9-16,0 2 0 15,-4 3-5-15,1 1-10 16,-3 2 0-16,5 2 0 16,-2 0 0-16,7 2 0 15,1-2 0-15,1 2 0 16,3-1 0-16,2-1 0 16,2 1 0-16,-2 4 0 0,4 2 0 15,-1 2 0-15,2 3 0 16,2 2 0-16,2 2 0 15,7 0 0-15,4 2 0 16,4 1 0-16,4 0 0 16,5 3 0-16,3 0 0 15,5 4 0-15,5-1 0 16,8-1 0-16,6-3 0 16,6-5 0-16,6-4 0 15,7-6 0-15,1-6 0 16,4-6 0-16,1-7 0 15,0-4 0-15,0-7 0 0,-1-6 0 16,-4-6 0-16,0-6 0 16,-3-6 0-16,-1-4 0 15,-6-1 0-15,-3 0 0 16,-9-4 0-16,-7-2 0 16,-8-1 0-16,-6-6 0 15,-5-4 0-15,-8-6 0 16,-8-4 0-16,-38-134 0 15,19 167 0-15,-3 0 0 16,1 1 0-16,-3 3 0 16,-22-25 0-16,-4 7 0 15,-3 7 0-15,-4 8 0 16,-1 9 0-16,-3 7 0 0,-3 8 0 16,-2 8 0-1,6 8 0-15,1 3 0 0,2 10-44 16,9 11-425-16,4 11-959 15</inkml:trace>
  <inkml:trace contextRef="#ctx0" brushRef="#br0" timeOffset="1701.46">6479 14973 688 0,'-6'-14'302'0,"-4"3"-121"0,-5 4-6 16,-3 2-66-16,-6 5-25 16,2 0-32-16,-5 3 4 15,3 1-12-15,-3 5-7 16,-1 2 11-16,-4 6-17 16,1 3-7-16,0 5 0 15,-1 5-5-15,1 5-1 16,1 5 0-16,0 3-1 15,2 3 0-15,4 3-12 16,6 3-2-16,6 6 4 16,11 4-4-16,10 5-2 15,10 5 2-15,8-1 3 16,10-2-2-16,9-4-1 0,7-5-1 16,11-10 2-16,12-7 1 15,9-11 1-15,12-9-1 16,11-10-3-16,2-11-1 15,-4-10 6-15,-2-11 7 16,-13-11 5-16,-12-11-16 16,-13-9-3-16,-9-8 0 15,-13-9 0-15,-8-4 0 16,-11-4 0-16,-8-2 0 16,-12-1 0-16,-10 2 0 15,-12 0 0-15,-11 2 0 16,-15 4 0-16,-8 4 0 15,-10 9 0-15,-9 9 0 16,-5 8 0-16,-8 12 0 0,-5 10 0 16,-6 7 0-16,6 8 0 15,9 8 0-15,11 6-47 16,19 5-272-16,18 8-235 16</inkml:trace>
  <inkml:trace contextRef="#ctx0" brushRef="#br0" timeOffset="3219.66">23618 14414 1016 0,'-9'-28'171'15,"-7"0"16"-15,-9-2-44 16,-8 3-61-16,-3 1-27 15,-6 2-2-15,-8 3 6 16,-5 6-1-16,-7 4-9 16,-8 7-1-16,-3 5-14 15,-3 7-20-15,1 8-4 16,2 7-4-16,6 8 4 0,3 8-9 16,7 8 6-1,8 9-1-15,9 10 5 0,10 10-1 16,13 6 3-16,10 9-9 15,11 6-4-15,13 3 0 16,14 1 0-16,17-2 0 16,15-9 0-16,16-13 0 15,19-13 0-15,10-17 0 16,8-22 0-16,5-20 0 16,-2-19 0-16,-10-15 0 15,-10-14 0-15,-13-8 0 16,-15-9 0-16,-18-8 0 15,-11-7 0-15,-14-8 0 16,-13-3 0-16,-10-6 0 0,-16-1 0 16,-14 0 0-16,-19 4 0 15,-19 3 0-15,-14 8 0 16,-14 13 0-16,-7 12 0 16,-6 15 0-16,2 14-313 15,5 18-150-15</inkml:trace>
  <inkml:trace contextRef="#ctx0" brushRef="#br0" timeOffset="68087.42">16139 2360 418 0,'3'2'415'16,"-1"-2"-219"-16,-4 0-27 16,-2 0-15-16,-4-2-48 0,-2 1-20 15,1 1-26-15,0-3 8 16,1 2-21-16,1 1 2 15,3-2 10-15,1 2-11 16,-2 0-13-16,2 0 1 16,2 0-16-16,-2 2-1 15,1-1 2-15,1 0-3 16,-1 1-3-16,1-1-7 16,1-1-8-16,0 0 0 15,0 0 0-15,0 0 0 16,1 0 0-16,1 0 0 15,-2-1 0-15,1 1 0 16,1 0 0-16,-1 0 0 16,1 0 0-16,4 0 0 15,7-2 0-15,11 1 0 0,9-2 0 16,8 2 0-16,3 0 0 16,-1 1 0-16,-3 0 0 15,-4 2 0-15,-6 0 0 16,-3-1 0-16,-9 0 0 15,-2 1 0-15,-7-1 0 16,-3-1 0-16,-4 2 0 16,-1-2 0-16,2 0 0 15,-6 0 0-15,3 0 0 16,0-2-12-16,-1 2-104 0,1 0-93 16,0 0-105-1,4 3-225-15</inkml:trace>
  <inkml:trace contextRef="#ctx0" brushRef="#br0" timeOffset="68734.58">16654 2188 884 0,'-5'-3'295'0,"-2"0"-88"16,0-2-12-16,-1-1-68 15,2 2 0-15,-1 1-53 16,4 2-19-16,0 1-31 15,1-1-13-15,2 2-11 16,0-1-2-16,0 1-5 16,0-1-7-16,2 3-3 15,3 0 15-15,5 4 2 16,2 3 1-16,7 1 1 16,5 1 0-16,6 2-2 0,4-3 0 15,3 2 2-15,1-2-2 16,-1-1-2-16,-2-2 2 15,-7 1 0-15,-4-4-1 16,-8 2 1-16,-4-4 1 16,-6-1-1-16,-1 1 0 15,-4-3 3-15,-1 1-2 16,-1 2 2-16,-4 2 0 16,-3 7 4-16,-4 5-3 15,-5 5-3-15,-3 5 2 16,-1 4-3-16,0 0 0 15,1-3 0-15,3-1 0 16,2-7 1-16,2-2-1 16,4-4 0-16,-2-2 0 15,4-1 0-15,-4 2 0 0,1-2-3 16,1-3-18-16,0 2-34 16,0-3-73-16,5-1-18 15,-1-1-141-15,2-2-271 16</inkml:trace>
  <inkml:trace contextRef="#ctx0" brushRef="#br0" timeOffset="70384.74">16177 3348 201 0,'3'2'959'16,"0"-2"-780"-16,-3 0 9 15,-2-2-63-15,-1 2-20 16,2 0-11-16,-1 2-35 16,2-2-17-16,0 0-13 15,0 1-11-15,-1-1 21 16,1 3-30-16,1-3-9 15,-2 1 0-15,1-1 0 16,1 0 0-16,-1 0 0 0,0 0 0 16,2 0 0-1,-2 2 0-15,0-2 0 0,1 0 0 16,-1 1 0-16,5-1 0 16,5 0 0-16,5-1 0 15,9-1 0-15,7-1 0 16,4-1 0-16,1 0 0 15,2 0 0-15,-5 1 0 16,-2 0 0-16,-3 3 0 16,-5-3 0-16,-2 0 0 15,-3 2 0-15,-5 1 0 16,-4-2 0-16,-2 1 0 16,-5 1 0-16,-1 1 0 15,-1-1 0-15,-1 0 0 16,1 0-10-16,0 0-99 0,0 2-112 15,0-1-103-15,1 2-129 16</inkml:trace>
  <inkml:trace contextRef="#ctx0" brushRef="#br0" timeOffset="70888.87">16790 3099 1118 0,'-6'-10'163'0,"-2"1"84"16,-23-15-62-16,28 23-43 16,1-1-42-16,-2 1-47 15,3 1-25-15,-4 0-17 16,2 0-11-16,2 1 0 15,2-1 0-15,1 2 0 16,-1-1-5-16,5 4 0 16,3 3 5-16,3 4 1 15,7 1 0-15,7 4 0 16,6-4 0-16,9-2-1 16,5-5 1-16,5-2-1 0,1-3-1 15,-6 2 0-15,-3 0 0 16,-8 1 1-16,-7 2 0 15,-10 0 0-15,-3-1 0 16,-9 0-1-16,-3 1 0 16,-3-1 1-16,-4 6 4 15,-7 6 2-15,-7 10-6 16,-6 7 0-16,-7 7 0 16,-5 2 0-16,2 0 0 15,3-7 0-15,4-4 0 16,8-9 0-16,6-7 0 15,6-6-149-15,5-2-133 16,2-2-164-16</inkml:trace>
  <inkml:trace contextRef="#ctx0" brushRef="#br0" timeOffset="71597.92">16345 4425 821 0,'-11'-3'201'0,"-3"-1"-34"15,-2-2 21-15,-1 1-39 16,1 0-34-16,2 2-1 15,4 0-13-15,-1 2-31 16,5 1-22-16,3 0-24 16,2 0-14-16,1 0-8 15,0 0 0-15,3 0-2 16,0 0-7-16,4 1 4 16,10 5 3-16,12-4 7 0,10 2-1 15,15-3-1-15,4-1 2 16,2-2 3-16,-5-3-3 15,-1-1-4-15,-10 2-3 16,-8 3 0-16,-9-1 0 16,-7 4 0-16,-9 2 0 15,-3 0 0-15,-6-1 0 16,-1 0 0-16,-2-1 0 16,-1-2-124-16,1-2-164 15,-1 1-288-15</inkml:trace>
  <inkml:trace contextRef="#ctx0" brushRef="#br0" timeOffset="72096.75">16742 4146 1236 0,'-7'-9'147'16,"-1"-1"-15"-16,-1 0 20 15,-4 0-51-15,7 6-21 16,1 1-46-16,2 3-32 16,3 2-2-16,3 1-4 15,8 3 4-15,7 1 7 16,12 5 4-16,8 2-9 0,7 2-2 16,1-2 0-1,2-1 1-15,-8 0-1 0,-4-2 0 16,-6-6 1-16,-6 1-1 15,-9-4 2-15,-3 0-1 16,-5-2 5-16,-4-2 1 16,-3 2 1-16,2 0-3 15,-2 0-5-15,-2 0 0 16,2 2-8-16,0 1 0 16,0 5 8-16,0 5 1 15,-1 6-1-15,-2 8 2 16,0 5-2-16,-5 1 2 15,-2 2-2-15,1 1 0 16,-2-2 1-16,0 0 2 16,0-4-3-16,0-3 0 0,1-2 0 15,3-8 0-15,2-5-62 16,1-5-37-16,1-2-44 16,-4-3-111-16,-1 2-193 15</inkml:trace>
  <inkml:trace contextRef="#ctx0" brushRef="#br0" timeOffset="159641.49">17543 1883 365 0,'-7'-2'68'0,"1"-1"-33"16,0 0 24-16,0-2-17 15,-2 0 4-15,0 0-34 16,2-1 3-16,1 0-10 16,0 0 0-16,1-1 30 15,-2 3-7-15,3 0-5 0,0 0 25 16,0 2-35-16,0 1 17 16,2 0 0-16,-2-3 31 15,0 3 12-15,0 0-3 16,0-2-6-16,0-1-23 15,-3-1 18-15,3 0 14 16,0 1-24-16,0 3-7 16,1-1-22-16,2 1-14 15,0 1-12-15,0 0 6 16,0 0 0-16,0 3-4 0,0-2 6 16,-1-1-4-1,1 0 4-15,-2 3-2 0,2 0 0 16,2 1 0-1,-1 3 0-15,1 4 22 0,-1 0-20 16,1 6 13-16,-1 2-3 16,1 2 8-16,-2 3 8 15,0 2-23-15,2 6 0 16,-2-1 9-16,0 4-7 16,0 2 11-16,0-1-12 15,-2 0-1-15,0 0 18 16,1-2-20-16,-2-3 11 15,1 0-10-15,1 0-4 16,-1 2 9-16,1-1-8 16,-1 1-1-16,1 0 6 15,-1 1 0-15,1-1-7 0,-1 0 2 16,2 2 0-16,0-2 5 16,-1 1-6-16,1-2 0 15,0-3 2-15,0-3 0 16,0-3-2-16,0 0 0 15,0-2 0-15,1 2 7 16,-1-3-6-16,0-1 2 16,0-3-3-16,0-2 0 15,-1-2 4-15,1-2-4 16,-3 2 0-16,6-5 1 16,-6 4 7-16,3-2-11 15,0-1 3-15,0 0 0 16,0-1-1-16,0-1 4 0,0 0-6 15,0-2 6-15,0 0-2 16,0-1-1-16,0-2 1 16,0 2-1-16,0-6 16 15,0 3-11-15,0 0 6 16,3 0-10-16,-3-1 2 16,1 1-3-16,-1-1-6 15,2 1 2-15,-1-2 0 16,2 1 4-16,3 1 0 15,4-3 0-15,4 0 0 16,3-1 8-16,7-2-7 16,1-1-2-16,6-1 0 15,2-1 1-15,3 3 3 16,1-2-3-16,3 3 0 16,1-1 1-16,-1 0 4 0,5 3-7 15,1-4 3-15,8 2-1 16,5-1 1-16,3-3-1 15,2 2-2-15,0 0 1 16,0-1 0-16,-3 3-1 16,0-2 1-16,1 0 1 15,-3-2 1-15,1 0 5 16,-2-1-10-16,-3 0 4 16,-2 0 0-16,-1 3 2 15,1-4-2-15,1 3 0 0,0-2 0 16,6 0 9-1,2-1-10-15,6 0 1 0,1-2 0 16,0 0-1-16,0 1-1 16,-3 0 1-16,-4 1 0 15,1 0 1-15,0 2-3 16,3 1 1-16,5 0 2 16,0-1 2-16,4 0 2 15,-4-1-5-15,1 2 1 16,1-2 0-16,0-1-1 15,-1 4 1-15,4-2 0 16,3 1 3-16,6 2 3 16,3-3-12-16,5 2 6 0,2-2 0 15,1-1-3 1,-4-1 3-16,1-1-1 0,-4 0 2 16,-2 2 0-16,-4 1-1 15,-5 1-1-15,-4 1 1 16,-5 2 0-16,-5 3 7 15,-7 2-12-15,-6 2 5 16,-2 2 0-16,0-1-1 16,-1 2 1-16,1-1 0 15,-3 0-2-15,-1 0 3 16,-5 1-4-16,-1 2 3 16,1 0 0-16,-1 3-1 15,0 0 1-15,-3 0 0 16,-3-1-2-16,0 0 2 0,-4-2 1 15,3-1-1-15,1 0 0 16,4 0 4-16,1 1-1 16,1-2-6-16,-1 0 2 15,-3 1 1-15,0 1-2 16,-4 0 3-16,-1 0-1 16,1 0 2-16,-1-1-2 15,1-1 3-15,2-2-3 16,0 0 0-16,1-1 2 15,2-1 2-15,2 0-6 16,1 0 2-16,5 2 0 16,1 1-1-16,4 1 1 15,2 0 0-15,0 0-4 16,2-1 10-16,-1-1-12 16,1-2 5-16,2 1 1 0,0-4 0 15,2-1 1-15,1 1-1 16,-2-3 0-16,-2 0 0 15,-1-1 1-15,-3 0-1 16,-3 1 0-16,0-1 1 16,1 2 4-16,0-2-6 15,-3 2 1-15,-4-1 0 16,-1 3 0-16,-1-1 0 16,-1 5 0-16,3-4-1 15,1 4 7-15,4-1-12 0,1 1 6 16,0 0 0-1,0 0-3-15,-3-1 3 0,0-2-1 16,-5-3 1-16,1 1 0 16,-5-1 0-16,1-1-3 15,0 1 3-15,-3 2-1 16,-3 0 6-16,-5-1-10 16,-1 3 5-16,-3-1 0 15,0-1-1-15,-2 2 2 16,1-1-1-16,-1 1 1 15,-1 0 0-15,-3 1-2 16,0-1-1-16,-6 3 2 16,-3-3 4-16,-2 0 0 0,-1-1 1 15,-3 1 1 1,0-2 5-16,0 2 6 0,-1-1-7 16,1-1 4-16,-2-2 40 15,1-7-47-15,-2-3-7 16,1-8 0-16,-2-4 3 15,-1-7-2-15,-2-3-1 16,-1-8 0-16,2-6-2 16,0-5 5-16,0-5-3 15,-1-2 0-15,3-4 0 16,-2 7 17-16,1 0-14 16,0 7 7-16,2 5-10 15,0 6 4-15,-1 6-4 16,3 5 0-16,-2 8 0 0,1 6 20 15,-1 5-12-15,0 6-16 16,0 3 8-16,2 2 0 16,1 0-7-16,-2 0 7 15,2 2 0-15,0-2-2 16,0 0 3-16,0 0-2 16,0 0-1-16,2 0 2 15,-2 0-1-15,1 0 6 16,-1-2-10-16,0 2 3 15,0 0 2-15,0 0-3 16,0 2 3-16,0-2 0 16,0 0 1-16,0 0 7 15,-1 0 2-15,-1-2-8 16,1 2 4-16,-2-1 8 0,-6-1-14 16,-3 1 0-16,-10 1-5 15,-14 1 4-15,-16 5-3 16,-16 2 3-16,-17 4 1 15,-13 0-5-15,-8 1 9 16,-9-3-8-16,-4 0 2 16,-2 1 2-16,-6 2-6 15,-9 5 4-15,-8 4 2 16,-10 8 0-16,-12 3-19 16,-5 2 6-16,0-1-4 15,-3-1 8-15,3-7 2 0,8-5 5 16,5-5 1-1,5-4-1-15,7-5 2 0,9-2-2 16,5-5-4-16,5 0 6 16,4-3-3-16,8-1 11 15,-1-2-14-15,-4 2 6 16,6 0 0-16,0-4 7 16,1 0-7-16,3-3 0 15,6-5 0-15,4-2 2 16,2-2-5-16,1 2 1 15,5 1 2-15,-1 2-1 16,1 4 5-16,2 3-4 16,-1 2 0-16,3 1 1 0,1 2 1 15,4-1-2 1,4 1 0-16,1 0-3 0,5 0 9 16,3 2-13-16,5 0 7 15,2 3 0-15,2 4-7 16,-4 4 3-16,0 4 4 15,-1 0 0-15,5-1 0 16,3-1 0-16,10-1 0 16,2-2 0-16,5 0 2 15,0-1 4-15,0-1-6 16,1-1 0-16,-3 1 0 16,0-3 0-16,-5 0 0 15,3-1 0-15,-1 0 2 16,4-2 5-16,2-1-11 0,0 0 4 15,1-1 0-15,-3 1-3 16,-1-1 4-16,-2 1-2 16,-3 1-5-16,0 2 6 15,-2 2-1-15,0 3-2 16,0-1 3-16,-2-1 2 16,-1 3 6-16,1-3-14 15,0-3 6-15,4 2 0 16,2-2-1-16,6-2 1 15,4-1 0-15,1 0 3 16,4-1 1-16,3-1-2 16,2 0-2-16,3-2 0 15,3 2 7-15,4-1-5 16,1-1-1-16,3 1 0 16,3-1-1-16,0 1 2 0,5 1-2 15,1 0 0-15,1 2-7 16,2-1-21-16,2 2-114 15,4 4-57-15,8 7-92 16,10 3-410-16</inkml:trace>
  <inkml:trace contextRef="#ctx0" brushRef="#br0" timeOffset="-182936.95">15716 8770 540 0,'-3'-3'152'15,"1"1"6"-15,2 0-6 16,-3-1-33-16,2 1-26 16,1 2 27-16,-2-1-17 15,1 1-10-15,-2-1-42 16,1-1-12-16,-2 1-15 15,1-2-9-15,-3 2 25 0,3-3-26 16,-2 2 15-16,2-1-8 16,-3 1 0-16,-1-1 6 15,-3 0 2-15,-1-2 8 16,-1 0 4-16,-3 2-16 16,2 0-5-16,-5-1 0 15,0 2-14-15,-2 0 2 16,-2 0-5-16,0 4-1 15,-1 1-2-15,-2 1 0 16,0 2 0-16,-1 0 0 0,1 5 2 16,2-2-3-16,0 2 2 15,2 1-1-15,0 2 2 16,0 1-2-16,-1 4 0 16,-1 2 0-1,2 3-1-15,1 3-1 0,-1 1 0 16,4 1 2-16,1 4 0 15,5 2 0-15,4 0 0 16,1 4 0-16,6-3-2 16,6 3 4-16,4-2-4 15,6 0 3-15,7 0-4 16,6-1 6-16,6-2-3 16,5-4 1-16,5-5-1 0,6-3 0 15,6-9-2 1,7-5 1-16,3-8 1 0,0-8 0 15,-3-9 0-15,-5-8 1 16,-10-3 0-16,-9-4 2 16,-4-4-2-16,-5 0 3 15,-4-1-2-15,-3-5 4 16,-8-3-1-16,-1-4 1 16,-7-7-2-16,-4 0 4 15,-8-1 0-15,-4 5-8 16,-8 4 0-16,-8 8 0 15,-3 6 0-15,-8 7 0 16,-4 2 0-16,-3 7 0 16,-1 3 0-16,1 5 0 0,1 5-262 15,-2 10-226-15</inkml:trace>
  <inkml:trace contextRef="#ctx0" brushRef="#br0" timeOffset="-181603.88">15271 7116 870 0,'-2'-7'128'0,"-2"-3"9"16,-5-4-22-16,0 0-5 15,-3-1 9-15,-1-1-42 16,-2 1-14-16,-1 4-16 16,-1-1-9-16,-4 1 11 15,-1 2-2-15,5 2-18 0,-3 0 2 16,-1 7-17-1,1 0-9-15,-2 4 6 0,-2 5-1 16,-3 1 1-16,0 5-7 16,-4 4 3-16,1 3 2 15,-4 2-6-15,4 0-2 16,3 1 8-16,-1 2-7 16,2 1 2-16,4 3-4 15,0 1 2-15,4 4 3 16,1 5-4-16,5 4 0 15,5 4 1-15,4 3-1 16,7 4 0-16,7 2-1 0,8-2 0 16,8 1 0-16,9-9 2 15,6-2-2-15,10-9 0 16,7-12 5-16,9-8-1 16,3-8-3-16,4-11-1 15,-5-8 4-15,0-5-3 16,-6-11 5-16,-5-5-6 15,-4-4 7-15,-6-3 0 16,-9-3 7-16,-5-2 16 16,-10-1-27-16,-7-2-3 15,-5-2 0-15,-10 0 0 16,-7 0 0-16,-11-1 0 16,-12-1 0-16,-10 3 0 0,-11 1 0 15,-9 6 0-15,-4 4 0 16,-3 8 0-16,4 6-67 15,5 6-244-15,12 8-258 16</inkml:trace>
  <inkml:trace contextRef="#ctx0" brushRef="#br0" timeOffset="-180421.36">15256 5427 951 0,'0'-10'154'0,"-1"-4"-19"0,-5-2 5 16,0-1-43-16,-3 0-14 15,-2 2-14-15,1 1-18 16,-4 3 7-16,-2 1-17 16,-2 1-1-16,0 4 0 15,-6 0 9-15,2 2-14 16,-2 2-17-16,-3 1-2 16,0 0 7-16,-3 2-18 15,1 3 3-15,-4 4-3 16,0 0-5-16,0 4 2 15,-1 4-2-15,-2 3 0 16,2 5 1-16,0 4-1 16,2 3-1-16,4 11 1 0,1 4-2 15,7 10 2 1,4 5 0-16,10 5-1 0,8 4 0 16,12 4 0-16,14 1 1 15,13-1-4-15,17-3 2 16,13-9 0-16,10-9 0 15,6-13 2-15,7-12 0 16,1-13 3-16,-1-13 0 16,-3-14-2-16,-2-16 2 15,-7-12 0-15,-9-17-2 16,-9-13 0-16,-12-8 1 0,-9-8 8 16,-11-2 5-1,-11-5-15-15,-11 4 0 16,-12 2 0-16,-14 4 0 15,-14 10 0-15,-16 10 0 0,-17 12 0 16,-14 11 0-16,-10 10 0 16,1 9 0-16,2 7 0 15,10 8 0-15,10 6 0 16,13 8-306-16,9 6-285 16</inkml:trace>
  <inkml:trace contextRef="#ctx0" brushRef="#br0" timeOffset="-179521.15">15232 3338 767 0,'3'8'217'0,"-3"-2"-17"16,-3-4 33-16,-6-4-91 15,-1-2 6-15,-6 0-35 16,-4-3-11-16,-4-2-37 15,-3 0-12-15,-2 2-46 16,0 0-7-16,-1 1 0 16,-1 3 0-16,0 5 0 15,-4 1 0-15,0 7 0 16,-1 2 0-16,-2 9 0 16,-5 10 0-16,-2 8 0 15,-1 10 0-15,3 11 0 16,-2 11 0-16,9 5 0 15,7 3 0-15,7 4 0 0,8 2 0 16,9-6 0-16,16-1 0 16,14-4 0-16,18-5 0 15,20-9 0-15,12-12 0 16,9-14 0-16,7-16 0 16,2-21 0-16,-1-18 0 15,-2-19 0-15,-6-14 0 16,-7-13 0-16,-11-4 0 15,-14 2 0-15,-12-4 0 16,-14 6 0-16,-16-2 0 0,-13 2 0 16,-13 1 0-16,-18 5 0 15,-14 4 0-15,-15 10 0 16,-14 8 0-16,-14 8 0 16,-5 9 0-16,-4 10 0 15,1 11-156-15,8 15-601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7-13T03:47:49.172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11000 2526 705 0,'0'-12'682'16,"0"-2"-427"-16,-2-1 30 16,-1-1-165-16,0 0-120 15,0 2 0-15,2 1 0 16,1 1 0-16,0 2 0 15,0 5 0-15,1 0 0 16,1 5 0-16,-2 2 0 16,0 1 0-16,0 0 0 15,0 11 0-15,3 13 0 16,1 15 0-16,2 16 0 16,6 12 0-16,-3 4 0 0,5-2 0 15,-3-8 0 1,0-6 0-16,-5-8 0 0,4-8 0 15,-4-8 0-15,-1-8 0 16,-2-7 0-16,0-8 0 16,-3-4 0-16,0-4 0 15,0-3 0-15,1-2 0 16,-1-2 0-16,-1-2 0 16,-4-9 0-16,-1-4-72 15,-3-5-370-15,-3-4-223 16</inkml:trace>
  <inkml:trace contextRef="#ctx0" brushRef="#br0" timeOffset="332.23">10939 2483 472 0,'-8'-39'699'16,"2"4"-510"-16,-4 4 29 15,-1 6-91-15,4 4-9 16,2 4-39-16,2 6-37 15,3 5-31-15,3 1-11 16,24-2-20-16,-3 7 12 16,6 2 8-16,1 4 4 15,-1 3 6-15,25 5 4 16,0 8-8-16,-8 5-1 16,-7 7 2-16,-10 4-5 0,-11 4 11 15,-9 1 2-15,-10 0 4 16,-11-4 6-16,-13-3-25 15,-9-3 0-15,-9-5 0 16,-3-5 0-16,-1-6 0 16,3-6 0-16,8-7 0 15,13-2-35-15,6-8-227 16,16-1-391-16</inkml:trace>
  <inkml:trace contextRef="#ctx0" brushRef="#br0" timeOffset="715.17">11959 2177 1614 0,'5'-14'203'0,"-5"3"27"15,-5 1-230-15,1 4 0 16,1 5 0-16,-2 2 0 16,2 5 0-16,-10 17 0 15,-7 14 0-15,-10 18 0 16,-3 21 0-16,-1 23 0 16,3 6 0-16,10 2 0 0,10-2 0 15,11-14 0 1,11-15 0-16,11-12 0 0,8-13 0 15,4-15 0-15,2-7 0 16,-1-11 0-16,-7-5 0 16,-1-7 0-16,-9-2 0 15,-5-3 0-15,-2-2 0 16,-2-4-321-16,2-3-535 16</inkml:trace>
  <inkml:trace contextRef="#ctx0" brushRef="#br0" timeOffset="1586.05">12463 2594 1114 0,'-10'-23'301'0,"4"0"-49"16,-2-2-9-16,2 1-106 15,-1 3-137-15,3 1 0 16,-1 1 0-16,4 6 0 16,-1 3 0-16,1 3 0 15,1 5 0-15,0 2 0 16,0 5 0-16,1 7 0 15,2 16 0-15,2 15 0 16,3 13 0-16,0 13 0 16,1 4 0-16,-3-9 0 0,4-8 0 15,-2-10 0-15,-1-12 0 16,-1-11 0-16,-3-11 0 16,1-8 0-16,-2-5 0 15,-4-8 0-15,1-9 0 16,-5-9 0-16,0-10 0 15,-1-12 0-15,-2-3 0 16,0-5 0-16,1 2 0 16,2 2 0-16,0 5 0 15,3 7 0-15,-2 8 0 16,3 11 0-16,2 8 0 16,2 5 0-16,-1 8 0 0,9 7 0 15,16 6 0 1,11 8 0-16,15 8 0 0,11 6 0 15,1 4 0-15,-1 1 0 16,-7-2 0-16,-5-6 0 16,-6-5 0-16,-11-8 0 15,-10-8 0-15,-12-5 0 16,-3-6 0-16,-6-9 0 16,-1-7 0-16,-2-10 0 15,-3-7 0-15,0-9 0 16,-5 0 0-16,-1-2 0 15,-1 4 0-15,1 5 0 16,0 7 0-16,3 8 0 0,0 7 0 16,3 6 0-1,1 5 0-15,1 2 0 0,4 7 0 16,3 4-210-16,10 7-490 16</inkml:trace>
  <inkml:trace contextRef="#ctx0" brushRef="#br0" timeOffset="2031.9">13661 2085 1331 0,'5'-18'222'16,"-5"-3"95"-16,-2-2-140 16,-5 2-177-16,4 6 0 15,-2 2 0-15,4 6 0 16,-1 4 0-16,2 3 0 16,0 3 0-16,0 3 0 15,2 10 0-15,1 15 0 16,0 19 0-16,7 22 0 15,-2 19 0-15,1 24 0 16,-2 6 0-16,2-1 0 0,-6-2 0 16,3-9 0-16,0-23 0 15,0-14 0-15,1-14 0 16,-1-19 0-16,-1-11 0 16,-2-13 0-16,0-8 0 15,-2-5 0-15,1-4 0 16,-2 0 0-16,0-3 0 15,0-2 0-15,5-6 0 16,2-4-614-16</inkml:trace>
  <inkml:trace contextRef="#ctx0" brushRef="#br0" timeOffset="25886.29">14388 2430 1152 0,'4'-11'224'0,"-4"-1"-11"16,-4-2 8-16,-5-1-101 0,0 4-36 15,-1 4-51-15,1 2-33 16,-2 3 0-16,-5 9 0 15,-8 9 0-15,0 10 0 16,-9 15 0-16,6 8 0 16,3 3 0-16,8 2 0 15,9-7 0-15,10-4 0 16,6-11 0-16,11-3 0 16,12-9 0-16,7-9 0 15,5-9 0-15,3-9 0 16,-3-9 0-16,-3-7 0 15,-10-6 0-15,-9-1 0 0,-8-4 0 16,-10-3 0-16,-7 3 0 16,-4 0 0-16,-8 3 0 15,-5 2 0-15,0 7 0 16,1 5 0-16,3 5 0 16,7 6 0-16,5 5-177 15,5 8-107-15,8 4-105 16,12 4-217-16</inkml:trace>
  <inkml:trace contextRef="#ctx0" brushRef="#br0" timeOffset="26585.51">14724 2492 1178 0,'0'-16'219'16,"-2"-4"55"-16,-4-3-39 15,-3 2-94-15,-1 1-141 16,4 4 0-16,0 4 0 15,1 5 0-15,4 6 0 16,-1 1 0-16,2 4 0 16,2 9 0-16,-1 8 0 15,4 9 0-15,2 8 0 16,2 6 0-16,6-1 0 16,2-3 0-16,-1-9 0 15,1-8 0-15,0-11 0 16,1-9 0-16,2-10 0 0,0-6 0 15,3-6 0-15,-2-8 0 16,-2 1 0-16,-5-3 0 16,-4 4 0-16,-4 1 0 15,-5 5 0-15,-1 2 0 16,-1 3 0-16,-2 4 0 16,1 3 0-16,1 5 0 15,-1 2 0-15,2 4 0 16,2 5 0-16,2 10 0 15,4 8 0-15,1 7 0 16,6 2 0-16,0-3 0 16,4-5 0-16,0-7 0 15,-1-7 0-15,3-5 0 16,-3-9 0-16,3-8 0 0,0-9 0 16,-1-10 0-16,0-8 0 15,-1-8 0-15,-5-5 0 16,-1-1 0-16,-5 1 0 15,-7 5 0-15,-1 2 0 16,-4 6 0-16,-2 3 0 16,-3 4 0-16,2 6 0 15,-1 7 0-15,3 6 0 16,2 7 0-16,1 3 0 16,4 11 0-16,1 9 0 15,3 12 0-15,4 11 0 16,4 11 0-16,3 8 0 15,4 3 0-15,1 0 0 0,2-4 0 16,0-8 0-16,-2-8 0 16,-5-13 0-16,-3-12 0 15,-6-9-66-15,-3-10-168 16,-7-11-304-16,-7-8-552 16</inkml:trace>
  <inkml:trace contextRef="#ctx0" brushRef="#br0" timeOffset="26711.81">14965 2488 680 0,'5'-12'567'0,"11"-2"-561"15,8-2 40-15,13 0-24 0,14-4-14 16,18 3-8-16,10 1-188 16</inkml:trace>
  <inkml:trace contextRef="#ctx0" brushRef="#br0" timeOffset="27386.37">15763 2215 1437 0,'-3'-17'188'0,"-3"-3"100"15,-2 1-154 1,-1-1-134-16,2 3 0 0,0 4 0 16,3 3 0-16,1 6 0 15,3 3 0-15,0 1 0 16,0 4 0-16,1 4 0 16,5 11 0-16,0 11 0 15,2 13 0-15,4 15 0 16,1 9 0-16,0 6 0 15,2-3 0-15,2-5 0 16,0-8 0-16,3-12 0 16,5-14 0-16,7-13-35 15,6-11-178-15,3-8-24 16,1-9-12-16,-1-5-25 0,-5-8-72 16,-5-4 130-16,-4-5 216 15,-7-5 235-15,-3 2 58 16,-7-1-30-16,-4 2-19 15,-6 8-62-15,-3 2 8 16,-3 4-72-16,-1 4-73 16,0 7-45-16,0 4 0 15,2 4 0-15,2 6 0 16,-1 7 0-16,-1 10 0 16,-1 7 0-16,1 8 0 15,3 2 0-15,4-2 0 16,5-8 0-16,2-6 0 15,4-11 0-15,5-6 0 0,3-8 0 16,0-8 0 0,1-8 0-16,-1-3 0 0,-6-3 0 15,-5 0 0 1,-5 2 0-16,-4 2 0 0,-4 4 0 16,-1 4 0-16,-3 4 0 15,4 3 0-15,-2 5-330 16,5 6-140-16,6 2-456 15</inkml:trace>
  <inkml:trace contextRef="#ctx0" brushRef="#br0" timeOffset="27700.88">16575 2406 1362 0,'2'-14'150'0,"-4"2"88"15,-2-1-43-15,-2 5-104 16,-1 4-80-16,4 2-11 15,-1 5-16-15,1 5 5 16,-3 8 11-16,2 7 2 16,-4 4-2-16,2 2-5 15,2 0-2-15,6-7 5 16,3-4-8-16,3-7 10 16,4-5 0-16,4-6 7 15,-1-2 6-15,1-6-2 16,-2 0 3-16,-4-2-10 0,-5-1-4 15,-4 0 0 1,-4-1 0-16,-1 2 0 0,-4 0 0 16,2 0 0-16,0 3 0 15,0 2-15-15,3 1-350 16,5-2-486-16</inkml:trace>
  <inkml:trace contextRef="#ctx0" brushRef="#br0" timeOffset="28000.99">16806 2121 1264 0,'-8'-26'283'16,"0"1"48"-16,2 1-162 0,0 5-169 16,3 8 0-16,1 2 0 15,1 9 0-15,2 0 0 16,1 3 0-16,1 10 0 15,6 8 0-15,6 13 0 16,3 13 0-16,4 13 0 16,2 7 0-16,-8 5 0 15,1 0 0-15,-10 0 0 16,-1-10 0-16,-1-9 0 16,-2-15 0-16,2-14 0 15,0-14 0-15,4-12-223 16,9-13-252-16</inkml:trace>
  <inkml:trace contextRef="#ctx0" brushRef="#br0" timeOffset="28218.39">17126 2227 1166 0,'-3'-22'176'0,"-4"6"61"16,1 8-113-16,-1 4-120 15,-2 8 9-15,-6 9-13 16,-9 7 48-16,-9 10 8 15,-6 6-14-15,-2 1-7 16,8-3-16-16,11-8 8 16,11-5-23-16,14-9 8 15,17-5 12-15,17-4-24 0,18-3-175 16,11-3-257 0,6-4-674-16</inkml:trace>
  <inkml:trace contextRef="#ctx0" brushRef="#br0" timeOffset="28485.84">17424 1805 1300 0,'15'-22'128'0,"4"7"82"16,-1 4-118-16,5 6-18 15,8 13-17-15,8 12 3 16,5 10-2-16,4 18-10 0,-2 19-28 16,-5 13-20-16,-10 16 0 15,-10 8 0-15,-12 4 0 16,-9-4 0-16,-9-11 0 16,-7-12 0-16,-1-15-182 15,-2-16-310-15</inkml:trace>
  <inkml:trace contextRef="#ctx0" brushRef="#br0" timeOffset="28901.25">18955 2015 258 0,'2'4'1059'0,"1"-1"-882"15,-1 0 17-15,0-5-32 16,-2 1-110-16,1 1-25 16,1-3-23-16,8 0-4 15,12-1-4-15,7-1-56 16,2 3-97-16,0 4-14 15,-8 7-50-15,-17 10-65 16,-16 6-105-16</inkml:trace>
  <inkml:trace contextRef="#ctx0" brushRef="#br0" timeOffset="29034.11">18952 2233 668 0,'-5'9'324'0,"5"-6"-110"16,6-4-8-16,6-5-65 15,3-1-87-15,9-2-21 16,9-3-33-16,7 1 0 15,9 1-115-15,8-1-474 16</inkml:trace>
  <inkml:trace contextRef="#ctx0" brushRef="#br0" timeOffset="29567.92">19962 1562 559 0,'7'-27'802'16,"2"0"-608"-16,-4 0 26 16,-1-2-91-16,2 1-66 15,6 2 13-15,0 1-72 16,3 1-4-16,6 5 0 15,3 6 0-15,2 4 0 16,0 3 0-16,-4 6 0 16,-1 7 0-16,-3 7 0 0,-5 10 0 15,-2 12 0 1,-5 9 0-16,-13 8 0 16,-12 5 0-16,-9-5 0 15,-5-7 0-15,3-14 0 0,8-12 0 16,10-11 0-16,6-6 0 15,9-6 0-15,0-4 0 16,5-2 0-16,2-1 0 16,6-3 0-16,8 0 0 15,3 5 0-15,5 3 0 16,-1 4 0-16,-1 3 0 16,-3 7 0-16,-5 4 0 15,-6 3 0-15,-5 7 0 16,-10 6 0-16,-8 1 0 15,-13 6 0-15,-11 0 0 0,-5-1 0 16,-3-6 0 0,1-6 0-16,7-7-156 0,8-6-184 15,5-6-373 1</inkml:trace>
  <inkml:trace contextRef="#ctx0" brushRef="#br0" timeOffset="29809.4">19956 2300 1127 0,'17'-2'248'15,"8"-9"-159"-15,9-1 106 16,12-8-60-16,15 0-73 15,13 0-38-15,9 0-22 16,5 2 2-16,-2 4-4 16,-9 6-103-16,-12 4-154 15,-11 6-185-15</inkml:trace>
  <inkml:trace contextRef="#ctx0" brushRef="#br0" timeOffset="30516.68">20469 2674 1094 0,'17'-10'175'16,"5"0"-83"-16,6-3-38 15,9 2-22-15,11 1-15 16,9 2-15-16,0 2-2 15,-4 1 0-15,-14 5-4 16,-14 0-26-16,-14 4-18 16,-12 0-8-16,-12 1 38 15,-7 1 15-15,-10 0 3 16,-6-4 3-16,-4-3 31 16,-2-1 24-16,0-4 12 15,5 0 19-15,4 0 7 16,8 2-35-16,8 2-29 15,4 2-22-15,2 5-9 0,0 8 2 16,0 6 0-16,0 11 0 16,0 7-3-16,2 7 3 15,4 0 6-15,2-2 7 16,3-6-12-16,3-9 4 16,2-11 4-16,2-8 15 15,6-8 63-15,6-4-11 16,6-4-50-16,9-1-29 15,4-1 0-15,5 3 0 16,-3 4 0-16,0 4 0 16,0 8 0-16,-1 5 0 15,-6 5 0-15,-5 5 0 0,13 63 0 16,-47-72 0-16,-5 2 0 16,-5 2 0-16,-9-1 0 15,-26 19 0-15,-22 0-84 16,-13-1-229-16,-16-1-284 15</inkml:trace>
  <inkml:trace contextRef="#ctx0" brushRef="#br0" timeOffset="31550.13">10964 4747 1178 0,'4'-15'328'15,"-1"1"-163"-15,-3 1 67 16,-3-2-88-16,0 7-144 15,2 5 0-15,1 3 0 16,0 1 0-16,0 5 0 0,1 8 0 16,2 15 0-1,2 14 0-15,5 14 0 0,-1 9 0 16,0 3 0-16,3-4 0 16,-6-9 0-16,3-9 0 15,-1-13 0-15,-4-10 0 16,2-10 0-16,-5-7 0 15,1-5 0-15,-4-4 0 16,-1-6 0-16,-4-11 0 16,-5-10 0-16,-2-12 0 15,-6-13 0-15,-4-11 0 16,0-4 0-16,3 0 0 16,3 4 0-16,6 8 0 15,2 9 0-15,8 10 0 16,4 6 0-16,8 2 0 0,7 5 0 15,8 2 0-15,6 7 0 16,2 4 0-16,3 9 0 16,-3 9 0-16,-2 8 0 15,1 6 0-15,-4 5 0 16,-3 5 0-16,-6 2 0 16,-9 3 0-16,-9 5 0 15,-13 2 0-15,-15 1 0 16,-10-6 0-16,-8-2 0 15,-1-10 0-15,3-10 0 16,11-6-167-16,16-5-223 16,16-10-644-16</inkml:trace>
  <inkml:trace contextRef="#ctx0" brushRef="#br0" timeOffset="31820.33">11941 4337 440 0,'17'-23'1090'15,"-9"5"-926"-15,-6 4 74 16,-8 5-133-16,2 5-96 16,-2 15-8-16,-7 11-1 15,-6 18 0-15,-6 20 0 16,-6 22 0-16,-2 24 0 15,4 15 0-15,10 9 0 0,12 3 0 16,18-8 0 0,21-19 0-16,17-22 0 0,14-25-11 15,10-25-340-15,3-20-328 16</inkml:trace>
  <inkml:trace contextRef="#ctx0" brushRef="#br0" timeOffset="32584.11">12502 4738 1029 0,'0'-27'301'15,"-3"1"-83"-15,-2-1-39 16,-3 0-5-16,-1 5-34 15,3 3-134-15,0 5-6 16,1 5 0-16,4 5 0 0,1 5 0 16,0 9 0-16,0 13 0 15,1 14 0-15,1 16 0 16,-1 15 0-16,2 6 0 16,0-3 0-16,2-3 0 15,1-14 0-15,-2-13 0 16,-1-13 0-16,1-14 0 15,-2-8 0-15,-4-13 0 16,-3-12 0-16,-1-9 0 16,-2-13 0-16,-4-11 0 15,-1-7 0-15,2-3 0 16,4 3 0-16,1 7 0 16,5 10 0-16,4 12 0 15,2 11 0-15,6 8 0 0,7 6 0 16,10 9 0-16,17 8 0 15,8 9 0-15,7 12 0 16,3 6 0-16,-8 5 0 16,-4 1 0-16,-9-4 0 15,-7-8 0-15,-12-10 0 16,-7-11 0-16,-5-12 0 16,-4-12 0-16,-1-11 0 15,-2-13 0-15,-2-11 0 16,-4-5 0-16,-4 0 0 15,-5 4 0-15,-1 5 0 0,-3 10 0 16,7 9 0-16,4 10 0 16,1 5 0-16,1 9 0 15,7 9 0-15,5 6-120 16,14 6-368-16</inkml:trace>
  <inkml:trace contextRef="#ctx0" brushRef="#br0" timeOffset="32933.71">13783 4239 1352 0,'-2'-32'168'15,"0"3"125"-15,-1-1-59 16,-1 3-234-16,1 6 0 15,0 8 0-15,1 4 0 16,2 8 0-16,2 6 0 16,4 13 0-16,7 18 0 15,5 20 0-15,4 23 0 16,5 24 0-16,-3 20 0 16,-3 11 0-16,-3 5 0 15,-5-7 0-15,-1-14 0 16,-3-16 0-16,-3-24 0 15,-1-19 0-15,-4-18 0 16,-2-17 0-16,-1-12 0 0,-2-7 0 16,-7-4-573-16</inkml:trace>
  <inkml:trace contextRef="#ctx0" brushRef="#br0" timeOffset="51306.7">14755 4589 931 0,'1'-10'389'0,"1"0"-180"16,-4 0 3-16,1 3-105 0,-1 4-62 15,2 4-22-15,0 1-10 16,0-1-10-16,-1 2 2 16,1-2-4-16,0 1 2 15,-2-1 5-15,2-1-1 16,0 2 7-16,-1-2 17 16,1-2 15-16,0 1-46 15,0-1 0-15,-2-2 0 16,-1-2 0-16,-3-5 0 0,-2-1 0 15,-3-1 0 1,2 0 0-16,-3 5 0 0,5 2 0 16,2 6 0-16,2 2 0 15,0 2 0-15,0 4 0 16,-4 7 0-16,-1 6 0 16,-4 5 0-16,-2 10 0 15,1 4 0-15,2 6 0 16,5 3 0-16,6-2 0 15,8-5 0-15,14-8 0 16,15-11-145-16,15-11-44 16,11-8-72-16,10-11-183 15</inkml:trace>
  <inkml:trace contextRef="#ctx0" brushRef="#br0" timeOffset="51640.27">15271 4613 846 0,'-3'-21'439'15,"-6"1"-232"-15,-3 3-10 16,-3 3-22-16,-4 4-59 16,1 3-53-16,1 6-59 15,0 3-4-15,-1 7 0 16,0 4 0-16,1 6 0 16,3 5 0-16,4 5 0 15,9 7 0-15,9-1 0 16,5-1 0-16,11-6-1 15,3-9-5-15,3-12 6 0,-1-8 1 16,-2-12 5-16,-3-4-6 16,-6-6 0-16,-2-3 0 15,-7-2 0-15,-3 1 0 16,-4 3 0-16,-4 4 0 16,-2 1 0-16,-4 6 0 15,2 3 0-15,-1 6 0 16,3 3-108-16,1 5-357 15,4 4-437-15</inkml:trace>
  <inkml:trace contextRef="#ctx0" brushRef="#br0" timeOffset="51975.79">15622 4547 466 0,'10'-16'938'0,"-6"-1"-702"0,-8 6 26 16,-5-2-122-16,0 7-135 15,2 1-5-15,-2 5 0 16,1 5 0-16,-4 7 0 16,-4 5 0-16,-1 7 0 15,-3 8 0-15,5 3 0 16,6 0 0-16,11-1 0 16,8-7 0-16,8-7 0 15,10-8 0-15,5-10 0 16,1-6 0-16,3-9 0 0,-7-2 0 15,-9-5 0 1,-3 1 0-16,-7 1 0 0,-8 2 0 16,-2 1 0-16,-5 3 0 15,-4 2 0-15,-7 0 0 16,0 4-20-16,-2 2-269 16,4-1-252-16</inkml:trace>
  <inkml:trace contextRef="#ctx0" brushRef="#br0" timeOffset="52275.68">15857 4337 1217 0,'0'-24'225'16,"-1"0"83"-16,-1 3-56 16,-2 3-207-16,2 8-45 0,1 4 0 15,-2 6 0-15,3 3 0 16,4 10 0-16,2 10 0 15,6 13 0-15,5 16 0 16,-1 18 0-16,4 13 0 16,-4 12 0-16,-1 3 0 15,-3 1 0-15,0-6 0 16,-3-13 0-16,1-16 0 16,-1-18 0-16,-3-14 0 15,-3-16 0-15,0-8 0 16,-1-10 0-16,-2-6 0 15,1-7-300-15,4-6-1204 0</inkml:trace>
  <inkml:trace contextRef="#ctx0" brushRef="#br0" timeOffset="53122.76">16635 3893 993 0,'-2'-11'311'16,"2"-2"-72"-16,0 0-95 15,0 2-43-15,2 3-62 16,2 3-39-16,9 5 0 16,14 9 9-16,20 9 28 15,20 19 11-15,22 22 9 16,9 27 8-16,0 23-61 15,-15 22-4-15,-18 10 0 16,-22 11 0-16,-24-3 0 16,-22-12 0-16,-16-15 0 0,-17-15 0 15,-4-25 0-15,-5-21 0 16,2-17 0-16,4-18 0 16,6-17 0-16,5-13 0 15,9-14 0-15,12-15-326 16,22-12-404-16</inkml:trace>
  <inkml:trace contextRef="#ctx0" brushRef="#br0" timeOffset="53338.74">18000 4242 1364 0,'9'-8'140'0,"-2"-3"44"16,1 0-121-16,10 1-63 15,8 1-3-15,12 3-119 16,5 6-131-16,0 8-85 16,-10 10-215-16</inkml:trace>
  <inkml:trace contextRef="#ctx0" brushRef="#br0" timeOffset="53455.8">18139 4402 699 0,'-30'30'180'0,"9"-10"24"16,10-11 21-16,13-7-65 0,13-4-51 16,9-3-96-16,12-3-13 15,8-4-100-15,8-2-312 16</inkml:trace>
  <inkml:trace contextRef="#ctx0" brushRef="#br0" timeOffset="53889.11">19859 3534 1186 0,'-2'-28'400'0,"-2"2"-112"16,-3 0-115-16,-1 6-173 15,3 5 0-15,2 7 0 0,3 3 0 16,0 5 0-1,2 3 0-15,-1 7 0 0,2 10 0 16,1 12 0-16,0 16 0 16,2 15 0-16,1 11 0 15,-2 4 0-15,2-5 0 16,1-7 0-16,2-8 0 16,-2-13 0-16,1-10 0 15,-1-11 0-15,-2-4 0 16,-4-1-360-16,-7 3-377 15</inkml:trace>
  <inkml:trace contextRef="#ctx0" brushRef="#br0" timeOffset="54105.34">19437 4573 1386 0,'-24'1'263'15,"6"-3"-112"-15,6-3 44 16,8-2-143-16,17 0-52 16,26-5 0-16,29-6 0 15,39-7 0-15,34-5 0 16,17 3 0-16,9 0 0 16,-3 2-152-16,-7 7-191 15,-9 4-346-15</inkml:trace>
  <inkml:trace contextRef="#ctx0" brushRef="#br0" timeOffset="54537.93">20123 4957 722 0,'-11'-4'807'0,"2"-2"-676"16,2-2 113-16,-2-1-101 15,2 5-143-15,2 1 0 16,0 0 0-16,2 5 0 16,-2 0 0-16,-1 6 0 0,-2 6 0 15,-2 8 0-15,-3 7 0 16,3 4 0-16,7 7 0 15,5 1 0-15,5-2 0 16,13-4 0-16,6-3 0 16,9-6 0-16,4-4 0 15,0-6 0-15,-2 0 0 16,-6-3 0-16,-7 1 0 16,-6-2 0-16,-9 2 0 15,-4 2 0-15,-10 0 0 16,-9 4 0-16,-9-1 0 15,-10-2 0-15,-6-3-71 16,-4-4-532-16</inkml:trace>
  <inkml:trace contextRef="#ctx0" brushRef="#br0" timeOffset="54678.65">19830 5098 1452 0,'39'-56'157'16,"13"2"52"-16,11 0-77 15,13 2-89-15,17 2-33 16,14 5-10-16,6 7-62 16,-2 9-291-16,-8 9-690 15</inkml:trace>
  <inkml:trace contextRef="#ctx0" brushRef="#br0" timeOffset="55554.14">11313 7546 456 0,'-1'-10'880'0,"-2"2"-699"16,-5-1 23-16,-1-4-23 15,0 6-56-15,3 1-105 16,3 3-20-16,2 3 0 15,1 4 0-15,1 11 0 16,1 15 0-16,2 14 0 16,2 15 0-16,3 14 0 15,2 7 0-15,2 0 0 16,-1-2 0-16,3-4 0 16,-2-4 0-16,-2-10 0 0,-2-8 0 15,-2-12 0-15,-4-13 0 16,0-13 0-16,-3-10 0 15,-3-11-267-15,0-10 24 16,-7-10-68-16,-4-10-14 16,-7-15-234-16</inkml:trace>
  <inkml:trace contextRef="#ctx0" brushRef="#br0" timeOffset="55740.1">11198 7783 845 0,'-18'-72'234'0,"8"9"-10"15,8 12-30-15,8 10-58 16,3 10-49-16,9 7-6 0,5 9-26 15,12 6-5 1,12 12 4-16,9 11-19 0,5 12 17 16,-1 10-52-16,-8 7 0 15,-15 3 0-15,-5 98 0 16,-51-122 0-16,-10 3 0 16,-7-3 0-16,-4 1 0 15,-36 20-372-15,-9-6-812 16</inkml:trace>
  <inkml:trace contextRef="#ctx0" brushRef="#br0" timeOffset="63690.24">12371 7151 1207 0,'3'-27'326'0,"-5"2"-114"15,-2 7-12-15,-5 5-108 16,1 8-82-16,-1 12-10 0,-2 13 0 16,-3 20 0-16,-4 20 0 15,0 27 0-15,3 19 0 16,11 14 0-16,10 9 0 15,15 9 0-15,10-5 0 16,8-5 0-16,7-16 0 16,2-16 0-16,7-26-146 15,3-25-168-15,6-30-346 16</inkml:trace>
  <inkml:trace contextRef="#ctx0" brushRef="#br0" timeOffset="64251.1">13079 7629 1329 0,'-22'-34'160'0,"0"-5"77"16,1 0-20-16,0-1-113 15,3 4-104-15,6 9 0 16,6 8 0-16,3 8 0 15,1 11 0-15,7 14 0 16,1 13 0-16,3 14 0 16,3 15 0-16,-2 11 0 15,-1 2 0-15,-4-2 0 16,2-4 0-16,-5-11 0 0,-1-11 0 16,-1-15 0-1,2-11 0-15,-4-17 0 0,1-15 0 16,-1-14 0-16,1-8 0 15,-5-11 0-15,4-1 0 16,1 2 0-16,-1 4 0 16,1 7 0-16,1 8 0 15,3 11 0-15,7 10 0 16,11 10 0-16,18 12 0 16,7 8 0-16,11 9 0 15,2 4 0-15,-6 1 0 16,-13-3 0-16,-9-6 0 15,-10-8 0-15,-10-8 0 16,-5-11 0-16,-2-12 0 0,-2-10 0 16,-2-7 0-16,0-11 0 15,-5-2 0-15,-1 1 0 16,-3 1 0-16,-1 6 0 16,2 8 0-16,4 8 0 15,2 10 0-15,7 9-58 16,11 8-522-16</inkml:trace>
  <inkml:trace contextRef="#ctx0" brushRef="#br0" timeOffset="64983.16">14916 7028 477 0,'-12'-18'118'0,"1"1"-41"15,1 2-36-15,3-1-34 16,-1 2 9-16,4 1 48 16,-3 2 6-16,2 4 31 15,-3 3-60-15,-1 1-10 16,-7 2 45-16,1-1 24 0,-4-1 65 16,2-1-18-16,1-6-37 15,2-1 7-15,3-3 16 16,-2-2-22-16,2-2-66 15,0 2-45-15,2 4 0 16,3 2 0-16,2 6 0 16,1 3 0-16,6 6 0 15,3 12 0-15,3 16 0 16,6 24 0-16,7 28 0 16,6 22 0-16,5 21 0 15,0 15 0-15,1 3 0 16,-1-1 0-16,-3-11 0 0,-3-20 0 15,-3-21 0 1,-5-21 0-16,-4-22 0 0,-4-20 0 16,-4-13 0-16,-3-12 0 15,-4-10 0-15,0-9 0 16,-1-9 0-16,-1-6 0 16,2-5-145-16,3-1-420 15</inkml:trace>
  <inkml:trace contextRef="#ctx0" brushRef="#br0" timeOffset="66032.97">15511 7230 1276 0,'-3'-28'77'16,"-4"0"101"-16,-4 0-11 15,-1 2-23-15,2 3-59 16,1 5-19-16,1 6-16 15,4 3-46-15,0 5-4 0,2 1 0 16,1 3 0-16,1 2 0 16,0-2 0-16,0 0 0 15,1 1 0-15,-1-1 0 16,-1 2 0-16,1-2 0 16,0 0 0-16,-2 0 0 15,1 0 0-15,2 0 0 16,-1 0 0-16,0 0 0 15,2-2 0-15,-1 1 0 16,-1 1 0-16,0-2 0 16,0 1 0-16,2 1 0 15,-2 0 0-15,0-2 0 16,0 2 0-16,0 0 0 0,0-1 0 16,0-2 0-1,0-3 0-15,0-1 0 0,1-3 0 16,-1 0 0-16,3 3 0 15,-2 2 0-15,-1 2 0 16,0 3 0-16,3 6 0 16,4 12 0-16,8 16 0 15,7 14 0-15,8 20 0 16,4 16 0-16,4 7 0 16,-3 0 0-16,-4-2 0 15,-2-10 0-15,-8-15 0 16,-4-15 0-16,-3-16 0 0,-2-15 0 15,-2-14 0-15,6-15 0 16,4-14 0-16,6-9 0 16,2-14 0-16,0-3 0 15,-4-6 0-15,-6 2 0 16,-5 4 0-16,-5 8 0 16,-4 10 0-16,-1 12 0 15,-3 10 0-15,3 12 0 16,5 12 0-16,4 8 0 15,3 7 0-15,6 6 0 16,2 0 0-16,-1-4 0 16,-2-8 0-16,25 19 0 15,-44-41 0-15,1 0 0 16,-1-3 0-16,2 1 0 0,3-4 0 16,3-6 0-1,2-1 0-15,-1-4 0 0,1-5 0 16,-1-2 0-16,-3 0 0 15,-3 0 0-15,-1 3 0 16,-2 1 0-16,-1 8 0 16,2 3 0-16,-1 7 0 15,4 6 0-15,2 5 0 16,3 8 0-16,2 5 0 16,3 3 0-16,-4 2 0 15,-1-2 0-15,0-3 0 16,-3-4 0-16,-1-7 0 15,-3-5 0-15,0-6-282 0,-2-7-142 16,-2-3-676-16</inkml:trace>
  <inkml:trace contextRef="#ctx0" brushRef="#br0" timeOffset="66190.63">16178 7199 804 0,'-7'-40'584'0,"1"3"-365"15,-2 3 23-15,1 7-125 16,1 7-90-16,3 7-27 16,1 9-31-16,7 8-91 15,7 11-193-15,4 7-439 16</inkml:trace>
  <inkml:trace contextRef="#ctx0" brushRef="#br0" timeOffset="66700.02">16632 7226 1137 0,'3'-18'276'15,"-3"-1"-58"-15,-2 1-21 16,-4 3-58-16,0 3-80 16,-4 8-38-16,-2 4-21 15,-2 7 0-15,-3 9 0 16,-3 6 0-16,1 9 0 0,-1 7 0 15,7 4 0-15,3 1 0 16,7-5 0-16,7-8 0 16,12-10 0-16,7-11 0 15,5-10 0-15,1-9 0 16,2-6 0-16,-4-8 0 16,-5-1 0-16,-6-2 0 15,-7 0 0-15,-4-2 0 16,-5 2 0-16,-3 3 0 15,-2 4 0-15,1 2 0 16,-2 5 0-16,3 6 0 16,0 6 0-16,3 6 0 15,3 7 0-15,0 5 0 16,3 2 0-16,1 7 0 16,1 2 0-16,-2 6 0 15,0 5 0-15,-3 8 0 16,-5 5 0-16,-3 3 0 0,-6 0 0 15,-3-4 0-15,-5-7 0 16,0-9 0-16,-1-10 0 16,1-9 0-16,0-9 0 15,2-7-97-15,-1-7-193 16,8-7-197-16</inkml:trace>
  <inkml:trace contextRef="#ctx0" brushRef="#br0" timeOffset="67148.97">17014 7013 1107 0,'2'-45'335'16,"-2"2"-124"-16,0 8 35 16,-2 5-98-16,2 10-148 15,-2 8 0-15,2 7 0 16,0 11 0-16,4 10 0 15,2 9 0-15,5 9 0 16,4 16 0-16,1 9 0 16,-1 9 0-16,-3 7 0 15,-6 1 0-15,-6 0 0 0,-3-9 0 16,-1-10 0-16,-1-15 0 16,2-15 0-16,3-15 0 15,6-18 0-15,6-15 0 16,8-6 0-16,2-10 0 15,4-5 0-15,0 1 0 16,0 3 0-16,-3 4 0 16,1 7 0-16,0 5 0 15,2 10 0-15,2 8 0 16,2 8 0-16,-2 8 0 16,-1 10 0-16,-6 6 0 15,-8 6 0-15,-5 3 0 16,-10-2 0-16,-2-3 0 15,-1-7-216-15,1-10-169 16</inkml:trace>
  <inkml:trace contextRef="#ctx0" brushRef="#br0" timeOffset="67382.02">17667 6518 1459 0,'24'-19'55'0,"12"12"88"16,6 8-42-16,4 15-36 15,9 15-14-15,-1 17-6 16,-1 16 16-16,-8 13-22 0,-3 16-11 16,-12 14-28-1,-11 9 0-15,-13 0 0 0,-10-3-145 16,-8-7-497-16</inkml:trace>
  <inkml:trace contextRef="#ctx0" brushRef="#br0" timeOffset="67727.8">19043 6906 940 0,'11'3'503'0,"-1"-5"-287"16,-4-3-43-16,1-6-109 15,8 0-57-15,6-1-7 0,1 0-2 16,7-1-121-16,-1 6-112 16,-4 7-170-16,-11 6-352 15</inkml:trace>
  <inkml:trace contextRef="#ctx0" brushRef="#br0" timeOffset="67832.23">19125 6986 898 0,'-12'16'332'0,"8"-8"-209"16,14-7 60-16,6-3-112 15,14 0-60-15,15-3-11 16,14-2-71-16,12-3-418 16</inkml:trace>
  <inkml:trace contextRef="#ctx0" brushRef="#br0" timeOffset="68582.06">20912 6279 829 0,'-4'-34'525'0,"-7"-1"-304"16,-4 1-13-16,0-3-31 0,-1 5-90 15,5 2-87-15,1 8 0 16,6 5 0-16,1 7 0 16,3 5 0-16,1 4 0 15,-1 4 0-15,0-1 0 16,0-1 0-16,0 5 0 16,0 3 0-16,2 5 0 15,-1 6 0-15,1 5 0 16,-1-2 0-16,1-2 0 15,-2-5 0-15,1-3 0 0,2-3 0 16,-2 0 0-16,2 0 0 16,2 3 0-16,-1 7 0 15,3 0 0-15,4 4 0 16,1 0 0-16,2 0 0 16,2-4 0-16,1-4 0 15,2-9 0-15,-1-2 0 16,3-8 0-16,4-8 0 15,7-6 0-15,-3-7 0 16,4-4 0-16,-1-2 0 16,-6 3 0-16,-5-1 0 15,-7 4 0-15,-7 6 0 0,-1 6 0 16,-6 4 0 0,-2 3 0-16,1 5 0 0,1 3 0 15,-3 6 0-15,2 7 0 16,1 9 0-16,0 12 0 15,4 8 0-15,2 7 0 16,1 2 0-16,3-2 0 16,0-3 0-16,-3-5 0 15,2-8 0-15,-3-3-82 16,0-4-312-16,-6-6-363 16</inkml:trace>
  <inkml:trace contextRef="#ctx0" brushRef="#br0" timeOffset="68837.7">20618 7085 1387 0,'-46'11'139'15,"10"-5"-7"-15,15-9 56 16,23-7-151-16,29-7 47 15,38-7-42-15,34-9-19 16,34-4-20-16,28-3-3 16,10-1-1-16,-5 3-23 15,-7 4-118-15,-11 6-78 0,-21 7-87 16,-20 9-288 0</inkml:trace>
  <inkml:trace contextRef="#ctx0" brushRef="#br0" timeOffset="69281.97">21240 7628 959 0,'5'-9'492'0,"1"-4"-398"0,-3-3 4 16,-3 0 22-16,-2 2-12 16,2 5-6-16,-3 3-39 15,0 1-52-15,2 5-11 16,-1 8 0-16,-1 4 0 16,-1 11 0-16,-5 8 0 15,-2 9 0-15,1 7 0 16,0-6 0-16,7-2 0 15,6-7 0-15,13-9 0 16,14-6 0-16,16-6 0 16,12-4 0-16,7-1 0 15,-6-2 0-15,-8 0 0 0,-15 4 0 16,-14 5 0-16,-12 1 0 16,-5 5 0-16,-11 1 0 15,-6 3 0-15,-9-3 0 16,-7-3 0-16,-5-5 0 15,-3-7-158-15,-1-8-255 16,-5-5-253-16</inkml:trace>
  <inkml:trace contextRef="#ctx0" brushRef="#br0" timeOffset="69402.67">21152 7717 1333 0,'33'-46'120'15,"12"-3"58"-15,7 2-57 16,11 0-80-16,17 2-35 15,11 1-6-15,6 3-209 16,3 7-664-16</inkml:trace>
  <inkml:trace contextRef="#ctx0" brushRef="#br0" timeOffset="70164.27">11616 10171 1298 0,'1'-29'135'15,"1"-1"73"-15,-7-3 0 16,-1 7-47-16,2 7-124 15,1 6-37-15,-2 8 0 16,5 5 0-16,0 4 0 16,2 12 0-16,2 10 0 15,4 17 0-15,2 21 0 16,7 23 0-16,-1 13 0 16,2 7 0-16,3 2 0 15,-3-10 0-15,-2-19 0 16,-5-19 0-16,-4-20 0 15,-1-19 0-15,-3-18 0 16,-3-12-141-16,0-13-296 0,-3-15-460 16</inkml:trace>
  <inkml:trace contextRef="#ctx0" brushRef="#br0" timeOffset="70420.45">11540 10116 1054 0,'9'-40'181'15,"3"12"46"-15,-1 9-76 16,3 7-111-16,8 5 18 16,10 5 3-16,10 7-13 15,17 6-17-15,13 9 18 0,-1 9-8 16,-5 8 3-16,-14 6 4 16,-19 6-34-16,-25 2-14 15,-24 3 0-15,-24-4 0 16,-19 1 0-1,-10-7 0-15,-3-10 0 0,10-10-60 16,16-10-232-16,22-13-303 16</inkml:trace>
  <inkml:trace contextRef="#ctx0" brushRef="#br0" timeOffset="70667.03">12411 9778 1452 0,'22'-22'195'0,"-7"11"-64"0,-10 6-46 15,-7 18 36-15,-2 20-58 16,-4 20-63-16,-2 25 0 16,-5 25 0-16,3 20 0 15,5 16 0-15,11 7 0 16,13-5 0-16,15-13 0 15,14-19 0-15,7-27-92 16,8-26-427-16</inkml:trace>
  <inkml:trace contextRef="#ctx0" brushRef="#br0" timeOffset="71347.88">13269 10366 159 0,'-8'-31'1144'0,"-3"-6"-904"0,0-3-8 16,2 3-26-16,-1 4-140 16,5 12-66-16,2 7 0 15,3 11 0-15,2 11 0 16,2 15 0-16,6 12 0 15,-2 16 0-15,3 12 0 16,-1 8 0-16,-1-3 0 16,-3-5 0-16,-3-14 0 0,-2-12 0 15,-1-17 0 1,-1-12 0-16,-4-15 0 0,-1-9 0 16,-1-11 0-16,1-11 0 15,0-10 0-15,3-4 0 16,3 4 0-16,8 2 0 15,3 11 0-15,7 11 0 16,9 13 0-16,11 9 0 16,9 12 0-16,7 12 0 15,3 4 0-15,1 4 0 16,0 1 0-16,-9-3 0 16,-13-7 0-16,-8-7 0 15,-14-7 0-15,-4-9 0 16,-7-11 0-16,-1-11 0 15,-4-7 0-15,-1-9 0 0,-4-2 0 16,-2 0 0-16,0-1 0 16,1 7 0-16,-2 4 0 15,6 9 0-15,1 7 0 16,3 9 0-16,6 10-387 16,13 4-349-16</inkml:trace>
  <inkml:trace contextRef="#ctx0" brushRef="#br0" timeOffset="71613.56">14555 9747 1383 0,'0'-46'298'0,"-4"2"7"0,-1 8-244 15,-1 9-61-15,2 11 0 16,4 10 0-16,1 15 0 15,7 17 0-15,6 14 0 16,3 21 0-16,8 23 0 16,4 17 0-16,-1 14 0 15,-6 10 0-15,-5 6 0 16,-7-7 0-16,-7-12 0 16,-3-19 0-16,1-21 0 15,4-23-62-15,6-19-552 16</inkml:trace>
  <inkml:trace contextRef="#ctx0" brushRef="#br0" timeOffset="79109.63">15937 9851 1315 0,'5'-22'258'0,"-3"-1"-63"0,-4-3-26 15,-3 3-59-15,0 5-110 16,2 4 0-16,0 6 0 16,2 4 0-16,-1 3 0 15,2 4 0-15,-1 10 0 16,-2 11 0-16,-2 16 0 15,0 13 0-15,1 17 0 16,3 14 0-16,2-1 0 16,9-3 0-16,7-5 0 0,7-14 0 15,6-17 0 1,3-12 0-16,1-12 0 0,-4-10-211 16,-5-9-168-16,-9-5-294 15</inkml:trace>
  <inkml:trace contextRef="#ctx0" brushRef="#br0" timeOffset="79267.21">15663 10165 1322 0,'-40'-15'158'0,"14"-2"10"16,9-1 1-16,9-1-99 15,17 4-68-15,20-1-2 16,17 2-7-16,22 1-71 15,16 4-124-15,13 1-204 0</inkml:trace>
  <inkml:trace contextRef="#ctx0" brushRef="#br0" timeOffset="79625.89">16302 10030 1517 0,'16'-22'75'0,"-2"1"55"16,-1 2-2-16,-1 6-100 15,7 8-10-15,8 7 5 16,3 11-3-16,4 9 0 16,-1 10 5-16,-1 5-3 0,-9 3-10 15,-4 4 2-15,-8-3-6 16,-5-4-2-16,-6-11-5 15,0-9-1-15,-1-11 0 16,-1-13 0-16,-3-14 0 16,2-10 0-16,-5-12 0 15,2-6 0-15,3-4 0 16,3 3 0-16,5 4 0 16,7 7 0-16,5 12 0 15,7 12-137-15,4 11-184 16,2 12-168-16</inkml:trace>
  <inkml:trace contextRef="#ctx0" brushRef="#br0" timeOffset="80294.64">16975 10003 1342 0,'8'-27'173'15,"-4"-1"43"-15,-4-5 3 16,-3 4-122-16,2 1-97 15,-1 5 0-15,-1 5 0 16,1 7 0-16,1 5 0 16,1 5 0-16,1 7 0 15,3 6 0-15,-1 9 0 16,4 7 0-16,2 12 0 0,1 2 0 16,3 2 0-16,3-5 0 15,4-5 0-15,3-12 0 16,2-7 0-16,4-14 0 15,1-8 0-15,-1-10 0 16,0-6 0-16,-4-7 0 16,-4-3 0-16,-6 0 0 15,-4-2 0-15,-5 4 0 16,-2 2 0-16,-1 3 0 16,-3 8 0-16,1 7 0 15,-1 4 0-15,3 10 0 16,2 6 0-16,2 8 0 15,3 7 0-15,4 7 0 0,4 0 0 16,-2-2 0-16,4-5 0 16,0-8 0-16,3-9 0 15,1-7 0-15,3-8 0 16,-1-10 0-16,3-6 0 16,-4-6 0-16,-2-3 0 15,-4-4 0-15,-3-2 0 16,-5 0 0-16,-7 2 0 15,-7 2 0-15,-3 2 0 16,-7 7 0-16,-1 4 0 16,0 10 0-16,-1 6 0 15,0 11 0-15,3 12 0 16,1 12 0-16,5 11 0 16,4 9 0-16,7 6 0 0,7 0 0 15,4-5 0-15,6-5 0 16,1-7 0-16,4-13 0 15,2-9 0-15,0-11-38 16,1-8-218-16,-3-5-111 16,-3-5-308-16</inkml:trace>
  <inkml:trace contextRef="#ctx0" brushRef="#br0" timeOffset="80675.89">18374 9072 1420 0,'14'-20'292'16,"-2"3"-101"-16,-5 6-110 16,2 6-57-16,13 15 15 0,17 11-39 15,18 15 0-15,13 18 0 16,3 23 0-16,-6 19 0 16,-17 17 0-16,-19 17 0 15,-16 4 0-15,-12 1 0 16,-6-2 0-16,-7-13 0 15,-3-17 0-15,1-19 0 16,-1-20 0-16,4-25-171 16,4-19-430-16</inkml:trace>
  <inkml:trace contextRef="#ctx0" brushRef="#br0" timeOffset="81193.49">19780 9663 1463 0,'-11'-3'138'15,"2"-2"89"-15,-1-4-101 16,7 0-68-16,6 0-58 16,9-1-1-16,12 0-12 15,13 4-84-15,6 5-119 16,3 8 20-16,-8 9 32 16,-19 11-64-16,-19 12 87 15,-16 4 141-15,-16 3 14 16,-4-6 150-16,4-7 45 0,6-13-71 15,12-9-53-15,9-5-21 16,13-8-11-16,14-2-53 16,17-3 0-16,16-6-151 15,15-4-312-15</inkml:trace>
  <inkml:trace contextRef="#ctx0" brushRef="#br0" timeOffset="81727.14">21343 8814 1332 0,'8'-56'210'16,"-2"0"-37"-16,1-1-12 15,1 8-58-15,4 7-47 16,7 8-44-16,8 11-12 16,4 14 0-16,2 11 0 15,1 16 0-15,-5 14 0 16,-7 10 0-16,-10 10 0 15,-12 6 0-15,-14 1 0 0,-12 1 0 16,-9-7 0-16,1-13 0 16,4-11 0-16,8-15 0 15,10-12 0-15,8-9 0 16,4-4 0-16,4-3 0 16,8-2 0-16,11 2 0 15,12 1 0-15,8 5 0 16,6 6 0-16,-1 7 0 15,-3 6 0-15,-11 7 0 16,-8 9 0-16,-10 2 0 16,-8 6 0-16,-11 0 0 15,-9 1 0-15,-12-3 0 0,-11 2 0 16,-5-5 0 0,-3 0 0-16,1-7-114 0,5 0-361 15</inkml:trace>
  <inkml:trace contextRef="#ctx0" brushRef="#br0" timeOffset="82008.86">21154 9749 1566 0,'-16'-2'92'0,"5"-5"98"16,11-7-109-16,22-2-34 0,36-7 8 16,36-4-39-16,38-7-16 15,31-2 0-15,19 2 0 16,7 0 0 0,-2 1-22-16,-7 4-118 0,-19 5-60 15,-19 4-48-15,-30 7-63 16,-38 9-260-16</inkml:trace>
  <inkml:trace contextRef="#ctx0" brushRef="#br0" timeOffset="82510.19">22057 10278 1105 0,'-8'-13'329'0,"0"4"-160"16,0 2-26-16,0 1-50 16,2 5-30-16,2 3-31 15,-1 4-14-15,-1 2-4 16,0 7 5-16,2 4-9 16,2 6 3-16,2 4-1 15,6 3 4-15,6 3-5 16,8-1-11-16,7-1 0 15,4-3 0-15,2-2 0 16,1-1 0-16,-3 0 0 0,-5 0 0 16,-4 5 0-1,-7 0 0-15,-6-1 0 16,-8 1 0-16,-4-5 0 0,-5-4 0 16,-6-3 0-16,-7-3 0 15,-7-4 0-15,-9-2-121 16,-13-4-304-16,-10-3-230 15</inkml:trace>
  <inkml:trace contextRef="#ctx0" brushRef="#br0" timeOffset="82636.16">21849 10512 1065 0,'61'-76'193'0,"14"8"19"16,4 10-26-16,0 5-75 15,6 9-61-15,4 6-50 16,-2 6 0-16,3 6-243 0,-4 5-750 15</inkml:trace>
  <inkml:trace contextRef="#ctx0" brushRef="#br0" timeOffset="89525.21">14322 2566 578 0,'-16'16'121'0,"-1"-3"-49"16,1-5 34-16,4-2 53 15,0-2-7-15,0-1 2 16,-1 0-36-16,-2-2 0 16,-2 0-19-16,-2 1-22 15,-2 1-8-15,-3 2-39 16,-4 2-10-16,-2 3-4 16,2-3-4-16,1 4 10 15,5-3-5-15,5-2 4 16,5-1-5-16,6-2-6 15,5-2 7-15,1-1 17 0,3-1-25 16,4-2-9 0,10-2 0-16,21-8 0 0,34-9 0 15,40-7 0-15,40-6 0 16,35-7 0-16,17 3 0 16,2 2 0-16,-5 2 0 15,0 3 0-15,-6 2 0 16,-4-1 0-16,-3 2 0 15,-5 1 0-15,-18 5 0 16,-20 1 0-16,-24 7 0 16,-24 4 0-16,-28 3 0 15,-26 4 0-15,-19 3 0 16,-14 0 0-16,-10 1 0 16,0 0 0-16,-1 0 0 0,1 1 0 15,-2-1 0-15,4 0 0 16,-2 0 0-16,0 0 0 15,0-1 0-15,0 1 0 16,-2 0 0-16,2 0 0 16,0 0 0-16,0 0 0 15,2 0 0-15,-2 0 0 16,0-2 0-16,1 2 0 16,-1 0 0-16,2 0 0 15,-2 0 0-15,0 0 0 16,1 0 0-16,-2 0 0 15,1 0 0-15,-3 2-254 16,-3 3-544-16</inkml:trace>
  <inkml:trace contextRef="#ctx0" brushRef="#br0" timeOffset="93289.92">14968 3237 926 0,'11'-32'424'0,"-1"-4"-187"15,-6-1-6-15,0 1-69 16,-4 4-95-16,-2 6-67 16,-1 5 0-16,0 7 0 15,-2 5 0-15,1 8 0 16,-2 9 0-16,-3 12 0 0,-7 12 0 16,-4 14 0-16,-2 7 0 15,4 4 0-15,6-5 0 16,9-7 0-16,9-8 0 15,9-8 0-15,6-6 0 16,9-6 0-16,6-5 0 16,4-2 0-16,-4-1 0 15,-5-3 0-15,-6-1 0 16,-10 2 0-16,-3-1 0 16,-6 0 0-16,-4-1 0 15,-2 1 0-15,-5 3 0 16,-8 5 0-16,-8 5 0 15,-12 4 0-15,-7 1 0 0,0-3 0 16,5-6-312 0,11-6-237-16</inkml:trace>
  <inkml:trace contextRef="#ctx0" brushRef="#br0" timeOffset="93735.79">15158 3338 621 0,'16'-29'844'0,"-4"1"-606"16,-4 1 43-16,-7 3-218 16,1 6-63-16,-2 4 0 15,0 6 0-15,0 7 0 0,0 2 0 16,0 5 0-16,5 7 0 16,3 5 0-16,4 7 0 15,4 5 0-15,2 0 0 16,5-4 0-16,-1-3 0 15,-2-9 0-15,0-2 0 16,-2-8 0-16,-3-3 0 16,1-6 0-16,-1-4 0 15,2-5 0-15,-2-4 0 16,-2-3 0-16,-2 1 0 16,-4-1 0-16,-2 1 0 15,-4 1 0-15,2 4 0 16,-6 5 0-16,2 3 0 15,-1 4 0-15,1 3 0 0,1 3 0 16,0 4 0-16,3 5 0 16,2 7 0-16,4 5 0 15,2 6 0-15,4 0 0 16,1-1 0-16,2-4-104 16,6-7-214-16,2-6-233 15</inkml:trace>
  <inkml:trace contextRef="#ctx0" brushRef="#br0" timeOffset="94256.74">15777 3205 1133 0,'6'-19'447'0,"-2"6"-186"16,-4 2-62-16,-4 2-192 15,4 6-7-15,-1 3 0 16,1 2 0-16,0 1 0 15,4 8 0-15,2 3 0 16,3 7 0-16,3 9 0 16,3 5 0-16,-5 4 0 15,0 0 0-15,-7-2 0 16,-1-6 0-16,-2-7 0 16,0-10 0-16,0-8 0 15,0-6 0-15,1-5 0 0,-1-6 0 16,3-5 0-1,-1-5 0-15,1-4 0 0,3-8 0 16,3 0 0-16,0-4 0 16,4 0 0-16,3 5 0 15,1 4 0-15,-1 6 0 16,-2 9 0-16,-2 3 0 16,0 9 0-16,4 4 0 15,4 6 0-15,2 3 0 16,2 5 0-16,-2 5 0 15,-2 2 0-15,-4 1 0 16,-4 3 0-16,-3-1 0 16,-2-1 0-16,-1-3 0 15,-3-5 0-15,0-6 0 0,-1-5 0 16,-1-5 0-16,-1-2 0 16,2-2 0-16,-2 1 0 15,0-2 0-15,0 2 0 16,3-5-272-16,1-7-542 15</inkml:trace>
  <inkml:trace contextRef="#ctx0" brushRef="#br0" timeOffset="95117.76">16387 3073 1602 0,'8'-11'180'0,"-1"1"49"16,-7 2-193-16,0 2-36 16,0 5 0-16,0 1 0 15,1 4 0-15,4 5 0 16,2 10 0-16,6 6 0 16,4 8 0-16,1 6 0 15,-1 1 0-15,-4-2 0 16,-6-4 0-16,-1-7 0 15,-3-9 0-15,-1-7 0 16,-1-7 0-16,-1-4 0 16,2-3 0-16,-2-5 0 15,3-6 0-15,0-4 0 16,3-8 0-16,0-5 0 0,3 0 0 16,0 2 0-16,1 3 0 15,-2 6 0-15,-2 8 0 16,-2 3 0-16,-1 5 0 15,1 3 0-15,1 4 0 16,7 1 0-16,6 4 0 16,4 3 0-16,7 2 0 15,-1-3 0-15,0 1 0 16,-4-8 0-16,-3 0 0 16,0-6 0-16,0-5 0 15,1-5 0-15,-1-4 0 16,0-5 0-16,-3-3 0 15,-5-2 0-15,-2 2 0 0,-4 4 0 16,-3 3 0 0,0 5 0-16,-3 7 0 15,-1 3 0-15,2 7 0 0,2 5 0 16,4 5 0-16,6 5 0 16,3 1 0-16,2-1 0 15,0-2 0-15,-3-7 0 16,-2-4 0-16,0-6 0 15,-2-6 0-15,3-7 0 16,-2-2 0-16,2-8 0 16,-3-2 0-16,-2-2 0 15,-4 2 0-15,-3 1 0 0,0 7 0 16,-1 4 0-16,-2 7 0 16,1 5 0-16,2 5 0 15,4 7 0-15,4 6 0 16,4 8 0-16,6 9 0 15,3 8 0-15,-4 7 0 16,-6 6 0-16,-6 3 0 16,-10-1 0-16,-10-4 0 15,-9-9 0-15,-4-7 0 16,-3-12 0-16,-4-7 0 16,1-7 0-16,1-6 0 15,-4-3-211-15,-5-2-591 16</inkml:trace>
  <inkml:trace contextRef="#ctx0" brushRef="#br0" timeOffset="107428.54">4043 14383 1217 0,'3'-19'173'0,"-6"-3"38"16,0 0-25-16,-8-3-31 15,4 6-50-15,-2 2-105 16,3 4 0-16,0 6 0 15,6 4 0-15,-3 6 0 16,6 9 0-16,0 10 0 16,3 15 0-16,0 12 0 15,4 15 0-15,-2 6 0 16,-4 5 0-16,-1 0 0 0,-1-4 0 16,1-11 0-16,0-9 0 15,-3-14 0-15,4-13 0 16,-1-12 0-16,-3-8 0 15,0-6 0-15,0-9-74 16,-3-2-248-16,-1-6-183 16,-4-5-476-16</inkml:trace>
  <inkml:trace contextRef="#ctx0" brushRef="#br0" timeOffset="107680.01">3952 14396 851 0,'-8'-54'245'0,"2"7"-19"15,5 8-68-15,2 5-62 0,5 7-65 16,9 3-18-16,8 8 2 16,10 7 21-16,8 9 3 15,4 11 12-15,7 9 15 16,-5 8-13-16,-9 6 2 16,-7 4-31-16,-14 3-15 15,-9 0-4-15,-19 0 4 16,-11-1-2-16,-14-5-2 15,-9-7-2-15,-6-4-1 16,1-10-2-16,9-7-12 16,10-8-291-16,16-7-480 15</inkml:trace>
  <inkml:trace contextRef="#ctx0" brushRef="#br0" timeOffset="107963.26">4844 13879 1217 0,'24'-31'239'0,"-12"6"40"16,-5 5-106-16,-10 9-125 16,-4 15-42-16,-7 16 22 15,-11 15 28-15,-8 23-55 16,-10 24-1-16,-5 21 0 15,8 16 0-15,13 9 0 16,16 1 0-16,22-6 0 16,19-18 0-16,16-15 0 0,11-21 0 15,4-22 0-15,9-15-406 16,-3-14-675-16</inkml:trace>
  <inkml:trace contextRef="#ctx0" brushRef="#br0" timeOffset="108566.69">5442 14391 1272 0,'3'-34'302'0,"-1"-3"-24"15,-2 3-85-15,-2 6-191 16,-1 8-2-16,3 10 0 16,3 7 0-16,-1 14 0 15,2 12 0-15,2 12 0 16,0 15 0-16,1 10 0 16,-2 5 0-16,-2-1 0 15,-3-5 0-15,0-10 0 16,0-13 0-16,-3-12 0 15,3-11 0-15,0-12 0 0,0-9 0 16,-5-11 0-16,-2-9 0 16,-2-12 0-16,-3-7 0 15,2-3 0-15,-1 0 0 16,2 5 0-16,3 6 0 16,1 8 0-16,3 9 0 15,4 8 0-15,11 10 0 16,8 10 0-16,13 8 0 15,8 6 0-15,11 8 0 16,0 4 0-16,-4 1 0 16,-7 2 0-16,-4-2 0 15,-12-7 0-15,-7-3 0 0,-8-9 0 16,-1-8 0-16,-4-8 0 16,-1-9 0-16,-2-7 0 15,1-7 0-15,-2-9 0 16,-4-1 0-16,-2-5 0 15,-4 0 0-15,-1 4 0 16,-1 3 0-16,1 8 0 16,3 7 0-16,1 10 0 15,5 7 0-15,3 9-468 16</inkml:trace>
  <inkml:trace contextRef="#ctx0" brushRef="#br0" timeOffset="109162.41">6378 13857 503 0,'9'-47'911'0,"-4"-2"-655"16,-5-1-29-16,-5 4-77 15,3 6-150-15,2 12 0 16,0 11 0-16,6 14 0 15,3 22 0-15,8 23 0 0,5 27 0 16,5 32 0-16,1 24 0 16,0 19 0-16,-4 4 0 15,0-3 0-15,-6-8 0 16,1-13 0-16,-8-16 0 16,-5-11 0-16,-5-15 0 15,-2-17 0-15,-1-17 0 16,-1-17 0-16,2-17 0 15,1-9 0-15,1-13 0 16,1-6 0-16,2-7-348 16</inkml:trace>
  <inkml:trace contextRef="#ctx0" brushRef="#br0" timeOffset="110494.51">7725 13793 921 0,'4'-10'260'16,"-2"3"-79"-16,-5 3-108 15,-5 3-52-15,-3 6 19 16,-8 8 9-16,-6 4 24 15,-9 9-29-15,-5 6-17 16,-1 2-13-16,7-2-12 16,5-1 4-16,13-5-3 15,6-5 4-15,13-2 7 16,11 0 11-16,12-2 15 0,13 0-1 16,11-1-13-16,4-1 0 15,-2 1-9-15,-4 2-1 16,-10 0 2-16,-8 3-1 15,-7 3 5-15,-8 0-4 16,-9 5 7-16,-7-1-2 16,-6 1-23-16,-8-2 0 15,-7-3 0-15,-2-4 0 16,-2-6 0-16,-2-6 0 16,3-1 0-16,5-7 0 15,4 2-133-15,6-2-507 16</inkml:trace>
  <inkml:trace contextRef="#ctx0" brushRef="#br0" timeOffset="110860.62">8371 14381 1202 0,'7'-4'119'15,"-4"3"34"-15,-3 1-35 16,-1 0-62-16,-1 0-4 16,1 1 16-16,-1-2 23 15,1 1 2-15,-1-1-15 0,2 1-61 16,-1-4-17 0,1 3 0-16,0-1 0 0,0 0 0 15,1 1 0-15,1 0 0 16,-1-1 0-16,4 4 0 15,4-1 0-15,3 3 0 16,3 3 0-16,1 4 0 16,2 3 0-16,-6 3 0 15,-8 5 0-15,-7 2 0 16,-10-1 0-16,-7 0 0 16,-5-1 0-16,-3-4-25 15,-2-2-509-15</inkml:trace>
  <inkml:trace contextRef="#ctx0" brushRef="#br0" timeOffset="111794.27">9141 13895 847 0,'13'-6'356'15,"-3"3"-195"-15,-4 3-55 16,-4 6-3-16,1 3-48 15,0 2-31-15,0 2-3 16,-1-4-7-16,-1 0-6 16,1-5 11-16,-2-3 41 15,0-2 41-15,0-3-55 16,-2-5-41-16,2-2-4 16,-3-3 0-16,0-3-1 0,3 0 0 15,-3 3 1-15,3 4-1 16,0 4-1-16,0 4-15 15,0 7 5-15,3 5 10 16,0 6 1-16,0 1 2 16,3 4-2-16,-2-3 0 15,1-2 0-15,-2-5 1 16,-2-4 3-16,1-6 15 16,-1-2 61-16,1-8-58 15,-1-3-3-15,-1-6-19 16,-1-4 0-16,1-3 0 15,-5-2 0-15,1 1 0 16,-5 1 0-16,2 4 0 0,-4 5 0 16,3 5 0-1,-2 9 0-15,-2 9 0 0,-4 12 0 16,-1 13 0-16,-8 11 0 16,-5 14 0-16,0 9 0 15,4 7 0-15,7 3 0 16,15-2 0-16,19-9 0 15,21-12 0-15,17-15 0 16,16-9 0-16,6-11-172 16,7-7-386-16</inkml:trace>
  <inkml:trace contextRef="#ctx0" brushRef="#br0" timeOffset="112110.78">9805 14337 1449 0,'13'-10'106'0,"-4"3"82"15,-3 0-55-15,-4 2-101 16,-1 4-7-16,-1-1-6 16,2 4-3-16,-2-2 4 15,0 0 2-15,4-2 7 16,-3 2-21-16,1 0-8 15,1 0 0-15,3 0 0 0,1 3 0 16,7 2 0-16,-2 2 0 16,4 3 0-16,-4 4 0 15,-1 3 0-15,-8 5 0 16,-5 3 0-16,-10 3 0 16,-9-1 0-16,-7-4-161 15,-3 0-448-15</inkml:trace>
  <inkml:trace contextRef="#ctx0" brushRef="#br0" timeOffset="112660.5">10448 13713 940 0,'0'-24'340'0,"-2"-2"-81"15,-1-3-55-15,-3 2-35 16,-1 2-38-16,1 5-127 15,0 6-4-15,4 7 0 16,2 4 0-16,0 10 0 16,2 10 0-16,1 10 0 0,9 14 0 15,-2 15 0 1,5 9 0-16,2 4 0 0,0 2 0 16,-2-4 0-16,0-6 0 15,-6-4 0-15,-1-8 0 16,-4-6 0-16,-1-13 0 15,0-10 0-15,1-13 0 16,4-8-183-16,7-8-345 16</inkml:trace>
  <inkml:trace contextRef="#ctx0" brushRef="#br0" timeOffset="112925.79">10731 13741 1193 0,'7'-45'234'0,"-4"10"32"0,-1 4-59 16,-2 11-84-16,3 7-99 16,0 6-24-16,0 7 0 15,2 8 0-15,3 8 0 16,1 8 0-16,3 11 0 16,3 13 0-16,-1 4 0 15,-1 7 0-15,-4-2 0 16,2-3 0-16,-7-9 0 15,2-8 0-15,-5-9 0 16,-1-7-277-16,0-6-119 16,-5-8-565-16</inkml:trace>
  <inkml:trace contextRef="#ctx0" brushRef="#br0" timeOffset="113051.61">10458 14025 1094 0,'9'-13'179'16,"9"-1"-87"-16,12 0-82 16,13 0-10-16,17-1-176 15</inkml:trace>
  <inkml:trace contextRef="#ctx0" brushRef="#br0" timeOffset="113561.03">11352 14101 1452 0,'15'-12'142'0,"-3"-1"85"0,-4 0-91 16,-3 6-105-16,-2 2-30 16,-3 4-1-16,0 4-10 15,-3 0 10-15,3 1 1 16,0-1 2-16,-3 2 0 15,3-4 6-15,0-1 9 16,-2 0 16-16,1-5-34 16,1-2 0-16,1-2 0 15,1 0 0-15,1-1 0 16,5 0 0-16,3 3 0 16,1 4 0-16,5 3 0 15,5 5 0-15,2 2 0 16,-3 8 0-16,-2 3 0 15,-4 7 0-15,-6 4 0 0,-4 0 0 16,-10 4 0-16,-5-1 0 16,-8-2 0-16,-4-4-243 15,-8-4-440-15</inkml:trace>
  <inkml:trace contextRef="#ctx0" brushRef="#br0" timeOffset="114312.5">11799 13460 1089 0,'-13'2'81'16,"1"-4"154"-16,5 0-115 15,2-4-28-15,11 0-59 16,13-2-28-16,20-2 2 15,24-3-1-15,17-1-3 0,17 0-3 16,8 1 0-16,-2 3-3 16,-11 3-77-16,-14 2-179 15,-20 3-169-15</inkml:trace>
  <inkml:trace contextRef="#ctx0" brushRef="#br0" timeOffset="114580.5">12296 13391 862 0,'-28'-1'216'16,"5"-4"39"-16,1 0-69 16,4 1-56-16,5 1-49 15,4 4-32-15,0 5 17 0,3 7 43 16,4 10-16-16,2 13-93 16,6 9 0-16,6 8 0 15,5 5 0-15,5 5 0 16,2 0 0-16,-3-4 0 15,-2-2 0-15,-5-9 0 16,-4-6 0-16,-4-14 0 16,-3-6 0-16,-1-10 0 15,-1-6 0-15,1-6 0 16,1-1-356-16,1-5-903 16</inkml:trace>
  <inkml:trace contextRef="#ctx0" brushRef="#br0" timeOffset="114992.6">13109 13046 1011 0,'-15'-27'303'0,"6"8"-120"0,3 5-69 16,5 7-106-16,13 14 12 15,22 13 63-15,21 18 28 16,17 20-36-16,16 22 6 15,-3 23-23-15,-9 20-58 16,-19 20 0-16,-21 6 0 16,-22 1 0-16,-18-8 0 15,-15-12 0-15,-14-20 0 16,-6-21 0-16,-4-19 0 16,3-20 0-16,4-18-18 15,7-15-316-15,10-14-472 16</inkml:trace>
  <inkml:trace contextRef="#ctx0" brushRef="#br0" timeOffset="115431.83">14246 13680 1041 0,'6'-5'164'0,"-3"-1"-1"16,5-2-48-16,2-2-53 0,8 2-12 15,10-2-21 1,8 2-23-16,6 4-6 0,6 3-3 16,-1 4-88-16,-2 1-273 15</inkml:trace>
  <inkml:trace contextRef="#ctx0" brushRef="#br0" timeOffset="115581.02">14498 13857 1151 0,'-22'18'75'0,"8"-7"135"16,9-8-49-16,6 2-51 16,6-3 0-16,8 0-68 15,11 1-38-15,10-3-4 16,10-3-108-16,13-1-506 0</inkml:trace>
  <inkml:trace contextRef="#ctx0" brushRef="#br0" timeOffset="116391.32">16571 12793 917 0,'1'-15'218'0,"1"-10"-28"16,-1-5-7-16,-1-4-67 15,3-3-24-15,6-1-27 16,3 4-13-16,6 4-32 16,6 8-19-16,10 8 2 15,9 9-3-15,2 12 0 16,3 12 0-16,-8 12-3 0,-9 12 3 15,-14 7 1-15,-14 5-1 16,-16 0 0-16,-12-5 1 16,-9-3-1-16,-1-10 0 15,2-8-1-15,3-11 1 16,10-10 11-16,5-8 1 16,6-4 3-16,3-3-7 15,6-2-3-15,5-1-5 16,7 2-2-16,12-1 2 15,7 5 0-15,10 5 0 16,6 5 3-16,0 8-1 16,-6 6-2-16,43 59 9 15,-84-65 6-15,-5 0 6 0,-2 0 5 16,-7 2-4-16,-13 14 1 16,-14-2-16-16,-6-3-6 15,-3-4-2-15,6-5 0 16,8-6-5-16,13-4-134 15,11-4-274-15</inkml:trace>
  <inkml:trace contextRef="#ctx0" brushRef="#br0" timeOffset="116691.2">16353 13701 1210 0,'-21'9'245'16,"10"-8"-181"-16,17-9 1 16,23-8 52-16,27-2-30 15,29-7-5-15,23-1-39 16,23-5-23-16,9 2-20 15,2 0-1-15,-3 2-1 16,-11 4-5-16,-17 3-46 16,-17 4-109-16,-24 9-116 15,-20 4-377-15</inkml:trace>
  <inkml:trace contextRef="#ctx0" brushRef="#br0" timeOffset="117224.66">17303 14305 841 0,'8'-25'361'15,"-2"3"-138"-15,-3 0-52 16,-3 1-54-16,-2 7-16 15,1 4-44-15,-1 3-55 16,-1 9 2-16,-3 5-4 16,-3 7 2-16,-6 7 3 0,0 9-3 15,-1 2 2 1,5 2 2-16,7-3 3 0,11-4 20 16,16-8 30-16,14-2-5 15,15-4-54-15,4-1 0 16,-1-2 0-16,-6 5 0 15,-12 3 0-15,-12 1 0 16,-9 3 0-16,-10 2 0 16,-8 0 0-16,-7-1 0 15,-6-3 0-15,-9-4 0 16,-6-3 0-16,-6-5-200 16,-5-3-221-16,-4-5-419 15</inkml:trace>
  <inkml:trace contextRef="#ctx0" brushRef="#br0" timeOffset="117334.67">17264 14424 963 0,'36'-42'227'0,"9"0"-27"0,9 0-127 15,8 0-35-15,7 1-38 16,4 5-5-16,-3 5-337 16</inkml:trace>
  <inkml:trace contextRef="#ctx0" brushRef="#br0" timeOffset="118628.06">18683 13339 962 0,'0'-24'253'0,"-2"-1"6"16,-5-1-48-16,-2 2-47 15,2 5-49-15,2 5-32 16,2 5-83-16,2 5 0 16,7 5 0-16,9 6 0 0,15 7 0 15,14 7 0-15,16 10 0 16,5 4 0-16,0 4 0 16,-9-1 0-16,-15 4-21 15,-16-4-336-15,-13-3-338 16</inkml:trace>
  <inkml:trace contextRef="#ctx0" brushRef="#br0" timeOffset="118788.83">19005 13327 1282 0,'-4'-24'203'16,"-2"4"-6"-16,1 7-73 15,0 4-112-15,-1 12-12 16,-5 7-1-16,-4 11 1 15,-7 9 0-15,-13 13-1 0,-5 7-19 16,-2 4-262-16,3-4-373 16</inkml:trace>
  <inkml:trace contextRef="#ctx0" brushRef="#br0" timeOffset="119223.42">19968 12332 1175 0,'13'-38'288'0,"-7"2"-69"15,-7 2-18-15,-2 6-76 16,0 9-86-16,1 7-39 16,4 7 0-16,-1 9 0 15,5 9 0-15,3 9 0 16,4 12 0-16,1 12 0 0,1 11 0 15,0 5 0 1,1 2 0-16,-1 6 0 0,3-4 0 16,0-4 0-16,0-7 0 15,-3-8 0-15,-2-13 0 16,-5-8-112-16,-5-4-285 16,-5-5-592-16</inkml:trace>
  <inkml:trace contextRef="#ctx0" brushRef="#br0" timeOffset="119456.54">19678 13347 1302 0,'6'9'87'16,"3"-11"137"-16,5-5-77 15,11-6-74-15,20-2-14 16,24-6-28-16,22 0-21 16,20-3-10-16,10 1 0 15,0 4-36-15,-6 3-210 16,-15 6-158-16</inkml:trace>
  <inkml:trace contextRef="#ctx0" brushRef="#br0" timeOffset="119890.13">20544 14048 660 0,'16'-14'497'0,"-6"-5"-242"16,-5-2-73-16,-7 2-81 16,-5 4-38-16,-5 3-22 15,-3 5-22-15,-4 9-12 0,-1 5 3 16,-1 7 1-16,1 8-7 16,5 4 2-16,3 2 4 15,9 3 1-15,7 0 15 16,13-3 18-16,15-3 23 15,13-4-34-15,8-2-33 16,3-1 0-16,-4-3 0 16,-8 5 0-16,-10 1 0 15,-10 1 0-15,-8 2 0 16,-7 2 0-16,-7 1 0 16,-8-4 0-16,-9 0 0 15,-6-1 0-15,-9-6 0 16,-10-3-272-16,-5-6-225 0</inkml:trace>
  <inkml:trace contextRef="#ctx0" brushRef="#br0" timeOffset="119998.18">20444 13929 1101 0,'48'-68'151'0,"14"10"-3"0,11 7-104 15,6 9-43-15,11 9-1 16,4 11-546-16</inkml:trace>
  <inkml:trace contextRef="#ctx0" brushRef="#br0" timeOffset="120371.42">21531 12928 1053 0,'15'-22'234'0,"-4"0"-12"16,-2 7-31-16,-1 3-77 16,1 7-78-16,8 8 45 15,10 8-22-15,13 9-18 16,6 6-32-16,9 7-6 16,0 2-3-16,-8 4-10 15,-11-3-97-15,-12-1-271 16,-14-6-473-16</inkml:trace>
  <inkml:trace contextRef="#ctx0" brushRef="#br0" timeOffset="120537.43">21892 12890 1170 0,'6'-31'238'0,"-3"7"-25"0,0 10-67 15,-3 7-132-15,-3 11-7 16,-7 12-8-16,-9 11 1 15,-8 10-5-15,-8 16 1 16,-2 8-204-16,1 0-582 16</inkml:trace>
  <inkml:trace contextRef="#ctx0" brushRef="#br0" timeOffset="121092.71">22626 12132 1006 0,'23'-41'244'15,"-4"5"-7"-15,-8 3-41 16,-6 10-61-16,-3 11-130 16,-5 12 2-16,-6 12-2 0,-1 14 0 15,-4 7 8 1,2 7 2-16,6 2 8 0,8 0 5 16,8-4-23-16,11-3 1 15,6-5-4-15,6-5 1 16,3-6-1-16,1-7-1 15,-3-7 2-15,-2-7 0 16,-4-9-3-16,-4-6 3 16,-5-7 2-16,-4-3-5 15,-3-1 1-15,-5 0 1 16,-1 4-1-16,-1 4 32 16,-2 7 0-16,-1 8-33 15,-1 7-5-15,2 13 5 16,3 8 12-16,0 13 6 15,3 8-18-15,0 8 0 16,3 2 0-16,-3 3 0 16,0-2 0-16,-1-5 0 0,0-3 0 15,-3-10 0-15,-1-3 0 16,-1-3-247-16,-4 1-214 16</inkml:trace>
  <inkml:trace contextRef="#ctx0" brushRef="#br0" timeOffset="121325.62">22560 13294 1098 0,'-5'3'181'0,"8"-6"-34"16,7-6 48-16,8-2-115 15,14-2-21-15,17-1-12 16,19-1-25-16,20-1-18 16,15 2-2-16,11 0-2 15,0 3-80-15,-4 2-181 16,-8 2-182-16</inkml:trace>
  <inkml:trace contextRef="#ctx0" brushRef="#br0" timeOffset="121840.95">23391 14005 1209 0,'7'-23'217'0,"-7"4"-62"15,-5 2-88-15,-8 5-54 16,-5 8-2-16,-11 7 14 15,-4 7-6-15,1 5-8 16,-2 7-2-16,8 3 13 16,8 3-6-16,12 2 8 15,15 1 35-15,17 0 11 16,14-1-3-16,11-3-14 16,4-1-53-16,-3 0 0 15,-7-2 0-15,-9 1 0 16,-10 0 0-16,-9-1 0 15,-7 1 0-15,-10-3 0 16,-6 0 0-16,-7-2 0 16,-6-3 0-16,-4-3 0 0,-4-2 0 15,-4-8-119-15,-5-4-234 16,-5-7-209-16</inkml:trace>
  <inkml:trace contextRef="#ctx0" brushRef="#br0" timeOffset="121947.32">23256 13954 1029 0,'40'-52'169'0,"11"9"38"16,6 11-113-16,8 10-57 15,11 9-34-15,10 10-3 0,3 7-320 16</inkml:trace>
  <inkml:trace contextRef="#ctx0" brushRef="#br0" timeOffset="122449.61">24271 12821 996 0,'14'-10'222'0,"0"0"-32"16,-1 0 27-16,-4 1-74 15,0 5-70-15,5 5-13 16,8 9 27-16,8 8-28 15,9 10-59-15,8 12 0 16,2 5 0-16,-2 4 0 16,-5-1 0-16,-5-4 0 15,-7-9-81-15,-8-8-265 16,-6-9-332-16</inkml:trace>
  <inkml:trace contextRef="#ctx0" brushRef="#br0" timeOffset="122615.88">24681 12867 981 0,'-2'-30'266'0,"2"11"3"16,0 6-145-16,-1 9-124 15,-4 12 8-15,-5 12 8 16,-8 13 7-16,-7 11-13 16,-14 12-10-16,-6 5-1 15,-1 2-81-15,12-4-403 16</inkml:trace>
  <inkml:trace contextRef="#ctx0" brushRef="#br0" timeOffset="123172.1">25277 12071 1093 0,'19'-37'231'16,"3"2"-28"-16,0 5-77 0,2 4-64 15,0 8-23 1,1 8-13-16,2 7-13 0,-3 10-6 16,-4 7-1-16,-4 9-1 15,-9 4-3-15,-10 8-2 16,-12 3 0-16,-16 2 0 16,-12-1-1-16,-1-7-2 15,6-6 2-15,8-10 2 16,15-11 10-16,12-5-11 15,12-3-11-15,13-2 10 16,10-2 1-16,10 1 0 16,8 3 0-16,4 3 1 15,-6 7 3-15,-1 3 14 16,-6 7 13-16,-8 5 1 0,-8 1-2 16,-10 4-1-16,-15 3-11 15,-12 1-3-15,-13 1-9 16,-10 2-6-16,-4-3-2 15,-1-3 2-15,4-2-8 16,6-6-180-16,8-4-206 16,9-3-802-16</inkml:trace>
  <inkml:trace contextRef="#ctx0" brushRef="#br0" timeOffset="123489.76">25282 13053 1214 0,'15'0'98'16,"18"-9"30"-16,18-6 48 16,14-8-79-16,28-1-31 15,18-3-41-15,6-1-22 0,5 1-3 16,-5 2-5-16,-16 2-52 16,-19 6-204-16,-17 7-193 15</inkml:trace>
  <inkml:trace contextRef="#ctx0" brushRef="#br0" timeOffset="124070.13">26062 13822 760 0,'18'-36'457'16,"-9"2"-283"-16,-3 5-32 15,-6 6-56-15,-6 9-70 16,-7 11-15-16,-7 9 1 16,-2 8 5-16,-5 7 0 15,5 6 1-15,1 2 3 16,7 4 1-16,7-1 1 0,10-3 18 16,10-1 41-16,11 0 12 15,9-1-23-15,3 0-13 16,1 3 2-16,-4-1-45 15,-8 2-5-15,-8 0 0 16,-11 1 0-16,-9 0 0 16,-11-4 0-16,-4-4 0 15,-10-6 0-15,-3-9-69 16,-5-6-190-16,-1-10-9 16,1-11-81-16,2-6 0 0,5-9 261 15,9-7 88 1,9-5 89-16,14-5 61 0,15 0 10 15,13 0-43 1,12 4 15-16,17 3-50 16,12 3-57-16,14 6-25 0,10 4-7 15,2 7-557-15</inkml:trace>
  <inkml:trace contextRef="#ctx0" brushRef="#br0" timeOffset="124838.07">15738 13017 1021 0,'16'-34'215'15,"-5"-1"0"-15,-7 3-38 16,-4 3-35-16,-1 11-13 16,-1 6-74-16,1 9-50 15,-7 15 15-15,-2 17 29 16,-5 20-30-16,-4 23-19 0,-2 24 0 15,0 21 0-15,3 16 0 16,9 16 0-16,14 9 0 16,21 0 0-16,28-5 0 15,34-8 0-15,30-18-121 16,28-20-289-16,20-18-989 16</inkml:trace>
  <inkml:trace contextRef="#ctx0" brushRef="#br0" timeOffset="125587.26">26643 11864 1059 0,'0'-15'132'16,"3"3"-38"-16,3 7-83 16,13 14 85-16,17 14 6 15,24 17-16-15,23 18-6 16,19 16-15-16,6 20 21 16,-3 12-42-16,-10 18-4 15,-20 14-5-15,-21 10-8 16,-21 4 3-16,-26 5-11 15,-23-9 0-15,-16-8-3 0,-13-13-10 16,-4-17-6-16,3-17 0 16,3-18 0-16,8-22 0 15,10-15-15-15,10-19-224 16,10-18-287-16</inkml:trace>
  <inkml:trace contextRef="#ctx0" brushRef="#br0" timeOffset="126138.47">28264 12450 890 0,'2'-15'287'15,"-4"-4"-58"-15,-2 1-44 16,-2-1-45-16,2 4-18 15,2 2-29-15,1 5-39 16,2 2-22-16,2 5-29 16,4 6-1-16,8 7 7 15,9 7-8-15,9 11-1 16,7 8 0-16,6 6 0 0,1 7 0 16,-1-1 0-16,-6 0 0 15,-5-9 0-15,-5-8-103 16,-8-10-168-16,-9-11-121 15,-2-5-314-15</inkml:trace>
  <inkml:trace contextRef="#ctx0" brushRef="#br0" timeOffset="126310.25">28687 12447 618 0,'7'-59'440'16,"-1"11"-150"-16,0 13-48 15,-3 10-72-15,-1 11-89 16,-4 13-77-16,-4 13 2 15,-6 11 11-15,-10 13-6 0,-13 14-11 16,-12 12 0-16,-7 11-4 16,-6 6-78-16,-5 0-272 15,1-5-448-15</inkml:trace>
  <inkml:trace contextRef="#ctx0" brushRef="#br0" timeOffset="129068.33">30003 11520 1037 0,'14'-17'174'16,"-2"-3"-17"-16,-4-2-25 15,-5 4-32-15,-1 5-28 16,0 6-56-16,-4 4-16 16,0 7-1-16,-4 7 1 0,-2 11 2 15,-2 6 3-15,-3 7 6 16,4 5-2-16,2 0 3 15,7-1 12-15,10-4 32 16,12-3 9-16,9-2-20 16,10-2-5-16,5-2 7 15,0 1-16-15,-1-3-18 16,-10 5-13-16,-8 0 0 16,-10 4 0-16,-11 2 0 15,-11 3 0-15,-7 1 0 16,-8-4 0-16,-6-4 0 15,-2-6 0-15,-2-8 0 16,-1-7 0-16,-4-7-161 0,-2-4-157 16,-5-8-110-16,-2-6-284 15</inkml:trace>
  <inkml:trace contextRef="#ctx0" brushRef="#br0" timeOffset="129184.88">29810 11876 838 0,'8'-61'205'0,"14"3"-59"16,8 3 29-16,9 4-77 15,13 2-3-15,15 7-47 16,16 2-29-16,16 6-11 16,14 9-7-16,9 7-1 15,4 9-271-15</inkml:trace>
  <inkml:trace contextRef="#ctx0" brushRef="#br0" timeOffset="129553.47">29667 12839 1306 0,'-20'-4'131'0,"16"-7"-109"16,17-12 34-16,28-6 18 16,39-7-27-16,43-6-2 15,38-5-9-15,25 0-10 16,18-2-18-16,-6 7-8 15,-15 4-1-15,-23 6-3 16,-22 5-15-16,-25 6-79 16,-24 7-127-16,-22 9-129 15</inkml:trace>
  <inkml:trace contextRef="#ctx0" brushRef="#br0" timeOffset="130084.29">30422 13435 970 0,'9'-32'330'16,"1"-1"-139"-16,-3-3 6 15,-5 0-28-15,-1 2-50 16,-1 4-48-16,2 7-71 16,0 6 0-16,-2 7 0 15,1 4 0-15,-1 7 0 16,3 9 0-16,2 10 0 0,1 11 0 16,2 12 0-16,3 10 0 15,-4 5 0-15,1 1 0 16,-1-1 0-16,-1-5 0 15,0-9 0-15,0-8 0 16,-1-8 0-16,0-9 0 16,0-4 0-16,-2-5 0 15,0-2 0-15,2 1-345 16,1-2-635-16</inkml:trace>
  <inkml:trace contextRef="#ctx0" brushRef="#br0" timeOffset="130534.92">30859 13436 1177 0,'18'-47'217'0,"-3"-2"-38"15,-3-1 15-15,-2 0-37 16,-1 7-44-16,-3 7-103 16,-1 9-10-16,-1 11 0 15,-3 8 0-15,-2 13 0 16,-2 10 0-16,2 12 0 15,-1 10 0-15,4 9 0 16,5 5 0-16,2 0 0 16,6-3 0-16,3-9 0 15,2-6 0-15,3-11 0 16,3-9 0-16,-1-10 0 16,3-8 0-16,-1-10 0 0,-2-7 0 15,-2-6 0-15,-2-4 0 16,-4-2 0-16,-2 0 0 15,-1 4 0-15,-4 4 0 16,-2 7 0-16,-4 9 0 16,-2 6 0-16,2 10 0 15,2 11 0-15,2 10 0 16,1 11 0-16,4 13 0 16,-1 5 0-16,-3 5 0 15,1-3 0-15,-4-5 0 0,-3-8 0 16,-3-11 0-1,-1-10 0-15,-5-5-164 0,-7-6-249 16,-6-5-469-16</inkml:trace>
  <inkml:trace contextRef="#ctx0" brushRef="#br0" timeOffset="132453.95">30649 10528 842 0,'-3'-15'264'0,"-2"-1"-109"16,-4-1-8 0,-4-3-42-16,-1 2-50 0,-5-1 1 15,-2 1-20-15,-2 3-14 16,-2 3 1-16,-5 4-9 15,-2 6-3-15,-4 8-2 16,-6 6-7-16,-3 6 6 16,-4 4-1-16,-3 5-1 15,-5 3 6-15,-3 4-2 16,1-3-2-16,-1 4 4 16,2 1-8-16,3 3 3 15,5 0 1-15,1 4 1 16,3 2-1-16,-2 3 0 15,-1 1-7-15,3 0 7 0,1 4-6 16,3-2 2-16,6-2-2 16,4 0 3-16,3 2 6 15,5 0 0-15,2 1 2 16,4 5 3-16,0 2-9 16,5 5 1-16,0 3-3 15,5 2 5-15,2 4 1 16,1 1-6-16,4 2 2 15,4 1 7-15,4-1-1 16,5-1 2-16,3-4-4 16,3 1 2-16,0-2-6 15,3 2-7-15,-3 0 0 16,40 157 0-16,-46-186 0 16,1-4 0-16,1-2 0 0,-1 0 0 15,17 39 0-15,0-4 0 16,3-2 0-16,0-2 0 15,1-2 0-15,-1-3 0 16,0-4 0-16,-2-2 0 16,-1-1 0-16,-2 0 0 15,-3 0 0-15,-1-1 0 16,0 2 0-16,-1 1 0 16,2 0 0-16,5-1 0 15,4 0 0-15,6-6 0 16,5-5 0-16,9-6 0 0,2-7 0 15,7-6 0-15,0-2 0 16,-1-4 0-16,-2 1 0 16,1-1 0-16,-1 1 0 15,2-2 0-15,3-3 0 16,3-4 0-16,4-6 0 16,4-4 0-16,2-7 0 15,2-7 0-15,1-6 0 16,-1-3 0-16,-1-3 0 15,-4-2 0-15,-5-4 0 16,-1-2 0-16,-4-6 0 16,-4-6 0-16,-1-4 0 15,-4-7 0-15,-1-5 0 16,-3-2 0-16,-2-1 0 16,-3-2 0-16,-4 1 0 15,-4-2 0-15,-6 2 0 0,-3-4 0 16,-8 0 0-16,-4-1 0 15,-3 0 0-15,-5 0 0 16,-4 2 0-16,-4 2 0 16,-2 2 0-16,-2-1 0 15,-1-2 0-15,-1-1 0 16,-1-4 0-16,1 4 0 16,-3 0 0-16,0 0 0 15,-2 2 0-15,-7-2 0 16,-4-3 0-16,-5-3 0 15,-5-3 0-15,-1-3 0 0,6 2 0 16,-1 2 0-16,8 3 0 16,2 2 0-16,4 1 0 15,-3 3 0-15,2 3 0 16,-2 3 0-16,0 3 0 16,-3 6 0-16,0 1 0 15,0 6 0-15,-1 3 0 16,1 4 0-16,0 1 0 15,0 6 0-15,-1 3 0 16,-2-3 0-16,-2 2 0 16,-2 1 0-16,-3 1 0 15,-2-3 0-15,-1 2 0 16,-4-1 0-16,-1 1 0 0,-1 1 0 16,2 1 0-1,0 3 0-15,1 1 0 0,-1 4 0 16,1 2 0-16,0 0 0 15,1 3 0-15,0 1 0 16,3-1 0-16,-4-1 0 16,1 1 0-16,2-2 0 15,-3 1 0-15,1-2 0 16,0 0 0-16,2-2 0 16,-1 2 0-16,2 0 0 15,1 0 0-15,2 1 0 16,0 0 0-16,1 2 0 0,-2 0 0 15,-2 1 0-15,-3 3 0 16,0 2 0-16,1 4 0 16,2 4 0-16,1 2 0 15,0 5-217-15,-3 3-148 16,-2 3-388-16</inkml:trace>
  <inkml:trace contextRef="#ctx0" brushRef="#br0" timeOffset="169364.64">14633 16149 739 0,'-2'0'469'0,"1"-2"-301"16,-1 0-21-16,1 1-36 15,1 0-21-15,1-1-3 16,1 1-20-16,-1-1-14 16,1 1-15-16,2-2-23 15,5 0-14-15,3-2 1 16,9-2-2-16,8 0-4 16,9 2-87-16,2 4-117 15,-1 6-56-15,-6 10-100 16</inkml:trace>
  <inkml:trace contextRef="#ctx0" brushRef="#br0" timeOffset="169505.17">14743 16401 597 0,'-18'13'376'0,"7"-5"-216"16,5-5 88-16,1-2-47 16,3-1-90-16,2 0-68 15,2-1-43-15,9-2-2 16,12-1-100-16,16-2-333 15</inkml:trace>
  <inkml:trace contextRef="#ctx0" brushRef="#br0" timeOffset="171498.79">16936 15646 812 0,'2'-15'284'0,"-2"-3"-50"15,0-1-40-15,-2-2-59 0,2-2-12 16,-3 2-16 0,1-1-31-16,1-1-17 0,1 7-36 15,-2 2-23-15,2 4 0 16,0 6 0-16,0 1 0 15,0 4 0-15,2 6 0 16,1 9 0-16,3 7 0 16,5 15 0-16,3 13 0 15,9 15 0-15,2 17 0 16,8 13 0-16,4 17 0 16,-3 11 0-16,-1 2 0 15,-4-1 0-15,-6-3 0 16,-1-12 0-16,-2-11 0 15,-3-6 0-15,-1-8 0 16,-2-6 0-16,-3-6 0 0,2-8 0 16,-2-7 0-16,-2-8 0 15,-1-11 0-15,-2-10 0 16,-1-8 0-16,-3-5 0 16,-2-7 0-16,0-5 0 15,0-1 0-15,-2-3 0 16,2-2 0-16,0 2 0 15,0-1 0-15,0 1 0 16,0 0 0-16,0 0 0 16,-2 0 0-16,2 0 0 15,-1 0 0-15,-1 0 0 16,0 0 0-16,1 0 0 0,-1 0 0 16,2 1 0-1,0 1 0-15,0-2 0 0,2 0 0 16,-1 0 0-16,1-2 0 15,0 2 0-15,3-1 0 16,4 1 0-16,9-3 0 16,8 0 0-16,7 0 0 15,9-1 0-15,8-1 0 16,8-4 0-16,9-3 0 16,12 1 0-16,9-6 0 15,14 0 0-15,14 1 0 16,14 0 0-16,11 3 0 15,12 2 0-15,2 5 0 0,-7-1 0 16,-2 4 0-16,-9 3 0 16,-13-3 0-16,-12 2 0 15,-12 0 0-15,-20-1 0 16,-12 2 0-16,-16-2 0 16,-15 2 0-16,-12 0 0 15,-7-2 0-15,-9 1 0 16,-6 1 0-16,-3-2 0 15,0 2 0-15,-1-4 0 16,1-3 0-16,0-1 0 16,0-5 0-16,-2-6 0 15,-1-3 0-15,0-6 0 16,0-7 0-16,0-6 0 0,-2-9 0 16,-2-10 0-16,3-11 0 15,-2-12 0-15,3-8 0 16,0-8 0-16,3-6 0 15,1 0 0-15,1 5 0 16,2 4 0-16,1 7 0 16,3 10 0-16,2 10 0 15,0 9 0-15,1 7 0 16,-1 11 0-16,-2 8 0 16,-4 8 0-16,-2 6 0 15,-2 5 0-15,0 3 0 16,0-1 0-16,-2 3 0 15,2-1 0-15,-1-2 0 16,-1 2 0-16,1 0 0 0,-2 0 0 16,-1 0 0-16,3 4 0 15,-1 0 0-15,1 3 0 16,1-1 0-16,-3 4 0 16,3 0 0-16,0-1 0 15,-1 2 0-15,1-1 0 16,0 1 0-16,-2 1 0 15,2-1 0-15,0-1 0 16,0 1 0-16,-1 0 0 16,1 0 0-16,0 0 0 15,-2 0 0-15,-2 0 0 0,-8 0 0 16,-9 0 0-16,-10 0 0 16,-10 1 0-16,-11 1 0 15,-11 2 0-15,-8-1 0 16,-16 4 0-16,-11 0 0 15,-11 1 0-15,-7 2 0 16,-5 3 0-16,-4-1 0 16,2-1 0-16,2 1 0 15,5 1 0-15,-2 0 0 16,6-2 0-16,4 3 0 16,3-2 0-16,9 1 0 15,8-4 0-15,9-1 0 16,6-1 0-16,7 1 0 15,8-5 0-15,9 1 0 0,4-2 0 16,5 0 0-16,2-1 0 16,3 4 0-16,-1-3 0 15,5 3 0-15,0 0 0 16,3 1 0-16,-2-2 0 16,1 2 0-16,-1-2 0 15,6-1 0-15,3-2 0 16,6-1 0-16,5 0 0 15,4-1 0-15,1-1 0 16,2 2 0-16,2-1 0 16,1 0 0-16,0-1 0 15,-2 1 0-15,1-2 0 0,1 0 0 16,-3 2 0-16,1 0 0 16,4-1 0-16,1 4 0 15,10 0-149-15,20 5-555 16</inkml:trace>
  <inkml:trace contextRef="#ctx0" brushRef="#br0" timeOffset="189272.14">17734 16091 1332 0,'-3'-13'199'15,"-1"2"0"-15,-5 2-53 16,3 2-73-16,0 3-47 15,3 4-20-15,-2 3-6 0,-2 3 2 16,0 10 1-16,-4 4-2 16,-1 11-1-16,5 8 0 15,4 6-2-15,7 5-1 16,9-2 1-16,7-6-2 16,4-6 4-16,4-11-6 15,1-8 6-15,-4-11 2 16,0-5 7-16,-5-7 1 15,-1-5 0-15,-4-7 9 16,-2-4 8-16,-2-7-27 16,-3-4 0-16,-3-3 0 15,-3-1 0-15,-6-1 0 0,-1 1 0 16,-1 5 0-16,-3 3 0 16,1 3 0-16,0 3 0 15,0 6 0-15,4 6 0 16,2 6-51-16,4 5-465 15,5 9-41-15</inkml:trace>
  <inkml:trace contextRef="#ctx0" brushRef="#br0" timeOffset="189571.43">18265 16448 1386 0,'14'0'256'0,"-5"-3"-170"16,-6-1 152-16,-2 1-157 15,-1 3-81-15,-1 2 0 16,1 0 0-16,-2 4 0 16,-1 1 0-16,0 0 0 15,0 1 0-15,-1 1 0 16,1-5 0-16,2-1 0 15,-1-3 0-15,2-2 0 16,0-1 0-16,0-1 0 16,0-3 0-16,0-2 0 15,2-4 0-15,-1-2-342 16,9 1-466-16</inkml:trace>
  <inkml:trace contextRef="#ctx0" brushRef="#br0" timeOffset="189955.55">18503 16147 1085 0,'10'-32'251'16,"3"-1"-101"-16,1 1 59 16,2 1-102-16,5 7-36 0,6 4-22 15,3 8-14-15,4 10-5 16,4 8 3-1,0 6-8-15,-2 9-23 16,-5 6-2-16,-4 4 0 16,-9 7 0-16,-9 6 0 0,-12 4 0 15,-10 4 0-15,-9-1 0 16,-8-2 0-16,-2-10 0 16,4-12 0-16,4-5 0 15,8-9 0-15,7-6 0 16,7-6 0-16,4-1 0 15,4-3 0-15,7-1 0 16,11-4 0-16,9 0 0 16,4 0 0-16,8-2-94 15,-3 3-164-15,-4 1-62 0,-4-1-193 16</inkml:trace>
  <inkml:trace contextRef="#ctx0" brushRef="#br0" timeOffset="190272.71">19229 16088 1184 0,'10'-29'210'16,"-5"4"37"-16,-3 4-82 15,-1 5-36-15,-2 7-70 16,-1 4-59-16,1 8-17 16,-3 10 17-16,1 8 0 15,-1 9 0-15,0 9 4 16,1 6-2-16,3-1 1 0,1-2 0 15,5-6 0 1,8-9-1-16,5-12 10 0,2-11 13 16,7-8-9-16,2-10-16 15,-2-6 0-15,-2-4 0 16,-8-4 0-16,-5-2 0 16,-10 2 0-16,-7 1 0 15,-10-1 0-15,-5 1 0 16,-4 4 0-16,-2 3 0 15,0 7-187-15,1 9-559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7-13T03:59:47.7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17405 16491 777 0,'-42'3'106'16,"-4"0"-13"-16,-1-3 40 15,0 0 1-15,6 0-19 16,10-2-31-16,9 1-10 15,9 1-59-15,9-1-15 16,8 2 1-16,15 3-1 16,21-2 8-16,31-2-6 15,43-6-1-15,42-8 8 16,48-9-8-16,42-6-2 0,37-6 1 16,24-1 0-16,11 2 0 15,-3 2 0-15,-14 1 0 16,-25 1 1-16,-36 4-1 15,-44 2 3-15,-48 5-2 16,-53 8-1-16,-47 4 0 16,-36 7-3-16,-36 9-42 15,-24 9-251-15,-16 6-455 16</inkml:trace>
  <inkml:trace contextRef="#ctx0" brushRef="#br0" timeOffset="314.47">21478 16131 1144 0,'-21'2'197'16,"4"-2"-132"-16,5-4 95 15,5-2-60-15,3 2-29 0,4 1-56 16,1 0-15 0,6 2-22-16,13 0 22 0,13-1-2 15,14 2-59-15,10 2-56 16,4 3-96-16,-6 6-202 15</inkml:trace>
  <inkml:trace contextRef="#ctx0" brushRef="#br0" timeOffset="448.34">21544 16375 592 0,'-11'15'617'0,"9"-8"-531"15,4-5 145-15,4-8-132 16,4-1-98-16,8-4-1 15,11 1-3-15,9-3-93 16,13 3-287-16</inkml:trace>
  <inkml:trace contextRef="#ctx0" brushRef="#br0" timeOffset="1250.56">22707 16056 1112 0,'-1'-17'173'15,"-2"0"-1"-15,-5 0-7 0,-3 1-47 16,1 3-19-16,1 5-37 16,-2 2-17-16,3 5-28 15,-3 8-17-15,-5 5 6 16,-4 10-5-16,-3 12 0 15,-7 8 3-15,2 7-3 16,5 6-1-16,8 0-6 16,6-1 5-16,9-8-3 15,9-4 3-15,9-10 1 16,8-11 7-16,6-11-1 16,5-10 7-16,2-13-6 15,-3-10 1-15,-5-6 18 16,-4-8-10-16,-4-3-16 0,-10-3 0 15,-7-2 0 1,-6-2 0-16,-9 2 0 0,-5 4 0 16,-3 9 0-16,1 11 0 15,0 14-274-15,4 18-139 16,5 15-598-16</inkml:trace>
  <inkml:trace contextRef="#ctx0" brushRef="#br0" timeOffset="1439.98">23016 16473 1269 0,'18'2'384'0,"-6"-3"-205"16,-5-3 36-16,-6-4-215 0,-1 2 0 16,-1 2 0-16,-2 1 0 15,3 2 0-15,0 2 0 16,0-1 0-16,3 2-354 15,1-1-313-15</inkml:trace>
  <inkml:trace contextRef="#ctx0" brushRef="#br0" timeOffset="1850.49">23580 16091 1369 0,'0'-36'175'0,"-2"0"-63"0,-4 0 98 15,0 5-94-15,2 9-51 16,1 6-65-16,-2 9 0 16,2 6 0-16,-7 8 0 15,-5 11 0-15,-6 12 0 16,-4 15 0-16,-2 14 0 15,7 7 0-15,11 3 0 16,11-8 0-16,10-10 0 16,12-13 0-16,6-11 0 15,5-14 0-15,3-12 0 0,-1-12 0 16,0-10 0 0,-4-9 0-16,-5-6 0 0,-6-7 0 15,-8-2 0-15,-9-5 0 16,-7 0 0-16,-9 1 0 15,-6 8 0-15,-2 8 0 16,4 14-166-16,1 14-284 16,11 12-295-16</inkml:trace>
  <inkml:trace contextRef="#ctx0" brushRef="#br0" timeOffset="2202.96">24254 15954 1389 0,'3'-24'212'0,"-5"1"4"16,-5 3-107-16,-2 9-52 15,0 10-57-15,-6 10-2 16,-1 16 0-16,-5 15 1 16,-7 13 2-16,1 6-2 15,4 5-1-15,5-7 0 16,12-10 1-16,11-9-3 15,10-11 4-15,9-10 4 16,7-10-3-16,-1-7 8 16,1-7-2-16,-4-9 0 15,-2-6 5-15,-8-7 10 16,-1-3-6-16,-8-5-16 16,-4 0 0-16,-8 1 0 0,-5 2 0 15,-6 5 0-15,0 7 0 16,0 5 0-16,5 9-163 15,5 6-373-15,10 7-498 16</inkml:trace>
  <inkml:trace contextRef="#ctx0" brushRef="#br0" timeOffset="2516.42">24835 15865 1281 0,'8'-20'173'0,"-6"3"-61"0,-5 4 15 16,-7 5-85-16,-1 9-39 16,-5 7 1-16,-1 9 6 15,-4 5-2-15,2 4-6 16,6 4-2-16,6-2 6 16,11 0 9-16,10-5 34 15,7 2-10-15,6-1-4 16,3 5-2-16,-2 1-22 15,-2 1 2-15,-8 0-11 16,-5-1 1-16,-10-5 0 16,-6-3-3-16,-9-5-6 15,-7-2-110-15,-7-9-94 0,-4-4-110 16,-2-5-222 0</inkml:trace>
  <inkml:trace contextRef="#ctx0" brushRef="#br0" timeOffset="2599.19">24699 16033 783 0,'13'-51'106'0,"10"5"2"16,8 3-42-16,8 6-66 16,11 8-3-16,8 6-386 15</inkml:trace>
  <inkml:trace contextRef="#ctx0" brushRef="#br0" timeOffset="2899.05">25337 15718 1450 0,'9'-16'270'0,"-3"1"-12"15,-3 1-189-15,-3 7-69 0,2 4 0 16,-4 6 0-16,4 8 0 16,1 11 0-16,-1 11 0 15,0 15 0-15,-2 16 0 16,-4 14 0-16,-5 5 0 15,0 1 0-15,-3-1 0 16,4-8 0-16,2-11 0 16,3-12 0-16,3-11 0 15,2-13 0-15,1-11 0 16,-2-9 0-16,1-4 0 16,-1-4-88-16,-1-2-782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4C7D3-3108-42C1-A101-6E82FF6A4A5F}" type="datetimeFigureOut">
              <a:rPr lang="en-US" smtClean="0"/>
              <a:t>13-Jul-21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6319E-F707-4CAC-BAD7-C0AF66A1E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702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4C7D3-3108-42C1-A101-6E82FF6A4A5F}" type="datetimeFigureOut">
              <a:rPr lang="en-US" smtClean="0"/>
              <a:t>13-Jul-21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6319E-F707-4CAC-BAD7-C0AF66A1E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77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4C7D3-3108-42C1-A101-6E82FF6A4A5F}" type="datetimeFigureOut">
              <a:rPr lang="en-US" smtClean="0"/>
              <a:t>13-Jul-21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6319E-F707-4CAC-BAD7-C0AF66A1E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39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4C7D3-3108-42C1-A101-6E82FF6A4A5F}" type="datetimeFigureOut">
              <a:rPr lang="en-US" smtClean="0"/>
              <a:t>13-Jul-21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6319E-F707-4CAC-BAD7-C0AF66A1E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085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4C7D3-3108-42C1-A101-6E82FF6A4A5F}" type="datetimeFigureOut">
              <a:rPr lang="en-US" smtClean="0"/>
              <a:t>13-Jul-21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6319E-F707-4CAC-BAD7-C0AF66A1E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320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4C7D3-3108-42C1-A101-6E82FF6A4A5F}" type="datetimeFigureOut">
              <a:rPr lang="en-US" smtClean="0"/>
              <a:t>13-Jul-21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6319E-F707-4CAC-BAD7-C0AF66A1E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082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4C7D3-3108-42C1-A101-6E82FF6A4A5F}" type="datetimeFigureOut">
              <a:rPr lang="en-US" smtClean="0"/>
              <a:t>13-Jul-21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6319E-F707-4CAC-BAD7-C0AF66A1E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81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4C7D3-3108-42C1-A101-6E82FF6A4A5F}" type="datetimeFigureOut">
              <a:rPr lang="en-US" smtClean="0"/>
              <a:t>13-Jul-21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6319E-F707-4CAC-BAD7-C0AF66A1E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777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4C7D3-3108-42C1-A101-6E82FF6A4A5F}" type="datetimeFigureOut">
              <a:rPr lang="en-US" smtClean="0"/>
              <a:t>13-Jul-21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6319E-F707-4CAC-BAD7-C0AF66A1E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634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4C7D3-3108-42C1-A101-6E82FF6A4A5F}" type="datetimeFigureOut">
              <a:rPr lang="en-US" smtClean="0"/>
              <a:t>13-Jul-21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6319E-F707-4CAC-BAD7-C0AF66A1E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395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4C7D3-3108-42C1-A101-6E82FF6A4A5F}" type="datetimeFigureOut">
              <a:rPr lang="en-US" smtClean="0"/>
              <a:t>13-Jul-21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6319E-F707-4CAC-BAD7-C0AF66A1E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730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4C7D3-3108-42C1-A101-6E82FF6A4A5F}" type="datetimeFigureOut">
              <a:rPr lang="en-US" smtClean="0"/>
              <a:t>13-Jul-21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6319E-F707-4CAC-BAD7-C0AF66A1E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9547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customXml" Target="../ink/ink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customXml" Target="../ink/ink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65466-C2B4-4FF5-A632-0E6F1B2FAB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D2619E-4A85-42AD-A00E-0F14C31DE1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4CDBB7-3FA9-4616-AD26-F2D76456A8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599" y="169677"/>
            <a:ext cx="5853621" cy="299685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27D8C58-7819-450B-8153-90AAB270D61C}"/>
                  </a:ext>
                </a:extLst>
              </p14:cNvPr>
              <p14:cNvContentPartPr/>
              <p14:nvPr/>
            </p14:nvContentPartPr>
            <p14:xfrm>
              <a:off x="198000" y="223920"/>
              <a:ext cx="11994480" cy="64638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27D8C58-7819-450B-8153-90AAB270D61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8640" y="214560"/>
                <a:ext cx="12013200" cy="648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7DE8EDA-7F5F-480A-AE1B-48F11B330EC2}"/>
                  </a:ext>
                </a:extLst>
              </p14:cNvPr>
              <p14:cNvContentPartPr/>
              <p14:nvPr/>
            </p14:nvContentPartPr>
            <p14:xfrm>
              <a:off x="9900360" y="4980960"/>
              <a:ext cx="1365120" cy="2296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7DE8EDA-7F5F-480A-AE1B-48F11B330EC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891000" y="4971600"/>
                <a:ext cx="1383840" cy="24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B776ADD-C908-45FB-9108-8C88320906C4}"/>
                  </a:ext>
                </a:extLst>
              </p14:cNvPr>
              <p14:cNvContentPartPr/>
              <p14:nvPr/>
            </p14:nvContentPartPr>
            <p14:xfrm>
              <a:off x="1856160" y="614160"/>
              <a:ext cx="7138800" cy="51487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B776ADD-C908-45FB-9108-8C88320906C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846800" y="604800"/>
                <a:ext cx="7157520" cy="5167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5985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65466-C2B4-4FF5-A632-0E6F1B2FAB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D2619E-4A85-42AD-A00E-0F14C31DE1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25F2973-1169-4D3A-BB23-AA5E81C59FF1}"/>
                  </a:ext>
                </a:extLst>
              </p14:cNvPr>
              <p14:cNvContentPartPr/>
              <p14:nvPr/>
            </p14:nvContentPartPr>
            <p14:xfrm>
              <a:off x="1417320" y="468720"/>
              <a:ext cx="10170360" cy="5745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25F2973-1169-4D3A-BB23-AA5E81C59FF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07960" y="459360"/>
                <a:ext cx="10189080" cy="576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CB3D69E-EE70-441B-BE3A-77DF7854005D}"/>
                  </a:ext>
                </a:extLst>
              </p14:cNvPr>
              <p14:cNvContentPartPr/>
              <p14:nvPr/>
            </p14:nvContentPartPr>
            <p14:xfrm>
              <a:off x="6160320" y="5638680"/>
              <a:ext cx="2971080" cy="3016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CB3D69E-EE70-441B-BE3A-77DF7854005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150960" y="5629320"/>
                <a:ext cx="2989800" cy="320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69598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S. M. Rafiuddin - 0417052072</dc:creator>
  <cp:lastModifiedBy>S. M. Rafiuddin - 0417052072</cp:lastModifiedBy>
  <cp:revision>2</cp:revision>
  <dcterms:created xsi:type="dcterms:W3CDTF">2021-07-13T03:34:28Z</dcterms:created>
  <dcterms:modified xsi:type="dcterms:W3CDTF">2021-07-13T04:08:21Z</dcterms:modified>
</cp:coreProperties>
</file>