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3:35:58.51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2072 1242 782 0,'3'-1'168'0,"-1"0"-28"16,-1 0-93-16,-1-1-24 15,0 4-12-15,0-4-2 16,0 4-1-16,0 0 16 16,0 1-3-16,-1-1 34 15,1-2 39-15,0 1 11 16,0-2-22-16,0-1-16 16,0-1-22-16,0 1-27 15,-2-3-10-15,-1 1-5 0,3 1 1 16,0 2 0-1,-3-1-4-15,3 2-5 0,0 2-6 16,3-1 1 0,-3 2 2-16,0-2 0 0,0 4 7 15,3-1 0 1,-1 2 1-16,-2 1 0 0,1-1 0 16,2-2 0-1,-2 0 3-15,-1-2-3 0,2-2 10 16,-2 0 5-16,3 0 0 0,-3-5-1 15,0 0-12 1,0-1-2-16,0-1 0 0,-2-2 1 16,2 3-1-1,0 5-1-15,0-3 1 0,0 2-1 16,-1 2 1 0,1-1-2-16,0 1-10 0,0 0-2 15,1 3 4-15,1 1 6 16,1 0 2-16,0 2 0 15,1 3 1-15,1-1-2 16,-2-1 3-16,4 0 0 16,-4-1-1-16,0-2 3 15,-3-2-2-15,3-2 2 16,-3-2 9-16,2 1-2 16,-2-3 0-16,0-1-2 15,0-2 8-15,0-1-1 16,-2-1 0-16,-1-1 4 0,0 0-1 15,3 2 14 1,-3-1-6-16,-1 2 1 0,1 0-1 16,0 0-2-1,0 3 5-15,-2 0-7 0,1 1-8 16,-2-1 5 0,-1 4-17-16,-1 3-1 0,-1 1-7 15,-4 4 6-15,-2 5-1 0,-6 5-4 16,3 8 6-1,-3 4-1-15,-1 6 1 16,2 7-2-16,-1 1 0 16,-1 4 2-16,7 0-4 0,2-1-3 15,8 1 6 1,10 1-7-16,8-2 7 0,7 1 0 16,5-6-3-1,8-6-2-15,-5-8 6 0,5-4 0 16,-3-8-1-16,-5-5 1 15,-1-4 2-15,-9-3-2 16,1-1 1-16,-5-3 0 16,-4 2-2-16,0-4-42 15,-2 0-123-15,1 0-131 16,-3-5-361-16</inkml:trace>
  <inkml:trace contextRef="#ctx0" brushRef="#br0" timeOffset="539.97">2485 1621 705 0,'0'-11'456'15,"-3"1"-246"-15,-1 1-28 0,1 2-89 16,0 3-14 0,-2 0 9-16,1 1-39 0,-1 1-3 15,-1 2-31-15,-4 4-14 16,1 1 0-1,0 2-1-15,-4 5-5 0,-1 3 5 16,1 6-8-16,2 4 7 16,2 4-4-16,6 1-8 15,3 0 6-15,5-1-20 16,4-5-8-16,4-3 10 16,1-7 14-16,1-3 8 15,1-8 3-15,2-6 2 16,-2-4 8-16,-1-4 0 0,-1-6 2 15,-1-1 27 1,-4-4-11-16,0 1 1 0,-6 2-8 16,-3-1-7-1,0 3 8-15,-6 1-17 0,3-1-2 16,-6 3-3 0,-1-1-19-16,1 2-81 0,-2 0-98 15,1 4-154-15,7 2-573 0</inkml:trace>
  <inkml:trace contextRef="#ctx0" brushRef="#br0" timeOffset="1260.07">2594 1617 801 0,'2'-10'307'16,"-1"2"-97"-1,2-1-72-15,0 2-62 0,0 1-25 16,0 2-25 0,3 1-11-16,3 0-5 0,4 0-5 15,1 3 4 1,2 3-2-16,-1 0-5 0,3 4 0 16,-3 5 7-1,3 2-6-15,-3 4 0 0,-2 3-1 16,1 3 3-16,-5 2-5 0,-2 1 4 15,-4-5-3 1,-3-3 2-16,-2-3 0 16,-1-4 0-16,-2-4 6 15,-3-3-3-15,2-4 3 0,-3 0-4 16,2-3 5 0,-1-3-4-16,2-2 4 0,2-2-2 15,-1-6-8-15,2-1 2 16,2-3-1-16,1-2 2 15,3-3-3-15,1-1-1 16,2 2 1-16,2 0-2 16,2 3 2-16,4 2-8 15,2 4 5-15,-1 3 2 16,3 1 1-16,0 4-4 16,-2 5 0-16,2-1 3 15,0 7-2-15,-3 0 2 16,1 4-2-16,-2 2 3 0,2 3-1 15,-5 1 1 1,-1 4 0-16,-3-2 2 0,-2 1-1 16,-2 0-1-1,0-1 0-15,-3-5 0 0,0-2-1 16,-3-2-78 0,3-3-155-16,-3 0-254 0</inkml:trace>
  <inkml:trace contextRef="#ctx0" brushRef="#br0" timeOffset="1780.68">3397 1458 888 0,'-3'-9'245'15,"-2"2"-19"-15,-1 3-103 16,-1 2-44-16,-5 1-62 16,0 4-16-16,-3 3 2 15,-3 2 1-15,-4 3-3 0,-2 6-1 16,1 1 0-1,1 5-1-15,0 1 1 0,3 0 0 16,5-2-4 0,3-3 2-16,7-1 2 0,0-5-8 15,8-5 1 1,0 0 7-16,4-3 0 0,9-2 19 16,5 1 10-1,3-1-5-15,5 0 8 0,-2-2-16 16,-1 3 1-16,-2-1-8 0,-5 3-3 15,-4 0 3 1,-4 1-4-16,-4 1 1 0,-1 1 6 16,-7 2 1-1,-3 1 8-15,-6 4-11 0,-4 2 1 16,-5 1-10 0,-3-1-1-16,-3-4-54 0,3-3-130 15,2-4-222-15</inkml:trace>
  <inkml:trace contextRef="#ctx0" brushRef="#br0" timeOffset="2430.11">3759 1284 346 0,'3'-14'702'16,"0"0"-423"-1,-3-1-61-15,-3 0-35 0,0 1-23 16,0 1-61-16,2 2-39 15,-2 1-60-15,1 2 0 16,2 2 0-16,-1 2 0 16,1 4 0-16,-2 0 0 15,2 0 0-15,0 3 0 16,0 1 0-16,0 3 0 16,3 7 0-16,2 11 0 15,-1 9 0-15,4 10 0 16,-1 7 0-16,2 5 0 15,-3-2 0-15,2-1 0 0,2-1 0 16,-4-3 0 0,3-2 0-16,2-1 0 0,-1-6 0 15,-1-4 0 1,-3-8 0-16,4-6 0 0,-4-9 0 16,0-3-22-1,-1-4-102-15,2-6-10 0,3-3-52 16,1-3-116-16,1-4-320 0</inkml:trace>
  <inkml:trace contextRef="#ctx0" brushRef="#br0" timeOffset="2630.62">3579 1672 967 0,'-9'-3'171'0,"4"-3"57"16,2 0-98-16,3-2-89 16,3 3-41-16,8-2-9 15,11-3 5-15,11 1 4 16,15-2-52-16,16 0-115 16,4-2-182-16</inkml:trace>
  <inkml:trace contextRef="#ctx0" brushRef="#br0" timeOffset="3099.83">3962 1610 848 0,'3'-9'367'16,"5"-2"-119"-16,-5-2-116 0,0 3-51 15,1 2-38 1,5 0-32-16,0 2-7 0,6 2-2 16,4 4 0-1,2 1-1-15,0 4-2 0,0 5 1 16,1 2 0-16,-5 3-2 15,1 4 1-15,-5 2-1 16,-3 2-1-16,-5 0-2 16,-2-1 4-16,-3-2 1 15,0-5 6-15,-3-7 10 16,0-4 59-16,0-5 70 16,0-6-105-16,-3-3 1 15,3-4-41-15,0-6 0 0,2-2 0 16,-1-2 0-1,4-2 0-15,1 0 0 0,3 1 0 16,2 2-20 0,3 3-170-16,5 1-66 0,2 7-196 15</inkml:trace>
  <inkml:trace contextRef="#ctx0" brushRef="#br0" timeOffset="3994.18">4589 1570 541 0,'3'-8'514'0,"-5"1"-226"15,-1-2-112-15,0 1-80 16,-3 4-4-16,2 1-14 15,-2-1-28-15,-3 1 4 16,1 0-13-16,-2 0-3 16,1 0-21-16,-3 2-14 15,-1-1 0-15,2 4-3 16,1 1-3-16,-5 4-1 16,0 3 2-16,-1 3-3 15,-1 4-1-15,2 8-3 16,2 1 2-16,1 5-9 0,3 0-29 15,6-1 4 1,3-2-2-16,6-6 16 0,5-6 15 16,3-4-3-1,4-6 14-15,6-5 2 0,0-7 3 16,1-4 2 0,-1-4-2-16,-4-4 3 15,-4-1 3-15,-1-3 18 0,-3-1 2 0,-5 2 9 16,-1 0-20-1,-3 1 0-15,-1 1 1 0,-2 3 9 16,3 3 2 0,-6 3-9-16,3 5-13 0,0 2-9 15,0 3-5 1,-2 0-10-16,2 3-10 0,0 4 10 16,0 4 14-1,2 5 1-15,-2 3-4 16,7 7-20-16,-4-1-11 15,3-2 21-15,2-3 3 0,2-5 3 16,2-5 2 0,3-4 6-16,3-6 4 0,0-3-4 15,3-4 4-15,1-3-2 16,-1-4 2-16,-2-2 0 16,-1-2-1-16,-4-2 0 15,-3 1 3-15,-3-1-5 0,-5 3 9 16,0 1-6-1,-3 1 6-15,0 2-4 0,-3 2 0 16,-2 1 1 0,1 3 0-16,-3 0-6 0,4 5-1 15,0 1-10 1,1 2-15-16,1 3-1 0,-1 5 24 16,1 2 1-1,-1 4 0-15,2 5 0 0,2 2 1 16,2-1-4-16,1 4 2 0,5-2 2 15,-4-1-5 1,6-3-5-16,-3-4-25 0,1-4-40 16,-1-5-39-1,-1-6-95-15,5-4-290 0</inkml:trace>
  <inkml:trace contextRef="#ctx0" brushRef="#br0" timeOffset="4180.37">4790 1335 1451 0,'0'-13'249'0,"0"4"-13"16,-4 3-179-16,1 2-42 15,3 3-15-15,0 2-21 16,0 1-96-16,0 6-91 0,0 5-279 15</inkml:trace>
  <inkml:trace contextRef="#ctx0" brushRef="#br0" timeOffset="6629.95">5133 1505 784 0,'0'-5'321'15,"2"0"-94"-15,-4-2-12 0,1 0-85 16,-1 2-19 0,1-1-15-16,1 1-33 0,0 2-18 15,0 0-16 1,0 3-16-16,0-1-7 0,0 1-6 16,1 1-5-16,-1 0-6 15,0 1-4-15,0-1-7 16,2 6 15-16,1 3 6 0,3 4 1 15,0 6 1 1,3 5-1-16,1 3 0 0,-4 2 3 16,2 3-3-1,-4-1 0-15,2 1 1 0,-3-3-1 16,-2-6-2 0,1-2 1-16,-2-8 1 0,1-7 4 15,-1-1 4-15,0-5 3 16,0-2 5-16,0-2-2 15,2-1-1-15,-2-4-13 16,0-3 0-16,3-3 0 16,0-7 0-16,3-6 0 15,4-3 0-15,1-1-1 16,1-1-7-16,6 2 2 16,-2 1 0-16,5 2-2 15,-2 4 6-15,1 3 1 16,-2 5-2-16,-5 4-1 0,0 4-4 15,-2 4 0 1,2 6 2-16,-2 4 2 0,1 7-2 16,1 2 6-1,1 7-3-15,-3 3 2 0,-3 0 0 16,-2-1 1 0,0 0 0-16,-3-5 0 0,-1-4 0 15,-1-4-2-15,-1-5 2 0,0-2 0 16,2-2 1-1,-2 0-1-15,0-1 4 0,0-2-4 16,0 0 2 0,0 0-1-16,0 0-2 0,-2 0-12 15,2 0-136 1,-3-2-88-16,0 1-286 0</inkml:trace>
  <inkml:trace contextRef="#ctx0" brushRef="#br0" timeOffset="10269.93">5738 1555 450 0,'1'2'340'16,"-1"-1"-186"-16,0-1 31 15,0 0-52-15,-1-1-40 0,1 1-43 16,0-2-29-16,0 2-4 15,0 0-11 1,0 0-5-16,-2 0-2 16,2 2-4-16,0-2 4 0,0 1-2 15,2-2 3 1,-2 2 1-16,0-1 0 0,0 0 1 16,0 0-2-1,0 0 0-15,0 0 0 0,1 0-12 16,1 1 12-16,3 0-3 0,1 1 6 15,2-1-1 1,7 0-2-16,0 1 1 0,1-5 0 16,7-1 2-1,-1-2-3-15,3-1 1 0,-1 0-1 16,-4 2 1 0,-3-1-1-16,-6 0 3 15,-3 1 3-15,-3 0 4 0,-2-2 47 16,-3 3-19-16,-3-3 11 15,-1-2-16-15,-2 2-4 16,-3-1-11-16,0-2 18 16,-3 5-16-16,2-1-3 15,-29 2-12-15,30 6-2 16,0-2-3-16,3 4-1 16,-2 1 0-16,-9 3-3 0,3 4 2 15,-1 2-4 1,3 6 0-16,2 0 6 0,1 2-3 15,3 2 1 1,1 0 2-16,1-1-2 0,1-1 2 16,3-2 0-1,1 0-4-15,2-2-1 0,2-2-14 16,7-1-42 0,6-1-33-16,4-3-64 0,9-2-91 15,7-6-243-15</inkml:trace>
  <inkml:trace contextRef="#ctx0" brushRef="#br0" timeOffset="10940.25">6233 1583 633 0,'4'-10'370'0,"-4"3"-162"0,-4-1-14 16,0 2-82-16,-1 1-26 15,-4 2-44-15,-1 1-18 16,-2 1-4-16,-2 2-12 16,-4 3-2-16,-1 2-1 15,1 2-5-15,0 2 0 16,0 1 2-16,2 4-2 16,1-1-1-16,3 3-3 15,3-2 2-15,3 0 1 0,4-2-7 16,4 0 3-1,4-4 1-15,3-3 4 0,6-4 3 16,0-3 1 0,7-3 1-16,2-8 3 0,1-4-5 15,-2-4 6 1,-2 0-3-16,-4-4 12 0,-3 1 13 16,-3 0 5-1,-4-4-3-15,-3-1-6 0,-2-1-3 16,-4-2-5-16,-1-2-11 0,-2-2 10 15,-1-2-8 1,-2 1-9-16,2 2 9 0,1 6-3 16,-2 6 15-1,4 7 1-15,0 5-4 0,3 6-14 16,-1 3-5 0,1 1-5-16,0 1-8 0,0 2-13 15,0 2 18-15,0 7 3 16,3 6 7-16,-2 7-2 15,4 9 1-15,0 8-1 16,0 4 1-16,1 3-1 16,0 0 0-16,2-2 0 15,0-5 0-15,1-5 0 16,2-7 0-16,-1-6-1 16,-1-8 1-16,-1-3 0 15,-2-6 0-15,-2-4 4 16,-1-3-3-16,-2-1-2 0,1-2-49 15,-1 2-223 1,4-4-403-16</inkml:trace>
  <inkml:trace contextRef="#ctx0" brushRef="#br0" timeOffset="12740.32">7431 1196 971 0,'3'-7'149'0,"0"-2"27"15,-3-3 15-15,-1-1-67 16,-1 3-16-16,-1-2 11 16,2 2-47-16,-4 0 6 15,2 2-19-15,-3 0-59 16,4 5 0-16,-2-2 0 0,0 4 0 15,-2 4 0 1,-3 2 0-16,-9 9 0 0,-2 10 0 16,-5 10 0-1,-3 12 0-15,2 11 0 0,4 7 0 16,7 3 0 0,7-2 0-16,7-2 0 0,7-7 0 15,6-8 0-15,7-6 0 0,5-6 0 16,4-10 0-1,5-9-1-15,3-9-5 0,0-8 6 16,3-8 3 0,-3-8-1-16,-2-6 0 0,-7-8-2 15,0 0 0 1,-8-6 0-16,-4-2 0 0,-3-1 0 16,-6-3 0-1,-5-2 0-15,-2-5 0 0,-7 2 0 16,-3 0 0-1,-6 5 0-15,-1 5 0 0,-3 8 0 16,2 6 0-16,0 7 0 16,2 6-22-16,-1 9-220 15,0 9-64-15,5 8-197 16</inkml:trace>
  <inkml:trace contextRef="#ctx0" brushRef="#br0" timeOffset="13240.21">7902 1580 827 0,'5'-14'434'0,"-4"1"-172"16,-2-2-15-1,-4-1-76-15,0 1-65 0,0 0-106 16,-1 3 0 0,3 2 0-16,0 3 0 0,1 2 0 15,1 3 0 1,-1 2 0-16,2 3 0 0,0 1 0 15,2 9 0-15,-1 8 0 16,1 10 0-16,1 10 0 16,0 10 0-16,3 2 0 15,-1 2 0-15,-1-1 0 16,0-6 0-16,-1-4 0 16,0-9 0-16,0-7 0 15,-3-5 0-15,2-9 0 16,-1-5 0-16,1-4 0 0,-2-5 0 15,0 0 0 1,1-3 0-16,-2-1 0 0,1-4-146 16,-2-5-135-1,1-7-92-15,1-7-235 0</inkml:trace>
  <inkml:trace contextRef="#ctx0" brushRef="#br0" timeOffset="13540.22">7852 1497 661 0,'-11'-35'277'16,"4"3"-81"0,2 0-25-16,1 7-53 0,1 5-23 15,1 6-5 1,2 5-51-16,0 2-10 0,0 7-29 16,2 0-2-1,2 3-2-15,7 3 4 0,8 2 7 16,8 7 0-16,7 4 2 15,4 5 3-15,2 6-2 16,-9 2 2-16,0 2 1 16,-11 2-4-16,-10 0 3 15,-14 1 13-15,-11-2-10 16,-13-1-7-16,-8-3-8 16,-3-6-24-16,-3-7-111 15,5-6-104-15,10-10-310 0</inkml:trace>
  <inkml:trace contextRef="#ctx0" brushRef="#br0" timeOffset="14110.03">8363 1142 935 0,'2'-19'260'15,"-5"1"-3"1,-1 1-71-16,-1 1-24 16,-1 2-33-16,3 2-24 0,0 3-92 15,0 0-13 1,1 5 0-16,2 3 0 15,2 1 0-15,-2 1 0 16,0 8 0-16,3 7 0 0,0 11 0 16,0 10 0-1,5 12 0-15,0 6 0 0,-2 6 0 16,0 1 0-16,0-1 0 16,-1-3 0-16,2-5 0 15,1-8 0-15,-4-8 0 0,2-3 0 16,-3-7 0-1,0-9 0-15,-1-5-2 0,-2-7-70 16,1-2-2 0,-1-4-23-16,-3-4-79 0,2 1-127 15,-5-4-219 1</inkml:trace>
  <inkml:trace contextRef="#ctx0" brushRef="#br0" timeOffset="14311.36">8171 1518 1006 0,'-1'-6'129'15,"-1"1"0"-15,1 0-17 16,2 0-101-16,9-2-11 16,7 1-2-16,11-3-4 15,8-2 4-15,12 2-49 16,4 0-58-16,3 2-21 15,-3 2-51-15,-5 1-100 0</inkml:trace>
  <inkml:trace contextRef="#ctx0" brushRef="#br0" timeOffset="14640.2">8665 1432 874 0,'7'-4'518'0,"-4"0"-298"0,0-2 8 16,-3 0-86-1,-1 2-77-15,1 1-65 0,1 2 0 16,-1 2 0 0,2-1 0-16,-2 2 0 0,0-1 0 15,1 5 0 1,1 5 0-16,-1 8 0 0,2 2 0 15,0 8 0-15,0-1 0 0,0 1 0 16,0-5 0 0,1-5 0-16,-2-3 0 15,-1-2 0-15,1-7-47 16,-1-3-165-16,-1-2-83 16,0-6-419-16</inkml:trace>
  <inkml:trace contextRef="#ctx0" brushRef="#br0" timeOffset="14829.74">8672 1230 424 0,'5'-23'1025'16,"1"1"-804"-16,-5 7 45 16,-1 2-155-16,-1 6-111 15,-1 2 0-15,2 4 0 0,-1 1 0 16,1 1 0-1,-2-1 0-15,2 2 0 0,0-1-140 16,0 4-210 0,0 2-97-16</inkml:trace>
  <inkml:trace contextRef="#ctx0" brushRef="#br0" timeOffset="16009.63">8953 1415 1103 0,'4'-14'220'16,"-1"-3"64"-1,-3-2-79-15,-3 1-92 0,0 4 5 16,2 3-114 0,-1 5-4-16,2 3 0 0,0 3 0 15,0 2 0 1,2 0 0-16,-1 4 0 0,5 7 0 16,3 6 0-1,4 7 0-15,35 87 0 0,-43-92 0 16,-2-1 0-16,3 0 0 0,-5-4 0 15,5 19 0 1,-3-8 0-16,-1-8 0 0,-1-8 0 16,-1-5 0-1,0-5 0-15,0-4 0 0,0-2 0 16,-1-4 0 0,-1-5 0-16,-1-5 0 15,0-7 0-15,2-2 0 0,1-4 0 16,3-2 0-16,4-1 0 15,2 4 0-15,3-1 0 16,2 4 0-16,2 6 0 16,-1 3 0-16,1 5 0 15,-1 7 0-15,0 4 0 16,0 7-1-16,0 6-19 16,0 7 11-16,1 7 6 0,-1 7 1 15,-2 4-2 1,-5 2 4-16,0 1-1 15,-7-1 1-15,-2-3-1 16,-1-4-3-16,-4-8 4 0,3-5 1 16,0-7-1-1,1-6 7-15,2-3 16 0,0-3-9 16,0-5-14 0,0-5 0-16,0-1 0 0,3-6 0 15,2-5-7-15,3-1-8 16,2-3-6-16,2-2 3 15,1-1 14-15,4 3 0 0,-4 1 2 16,5 5 2 0,-3 4-5-16,0 4 3 0,-3 4-7 15,3 2 5 1,-5 6-7-16,-1 4 1 16,4 3-4-16,0 7 11 15,-3 3 1-15,3 3-6 0,1 5 5 16,-2 1 2-16,-3 1 0 15,0 1 2-15,-1 1-2 16,0-5 1-16,-2-1 0 16,5-4 0-16,0-5-3 15,0-5 3-15,-2-2 8 16,3-5-7-16,0-2 7 16,1-5-7-16,-4-1 0 15,3-3 3-15,-2-3-4 0,-1-1-3 16,-1-2 0-1,-2-5-6-15,4 0-1 0,-4-1-5 16,-1 1 5 0,-2-1 10-16,-2 4 1 0,-2 4 5 15,-1 4 5 1,1 4 5-16,-1 3-16 0,2 2-8 16,0 5-24-1,0 1 16-15,0 9 16 0,0 4 3 16,0 7 2-16,0 3-3 15,-1 3 0-15,2-4 0 16,-1 0-4-16,0-4 5 0,0-2-3 16,2-8 0-1,-1-2-2-15,-1-5-83 16,3-4-157-16,3-6-392 16</inkml:trace>
  <inkml:trace contextRef="#ctx0" brushRef="#br0" timeOffset="16340.03">9620 1110 1359 0,'5'2'221'16,"0"-1"29"-1,-4-1-64-15,-2-1-155 0,-1 1-31 16,2 0 0-16,-1 0 0 16,1 0 0-16,0 1 0 15,0-1 0-15,1 0 0 0,-1 0 0 16,0 0 0-1,0 0 0-15,0-1 0 0,0 2 0 16,-1 1-191 0,2 6-129-16,1 3-406 0</inkml:trace>
  <inkml:trace contextRef="#ctx0" brushRef="#br0" timeOffset="16869.86">9881 1312 964 0,'7'-18'211'0,"-1"2"-13"15,0 2-27-15,1 1-76 16,1 2-40-16,3 1-19 0,3 4-16 15,3 2-11 1,5 4 0-16,2 6-5 0,0 5-3 16,-3 5 10-1,-2 8-2-15,-5 8 3 0,-7 9-2 16,-10 8 1 0,-9 5 5-16,-10 1-4 0,-1 0-4 15,-4-8-7-15,4-4-1 16,2-7 0-16,13-11-5 15,5-6 5-15,9-8 5 0,12-4 1 16,9-6-6 0,7-4-69-16,5-4-107 15,2-4-130-15,-7-1-453 16</inkml:trace>
  <inkml:trace contextRef="#ctx0" brushRef="#br0" timeOffset="17029.99">9988 1559 1064 0,'-4'-6'314'0,"2"0"-213"15,5 1 12-15,5-2-110 16,8-1-3-16,11 2 0 16,12 0-2-16,11 1-62 15,8 0-251-15,-2 2-310 0</inkml:trace>
  <inkml:trace contextRef="#ctx0" brushRef="#br0" timeOffset="17489.72">10507 1467 1188 0,'5'-9'144'0,"-2"-3"144"15,-3 1-68-15,0 0-98 0,0 1-37 16,-3 0-85-16,1 1 0 15,-1 3 0-15,0 4 0 16,-1-1 0-16,1 3 0 16,1 1 0-16,-2 2 0 15,-5 7 0-15,-3 6 0 16,-3 9 0-16,-4 6 0 16,-2 7 0-16,3-1 0 15,5-2 0-15,2-9 0 0,8-6 0 16,3-9 0-16,3-6 0 15,3-5 0-15,8-5 0 16,2-5 0 0,5-3 0-16,-2-5 0 0,2-1 0 15,-3 0 0 1,-5-2 0-16,-2 4 0 0,1 1 0 16,-6 3 0-1,-2 5 0-15,1 3 0 0,-4 4 0 16,2 2 0-16,7 5 0 15,1 4 0-15,5 4 0 16,1 5 0-16,2 0 0 0,-2 1-77 16,0 0-177-1,-3-3-92-15,4-5-558 0</inkml:trace>
  <inkml:trace contextRef="#ctx0" brushRef="#br0" timeOffset="18100.11">10922 982 853 0,'-2'-16'337'15,"-2"2"-46"1,3 1-61-16,-4 1-27 0,2 5-85 16,2 3-103-1,-1 1-15-15,2 3 0 0,-1 0 0 16,1 3 0-16,0 1 0 15,0 9 0-15,1 9 0 16,2 13 0-16,2 12 0 0,3 11 0 16,0 10 0-1,6 6 0-15,0 4 0 16,0-1 0-16,1-4 0 16,-2-7 0-16,-4-11 0 15,0-10 0-15,-3-10 0 0,-3-9 0 16,2-9 0-1,-2-9 0-15,-3-4 0 0,1-4-74 16,-1-4-171 0,0-4-151-16,0-6-515 0</inkml:trace>
  <inkml:trace contextRef="#ctx0" brushRef="#br0" timeOffset="18559.61">10804 1435 1164 0,'-6'-9'111'16,"-1"5"90"-1,4-3-84-15,3 4-71 0,0 3-46 16,7 0-1 0,8-4 0-16,10 3-2 0,14-5 2 15,13-1-1-15,10-3-11 16,0-1-20-16,-2 0-5 15,-9-1-27-15,-8 4 15 16,-9 3 16-16,-10 4 16 16,-7 4 13-16,-7-2 0 0,-4 1 5 15,-5 1 14 1,1-2 61-16,-2-2 41 16,0 1-12-16,0 0 20 15,-2 0-50-15,4 0-1 16,-2 0-32-16,0 0-31 0,0 5-9 15,0 8 25 1,0 8-7-16,3 9-19 0,0 9 0 16,-1 3 0-1,2 0 0-15,-1-4 0 0,-1-6 0 16,2-6 0 0,-1-10 0-16,-2-5 0 0,1-5 0 15,-1-5-53-15,1-5-240 0,2-4-476 16</inkml:trace>
  <inkml:trace contextRef="#ctx0" brushRef="#br0" timeOffset="18819.74">11310 1205 1343 0,'10'-16'210'0,"-2"4"57"16,-7 3-91-16,-1 4-125 15,-1 4-51-15,-1 1 0 16,2 1 0-16,-1-1 0 16,1 0 0-16,0-1 0 15,0-1 0-15,0-1 0 16,0-3 0-16,-2 0 0 16,-1 0 0-16,-1-3 0 15,1 2 0-15,0 3 0 0,2 2 0 16,1 2 0-16,3 3-220 15,7 7 45-15,5 5-214 16</inkml:trace>
  <inkml:trace contextRef="#ctx0" brushRef="#br0" timeOffset="19220.23">11874 1446 1367 0,'-3'-8'117'0,"-1"-4"109"0,-2 1-77 16,-2 0-50-1,2 2-14-15,-3 2-81 0,0 3-4 16,-3 1 0 0,-3 2 0-16,-1 1 0 0,-3 4 0 15,-2 3 0-15,1 7 0 16,1 6 0-16,1 8 0 15,3 4 0-15,3 7 0 16,5-3 0-16,7-5 0 16,5-5 0-16,6-9 0 15,10-9 0-15,3-6 0 16,7-9 0-16,1-6 0 16,-1-5 0-16,-3-4 0 15,-5 0 0-15,-10-1 0 16,-6 1 0-16,-7 0 0 0,-7 3 0 15,-6 1 0 1,-1 1 0-16,-4 4-61 0,3 3-205 16,5 6-230-1</inkml:trace>
  <inkml:trace contextRef="#ctx0" brushRef="#br0" timeOffset="19700.06">12095 1388 1168 0,'7'-5'399'15,"1"-4"-218"1,-5 2 29-16,-2 0-189 0,-1 4-21 16,3 2-7-16,6 7 4 15,5 2 3-15,5 6 3 16,5 7 3-16,0 2 1 15,0 2 1-15,-5 2 0 16,-6 3-5-16,-2-2 3 0,-8 1 1 16,-5 1-4-1,-7-3-2-15,0-5 0 16,0-6 5-16,-1-6 8 16,4-9-9-16,0-7-5 15,1-4 0-15,2-8 0 0,0-7 0 16,3-6 0-1,6-6 0-15,7-2 0 0,4-4 0 16,6 5 0 0,2 3 0-16,2 7 0 0,0 7 0 15,-2 9 0 1,0 5 0-16,1 11 0 0,-4 6 0 16,2 8 0-1,-2 4 0-15,-3 6 0 0,-5 2 0 16,-2 0 0-16,-3 2 0 0,-4-4 0 15,-4-2 0 1,-1-7-181-16,2-2-254 0</inkml:trace>
  <inkml:trace contextRef="#ctx0" brushRef="#br0" timeOffset="24450.59">1938 2384 288 0,'-2'0'260'0,"-1"0"-166"16,0-1 51-16,0-2-41 15,-1 1 20-15,1 1-16 16,0 1-9-16,3-1 7 16,-2 1-13-16,-1-1-7 15,2 1-21-15,-2-2-24 16,0 2-13-16,1 0-15 15,2 0-4-15,-1 0-7 0,1 0 1 16,-2 0-2-16,1 2 2 16,-2-2-1-16,-1 1 3 15,-1 0 7 1,-1-1-2-16,0 1-1 0,3-1 4 16,-2 0-4-1,2 2 4-15,-1-2-1 0,1 0 9 16,2 2 3-16,-2-1-1 0,3-1 1 15,-2 0-8 1,2 0-1-16,-1 0-10 0,2 0-3 16,-2 0-1-1,-1 0 4-15,2 0-3 0,2 0 5 16,-2 0 4 0,1 0 16-16,-1-1 6 0,2 1-4 15,-4 0 2 1,2-2-17-16,0 4-14 0,0-4 0 15,-1 2 0-15,1 0 0 16,0 0 0-16,1-2 0 16,-2 2 0-16,2 0 0 0,-1 0 0 15,0 0 0 1,2 0 0-16,1 0 0 16,-3 0 0-16,1 0 0 15,-1-1 0-15,0 1 0 16,0 0 0-16,3 0 0 0,-1 0 0 15,2 0 0-15,-1-1-8 16,0 1-1 0,3 0 5-16,3-1 3 15,7-1 1-15,1 1-1 0,5-1 3 16,-1 2-4-16,0-1 3 16,0-1-1-16,-2 1 0 15,8-1-1 1,0 1 1-16,3-2-2 0,10 0 3 47,2-1-2-47,4 0-3 0,-1 3 1 0,-3-2 2 0,-2 2-5 0,-6 1 5 0,-1 0-2 15,1-1 3 1,-1-1 0-16,0-1-2 0,3-2 1 16,2 2-1-1,-2-3 2-15,-3 2-2 0,-3-1-1 16,0 3 2-16,-5-1 1 15,1 1-2-15,-1 0 2 16,3 0 0-16,2-1-3 0,0 2 1 16,3-1-3-1,1 2-4-15,-4-2 3 16,3 2 3-16,0-2 2 16,-2 2-3-16,-1-1-1 15,7-2 4-15,-1 0-2 16,6 0 3-16,4 0 0 15,6-1-3-15,6 0 2 0,5 0-1 16,0-2 0 0,-4 2 2-16,-5 0 0 0,-6 2-1 15,-5 0 1 1,-7 0 0-16,0 1 1 0,1-1-1 16,3 0 0-1,5-1 0-15,7 1 0 0,-4 0 0 16,0 0 0-16,-2 2 1 0,0 0-1 15,-2 0-1 1,3 0 0-16,5-2 0 0,1 1 0 16,6 0-1-1,1-2 2-15,4 2-1 0,-1-2-2 16,0-2 3 0,-5 3-1-16,-5 0-1 0,-2-1 2 15,-6 1 0-15,-3 1 0 16,4-1 0-16,0-1 0 15,8 0 2-15,1 0-2 16,9 0 0-16,-1 3 0 16,-2-1-1-16,-3 0-6 15,-3-1 7-15,-4 0-8 16,1 0 4-16,2-1-5 16,1 1-8-16,6 0 0 15,-1 0 4-15,-6 0 1 16,4 1 3-16,-4 1 2 0,-4 0 6 15,-2 0 0 1,0-2 2-16,-2 2-3 0,2-2 3 16,0 1-1-1,2-2 0-15,2 0 0 0,1 1 0 16,-1-1 2 0,0 1-1-16,-2 0-2 0,-4 0 1 15,-6 0 0-15,2 0 1 16,-2 1-1-16,3-1-1 15,3-2 0-15,1 3-1 0,2-2 1 16,-6 0-5 0,0-1 4-16,-7 1 1 0,-3-2 1 15,-3 1 0 1,1 0-5-16,2 1 5 16,0 0-2-16,3 2-3 15,-2-1-1-15,-1 1 6 0,-3 1-7 16,1 0 6-16,1-2-2 15,-1 1 3-15,0 0 0 16,4-1-2-16,-4-1 2 16,4 1 1-16,-3-1-1 15,-4 0 0-15,-2 0 0 16,-1 0 0-16,2 2 3 16,4-2-3-16,2 2-1 15,3-2 0-15,5 0 1 0,-5 1 2 16,-1-2-2-1,-7 2 0-15,-3-1 0 0,-2 0 1 16,7 2-2 0,3-2 1-16,10 0 0 0,0 1 1 15,6 0-1 1,-4-2-3-16,0 4 2 0,-11-3 1 16,-1 1-1-16,-6 1 1 0,-1 0 0 15,4-4-1 1,6 1 2-16,8-2-2 0,6 2 0 15,2-2 1 1,1 3 0-16,-4-2 1 0,-7 2-1 16,-8 0 1-1,-4 1 0-15,-2-1-1 0,-4 1 0 16,4 0 1 0,1 0 1-16,2-1-1 0,3 1-1 15,1-1 0 1,-1 0 1-16,2 0-1 0,-2 0 0 15,-1 0 1-15,-6 1-1 16,4-1 1-16,-1 3-2 16,7 0 2-16,2 0-1 15,9 4 1-15,4-1-1 16,0 1-3-16,-4-1 3 0,-3 0 0 16,-8-2 0-1,-4 1-2-15,-2-4 2 16,-1 1 1-16,3 0-1 0,0-1-1 15,4-1 0 1,5 3 1-16,-2-1 0 0,-1 1 0 16,-1 0 0-1,-5 0 0-15,-6-2 1 0,-3 2 0 16,0 0 0 0,1 0 2-16,5-1-3 15,6 1-1-15,3 0 1 0,7 0 0 16,2 1 1-16,4 1-1 15,0-1 0-15,-1 2 0 0,4 1 3 16,3 0-3 0,10-1 0-16,7 1-4 0,5-1 2 15,3 0 2 1,1-2 0-16,-5 2-3 0,-6 0 3 16,-6 2 0-1,-4 0 0-15,-7 0 0 0,-2 1 0 16,0-2 2-16,-5 1 0 15,-1-2-2-15,-2-2 1 16,-1 0 0-16,-1-1 0 16,0 0-1-16,2-2 0 15,0 2 0-15,3-2 1 16,1 2 0-16,2-1-1 16,0 1-4-16,-2-2 3 15,-1 2 1-15,-3 0-2 16,2 0 1-16,2-3 1 15,0 2 0-15,3 0 0 0,2-1 0 16,1-1 1 0,-4 2 0-16,0-2 0 0,-4 2-1 15,-5-1 0-15,-4 1 1 16,0-2-1-16,-1 3 0 16,0-2 1-16,-4 2 0 0,-1-2 1 15,-3 0-2 1,-2 1 0-16,-3-2 1 0,-5 0 0 15,-1 1-1 1,1-1 1-16,-4 0-1 0,2 0 0 16,0 1-1-1,0 1 0-15,0 1 1 16,-3 0 0-16,-2 0 0 16,4 0 0-16,-5 0 0 0,-1 0 0 15,0-1 1-15,1 1-2 16,-2-3 1-16,4 3 0 15,2-2 0-15,-1 0-2 16,3 2 2-16,-3-1 1 16,0-1 0-16,-5 2-1 15,-4-1 0-15,0 1 0 16,-3 0 1-16,-3 0-2 16,0 0 0-16,-2 0 1 15,1 0 1-15,1 0 1 16,0 0 2-16,0 0-4 0,-2 0 0 15,-2 0-13 1,-3 1-107-16,-11 2-241 0</inkml:trace>
  <inkml:trace contextRef="#ctx0" brushRef="#br0" timeOffset="38580.41">5144 5180 982 0,'-2'2'158'15,"2"0"-16"1,0-2-45-16,-1 0-46 0,2 1-21 16,-1 1-18-1,2-1-4-15,-1 1 7 0,1-1 11 16,1-1 14 0,0 2 1-16,0-2-5 0,7-2-3 15,1-1-9-15,2-1-8 0,-1-2-3 16,7-2 2-1,-4-2 7-15,-4-1 16 0,2-2 9 16,-4-1-12 0,-4-2-10-16,-1 1 5 0,-1-3-1 15,0-2-1 1,-3-1-4-16,0-2-5 0,-4-1-8 16,-1-1-11-1,-1-3 0-15,-1-2 0 0,-1-1 0 16,-2-2 0-16,1 0 0 15,1 0 0-15,2 0 0 16,1 4 0-16,0 1 0 16,2 2 0-16,3 2 0 15,0 2 0-15,0 1 0 16,3 2 0-16,2 2 0 16,0 1 0-16,1 2 0 15,2 1 0-15,1 3 0 0,4 1-90 16,2 2-95-1,3 7-88-15,-1 0-106 0,-1 6-457 16</inkml:trace>
  <inkml:trace contextRef="#ctx0" brushRef="#br0" timeOffset="38839.91">5065 4964 1162 0,'-3'2'107'16,"3"-4"75"0,0-3-41-16,-3-1-66 0,3 0-36 15,3 1-32-15,7-3-7 16,10 0-1-16,5-1 0 15,11 1-4-15,10-1-42 16,-1 4-148-16,7 1-135 16,0-1-664-16</inkml:trace>
  <inkml:trace contextRef="#ctx0" brushRef="#br0" timeOffset="39330.12">5920 4537 1086 0,'4'-13'226'15,"-4"-1"6"1,-1 1-108-16,-2 2 0 0,0 4-19 16,-2 2-55-1,1 4-38-15,-4 5-11 0,-2 6 0 16,-2 7 8-16,-4 4-5 0,-1 7 0 15,-1 6-1 1,0 3 0-16,6 7-2 16,5 5 5-16,4 5-6 15,4 4 1-15,5 0 1 16,6-1-1-16,3-4-1 16,1-5-1-16,1-6 1 15,5-7 0-15,-2-5 0 0,5-7-8 16,-1-7-53-1,0-9-78-15,-2-5-41 0,4-9-155 16,-4-5-334 0</inkml:trace>
  <inkml:trace contextRef="#ctx0" brushRef="#br0" timeOffset="39981.41">6015 4807 257 0,'3'-22'883'0,"4"-2"-617"0,1 2-54 16,-2 3-96 0,0 5-43-16,4 3-26 0,1 2-31 15,1 5-5-15,7 4 1 16,0 5 0-16,1 3 1 15,1 4 4-15,-2 5-5 16,1 6-5-16,-4 5 1 16,-4 4-1-16,-3 4-3 0,-3 2 0 15,-8-2-1 1,-5 0 0-16,-2-7-2 16,0-3 2-16,-1-9-2 15,4-6 5-15,1-5 2 16,4-6 26-16,1-5-23 0,0-4-11 15,1-6 0 1,1-6 0-16,2-3 0 0,4-2 0 16,2-6 0-1,7-1 0-15,0-1 0 0,0-2 0 16,7 3 0 0,-2 0 0-16,-1 5 0 0,-5 4 0 15,-4 5 0-15,-1 4 0 0,-7 5 0 16,-1 0 0-1,-1 6 0-15,-1 0 0 0,-1 2 0 16,-1 2 0 0,1 4 0-16,-2-3 0 15,1 1 0-15,-4 5 0 16,1 6 0-16,-4 5 0 0,-2 12 0 16,-1 7 0-1,1 4 0-15,1 1 0 0,3 2 0 16,3-2 0-16,3-2 0 15,3-7 0-15,5-2 0 16,3-6 0-16,4-6-75 16,6-5-157-16,6-7-128 15,4-4-392-15</inkml:trace>
  <inkml:trace contextRef="#ctx0" brushRef="#br0" timeOffset="40560.18">6762 4992 1011 0,'3'-4'158'16,"-1"1"-8"-16,-2 3-90 0,-2 0-41 16,1 1-6-1,-2 4 2-15,-3-1 14 0,0 0 9 16,2 0 22 0,1-1 14-16,0-1 17 0,1-2 22 15,4-3-25-15,-2 1-44 16,1-1-23-16,-1 1-10 15,0 2-11-15,0 0-9 16,0 1-6-16,-1 0 4 16,1 2-6-16,-2 0 15 15,-1 1 2-15,0-1 1 16,3 2 2-16,-4-3 1 16,1-2 7-16,3 0 3 15,3-8 7-15,1 5-1 16,-4-1-9-16,0-1-5 0,3 3 8 15,2-4-13 1,-1 0-1-16,1 2 0 0,-1 1 0 16,2 3 0-1,4 0 0-15,1 5 0 0,4 2 0 16,-2 2-2 0,-2 7-5-16,-1 0-2 0,-7 7 0 15,-9 1-2-15,-4 3-50 0,-5 2-151 16,-6-4-108-1,-4-1-427-15</inkml:trace>
  <inkml:trace contextRef="#ctx0" brushRef="#br0" timeOffset="41280">7176 4739 809 0,'7'-21'612'0,"-2"2"-340"15,-1-2-23-15,-4 2-144 16,-4 3-105-16,1 4 0 15,3 2 0-15,-2 6 0 0,1 3 0 16,1 2 0 0,-2 0 0-16,2 4 0 0,0 4 0 15,2 6 0 1,-1 6 0-16,1 6 0 0,1 3 0 16,4 3 0-16,2-2 0 0,2-4 0 15,2-5 0 1,2-6 0-16,3-7 0 0,0-8 0 15,6-2 0 1,-2-8 0-16,3-5 0 0,-5-5 0 16,-2-2 0-1,-3-2 0-15,-4-2 0 0,-3-2 0 16,0 2 0 0,-5 1 0-16,-3 1 0 0,-2 2 0 15,-1 5 0-15,0 2 0 16,0 4 0-16,0 0 0 15,0 5 0-15,3 2 0 16,0 2 0-16,0 1 0 16,0 3 0-16,0 3 0 15,3 2 0-15,0 8 0 16,0 3 0-16,5 8 0 16,-4 7 0-16,3 7 0 15,-4 6 0-15,-1 0 0 16,-4 6 0-16,-2-4 0 0,-6-2 0 15,-1-5 0 1,2-5 0-16,-3-4 0 0,0-3 0 16,-4-3 0-1,2-5 0-15,-3-3 0 0,-2-5 0 16,0-5 0 0,1-5-83-16,2-4-236 0,2-5-269 15</inkml:trace>
  <inkml:trace contextRef="#ctx0" brushRef="#br0" timeOffset="41730">7671 4477 809 0,'-3'-11'369'16,"2"1"-109"-16,-1-1-35 15,1 2-93-15,1 2-40 0,1 3-64 16,2 3-26-1,5 4-1-15,9 5 6 0,7 6 11 16,6 10 19 0,7 9 1-16,-2 9-12 0,-5 10-23 15,-8 10-3 1,-10 6 0-16,-4 4 0 0,-8 1 0 16,-5-2 0-1,-4-9 0-15,-3-10 0 0,2-6 0 16,-4-7 0-16,2-7 0 0,-1-4 0 15,-2-6 0 1,0-7-24-16,0-7-169 0,0-2-125 16,-1-6-367-1</inkml:trace>
  <inkml:trace contextRef="#ctx0" brushRef="#br0" timeOffset="47540.15">8692 4729 986 0,'-3'0'213'0,"0"0"-20"0,0-4-55 15,0 3-47 1,1 0-22-16,1-1-5 0,-4 2-22 16,1-1-19-1,1 2-10-15,0 1-12 0,-2 0 1 16,2 0-1-16,0 1-1 15,3-3 0-15,-1 1 1 16,2-1 0-16,1 0 6 16,1 0-7-16,6-1 9 15,12-4-5-15,1 1-4 16,6 0 0 0,2-2-14-16,-4 1-47 0,-4 2-64 15,-4 0-88-15,-5 5-121 0</inkml:trace>
  <inkml:trace contextRef="#ctx0" brushRef="#br0" timeOffset="47819.8">8662 4952 819 0,'0'0'159'0,"0"0"-54"0,0 0-55 16,3 0-31-1,4 0 4-15,4 0 10 0,5 0 4 16,5-2 11 0,4-1 3-16,1 0-2 0,-3-1-12 15,-3 0-27-15,-5 2-7 16,-8 0-3-16,-2 2-5 15,-4 0-56-15,-2 4-173 16,-2-1-388 0</inkml:trace>
  <inkml:trace contextRef="#ctx0" brushRef="#br0" timeOffset="49009.74">9675 4488 396 0,'-8'2'473'16,"2"-1"-286"-1,2-2-55-15,-2 1-13 0,3-2-48 16,-1 2-10-16,2 0-20 0,-1 0-12 15,3 0-9 1,0 2-11-16,0-2 2 0,3 0-7 16,-3 1 1-1,3-1-1-15,0-1-1 0,9 1 10 16,7-2-1 0,11 1-12-16,10-2 3 0,4-2-3 15,-1 0 0-15,-1 1 2 16,-8-2-2-16,-4 3 0 15,-8 1 0-15,-2-1 1 16,-6 2-1-16,-6-1-1 16,-5 2 1-16,0 0-3 15,-3 3-2-15,0 0 5 16,0 2 2-16,0 4 5 16,-3 2 2-16,-3 5 4 15,0 2-2-15,-9 3 6 16,-3 4-5-16,-3 1-2 0,-4 0-7 15,-2-1-1 1,0 0 0-16,2-2-2 0,4-3 0 16,3-6 1-1,6-5 1-15,6-3 7 0,-1-5 29 16,7-1 23 0,4-2 9-16,-4 0-22 0,5-1-12 15,-1 0-18-15,5-3-18 0,7-1-2 16,3 0-1-1,7 0 3-15,4 3-3 0,2 2-1 16,-1 5 2 0,-1 3 1-16,-2 3-1 0,0 4 1 15,-5 2-2 1,-5 4 2-16,-5 2 1 0,-7 2 0 16,-6 2 6-1,-5 2-6-15,-6 1 3 0,-4 0 3 16,-8-1-5-16,-2-3 2 15,-3-2 1 1,-2-3 4-16,0-4-8 0,3-5-3 16,3-4 3-16,6-6-50 15,6-4-135-15,6-2-168 16,6-6-600-16</inkml:trace>
  <inkml:trace contextRef="#ctx0" brushRef="#br0" timeOffset="49609.97">10248 4818 1069 0,'3'-9'230'16,"0"-1"-23"-16,3 0-82 0,0 0-42 16,4 2-19-1,4 1-17-15,5 4-22 0,-1 3-8 16,6 3-2 0,-2 8-2-16,3 1-1 0,-7 6-6 15,0 2 2 1,-4 3-2-16,-8 3 4 0,-5 2-6 15,-4 0 3-15,-6 2-5 16,-1-5-1-16,-2-5 0 16,3-5 5-16,3-9 11 15,6-4 24-15,0-8-20 16,3-4-21-16,1-7-1 16,4-4-2-16,2-4 3 15,2-2 1-15,0-2-1 16,0 4 4-16,2 0-3 0,-4 2 1 15,-1 2 4 1,-3 3-6-16,0 5 0 0,-6 3 0 16,3 4 0-1,-3 3 0-15,0 3 0 0,-3 5 0 16,1 3 0 0,-4 8 0-16,2 4 0 0,-2 6 0 15,0 5 0-15,0-1 0 0,5-1 0 16,2-1 0-1,6-6 0-15,2-2 0 0,3-4 0 16,8-3-8 0,2-4-155-16,6-5-122 0,1-5-187 15</inkml:trace>
  <inkml:trace contextRef="#ctx0" brushRef="#br0" timeOffset="49980.28">11150 4634 804 0,'2'-13'512'15,"-2"1"-241"-15,0 0-29 16,-2 2-79-16,1 2-108 15,1 1-55-15,-2 1 0 0,2 3 0 16,0 2 0 0,0 1 0-16,0 0 0 0,0 1 0 15,0 6 0 1,3 7 0-16,0 8 0 0,2 8 0 16,4 13 0-1,-2 7 0-15,1-1 0 0,-1-2 0 16,2-2 0-16,-3-9 0 0,0-8 0 15,-1-7 0 1,-2-6 0-16,0-6 0 0,-2-6-89 16,-1 0-274-1,0-4-472-15</inkml:trace>
  <inkml:trace contextRef="#ctx0" brushRef="#br0" timeOffset="50150.24">10958 4875 1246 0,'1'-11'259'0,"5"1"-151"15,5 0-59-15,8 0-34 16,11 0-9-16,15 2-6 16,10 1-1-16,9 0-176 15,-1 2-487-15</inkml:trace>
  <inkml:trace contextRef="#ctx0" brushRef="#br0" timeOffset="51280.06">11207 4848 261 0,'0'0'416'0,"0"-1"-260"0,0 1-15 16,0-2-39 0,0 1-41-16,0 1-22 0,0 0-3 15,3 0-4 1,-1 0 1-16,2-1 2 0,2-1 5 16,3-1-14-1,4-1-14-15,7 0-3 0,2 1 1 16,8-3-10-16,6 1 7 15,-2-2-5-15,-1 3 0 16,-6-1-2-16,-8 3 1 16,-6 1 0-16,-8 1-1 15,-5 1-6-15,-3 3 3 16,-3 1 1-16,-1 2-58 16,-2 0-186-16,-2 1-329 15</inkml:trace>
  <inkml:trace contextRef="#ctx0" brushRef="#br0" timeOffset="51990.29">11947 4536 783 0,'11'-13'503'16,"-3"-2"-256"-1,-2 1 0-15,-4 1-102 16,-1 3-51-16,1 2-66 16,-2 2-28-16,0 5 0 0,0 1 0 15,-2 4 0 1,-1 7 0-16,-1 8 0 0,-6 9 0 15,-4 9 0-15,-7 8 0 16,-4 4 0-16,-2 2 0 16,0 3 0-16,2-6 0 15,7-7 0-15,9-9 0 16,7-9 0-16,11-11 0 16,11-6 0-16,11-5-2 15,8-4-8-15,4-2-5 16,5-2-23-16,-5 2-6 0,-3-3 0 15,-7 3 15 1,-5-1 9-16,-5-1 17 0,-5-1 3 16,-6 0 3-1,1-2 1-15,-5-3 6 0,-4 1 5 16,-1-5 28 0,-1 0 1-16,-2-2 6 0,0-1-14 15,-3 2-36-15,0-1 0 16,0 4 0-16,-2 2 0 15,2 7 0-15,0 2 0 0,2 2 0 16,1 4 0 0,0 5 0-16,0 9 0 0,1 6 0 15,-1 9 0 1,2 8 0-16,1 4 0 0,0 0 0 16,0-3 0-1,0-4 0-15,0-6 0 0,0-3 0 16,-2-8 0-16,3-4 0 15,-2-3 0-15,-2-7 0 16,0-2 0-16,0-2 0 16,0-2 0-16,1 0 0 15,1-4-342-15,1-1-368 16</inkml:trace>
  <inkml:trace contextRef="#ctx0" brushRef="#br0" timeOffset="52589.76">12601 4820 1321 0,'4'-20'295'0,"-2"1"-23"16,-4 0-113-1,1 2-159-15,-2 3 0 0,1 3 0 16,1 2 0-16,-1 4 0 0,-1 2 0 15,3 2 0 1,0 1 0-16,0 3 0 0,0-1 0 16,0 7 0-1,0 5 0-15,0 4 0 0,3 5 0 16,0 5 0 0,3-3 0-16,4 3 0 0,4-6 0 15,1-3 0 1,1-2 0-16,0-5 0 0,1-8 0 15,-1-3 0-15,-2-5 0 16,1-5 0-16,-3-5 0 16,0-1 0-16,-1-6 0 15,-1 0 0-15,-3-4 0 16,0 0 0-16,-1 2 0 16,-1 0 0-16,-2 3 0 15,-2 6 0-15,1 4 0 16,-1 5 0-16,-1 3 0 0,0 2 0 15,2 4 0 1,-1 6 0-16,4 4 0 0,2 9 0 16,1 7 0-1,-1 3 0-15,-1 7 0 16,-1 2 0-16,-5 3 0 16,-5 3 0-16,-4 2 0 0,-7-3 0 15,-4 0 0-15,0-5 0 0,-4-5 0 16,3-8 0-1,-2-6 0-15,3-6 0 0,-7-5-9 16,-6-4-390 0,-9-1-695-16</inkml:trace>
  <inkml:trace contextRef="#ctx0" brushRef="#br0" timeOffset="59340.06">14801 4786 292 0,'1'-1'408'16,"1"1"-259"-16,-2 0 43 15,-3-1-54-15,1-1-11 16,0 2-51-16,-1 0 8 16,1 0-14-16,-1 0-12 15,0 0-18-15,-1 0-1 16,-2 0-12-16,-2 2-5 15,-1 0-4-15,0 3-4 0,-1 1 0 16,0-1 0 0,-1 0 1-16,2 1 2 0,-1-1 9 15,2 0 1 1,2-3 5-16,2 2-11 0,-1-2-8 16,4-2-3-1,1 0-6-15,1 0-4 0,1 0-5 16,1 0-8-16,4 0 0 0,8-2 12 15,14 0 1 1,15-4 3-16,14-2-3 0,11-3 1 16,6 0-1-1,-2-1 0-15,-3 3 1 0,-7 1-1 16,-7 1 0 0,-8 4 0-16,-9-2 2 0,-11 3-2 15,-11-1-1 1,-6 3 1-16,-9 0 2 0,-2 0 0 15,-2 0-2-15,0 2-4 16,-1-2-68-16,-2 1-116 16,-6 3-309-16</inkml:trace>
  <inkml:trace contextRef="#ctx0" brushRef="#br0" timeOffset="60319.8">15866 4503 1048 0,'0'-7'269'0,"-3"1"-39"0,0 0-75 15,0-1-7 1,2 1-41-16,-1 1-34 0,1 0-56 16,1 1-17-1,0 2 0-15,0 0 0 0,0 2 0 16,0-1 0-16,1 1 0 0,-1 1 0 15,0 1 0 1,0-1 0-16,0-1 0 0,2 1 0 16,-1 2 0-1,5 3 0-15,9 4 0 0,8 4 0 16,11 4 0 0,9 2 0-16,8 1 0 15,1 0 0-15,-3-1 0 0,-8 0 0 16,-7-1 0-16,-10-5 0 15,-6-2 0-15,-8-3 0 16,-2-4 0-16,-5-2 0 16,-3-2 0-16,0-1 0 15,0 0 0-15,-2 0 0 16,1 0 0-16,1 0 0 16,-2 0 0-16,-1 3 0 15,-4 3 0-15,-5 5 0 16,-2 6 0-16,-6 7 0 15,0 6 0-15,-2 5 0 16,-2 1 0-16,0 3 0 0,3-4 0 16,0-2 0-1,4-7 0-15,1-2 0 0,6-7 0 16,1-6 0 0,5-3 0-16,2-4 0 0,2-4 0 15,0 0 0-15,0 0 0 0,2-2 0 16,-2 1-59-1,3-3-367-15,3-1-476 0</inkml:trace>
  <inkml:trace contextRef="#ctx0" brushRef="#br0" timeOffset="61100.34">17405 4381 654 0,'3'-10'491'15,"-3"0"-206"-15,-3-1-108 0,-5 3-52 16,0 0-17 0,-2 0-29-16,1 3-31 0,-1 2-30 15,-2 1 0-15,0 4-7 0,-6 2-2 16,-3 5 2-1,-4 6-8-15,-4 5 4 16,0 5-7-16,0 6 3 16,1 7-3-16,6 4-3 15,5 4 3-15,4 0-2 16,10 2-3-16,6-1 1 16,12-4-4-16,5-1 5 15,10-7 0-15,4-9 0 16,4-7 0-16,1-9 3 0,-2-6 1 15,-2-8 2 1,-4-6 0-16,-4-9 0 0,-5-5 3 16,-3-5 0-1,-4-5 0-15,-3 0 0 0,-6-2-6 16,-3 0 0 0,-6 1 0-16,-3 0 0 0,-6 0 0 15,-1 5 0-15,-4 2 0 0,-1 2 0 16,-1 5 0-1,0 3 0-15,4 6-6 0,2 5-80 16,2 4-138 0,3 7-90-16,5 5-204 15</inkml:trace>
  <inkml:trace contextRef="#ctx0" brushRef="#br0" timeOffset="61919.86">17739 4405 1009 0,'1'-11'247'15,"1"-2"-22"1,-2-1-78-16,-2 0-8 0,1 2-6 16,-2 0-52-1,1 4-20-15,-1 0-56 0,2 4-5 16,1 1 0-16,0 3 0 0,0 0 0 15,0 2 0 1,0 2 0-16,0 3 0 0,1 6 0 16,2 7 0-1,3 7 0-15,0 5 0 0,4 5 0 16,0 2 0 0,0 2 0-16,-2 0 0 0,0 0 0 15,0-4 0-15,-2-2 0 16,-1-3 0-16,-2-5 0 15,1-4 0-15,-1-3 0 16,-2-9 0-16,-1-4 0 16,0-4 0-16,2-3 0 15,-4-3 0-15,4 0 0 16,-2-4 0-16,0-1 0 16,-2-5 0-16,2-4 0 15,0-3 0-15,2-1 0 16,1 0 0-16,1-2 0 0,2 2 0 15,2 2 0 1,0 0 0-16,2 3 0 0,0 4 0 16,3 4 0-1,-1 4 0-15,3 4 0 0,0 2 0 16,3 2 0 0,-1 2 0-16,0 4 0 0,0 1 0 15,-1 3 0-15,-4 1 0 0,-3 6 0 16,-6 2 0-1,-5 1 0-15,-6 0 0 0,-1 1 0 16,-5-3 0 0,-2-2 0-16,-1-5 0 15,0-3 0-15,-4-1 0 16,0-6 0-16,-3-2 0 0,-3-2 0 16,-1-1-52-1,2-3-33-15,7 0-78 16,3 1-42-16,5-4-246 15</inkml:trace>
  <inkml:trace contextRef="#ctx0" brushRef="#br0" timeOffset="62602.04">18132 4525 822 0,'-11'-1'190'15,"2"1"-18"1,1-1-67-16,5-1-49 0,0 0-18 16,2 2-20-1,1 0-2-15,1-1 1 0,2 1-6 16,6 0-2 0,7 0 15-16,7-1-11 15,7-2-4-15,3 2-3 16,0-2 0-16,-3 0 2 15,-7 0 12-15,-5 2 11 0,-6-2 11 16,-6 3-4-16,-3-2-11 16,-1 2-17-16,-2 2-1 15,0 0-8-15,0-1-1 16,2 3 8-16,-2 3 3 16,2 2 6-16,-1 2 5 15,-1 0 5-15,2 3 14 16,-1 0-4-16,1 2-9 0,-1 1-10 15,2 2-5 1,0 1 0-16,0 3-7 0,2 1 0 16,0 2-1-1,-1 1-2-15,0 2 1 0,-2-3-1 16,-1-3 4 0,-2-3-2-16,-2-5 2 0,0-3 1 15,-3-2 4-15,0-4-6 0,0 0 1 16,-2-1-2-1,-3-3-1-15,-1 1-4 0,-5-3-2 16,1-3-49 0,-5-1-134-16,1-4-81 15,3-1-260-15</inkml:trace>
  <inkml:trace contextRef="#ctx0" brushRef="#br0" timeOffset="62919.8">18272 4366 795 0,'3'-2'431'0,"-2"-1"-151"16,-1 1-139-1,0 0-52-15,0 2-4 0,0 0-17 16,0 2-12-16,3-2 9 16,-6 0-28-16,2 0-37 15,1 0 0 1,-2 0 0-16,1 0 0 0,2-2 0 16,-1 1 0-1,0 1 0-15,0 0 0 0,0-1-192 16,2 2-204-16,3 4-53 0</inkml:trace>
  <inkml:trace contextRef="#ctx0" brushRef="#br0" timeOffset="63450.09">18695 4587 783 0,'3'2'201'16,"0"-1"-69"-16,-1 1-39 15,-1 2-18-15,2 2-20 16,1-1-7-16,-1 1-12 0,2-1 4 16,-1-2 16-1,4-1-1-15,-2-2-19 16,4-4-15-16,2 1-14 0,3-6-6 15,0-1 2 1,0-3-3-16,0 1 1 0,-3-4 2 16,-2 1 0-1,-2-1-2-15,-4-1 2 0,-1 0 0 16,-3 2 2 0,-1-1-4-16,-4 3 1 0,-1 1 6 15,-3 2-1-15,-3 2-1 0,-1 3-1 16,-5 2-2-1,-2 3 3-15,0 3 0 0,-3 4 0 16,4 5 1 0,0 4-4-16,1 3 3 0,3 5 0 15,2 0 4 1,2 5 2-16,5 0-5 0,1 1 2 16,5-2-2-1,3 0-5-15,5-4 5 0,7 0-4 16,6-6-3-16,9-4 0 15,4-4-122-15,9-6-148 16,-1-7-380-16</inkml:trace>
  <inkml:trace contextRef="#ctx0" brushRef="#br0" timeOffset="64310.04">19305 4463 818 0,'5'1'212'0,"-2"1"-59"15,-2-2-58-15,-1 1-36 0,2-1 4 16,-4 0 10-16,2 0-4 16,0 0-7-16,-1-1 2 15,1 1 4-15,0-3-16 16,-2-1-39-16,1-3 0 16,-2-2-2-16,1-2-1 15,1 1-6-15,-1 0 6 16,1 3-1-16,1 4-9 0,-2 0-7 15,2 3-11 1,0 5 2-16,2 0 15 0,-2 5-2 16,0 3 3-1,1 2 1-15,-1 1 1 0,0 0-2 16,-1-2 0 0,1-1 0-16,-2-5 0 0,2 1 1 15,0-5-1-15,0-3 5 0,0-1 15 16,2-1 15-1,-2-3 3-15,0-2-28 0,0-3 1 16,0-3-5 0,0-3 1-16,-2 0-5 15,1 1 4-15,-2-1-1 16,-3 5 0-16,1 0 5 0,1 2-3 16,-2 4-7-1,0 3-2-15,-4 2-6 0,-1 2 8 16,-4 3-1-16,0 2-4 15,-1 4 5-15,-1 3-3 16,1 4 0-16,0 7-2 16,1 3 5-16,3 3-2 15,3 3 0-15,2 2-3 16,7 0 1 0,8 1-4-16,7-5 0 0,11-4-15 15,6-4-55-15,10-7-55 0,9-8-67 16,4-6-171-1,3-7-599-15</inkml:trace>
  <inkml:trace contextRef="#ctx0" brushRef="#br0" timeOffset="64730.24">19705 4314 1094 0,'-5'-21'261'0,"1"1"-24"0,-2 0-105 16,2 1 19 0,1 2-44-16,0 3-42 0,0 0-65 15,3 3 0-15,-2 2 0 16,2 4 0-16,2 2 0 15,-2 3 0-15,0 2 0 16,0 3 0-16,0 7 0 16,0 6 0-16,1 10 0 15,-1 10 0-15,2 7 0 16,1 5 0-16,-2 3 0 16,4 1 0-16,2-2 0 15,-1-3 0-15,3-2 0 16,0-3 0-16,1-6 0 0,-2-4 0 15,-2-6 0 1,0-7 0-16,-1-5 0 0,2-8-25 16,0-4-121-1,4-6-143-15,4-5-233 0</inkml:trace>
  <inkml:trace contextRef="#ctx0" brushRef="#br0" timeOffset="65300.49">19547 4556 862 0,'-15'-7'293'0,"8"0"-93"16,1 2-72-1,4 3-73-15,2 1-48 0,5-2-7 16,7 3 0-16,8 1 1 0,9-1 2 15,10 0-3 1,13-1 0-16,3 0 0 16,-1-4-46-16,1 1-43 15,-6-3 18-15,-10 3 17 16,-6-2 30-16,-8 2 24 16,-8 1 3-16,-6 0 27 15,-5 2 32-15,-4-1 24 0,-2 2-15 16,0-1-34-1,0-1-8-15,0 1-3 0,-2 0-2 16,1-1 1 0,-1 2 8-16,1 0-5 0,1 0-4 15,-2 0 5 1,2 0 6-16,0 0 16 0,0 0-3 16,0 0-9-1,0 0-10-15,2 0 3 0,-2 0-14 16,1 2-8-16,1 0-9 0,-2 4 11 15,1 6-12 1,2 1 0-16,-1 5 0 0,1 4 0 16,0 1 0-1,0-1 0-15,3 3 0 0,-2-5 0 16,1 3 0 0,1-5 0-16,0-2 0 0,1-2 0 15,-1-5 0-15,2-6-144 16,-1-3-153-16,5-3-209 15</inkml:trace>
  <inkml:trace contextRef="#ctx0" brushRef="#br0" timeOffset="65600.1">20014 4337 1088 0,'4'-8'260'0,"1"0"4"16,-2-1-119-16,0 3-16 16,0 2-38-1,0 0-21-15,-3 2-70 0,0 1 0 16,0 1 0 0,-3-2 0-16,3 0 0 0,-1-1 0 15,-2-1 0-15,1-1 0 0,1 0 0 16,-1 0 0-1,0 3 0-15,1 1 0 0,1 1 0 16,0 1-96 0,3 5-233-16,2 5 4 0,6 7-480 15</inkml:trace>
  <inkml:trace contextRef="#ctx0" brushRef="#br0" timeOffset="65980.19">20326 4486 1226 0,'-2'-13'203'16,"-1"-1"23"-16,2 3-99 16,1 2-30-16,-2 5-64 15,2 3-33-15,2 2-15 0,1 3 0 16,0 7 15-16,1 2 0 15,4 8 1-15,2 1-1 16,2 2 1 0,-1-1-1-16,2 0 1 0,-4-5-1 15,-1-3 4 1,-3-7-2-16,1-4 17 0,-1-4 67 16,1-5-35-1,0-4-51-15,4-2 0 0,-1-3 0 16,0-4 0-16,0-1 0 0,-2-1 0 15,-1-1 0 1,1 1 0-16,-3-1 0 0,2 6 0 16,-3 2-194-1,3 7-268-15,0 6-207 0</inkml:trace>
  <inkml:trace contextRef="#ctx0" brushRef="#br0" timeOffset="66400.09">20641 4542 772 0,'10'8'138'15,"0"1"42"-15,1-1-52 16,2 1 8-16,2-3-33 16,1 1-8-16,0-4-22 15,1-3-26-15,0-5-11 16,1-2-1-16,-2-3-15 0,2-3-6 15,0-3-6 1,-5-1-3-16,0-3 5 0,-3 0-2 16,-4 0-3-1,-3 3 1-15,-3-1-4 0,-3 3 8 16,-3 5-10 0,-6 0-1-16,-2 3-5 0,-5 4 1 15,1 3 1 1,-6 5 4-16,0 8-4 0,2 4 3 15,1 6-1-15,0 3 1 0,5 4-1 16,1 0 1 0,6-2 1-16,7 0-1 0,8-3 1 15,7-2-1 1,6-2-11-16,4 1-111 0,6-4-99 16,2-4-277-1</inkml:trace>
  <inkml:trace contextRef="#ctx0" brushRef="#br0" timeOffset="67060.1">21914 4268 661 0,'-5'-12'449'16,"-3"-1"-203"-16,2 0-32 0,0 0-44 16,0 2-17-16,1 3-60 15,3 2-32-15,-1 1-61 16,3 5 0-16,0 0 0 16,2 0 0-16,-2 8 0 15,1 4 0-15,1 11 0 16,2 11 0-16,0 13 0 15,5 8 0-15,5 6 0 16,2 2 0-16,3-1 0 0,0-1 0 16,0-6 0-1,-4-6 0-15,-2-9 0 0,-4-10 0 16,-4-8 0 0,-1-10 0-16,-1-6 0 0,-1-3 0 15,2-6 0-15,-1-1 0 0,3-5-90 16,1-2-176-1,3-7-94-15,0-8-415 0</inkml:trace>
  <inkml:trace contextRef="#ctx0" brushRef="#br0" timeOffset="67319.86">21868 4246 855 0,'-6'-4'207'16,"5"-2"-56"-16,1-1 15 15,0-2-84-15,3 2-15 16,3 0-34-16,6 1-2 16,4 1 3-16,11 1-20 15,6 0-10-15,9 1-4 0,5 0-8 16,5 0-60-1,0 2-79-15,-2 1-111 0,-6 4-162 16</inkml:trace>
  <inkml:trace contextRef="#ctx0" brushRef="#br0" timeOffset="67530.21">21940 4587 1109 0,'-4'6'118'15,"1"-3"65"-15,1-3-47 0,4-3-108 16,7 0-28 0,8 2-2-16,12-2-1 0,11-1-71 15,11 2-152-15,5-1-459 16</inkml:trace>
  <inkml:trace contextRef="#ctx0" brushRef="#br0" timeOffset="68149.92">22546 4635 801 0,'-2'-11'382'0,"1"1"-118"15,-4-1-78-15,1-2-39 0,1 5-30 16,-3-2-33 0,3 2-21-16,2 4-60 0,-1 0-3 15,1 3 0-15,1-1 0 0,0 4 0 16,-2-1 0-1,2 7 0-15,-3 5 0 0,0 7 0 16,1 7 0 0,1 5 0-16,4 1 0 0,3-1 0 15,3-1 0 1,4-5 0-16,1-6 0 0,2-7 0 16,2-6 0-1,1-5 0-15,1-5 0 0,-2-8 0 16,0-3 0-16,-3-4 0 15,-2-4 0-15,-6 0 0 16,1-2 0-16,-3 0 0 16,-2-2 0-16,-1 2 0 15,0 2 0-15,-4 2 0 16,0 3 0-16,0 6 0 16,1 4 0-16,-1 2 0 15,1 5 0-15,1 0 0 0,0 3 0 16,0 1 0-1,1 6 0-15,1 5 0 0,1 9 0 16,2 4 0 0,1 4 0-16,-1 7 0 0,2 0 0 15,1 1 0 1,4-4-11-16,3-2-109 0,4-8-49 16,6-8-50-1,4-7-166-15,-1-8-562 0</inkml:trace>
  <inkml:trace contextRef="#ctx0" brushRef="#br0" timeOffset="68630.32">22943 4624 999 0,'0'-10'219'15,"0"0"23"-15,3 2-96 0,0 1-77 16,1 2-38-1,5 5-13-15,1 2 1 16,6 4-2-16,1 4 12 16,3 2-6-16,-4 4-1 0,-1 2-5 15,-3 2-1 1,-4 1-6-16,-5 1 0 16,-3 1-4-16,-2-2-1 15,-4 1-1-15,0-7 0 16,0-5 7-16,3-7 14 0,-3-6-18 15,6-10-7 1,3-5-5-16,0-6 1 0,4-6 0 16,6-1 0-1,3 1 4-15,2 3-3 0,6 2-1 16,1 5 0 0,-1 5 2-16,3 3 2 0,-2 7 2 15,1 3-1-15,-3 7-2 0,0 3 4 16,-4 5-2-1,-4 5 5-15,-3 4 0 0,-3 3-1 16,-5 4 2 0,-2 3-6-16,-2-2-1 0,-2-1 0 15,1-5-38 1,1-7-170-16,1-6-92 0,5-8-315 16</inkml:trace>
  <inkml:trace contextRef="#ctx0" brushRef="#br0" timeOffset="69230.28">23660 4555 600 0,'9'2'259'16,"-1"1"-72"-16,-4 3-48 15,2 0-18-15,0-1-45 0,0 2-3 16,-3-1-11-1,0-3-10-15,0-2-7 0,-3-2 13 16,1 0 27 0,2-4-30-16,1-2-52 0,0-1 2 15,1-4-3-15,0 2 0 16,0 1 3-16,-2 2 10 16,-2 1 13-1,1 2-9-15,-2 3-19 0,1-1-4 16,-1 4-13-16,-1 0-4 0,1 4 20 15,0 2 2 1,-2 3 0-16,2 1-1 0,-1-1 0 16,-1-2 0-1,2-2 0-15,0-3 0 0,0-1 3 16,0-3 10 0,2 0 14-16,-2-3 11 0,0 0 22 15,1-1-43-15,-1-3-8 0,2-2 0 16,-1 1 4-1,-1-2-5-15,0 0-8 0,-1 2 0 16,-1 1 0 0,1 1 0-16,-2 3 0 15,0 2 0-15,-1 1 0 16,-4 2 0-16,-3 4 0 16,-3 3 0-16,0 5 0 15,-2 4 0-15,2 5 0 16,5 2 0-16,1 6 0 15,2 0 0-15,4 4 0 16,4-1 0-16,2-1-29 0,6-6-82 16,5-5-76-1,8-8-95-15,8-5-293 0</inkml:trace>
  <inkml:trace contextRef="#ctx0" brushRef="#br0" timeOffset="69910.05">24202 4239 644 0,'-3'-15'336'0,"0"2"-68"0,-3-2-58 16,0 0-58-1,0 0-13-15,-2 1-11 0,2 0-37 16,1 3-19-16,0 1-65 0,2 5-7 15,3 0 0 1,0 4 0-16,-1 1 0 0,2 1 0 16,-1 1 0-1,0 1 0-15,0 6 0 0,0 8 0 16,2 9 0 0,1 13 0-16,2 12 0 0,1 9 0 15,3 7 0-15,2 5 0 16,2 0 0-16,1 0 0 15,-1-6 0-15,-1-5 0 16,-1-7 0-16,-1-11 0 16,-1-7 0-16,-4-12 0 15,-1-6 0-15,-2-8 0 16,-1-5 0-16,-1-5 0 16,2 0 0-16,-4-5-80 15,2-2-159-15,-3-4-33 16,-1-3-143-16</inkml:trace>
  <inkml:trace contextRef="#ctx0" brushRef="#br0" timeOffset="70360">23995 4613 341 0,'-10'-3'601'15,"6"-1"-393"-15,2 1-27 0,2-1-100 16,6 2-51 0,8-1-18-16,11-1 12 0,10-2 17 15,14 1-5 1,7-2-12-16,7-2-6 0,0 1-1 16,-5 0 0-1,-7-2 10-15,-8 4-12 0,-12-1 4 16,-7 2 7-16,-6 0 1 15,-7 4-7-15,-6 1-11 16,-2 0-7-16,-3 0-1 16,0 1-1-16,2 3 9 15,-1 2-3-15,2 1 16 16,0 4 13-16,2 2-7 16,1 4 0-16,0 4-6 15,0 4-4-15,0 2 1 0,0 1-11 16,-3 2-4-1,1-3-2-15,1-5-1 0,-1-4-1 16,-1-6 0 0,0-7 0-16,-1-1-4 0,2-9-87 15,2-2-132 1,0-5-169-16</inkml:trace>
  <inkml:trace contextRef="#ctx0" brushRef="#br0" timeOffset="70650.1">24600 4319 1122 0,'5'0'169'16,"-4"2"-8"0,1-2-57-16,-2 1-40 0,-2 0-29 15,2 2 13-15,-1-1-14 16,-1 1-1-16,1-2 17 15,1-1 29-15,-2 0-5 16,2 0 0-16,0-1-74 16,0-2 0-16,0-2 0 15,0 1 0-15,0-1 0 16,-1 2 0-16,1-2 0 16,0 4-25-16,0 4-278 15,4 5 82-15,4 7-136 16</inkml:trace>
  <inkml:trace contextRef="#ctx0" brushRef="#br0" timeOffset="71080.32">25095 4518 1093 0,'5'-11'226'0,"-3"0"14"16,-2-1-94-1,-2 1-24-15,0 4-34 0,1 1-45 16,-2 3-25 0,-2 3-18-16,-3 0 1 0,-3 4-1 15,-2 3-1 1,-5 5 1-16,-1 5-4 0,2 5 3 16,1 4 0-1,2 2-2-15,7 1 1 0,4-2-3 16,6-4 2-16,7-5 2 15,8-2 0-15,2-6 1 16,3-4 3-16,1-5-2 16,0-4 6-16,-4-2-4 15,-1-8 4-15,-4 0 5 16,0-3-4-16,-6-1 10 16,-3-1-5-16,-5-1-7 15,-2 0-6-15,-4 1 0 0,-5-1-3 16,-2 3-20-1,-2 2-63-15,2 4-115 0,1 4-78 16,3 6-176 0</inkml:trace>
  <inkml:trace contextRef="#ctx0" brushRef="#br0" timeOffset="71664.88">25246 4496 1032 0,'5'-6'303'15,"-1"0"-61"-15,1-2-85 0,2 0-28 16,2 4-58 0,2 1-15-16,5 2-11 0,2 4-33 15,6 1-12-15,2 5 0 16,3 3 0-16,-4 4 0 15,-1 4 0-15,-3 3 0 16,-5 0 0-16,-4 6 0 16,-6 1 0-16,-4 1 0 0,-7 2 0 15,-2 3 0 1,-6-7 0-16,0-3 0 16,1-10 0-16,2-5 0 15,3-8 0-15,-1-7 0 16,4-6 0-16,-4-6 0 0,5-7 0 15,2-6 0-15,2-1 0 16,7-4 0-16,1 0 0 16,4 0 0-16,5 1 0 15,4 3 0-15,2 4 0 16,5 3 0 0,1 8 0-16,2 5 0 0,1 6 0 15,0 5 0-15,1 6 0 0,-5 6 0 16,-4 3 0-1,-3 2 0-15,-4 3 0 0,-7 3 0 16,-4 1 0 0,-2 0 0-16,-7 0 0 0,-1 0 0 15,-1-5 0 1,-1-3 0-16,-1-4 0 0,-1-4 0 16,1-2-16-1,-3 0-350-15,-6 0-415 0</inkml:trace>
  <inkml:trace contextRef="#ctx0" brushRef="#br0" timeOffset="87919.88">6351 6917 529 0,'-6'-2'475'15,"1"-3"-267"1,1-2 46-16,-1-1-111 0,1-1-44 16,3 2-20-1,1 1-5-15,1-1-39 0,5 1-17 16,-2 2-10-16,7-1-1 15,5 2 10-15,5 1-4 16,6 4 13-16,6 1-6 0,0 2-4 16,-2 5-8-1,-1 2-5-15,-2 0 0 0,-4 5-1 16,-6 4-1 0,-6 3 5-16,-5 5-3 0,-5 4-3 15,-5 3 0 1,-5-1 0-16,-1-2 0 0,-7-4 0 15,4-6 0-15,0-7 0 16,2-4 0-16,4-8 0 16,1-4 0-16,2-4 0 15,-1-8 0-15,4-4 0 16,4-8 0-16,-1-8 0 16,6-3 0-16,3-3 0 15,3 1 0-15,2 1 0 16,-1 4 0-16,-1 5 0 0,1 1 0 15,-4 2 0 1,0 4 0-16,-3 2 0 0,-3 1 0 16,0 3 0-1,0 3 0-15,-3 2 0 0,-2 3 0 16,1 4 0 0,-2 2 0-16,-2 0 0 0,2 2 0 15,-3 6 0-15,-1 4 0 0,-2 6 0 16,-3 5 0-1,1 8 0-15,-2 2 0 0,1 0 0 16,5 2 0 0,1-2 0-16,4 1 0 15,5-7 0-15,5 0 0 16,2-6 0-16,5-3 0 0,1-2 0 16,2-5 0-1,-1-4-59-15,-1-2-170 0,6-5-148 16,-1-7-482-16</inkml:trace>
  <inkml:trace contextRef="#ctx0" brushRef="#br0" timeOffset="88340.25">6815 6430 1095 0,'19'-7'105'0,"-2"1"68"16,-1 5-69-1,6 1-35-15,-2 4-25 0,5 6-15 16,-1 4-8-16,-2 5-8 0,-5 4 2 15,-7 6 1 1,-2 3-6-16,-10 4 1 0,-8-1 1 16,-2-1 1-1,-6-6 14-15,0-4 8 0,-1-6-1 16,5-5 8 0,4-6-11-16,4-3 1 0,4-3-2 15,4-1-6-15,1-1-16 16,7 0-2-16,8-2-3 15,3 0-3-15,12-1-22 16,4 0-144-16,1 0-107 16,-3 2-329-16</inkml:trace>
  <inkml:trace contextRef="#ctx0" brushRef="#br0" timeOffset="88939.92">7546 6776 1024 0,'0'-10'295'16,"-2"-3"-40"-16,1 2-78 16,-2 2-23-16,1-1-66 15,1 5-34-15,-1 2-54 16,2 3 0-16,0 2 0 0,-1 2 0 15,1 6 0-15,0 6 0 16,-2 9 0 0,2 6 0-16,0 6 0 0,0 3 0 15,3 1 0 1,0-1 0-16,3-2 0 0,0-2 0 16,2-3 0-1,-1-6 0-15,-1-4 0 0,-1-5 0 16,-2-4-27-16,-2-7-175 15,1-1-35-15,-2-5-100 16,0-1-355-16</inkml:trace>
  <inkml:trace contextRef="#ctx0" brushRef="#br0" timeOffset="89180.04">7337 7061 484 0,'-3'-7'779'16,"3"-2"-568"-16,-3-1-37 15,3-1-83-15,3 1-25 16,9 0-46-16,3 1-1 0,13-1-10 16,8 2-8-1,15-1-1-15,5 2 0 16,4 3-117-16,0 1-136 0,4 3-307 15</inkml:trace>
  <inkml:trace contextRef="#ctx0" brushRef="#br0" timeOffset="89869.85">8156 7002 1000 0,'-3'-16'326'0,"-3"2"-77"0,-1-2-60 16,1 1-36-1,1-1-50-15,2 4-76 0,0 1-27 16,2 2 0-16,-1 4 0 0,2 0 0 15,-3 4 0 1,3 2 0-16,0 1 0 16,0 2 0-16,3 4 0 15,-1 6 0-15,1 4 0 16,1 5 0-16,4 3 0 16,5-2 0-16,2-2 0 15,7-2 0-15,2-3 0 16,0-4 0-16,2-8 0 15,0-3 0-15,-2-8 0 0,-2-4 0 16,-2-5 0 0,-1-5 0-16,-2-3 0 0,-2-2 0 15,-5 1 0 1,0-1 0-16,-4 1 0 0,-1 3 0 16,-2 1 0-1,0 3 0-15,-3 2 0 0,0 6 0 16,0 0 0-16,0 6 0 0,0 2 0 15,0 2 0 1,0 2 0-16,0 6 0 16,5 3 0-16,-1 7 0 15,5 6 0-15,-2 3 0 16,2 6 0-16,-1 5 0 16,1 2 0-16,-5 5 0 15,-4 0 0-15,-6 2 0 0,-6-4 0 16,-3-1 0-16,-10-6 0 15,-2-1 0-15,-1-7 0 16,0-5 0-16,2-8 0 16,7-6 0-16,1-7 0 15,4-7-275 1,4-9-304-16</inkml:trace>
  <inkml:trace contextRef="#ctx0" brushRef="#br0" timeOffset="90499.82">8645 6388 1131 0,'2'-7'275'15,"-1"-2"-52"-15,-1 1-89 16,2 0-22-16,1 0-54 16,3 4-37-16,0 1-20 15,9 3-1-15,-3 5 0 0,7 6 3 16,-4 5 6-1,3 8-2-15,-8 6-2 0,-5 7 0 16,-8 5 0 0,-6-2-5-16,-9-1 1 0,-2-3 3 15,-2-7-1 1,3-9 1-16,7-7 2 0,4-6-1 16,4-4 8-1,4-3 0-15,1 0-4 0,5-2-9 16,5-1 0-16,13-1 0 0,4-3 0 15,6 1 0 1,2-2 0-16,-3 2 0 0,-8 2 0 16,-7 1 0-1,-9 2-44-15,-7 2-157 0,-7 2-82 16,-4 3-504 0</inkml:trace>
  <inkml:trace contextRef="#ctx0" brushRef="#br0" timeOffset="91069.98">9551 6807 1179 0,'-9'0'225'0,"4"0"-23"16,2-1-54-1,3-1-37-15,2 1-69 16,2 0-22-16,4-4-20 16,10-1 7-16,3-1-7 15,12 0 0-15,1 0 0 16,0 3-19-16,-4 4-143 15,-9 1-49-15,-5 8-132 0,-11 4-433 16</inkml:trace>
  <inkml:trace contextRef="#ctx0" brushRef="#br0" timeOffset="91250.01">9579 7001 977 0,'3'0'335'0,"2"-2"-74"0,2-2-105 15,2-1-76 1,3 0-21-16,4-1-34 0,3-1-19 16,3 0-5-1,3 1-2-15,0-1-83 16,-2 0-175-16,1 0-247 16</inkml:trace>
  <inkml:trace contextRef="#ctx0" brushRef="#br0" timeOffset="91730.21">10519 6745 903 0,'0'-12'341'0,"0"0"-57"0,-4 1-102 16,1 1-23-16,1 3-47 16,1 0-46-16,-1 4-66 15,1 0 0-15,1 3 0 16,0-2 0-16,0 4 0 15,0-2 0-15,1 0 0 0,-1 1 0 16,3 4 0 0,-1 6 0-16,1 7 0 0,4 10 0 15,-4 9 0 1,2 5 0-16,-2 1 0 0,1-1 0 16,-2 0 0-1,1-3 0-15,0-7 0 0,1-5 0 16,-3-6 0-16,2-10 0 15,0-4 0-15,-1-5 0 16,-2-4 0-16,3-3 0 16,5-4-142-16,-2 0-283 15,5-6-444-15</inkml:trace>
  <inkml:trace contextRef="#ctx0" brushRef="#br0" timeOffset="92239.72">10965 6706 1095 0,'8'-12'290'15,"1"1"-40"-15,-5 1-77 0,-2 1-41 16,-1 1-33-16,-2 4-91 0,-1-2-8 15,-1 3 0 1,0 0 0-16,-4 3 0 0,-2 1 0 16,-3 4 0-1,-4 3 0-15,-4 6 0 0,1 4 0 16,-1 6 0 0,4 2 0-16,-2 4 0 0,7 3 0 15,3 1 0 1,5-2 0-16,4 0 0 0,8-1 0 15,5-5 0-15,3-3 0 16,3-7 0-16,4-3 0 16,1-8 0-16,5-5 0 15,-2-5 0-15,2-8 0 16,-3-2 0-16,-6-5 0 16,1-3 0-16,-7 1 0 15,-6-2 0-15,-6-2 0 16,-3-1 0-16,-3 1 0 0,-6-4 0 15,-4 3 0 1,-8 2 0-16,4 3 0 0,-2 4 0 16,1 4 0-1,2 7-79-15,2 6-264 16,1 3-186-16</inkml:trace>
  <inkml:trace contextRef="#ctx0" brushRef="#br0" timeOffset="92770.33">11483 6714 967 0,'6'-10'377'16,"-1"0"-108"-16,-4-1-62 15,-2-1-49-15,1 2-89 16,-3 3-69-16,-2 0 0 16,2 3 0-16,-2 1 0 15,-3 3 0-15,-3 3 0 16,-1 3 0-16,-4 6 0 16,-4 7 0-16,-2 5 0 15,0 6 0-15,-2 3 0 0,7 4 0 16,1-2 0-1,7 1 0-15,6-2 0 0,3-4 0 16,8-1 0 0,5-2 0-16,2-7 0 0,4-4 0 15,4-6 0 1,5-7 0-16,3-7 0 0,4-6 0 16,0-6 0-1,0-5 0-15,-6-1 0 0,-2-4 0 16,-7 1 0-16,-7 0 0 0,-5-2 0 15,-7 2 0 1,-5-1 0-16,-8 0 0 0,0 2 0 16,-7 3 0-1,-1 3 0-15,-4 4 0 16,-3 0 0-16,2 7-33 16,1 2-348-16,3 3-438 0</inkml:trace>
  <inkml:trace contextRef="#ctx0" brushRef="#br0" timeOffset="93619.92">15311 6703 811 0,'-1'3'250'16,"-1"-3"-16"-1,1-2-80-15,-1 1-43 0,-1 1-31 16,2-3-5-16,-4 3-25 0,2 0-7 15,-2 0-11 1,2 0-3-16,0 0-5 0,1 3-14 16,2-2-6-1,2-1-4-15,1 2 7 0,8-2-5 16,16-2 27 0,13-4-20-16,19-1 2 0,12-3-8 15,8-1 6-15,-4-2-1 16,-9 3-8-16,-14 3 4 15,-15 2-4-15,-15 1 0 16,-9 2-1-16,-9 1 1 16,-4 0-6-16,0-1-26 15,-1 2-149-15,-1 0-150 16,5 0-260-16</inkml:trace>
  <inkml:trace contextRef="#ctx0" brushRef="#br0" timeOffset="94120.24">16311 6424 1169 0,'-7'-15'246'0,"2"1"-14"15,-1 0-66-15,0 1-33 0,3 5-53 16,0 4-59 0,1 1-21-16,2 3 0 0,-1 3 0 15,1-2 0 1,1 3 0-16,4 5 0 0,3 2 0 16,8 5 0-1,6 7 0-15,10 4 0 0,6 1 0 16,6 3 0-16,1 1 0 15,1-2 0 1,-6 1 0-16,-6-2 0 0,-7-3 0 16,-9-6 0-16,-6-6 0 15,-7-5 0-15,-2-6 0 16,-3 0 0-16,-2-2 0 16,1 3 0-16,-4 5 0 15,-6 5 0-15,-5 7 0 0,-5 7 0 16,-9 6 0-1,-4 3 0-15,-1 2 0 0,0 2 0 16,4-1 0 0,6-4 0-16,6-5 0 0,6-5-283 15,7-9-140 1,11-9-628-16</inkml:trace>
  <inkml:trace contextRef="#ctx0" brushRef="#br0" timeOffset="95020.12">18100 6338 1026 0,'7'5'155'0,"-4"-1"9"0,-4 2-57 16,-1-2-31 0,-1 2-25-16,-1-1-12 0,1 0-14 15,1 0 2-15,1-4-4 0,2-1 13 16,-1 2 21-1,0-4 25-15,0 2-12 0,0-1-33 16,0-2-31 0,0 0 3-16,0-1 0 0,0 3-8 15,0 0-1 1,2 1-9-16,-2 0-6 0,1 1 0 16,1 0 2-1,1 2 12-15,0 1 2 0,0 0-1 16,0 2 0-16,-2-2 0 15,1 2 0-15,1-2 0 16,-2 0 0-16,1-1 0 16,-1-2 0-16,-1-1 7 15,0 0 8-15,0-1 1 16,0-1 7-16,0-3-17 16,0-2 6-16,0-1 8 0,-1-4-20 15,-2 1 0-15,0-2 0 16,0 1 0-1,0 0 0-15,-5 1 0 0,2 2 0 16,-1 1 0-16,-1 4 0 16,-1 1 0-16,-1 5 0 15,-2 0 0 1,-6 7 0-16,-3 5 0 0,-3 6 0 16,-2 5 0-1,-3 7 0-15,1 4 0 0,4 3 0 16,2 4 0-16,2-1 0 0,8 3 0 15,8 0 0 1,7 3 0-16,10-3 0 0,8-1 0 16,9-4 0-1,4-7-17-15,8-7-129 0,7-8-126 16,8-6-141 0,2-10-505-16</inkml:trace>
  <inkml:trace contextRef="#ctx0" brushRef="#br0" timeOffset="95369.87">18546 6666 935 0,'-2'-20'286'16,"-2"3"-21"-16,-4 3-128 0,1 3-55 16,-3 2-44-1,1 6-27-15,-2 3-8 16,-2 6 4-16,1 3-6 0,-3 5 0 15,3 4-1 1,0 3-1-16,6 3-1 0,2 2 0 16,4-1 0-1,4-3-1-15,6-3 3 0,2-6 3 16,9-5-2 0,2-5 3-16,2-6-2 0,0-3 2 15,-1-2 7-15,-7-3 22 0,-2-2 9 16,-9-1-7-1,-3 0-19-15,-3-2-4 0,-5 1-11 16,-3 1-1 0,-2-2-17-16,0 3-119 0,-1 2-68 15,1 4-280 1</inkml:trace>
  <inkml:trace contextRef="#ctx0" brushRef="#br0" timeOffset="95850.24">18703 6597 811 0,'8'-12'477'16,"-2"4"-251"-16,2-1-91 15,-2 6-85-15,4-1-13 0,2 6-18 16,3 3 3-1,6 5 1-15,4 6 5 0,1 2 3 16,-4 4-16 0,1 1-1-16,-4 3-1 0,-7 1-8 15,-4-1 1 1,-6 0-3-16,-6-4 0 0,-4-2 1 16,-1-6-2-1,-1-4 9-15,1-7 5 0,2-5-9 16,1-6-7-16,2-4 0 0,3-8 0 15,2-3 0 1,7-5-3-16,3-2 1 0,5 2-3 16,2 0 4-1,3 4-5-15,1 4 0 0,0 6 1 16,1 3 5 0,1 6-4-16,-2 4 3 0,-1 7-4 15,0 3 5-15,0 7-1 16,-6 5 1-16,-2 4 0 15,-2 2 3-15,-4 2-3 16,0-3-8-16,1 1-157 16,1-6-94-16,6-5-233 15</inkml:trace>
  <inkml:trace contextRef="#ctx0" brushRef="#br0" timeOffset="96200.05">19599 6547 817 0,'0'-7'176'15,"0"3"76"-15,-1 1-91 0,-4-4-101 16,-2 4-50 0,-5 5 0-16,-8 4 6 0,-2 3-7 15,-5 5-5-15,5 4 1 0,-2 1 1 16,6-1-4-1,8-2 18-15,5-3 34 0,8-4 42 16,9 0 11 0,7-2-42-16,4 1-24 0,1 1-13 15,0 1-7 1,-2 3-5-16,-1 1-12 0,-5 4-2 16,-1 1 7-1,-6 3-6-15,-3 2 1 0,-7-2-4 16,-5-2-5-16,-8-4-56 15,-1-4-124-15,-5-4-73 16,0-8-434-16</inkml:trace>
  <inkml:trace contextRef="#ctx0" brushRef="#br0" timeOffset="96680.06">20023 6291 989 0,'6'-19'296'16,"1"3"-26"0,-4-2-56-16,-1 5-40 0,-2 4-70 15,0 3-104-15,0 5 0 16,-2 1 0-16,4 1 0 15,-4 7 0-15,2 9 0 16,0 12 0-16,2 13 0 16,-1 15 0-16,2 10 0 15,3 3 0-15,2 2 0 16,3-4 0-16,2-8 0 0,4-11 0 16,3-9 0-1,2-15 0-15,-1-6-71 16,-1-12-217-16,-1-2-96 0,-7-8-413 15</inkml:trace>
  <inkml:trace contextRef="#ctx0" brushRef="#br0" timeOffset="96859.97">19865 6625 497 0,'-8'-7'749'15,"8"4"-544"-15,6-4-73 0,8-3-108 16,13 3-24 0,19 1 0-16,18 0-29 15,14 5-182-15,8 1-191 16</inkml:trace>
  <inkml:trace contextRef="#ctx0" brushRef="#br0" timeOffset="97269.88">20402 6650 561 0,'-4'-11'602'0,"5"-3"-353"15,2 0-35-15,3 1-85 16,1 3-48-1,2 3-51-15,3 4-23 0,5 4 5 16,3 8 4 0,4 2-3-16,0 8-4 0,0 2 3 15,-3 6-10-15,-4 1 1 16,-4 0-2-16,-4 1 3 16,-8-4-1-16,-1-5-2 15,-1-5 0-15,-2-6 18 16,1-8 41-16,2-5-42 0,0-7-18 15,2-6 0 1,-1-6 0-16,4-7 0 0,2 1 0 16,5-4 0-1,2 0 0-15,5 6 0 0,2 4-184 16,4 7-106 0,4 9-78-16,2 7-440 0</inkml:trace>
  <inkml:trace contextRef="#ctx0" brushRef="#br0" timeOffset="97980.36">21061 6618 1207 0,'9'-9'198'0,"-4"-3"53"16,-2 0-85-1,-3 2-54-15,-2 3-50 0,1 2-36 16,-2 2-23-16,-5 3-3 15,-2 3-3 1,-7 4 0-16,-2 4 3 0,-3 7-3 16,-4 6 2-1,1 5 1-15,1 2-1 0,5 1-1 16,2-5-4 0,8-5 0-16,8-4 2 0,4-9 4 15,9-3 7-15,7-4-5 0,8-7 0 16,3-3 2-1,4-5-2-15,-3-4 4 0,-2-3-6 16,-6-2 5 0,-6-1 1-16,-2 0-4 0,-5 1 1 15,-3-1-3 1,-1 6 4-16,-3-1 0 0,-1 5-4 16,-2 5-1-1,-2 4-5-15,-1 6-8 0,-2 3 13 16,-1 6-5-16,-3 5 3 15,0 5 2-15,2 1-1 16,4 2 0-16,3 0-2 16,4-1 4-16,6-3 2 15,4-5-2-15,5-2 0 16,4-6 2-16,2-5-1 16,3-3-1-16,1-6-8 15,-2-4 4-15,-4-3 3 0,-3-3-1 16,-2-3 2-1,-3 0 2-15,-3 1-2 0,-3 0 2 16,-2 1-2 0,-2 4 1-16,-1 1 4 0,-3 3-3 15,1 6-1 1,-4 1-1-16,2 3-12 0,-1 5 4 16,-2 4 6-1,2 5 2-15,1 2-1 0,0 3 2 16,4 4-3-16,0-1 2 0,4-2 0 15,0-3 1 1,2 0-1-16,0-4 0 0,4-3-74 16,2-5-163-1,1-5-257-15</inkml:trace>
  <inkml:trace contextRef="#ctx0" brushRef="#br0" timeOffset="98160.48">21407 6415 1189 0,'-4'-16'223'15,"2"2"32"-15,1 2-132 16,1 3-93-16,1 5-30 16,-1 2-30-16,3 7-85 15,4 4-71-15,0 7-128 16,3 5-293-16</inkml:trace>
  <inkml:trace contextRef="#ctx0" brushRef="#br0" timeOffset="98601.97">21625 6594 1144 0,'21'1'195'0,"-4"-1"25"16,-3 0-116-1,-3 0-39-15,2 5-22 0,1 4-7 16,0 5-7 0,0 4-11-16,0 5-5 15,-1 1 9-15,-5 1-12 16,-4-4-3-16,-1-4-5 0,-3-6 5 16,0-5 20-1,0-6 56-15,0-2-61 0,3-10-22 16,1-3 0-16,4-4 0 15,1-6 0-15,4-3 0 16,1 0 0-16,-1 3 0 16,5 3 0-16,-2 5 0 15,1 5 0-15,5 5 0 16,-2 5 0 0,4 2 0-16,1 6 0 0,-1 4 0 15,-5 4 0-15,0 2 0 0,-4 6 0 16,-6 2 0-1,-1 0 0-15,-5 0 0 0,0-3-32 16,-2-2-202 0,5-4-143-16,5-8-478 0</inkml:trace>
  <inkml:trace contextRef="#ctx0" brushRef="#br0" timeOffset="98949.94">22353 6464 813 0,'3'-44'222'16,"2"-1"96"-16,2 0-83 0,2 1-40 16,0 5-33-1,0 5-60-15,-1 6-102 0,-1 5 0 16,-1 7 0 0,-3 6 0-16,-2 5 0 0,1 5 0 15,-2 3 0-15,2 8 0 16,-1 10 0-16,4 12 0 15,2 10 0-15,-1 11 0 16,0 7 0-16,-2 6 0 16,-2 2 0-16,-2 1 0 15,0-4 0-15,0-7 0 16,3-11 0-16,4-10 0 16,8-9 0-16,6-12 0 15,7-9 0-15,5-7 0 16,1-5 0-16,-2-6-125 0,-11-3-119 15,-11-6-44 1,-15-4-56-16,-14-3-307 0</inkml:trace>
  <inkml:trace contextRef="#ctx0" brushRef="#br0" timeOffset="99070.04">22322 6561 353 0,'-51'-11'653'0,"15"6"-477"0,17 0 85 15,18 1-133-15,18 1-47 0,19-2-30 16,15-1-29-1,16 0-22-15,15-1-132 0,3 0-467 16</inkml:trace>
  <inkml:trace contextRef="#ctx0" brushRef="#br0" timeOffset="104830.69">4192 7318 772 0,'-6'0'316'0,"1"-2"-79"15,-1 1-55-15,-2-3-65 0,2 1-23 16,1 1-2 0,2 2-12-16,0 0-16 0,0 0-13 15,3 0-9 1,0 0-42-16,-3 0 0 0,3 0 0 16,0 0 0-1,0 0 0-15,0 2 0 0,0-2 0 16,3-2 0-16,3 2 0 0,11-2 0 15,14-1 0 1,18 0 0-16,12 0 0 0,8-1 0 16,-2 1 0-1,-4 0 0-15,-11 3 0 0,-6-1 0 16,-10 2 0 0,-6 0 0-16,-12 1 0 0,-5-1 0 15,-5 1 0-15,-7-1 0 16,-1-1 0-16,-1 0 0 15,-1 0 0-15,1 2-69 16,-1-2-266-16,2 1-390 16</inkml:trace>
  <inkml:trace contextRef="#ctx0" brushRef="#br0" timeOffset="105360.4">5044 7079 1530 0,'-5'-18'160'0,"-3"-3"94"0,-3-1-151 15,2 6-103-15,2 3 0 0,2 6 0 16,2 3 0-1,2 5 0-15,2-1 0 0,-1 2 0 16,0 1 0 0,2-2 0-16,-1 2 0 0,6 0 0 15,1 5 0 1,10 2 0-16,7 5 0 0,8 1 0 16,7 2 0-1,2 3 0-15,0 1 0 16,-2-1 0-16,-1 0 0 0,-6-1 0 15,-8-5 0-15,-8-1 0 16,-6-5 0-16,-6-2 0 16,-2-3 0-16,0 0 0 15,-3 2 0-15,-3 2 0 16,0 8 0-16,-5 6 0 16,-6 8 0-16,-7 8 0 15,-2 1 0-15,-2 3 0 0,1-5 0 16,2-2 0-1,5-7 0-15,3-3 0 16,3-5 0-16,5-5 0 16,4-6 0-16,1-4 0 0,2-3-75 15,4-6-297 1,9-6-407-16</inkml:trace>
  <inkml:trace contextRef="#ctx0" brushRef="#br0" timeOffset="106830.21">4628 3859 1123 0,'0'-4'210'16,"-2"-1"-12"-16,1 0-90 16,-1 2-29-16,1 3-44 15,-1 0-21-15,-1 1-9 0,0 4 1 16,-22 19 6-1,17-19 9-15,2 4-2 0,-4 0-4 16,4 1 1 0,-9 10 11-16,-3 4-14 0,-1 5-1 15,1 2 0 1,-3 2-4-16,0 4-2 0,3 0-3 16,0 0-3-1,6-5 0-15,3-1 0 0,4-3 2 16,5-3-2-16,1-2 1 0,6 1-1 15,-1 1 2 1,3-3 1-16,-1 3-2 0,5-1-1 16,-4 3 2-1,2-2-1-15,-1 2 0 0,2 0-1 16,0 0 1 0,-2-3-1-16,1 1-1 0,-1-2 1 15,-4 1 0-15,0-1 0 16,-3 0 6-16,-3 1-6 15,-3 2 4-15,-6-2-1 16,-1 2-3-16,-2 0 6 16,-6 1-5-16,-3-3 1 15,-4-1 3-15,-4-1-5 16,-5-2-1-16,-2-2 1 16,-2-2 2-16,3-4-2 15,4-3 2-15,8-2 0 16,4-5-1-16,7-3 5 0,0 0-3 15,5-4 1 1,-1 0-1-16,5-1 1 0,3 1-4 16,0-1-1-1,3 1-1-15,5-1-5 0,2 0 1 16,8 2 6 0,2 0 0-16,5 1 0 0,5 3-3 15,-2 3 0-15,5 2 1 0,-2 3-1 16,2 3 1-1,-3 1 1-15,3 5-1 0,-5 3 1 16,-1 4-1 0,-3 4 2-16,-4 5-1 0,-3 1 1 15,-4 2 0 1,-4 4 2-16,-4-2 2 16,-2-1-2-16,-3 1 2 15,-2-5 0-15,-1 0 3 0,-1-3 1 16,-1-2 4-16,1-1-5 15,0-3 3-15,2-1-1 16,-1-1-3-16,3-1-6 16,-3 0 0-16,6-3 0 15,-3-1 0-15,5-2 0 16,0 0 0-16,1-1 0 16,-1-2 0-16,-1 1 0 15,2-2 0-15,-1-3 0 16,-1-3 0-16,-1-2 0 15,3 0 0-15,3-3-218 0,6-6-350 16</inkml:trace>
  <inkml:trace contextRef="#ctx0" brushRef="#br0" timeOffset="111610.2">24206 6467 916 0,'2'3'247'0,"-2"-2"-96"16,0 0-62-16,1-1-39 15,-1 1-11-15,2 1-8 16,-2 0-11-16,1-1 0 16,1 2 20-16,2 0 20 15,7 1-13-15,5 0-4 16,11-1-10-16,12-2-17 16,13-2-7-16,8-3-6 15,4-4 3-15,-1-3 3 16,-4-2-3-16,-4-5 11 0,-1-3 8 15,-3 0 2 1,-1-5 5-16,3 0-5 0,-4-4-14 16,-3-1 7-1,-2-1-7-15,-7-2 1 0,-6-1 0 16,-5-1-4 0,-7 4-10-16,-6 0 0 0,-2 0 0 15,-5 1 0-15,-2 0 0 0,1 0 0 16,-2-4 0-1,1-2 0-15,2-2 0 16,0 2 0-16,-3 2 0 16,1 5 0-16,-2 5 0 0,-2 5 0 15,-2 2 0 1,1 1 0-16,-1 0 0 0,1 5 0 16,-1-5 0-1,1 2 0-15,1 0 0 0,-2 1 0 16,2 1 0-16,-1-1 0 15,1 5 0-15,-3-1 0 16,3 0 0-16,0 2 0 16,-1 0 0-16,1 2 0 15,0 0 0-15,0 1 0 16,1-1 0-16,-1 2 0 16,3-2 0-16,-3 2 0 15,0 1 0-15,1-1 0 0,-1-2 0 16,2 1 0-1,-1 0 0-15,1-1 0 0,-1 1 0 16,1 0 0 0,-2 0 0-16,1 1 0 0,1 0 0 15,-2-1 0 1,2 3 0-16,-2 0 0 0,0 0 0 16,0 2 0-1,0 0 0-15,-2 0 0 0,2 0 0 16,-2 2 0-16,2-2 0 0,-1 0 0 15,-1 0 0 1,2 2 0-16,-1-2 0 0,-1 0 0 16,1 0 0-1,-1 0 0-15,-3 2 0 0,-3 5 0 16,-5 4 0 0,-8 5 0-16,-6 7 0 0,-6 2 0 15,-1 2 0-15,-2 0 0 16,0-3 0-16,2 0 0 15,2-6 0-15,7-2 0 16,3-4 0-16,8-3 0 16,4-2 0-16,7-4 0 15,3-3 0-15,2-1 0 16,-2-1 0-16,3-1 0 16,1-4 0-16,6-4 0 15,1-5 0-15,4-2 0 16,1-2 0-16,0 2 0 0,1-1 0 15,1 2 0 1,-2 2 0-16,4 0 0 0,0 1 0 16,-1 0 0-1,0 2 0-15,-4-1 0 0,0 3 0 16,-5 2 0 0,-2 1 0-16,-1 0 0 15,-3 3 0-15,-1-1 0 0,-1 3 0 0,-1-1 0 16,1 1 0-1,-2 2 0-15,0 0 0 0,2 0 0 16,-2 0 0 0,0 0 0-16,0 2 0 0,0-2 0 15,0 0 0 1,-2 0 0-16,4 0 0 0,-2 1 0 16,1-1 0-1,4 3 0-15,11 4 0 0,11 6 0 16,10 3 0-16,11 9 0 15,6 2 0-15,-1 0 0 16,-8 2 0-16,-2-1 0 16,-7-3 0-16,-6 1 0 15,-5-5 0-15,-5-4 0 16,-7-6 0-16,-4-2 0 16,-4-5 0-16,-4-3 0 15,-1-1 0-15,0 0 0 16,-1-1 0-16,1 1 0 15,0-2 0-15,0 2 0 16,0 0 0-16,0 0 0 16,0-1 0-16,0 2 0 0,-2-1 0 15,-1 0 0 1,-3 2-540-16</inkml:trace>
  <inkml:trace contextRef="#ctx0" brushRef="#br0" timeOffset="117070.01">13806 1408 541 0,'-3'0'297'16,"0"0"-92"-16,0 0 22 15,0 0-59-15,0 0-31 16,-2 1-31-16,2-1-19 16,-2 0-8-16,2 3-25 15,-2-3-29-15,1 0-8 16,-1 0-10-16,1 0 0 16,-1 2-1-16,-2-2 1 15,4 1 1-15,-3 0 0 0,0 2 5 16,0 0 15-1,0 0-8-15,0-2-20 0,2 1 0 16,1-2 0 0,1 2 0-16,-1-2 0 0,3 0 0 15,3 0 0 1,-1 0 0-16,1 0 0 0,0-2 0 16,3 2 0-1,5 0 0-15,11-2 0 0,11 2 0 16,12-1 0-16,18 1 0 0,13-1 0 15,5-1 0 1,4 1 0-16,1-2 0 0,-5 0 0 16,-4 0 0-1,-6-4 0-15,-10 1 0 16,-12 1 0-16,-15 0 0 16,-16 3 0-16,-9 2 0 0,-9-2 0 15,-2 4 0 1,-1-2 0-16,-2 1 0 0,-3 2-45 15,-5 2-151-15,-8 3-60 16,-7 0-215-16</inkml:trace>
  <inkml:trace contextRef="#ctx0" brushRef="#br0" timeOffset="118010.28">13960 1189 682 0,'4'-1'573'0,"0"-2"-370"16,-2 0 0-16,-2-2-39 16,-2 2-85-16,2 1-22 15,0 1-15-15,0 0-15 0,0 2-10 16,0-1-17-1,-1 0 0-15,1 3 0 0,-4-3 0 16,2 4 0 0,-2 3 0-16,-4 2 0 0,-4 5 0 15,-6 8 0 1,-5 2 0-16,-6 6 0 0,-1 1 0 16,-2 0 0-1,-1-1 0-15,3-7 0 0,5-3 0 16,5-7 0-16,8-4 0 15,5-6 0-15,5-1 0 16,2-2 0-16,0-1 0 0,0 1 0 16,2-1 0-1,-1-1 0-15,1 1 0 0,-1-1 0 16,1 1 0 0,-1-1 0-16,1 2 0 0,-1-1 0 15,-1 0 0-15,4 1 0 16,-2 1 0-16,1 0 0 15,5 5 0-15,5 4 0 16,8 5 0-16,4 5 0 16,7 5 0-16,-1 2 0 15,2 3 0-15,-2 1 0 16,-1-1 0-16,-3-3 0 16,-5-4 0-1,-4-1 0-15,-3-7 0 0,-5-2 0 16,-2-5 0-16,-5-4 0 0,0-1 0 15,0-3 0 1,-3 0 0-16,0-1 0 0,0 1 0 16,0-2 0-1,-3 1 0-15,0-1 0 0,3 2 0 16,-2 0 0 0,1 0-107-16,-2-2-620 0</inkml:trace>
  <inkml:trace contextRef="#ctx0" brushRef="#br0" timeOffset="126670.42">2458 9060 769 0,'3'-7'335'0,"-3"-1"-66"16,0-2-53-1,-1-1-61-15,-1 1-19 16,1-1-44-16,-1 2-31 15,1 1-47-15,-1 2-14 0,1 2 0 16,1 0 0-16,0 2 0 16,0 2 0-16,0-1 0 15,0 2 0-15,0-1 0 0,0 2 0 16,3 33 0 0,-2-20 0-16,-1 3 0 15,2 2 0-15,-1 3 0 0,2 18 0 16,2 7 0-1,-1 1 0-15,4 6 0 0,-1 2 0 16,2 0 0 0,0-2 0-16,1-2 0 0,-2-8 0 15,4-4 0 1,-2-3 0-16,-2-5 0 0,-2-5 0 16,-2-5 0-1,-2-8 0-15,-1-3 0 0,-1-5 0 16,-1-4 0-16,-1-1 0 0,1-2 0 15,-1 0 0 1,2 0 0-16,-3-2 0 0,0 1 0 16,-1 1 0-1,-2-2 0-15,0 2 0 16,0 0 0-16,3 0 0 16,3 0 0-16,-3 0 0 0,3 0 0 15,0 2 0-15,0-2 0 16,6 0 0-16,3-2 0 15,12-2 0-15,10-4 0 0,12-2 0 16,4-1 0 0,0-2 0-16,-6 3 0 15,-10 4 0-15,-10 2 0 16,-12 2 0-16,-5 4 0 16,-5 0 0-16,-2 1 0 15,-2 1-64-15,1 0-162 16,-5-1-94-16,3 1-350 0</inkml:trace>
  <inkml:trace contextRef="#ctx0" brushRef="#br0" timeOffset="127302.02">3104 9484 802 0,'3'-13'351'15,"-1"0"-110"1,-4 4-26-16,1-2-63 0,-2 1-10 16,0 0-55-1,-4 2-30-15,2-2-57 0,-1 3 0 16,0 2 0-16,1 2 0 0,-1 1 0 15,-4 7 0 1,-5 2 0-16,0 6 0 0,-3 5 0 16,-4 7 0-1,6 2 0-15,-1 3 0 16,4-1 0-16,4 1 0 16,6-7 0-16,3 0 0 15,4-5 0-15,8-5 0 0,3-4 0 16,7-5 0-1,0-5 0-15,3-4 0 0,-1-4 0 16,-2-4 0 0,-1-3 0-16,-3-2 0 0,-6-2 0 15,1-2 0-15,-5 0 0 16,-4 2 0-16,-2-2 0 16,-1 4 0-16,-1 4 0 15,-3 1 0 1,2 4 0-16,-2 3 0 0,0 3 0 15,0-1 0-15,-2 7 0 16,5 0 0-16,-3 2 0 16,3 6 0-16,-3 5 0 15,6 2 0-15,-3 8 0 0,3-1 0 16,3 1 0 0,2-3 0-16,-1-3 0 0,2-3 0 15,0-4-6-15,3-4-199 16,4-6-111-1,2-1-252-15</inkml:trace>
  <inkml:trace contextRef="#ctx0" brushRef="#br0" timeOffset="128150.42">3603 9375 875 0,'4'-17'399'0,"-4"2"-160"16,-3 0-63-16,-1 3-25 0,-4 1-59 16,1 3-43-1,-2 4-27-15,0 3-15 0,-4 5-5 16,-4 6-1 0,-2 5-1-16,-5 8 2 15,4 5-2-15,-5 5 0 0,7 2-1 16,3-1 1-16,3 0 1 15,5-3-1-15,7-6-2 16,10-4 2-16,7-6 6 16,5-5 2-16,6-8-1 15,5-3-1 1,0-8 1-16,-2-3-7 0,-4-7 0 16,-3-3 0-16,-6-2 0 15,-3-5 0-15,-6 2 0 16,-3 1 0-16,-5 1 0 0,-1 2 0 15,-3 4 0 1,0 4 0-16,-1 5 0 0,1 3 0 16,1 3 0-1,1 4 0-15,-1 4 0 16,2 3 0-16,2 7 0 16,2 8 0-16,2 9 0 0,2 7 0 15,5 5 0-15,-1 3 0 0,-3 4 0 16,-6 2 0-1,-6 1 0-15,-7-3 0 16,-8 3 0-16,-5-5 0 16,-7-6 0-16,-1-7 0 0,0-6 0 15,1-10 0 1,6-8 0-16,2-8-125 16,11-8-189-16,7-11-377 15</inkml:trace>
  <inkml:trace contextRef="#ctx0" brushRef="#br0" timeOffset="128781.71">3837 9337 1150 0,'4'-11'246'16,"1"-2"-15"0,-2 2-82-16,-2-1-31 0,1 4-75 15,-1 4-10-15,1 1-33 16,1 3 0-16,7 4 0 15,5 6 0-15,6 3 4 16,3 5-2 0,0 7-1-16,-2 5 1 0,-3 1 0 15,-5 3-2-15,-3-3 0 16,-4-1 0-16,-6-3 0 16,-1-6 1-16,-1-5-1 15,-1-3 2-15,1-10 10 16,1-3 29-16,-2-6-31 0,2-2-10 15,-2-8 0 1,0-2 0-16,2-4 0 0,2-1 0 16,2-1 0-1,0 0 0-15,2 0 0 0,2 1 0 16,1 2 0 0,4 3 0-16,-1 4-103 0,6 4-136 15,4 2-116-15,4 6-392 0</inkml:trace>
  <inkml:trace contextRef="#ctx0" brushRef="#br0" timeOffset="129281.72">4438 9405 107 0,'5'-15'1089'0,"-1"-3"-800"16,-2 2-90-16,-2 0-41 15,-3 4-50-15,1 3-43 16,-2 3-33-16,-2 3-32 16,-2 3 0-16,-2 6 0 15,-5 4 0-15,-6 7 0 16,1 7 0-16,0 4 0 16,-1 3 0-16,9 3 0 15,3-5 0-15,5-2 0 0,8-6 0 16,3-5 0-1,2-6 0-15,9-9 0 0,-1-5 0 16,5-6 0 0,0-7 0-16,1-4 0 0,-4-4 0 15,0-2 0 1,-5 0 0-16,-3 2 0 0,-6 0 0 16,-2 6 0-1,-3 0 0-15,2 10 0 0,-4 2 0 16,1 6 0-16,-1 1 0 0,2 2 0 15,-1 7 0 1,2 5 0-16,1 5 0 0,2 8 0 16,1 4 0-1,4 3 0-15,1-3 0 16,4-1 0-16,2-5-25 16,2-5-95-16,1-9-110 0,5-5-84 15,0-6-278-15</inkml:trace>
  <inkml:trace contextRef="#ctx0" brushRef="#br0" timeOffset="129783.25">4642 9345 1030 0,'5'-15'247'0,"4"1"-34"16,0 1-124-16,1 3-38 0,4 5-23 15,4 4-4 1,0 2-4-16,4 4-1 0,-1 8 2 16,-3 5 14-1,1 5 1-15,-7 4 1 0,-2 1-19 16,-8 3-1 0,-2 0-8-16,-5 0 0 0,-6-2-8 15,-1-3 6-15,-3-6-6 0,4-5 1 16,2-6 14-1,3-6 34-15,1-6-10 0,3-7-26 16,4-6-13 0,2-7-1-16,5-7 1 0,3-7-1 15,7-5 0 1,1 1 0-16,2 4-1 0,2 8 0 16,-2 6 0-1,-1 10 1-15,0 5-2 0,0 4-3 16,-5 2 5-16,2 5-7 15,-3 4 4-15,0 3 1 16,-3 5-1-16,1 5 3 16,-5 4-3-16,-2 3 2 15,-2 1 1-15,1-2-1 16,-2-5-1-16,4-5-98 16,2-4-141-16,3-8-139 15,3-7-764-15</inkml:trace>
  <inkml:trace contextRef="#ctx0" brushRef="#br0" timeOffset="130400.47">5402 9265 335 0,'15'-21'677'16,"-5"-1"-498"-1,-2 1 87-15,-1 3-87 0,-7 3-43 16,-3 2 5-16,-4 3-56 0,-1 3-48 15,-2 3-25 1,-5 1-12-16,0 4 0 0,-4 5 0 16,-1 7 0-1,1 4 0-15,-2 5 0 0,1 6 0 16,1 5 0 0,0 1 0-16,8 1 0 15,4-2 0-15,4-4 0 0,6-5 0 16,4-8 0-1,4-3 0-15,10-9 0 0,1-8 0 16,3-5 0-16,1-5 0 16,-1-8 0-16,-4 0 0 15,-2-3 0-15,-7-1 0 16,-4-1 0-16,-5 2 0 16,-3 0 0-16,-2 3 0 15,-1 4 0-15,0 3 0 16,0 4 0-16,0 5 0 0,2 3 0 15,-1 2 0 1,4 2 0-16,-2 5 0 0,1 4 0 16,1 3 0-1,-2 7 0-15,0 6 0 0,-2 3 0 16,1 5 0 0,-1 3 0-16,1 2 0 0,-1 0 0 15,2-1 0-15,-1-2 0 0,1-3 0 16,-4-2 0-1,-1-2 0-15,-1-1 0 0,-3-1 0 16,1-4 0 0,-3-2 0-16,2-1 0 15,-2-5 0-15,-1-3 0 16,2-3 0-16,-2-3-28 0,-3-3-282 16,4-3-227-1</inkml:trace>
  <inkml:trace contextRef="#ctx0" brushRef="#br0" timeOffset="131030.49">5857 9300 739 0,'0'7'193'0,"3"2"-9"0,-3 3-88 16,2-1-13-1,1 3-45-15,4-2 17 0,2 1-4 16,0-3 9 0,7-2-15-16,-1-4 2 0,1-4 4 15,3-2-10-15,-2-8-16 16,1-3-20-16,-1-4-3 15,0-4 0-15,-3-2-1 16,-2 1-1-16,-2-1 1 16,-4 1 0-16,-4 0 1 15,-2 3 2-15,-3 1 10 16,-3 1 11-16,0 4 19 16,-6 3-24-16,0 4-15 15,-7 3-2-15,-5 6 5 16,-3 6 0-16,-3 5-2 0,0 7-1 15,5 8 5 1,4 13-5-16,9 8 1 0,5 7 7 16,9-1-2-1,9-2-1-15,11-10 2 0,8-11-9 16,12-6-1 0,3-11-4-16,7-8-95 0,2-8-265 15,-8-4-578-15</inkml:trace>
  <inkml:trace contextRef="#ctx0" brushRef="#br0" timeOffset="132449.88">7482 8995 1039 0,'4'-16'273'0,"-4"-3"-46"15,-3 1-47 1,-1 0-28-16,-1 4-59 0,-2 2-24 16,4 6-55-1,3 2-14-15,0 6 0 0,-3 5 0 16,3 10 0 0,-5 8 0-16,2 13 0 0,0 10 0 15,0 7 0-15,2 5 0 0,1 6 0 16,0-1 0-1,0-6 0-15,1-6 0 0,-1-8 0 16,2-15 0 0,-1-10 0-16,1-10 0 0,-1-6 0 15,1-8 0 1,-2-9 0-16,1-6 0 0,1-9 0 16,-2-13 0-1,0-6 0-15,-2-6 0 0,-1-3 0 16,0 0 0-16,-1 2 0 15,-1 5 0-15,0 3 0 16,0 6 0-16,2 3 0 16,0 7 0-16,3 5 0 15,3 5 0-15,-1 6 0 16,1 4 0-16,0 6 0 16,-2 2 0-16,5 4 0 15,4 5 0-15,4 6 0 16,10 4 0-16,4 8 0 15,5 6 0-15,0 6 0 0,1 4 0 16,-1 2 0 0,2 2 0-16,-3-2 0 0,-4 1 0 15,-4-5 0 1,-3-6 0-16,-3-7 0 0,-8-9 0 16,-4-8 0-1,-1-12 0-15,1-8 0 0,3-10 0 16,0-7 0-16,3-10 0 0,1-5 0 15,1-7 0 1,-1-2 0-16,0 0 0 0,-1 1 0 16,2 8 0-1,-2 3 0-15,-2 7 0 0,-4 8 0 16,0 7 0 0,0 4 0-16,-3 5 0 0,1 6 0 15,-1 5 0-15,2 6 0 16,5 7 0-1,1 7 0-15,8 7 0 0,2 11 0 16,-1 4 0-16,0 3 0 16,-2 1 0-16,-3 0 0 15,-3-2 0-15,-5 0 0 16,-2-1 0-16,-2 0 0 16,0-2 0-16,-1-8 0 15,-1-5 0-15,2-5 0 16,2-7 0-16,0-8 0 0,6-6-62 15,5-4-252 1,8-3-231-16</inkml:trace>
  <inkml:trace contextRef="#ctx0" brushRef="#br0" timeOffset="133000.26">8538 9269 1129 0,'-3'-12'279'0,"-3"-1"-44"0,3 3-38 16,-2 1-61-1,1 1-65-15,-2 1-71 0,3 0 0 16,2 1 0-16,-2 2 0 15,0 3 0-15,1 1 0 16,2 2 0-16,-3 9 0 16,2 2 0-16,-1 12 0 15,1 7 0-15,1 6 0 16,3 0 0 0,3-2 0-16,1-8 0 0,6-8 0 15,1-8 0-15,5-4 0 0,1-12 0 16,7-4 0-1,0-6 0-15,-1-7 0 0,-2-4 0 16,-4 0 0 0,-7-2 0-16,-1 1 0 0,-3 0 0 15,-5 2 0 1,-1 3 0-16,-1 4 0 0,-1 5 0 16,-1 4 0-1,-1 4 0-15,1 4 0 0,-2 1 0 16,1 5 0-16,-1 5 0 0,1 5 0 15,-2 5 0 1,3 9 0-16,0 2 0 0,1-3 0 16,4-1 0-1,2-6-89-15,4-5-186 0,7-5-125 16</inkml:trace>
  <inkml:trace contextRef="#ctx0" brushRef="#br0" timeOffset="133600.51">9044 8849 909 0,'6'-18'373'0,"-3"-1"-125"15,-3-1-20 1,-3-1-52-16,-2 3-63 0,2 3-113 16,-1 6 0-1,1 2 0-15,3 7 0 0,0 0 0 16,0 11 0-16,3 7 0 15,1 12 0-15,2 11 0 16,2 15 0-16,2 6 0 16,5 5 0-1,0-2 0-15,1-3 0 0,-2-4 0 16,4-7 0-16,-5-5 0 16,0-6 0-16,-2-8 0 15,-2-5 0-15,0-9 0 0,-6-6 0 16,-2-8 0-1,-1-1 0-15,0-6 0 0,-1-3 0 16,-1-4-41 0,2-4-286-16,3-6-230 0</inkml:trace>
  <inkml:trace contextRef="#ctx0" brushRef="#br0" timeOffset="134010.28">9481 8866 420 0,'3'-17'730'0,"-3"-3"-452"15,1-1-22-15,-4 1-55 16,0 3-70-16,2 2-100 15,-1 4-31-15,1 5 0 16,1 2 0-16,-2 4 0 16,2 3 0-16,0 4 0 15,2 8 0-15,-1 6 0 16,2 12 0-16,2 9 0 16,1 5 0-16,-2 3 0 15,1 3 0-15,2-3 0 16,-1-3 0-16,-1-5 0 15,-1-4 0-15,1-3 0 16,-2-3 0-16,1-7 0 0,-1-4 0 16,-2-7 0-1,1-4 0-15,-1-6-20 0,1-2-209 16,-2-6-163 0,-2 1-522-16</inkml:trace>
  <inkml:trace contextRef="#ctx0" brushRef="#br0" timeOffset="134469.92">9269 9149 495 0,'-5'-1'454'15,"4"-3"-319"-15,4-1-45 0,6 0-52 16,12-1-8-16,7 0 5 15,11 2-3-15,6 0-12 16,10 0-12-16,-1 0-6 16,-4-1-2-16,-6 3 1 15,-7-3-1-15,-10 3 0 16,-6 0-2-16,-9 1 4 16,-6 1-2-16,-2 0 1 15,-3 0 7-15,-1 0 16 0,2 0 2 16,-2-1 0-1,1 2 18-15,1 0 31 0,-1 2-7 16,1 1-6 0,1 2 10-16,0 2 7 0,0 3-23 15,0 5-11 1,0 6-18-16,-1 1-6 0,2 5-10 16,-1 1-9-1,-2 2-2-15,2-3 1 0,0-5 1 16,-1-5-3-16,1-2 1 0,-2-8 0 15,1-5-20 1,1-3-180-16,0-6-185 0,0-2-513 16</inkml:trace>
  <inkml:trace contextRef="#ctx0" brushRef="#br0" timeOffset="134710.85">9724 8963 1109 0,'1'-7'289'16,"-1"1"-49"-16,0 2-49 15,0 0-69-15,0 2-35 16,0 0-78-16,0 1-9 16,2-1 0-16,-2 0 0 15,0 1 0-15,-2-2 0 16,2 1 0-16,-1 0 0 0,-1 1 0 15,2 1-28 1,0 2-279-16,5 5-2 0,6 4-316 16</inkml:trace>
  <inkml:trace contextRef="#ctx0" brushRef="#br0" timeOffset="135160.21">10040 9160 606 0,'8'-18'612'16,"-5"0"-297"-16,0 1-59 0,-6 0-88 16,3 3-78-1,-3 4-90-15,3 4 0 0,-2 1 0 16,4 3 0-16,-2 4 0 15,0 3 0-15,1 3 0 16,1 7 0-16,1 8 0 16,1 8 0-16,1 9 0 15,-1 10 0-15,-1 6 0 16,-1 1 0-16,2 5 0 16,-1-7 0-16,3-6 0 15,1-5 0-15,1-6 0 0,1-5 0 16,-3-7 0-1,1-2 0-15,-2-6 0 0,-2-7 0 16,-2-5 0 0,-1-4 0-16,0-2 0 0,2-2 0 15,-1-5 0 1,-1-3 0-16,2-5 0 0,-1-3-81 16,-2-1-97-1,-1-1-27-15,-2-2-83 16,-1-1-190-16</inkml:trace>
  <inkml:trace contextRef="#ctx0" brushRef="#br0" timeOffset="135461.7">9995 9083 476 0,'-8'-25'354'15,"2"2"-104"-15,3 2-41 16,3 2-73-16,1 7-8 15,4 1-44-15,1 5-16 16,5 0-2-16,3 0-13 16,7 5-20-16,4 1-18 15,5 4 5-15,3 8-4 16,3 6-6-16,-2 6-2 16,2 5 1-16,-5 6-5 15,-7 3 6-15,-6 3-4 16,-11 2 1-16,-7 3-2 0,-10-4-4 15,-8-6 2 1,-4-6-3-16,-10-6-29 16,-2-7-258-16,3-7-281 15</inkml:trace>
  <inkml:trace contextRef="#ctx0" brushRef="#br0" timeOffset="136130.26">10585 8718 122 0,'-2'-17'963'15,"-1"-1"-730"1,-1 2-26-16,-2-2-69 0,-3 2 1 16,4 3-26-1,1 3-26-15,1 4-42 0,-1 2-45 16,4 3 0-16,0 2 0 0,1 1 0 15,-1 2 0 1,3 6 0-16,-3 8 0 0,1 9 0 16,2 10 0-1,2 10 0-15,3 7 0 0,1 8 0 16,2 4 0 0,4 4 0-16,2-2 0 0,-2-5 0 15,2-3 0-15,-4-8 0 16,-2-5 0-16,-3-12 0 15,-2-7 0-15,-5-11 0 16,2-9 0-16,-3-7 0 16,2-1 0-16,1-5 0 15,0-1-143-15,3-1-205 16,1 0-319-16</inkml:trace>
  <inkml:trace contextRef="#ctx0" brushRef="#br0" timeOffset="136420.45">10907 9154 812 0,'8'-16'528'0,"-3"2"-251"15,0 1-51 1,-4 2-97-16,-1 4-55 0,2 3-73 15,-2 3-1-15,0 2 0 0,0 3 0 16,0 4 0 0,3 6 0-16,9 57 0 15,-12-58 0-15,0 1 0 16,2-3 0-16,-2 0 0 0,0 11 0 16,0-4 0-1,0-6-73-15,0-5-154 16,-2-1-66-16,4-4-251 15</inkml:trace>
  <inkml:trace contextRef="#ctx0" brushRef="#br0" timeOffset="136670.24">10928 8846 1078 0,'3'-4'235'0,"2"0"-3"0,-5-2-78 16,0 3-65 0,0 1-38-16,-2 2-4 0,2 0-7 15,0 0-17 1,0 2-9-16,0-2-11 0,0-2-1 16,-3 1-4-1,3 2-9-15,3-1-149 0,0 5-76 16,5 5-183-16</inkml:trace>
  <inkml:trace contextRef="#ctx0" brushRef="#br0" timeOffset="137160.35">11198 9144 632 0,'9'3'254'16,"-1"-1"-47"-16,1 0-105 16,-1 2 2-16,1-1-33 15,0 1-3-15,3 0-15 16,0-1-6-16,0-3-14 16,3-3-11-16,0-1-9 15,1-4-7-15,-2-4-1 16,4-3-3-16,-5-2 1 0,-1-3 1 15,-3-1 17 1,-3 0-1-16,-4-1-4 0,-2 3-5 16,-3-1 4-1,-5 3-2-15,0 3-8 0,-2 2-3 16,1 5-2 0,-3 3-3-16,-3 4 1 0,0 6 2 15,-4 4 1 1,1 5 3-16,-1 7-3 0,-1 5 0 15,5 5 1-15,1 2 1 0,0 4 0 16,8 0-1 0,3 2-2-16,6 0 8 0,8 0-6 15,5-4 5 1,6-4-6-16,8-6-1 0,3-6-20 16,4-9-143-1,2-5-142-15,3-7-385 0</inkml:trace>
  <inkml:trace contextRef="#ctx0" brushRef="#br0" timeOffset="137580.18">11617 9083 1178 0,'2'-11'267'0,"-1"2"-61"16,-1 4-101 0,2 0-79-16,1 5-26 0,4 3 4 15,2 3 1 1,5 4 7-16,2 6-1 0,3 2 14 16,-2 5 4-1,-1 5-9-15,-4 1-2 0,-3 5-8 16,-6 1-6-16,-4 0-1 0,-4-4 0 15,1-8 2 1,-1-7 14-16,2-8 48 0,2-9-37 16,1-6-30-1,1-6 0-15,2-8 0 0,2-9 0 16,2-3 0 0,2-8 0-16,0 4 0 0,3 0 0 15,0 4 0-15,-3 7 0 16,0 3 0-16,-6 5 0 15,6 5-176-15,-2 3-218 16,1 3-534-16</inkml:trace>
  <inkml:trace contextRef="#ctx0" brushRef="#br0" timeOffset="139030.14">13563 8857 1017 0,'0'-19'237'15,"-3"-2"-12"-15,3-1-50 0,-5 1-14 16,2 1-35-1,2 4-20-15,-2 3-106 0,1 3 0 16,2 5 0 0,-1 3 0-16,1 2 0 0,0 4 0 15,0 6 0 1,1 10 0-16,4 7 0 0,-1 8 0 16,4 8 0-1,2 7 0-15,1 2 0 0,-1 0 0 16,2 0 0-16,-3-4 0 0,0-4 0 15,-2-6 0 1,-1-4 0-16,-3-7 0 16,-1-8 0-16,-1-7 0 15,-1-8 0-15,0-5 0 0,0-6 0 16,0-7 0 0,-1-6 0-16,-2-7 0 0,-2-9 0 15,-2-9 0-15,0-4 0 16,-4-3 0-16,2-4 0 15,-3 3 0-15,3 3 0 16,0 5 0-16,-1 5 0 16,4 5 0-16,0 4 0 15,1 5 0-15,2 3 0 16,0 5 0-16,2 9 0 16,1 1 0-16,0 6 0 15,0 2 0-15,1 1 0 16,1-1 0-16,-1 4 0 0,4 3 0 15,2 5 0 1,6 4 0-16,4 5 0 0,7 5 0 16,1 4 0-1,1 2 0-15,4 5 0 0,-2 2 0 16,0 2 0 0,-1 1 0-16,-3 1 0 0,-2-2 0 15,-2-5 0-15,-4-8 0 16,-4-8 0-16,-3-6 0 15,-3-5 0-15,-2-5 0 0,-2-2 0 16,-2-2 0 0,0-3 0-16,3-4 0 0,2-3 0 15,-1-4 0 1,2-6 0-16,3-1 0 16,-2-4 0-16,2-4 0 15,0 0 0-15,-3-4 0 0,0-2 0 16,-3-1 0-16,0 1 0 15,-1-1 0-15,-1 2 0 16,2 4 0-16,3 5 0 16,-3 2 0-16,1 6 0 15,1 3 0-15,-2 3 0 16,0 1 0 0,0 3 0-16,-1 1 0 0,-1 1 0 15,1 3 0-15,-1 1 0 0,-1 1 0 16,0 1 0-1,0 1 0-15,0 0 0 0,2 4 0 16,2 4 0 0,0 3 0-16,2 5 0 0,2 7 0 15,1 6 0 1,1 5 0-16,-1 5 0 16,3 9 0-16,0 4 0 15,3 1 0-15,-3 1 0 0,-2 0 0 16,-2-7 0-16,2-5 0 15,-5-11 0-15,-1-6 0 16,-1-11 0-16,-1-6 0 0,-2-7 0 16,1-5 0-1,-1 0 0-15,2-6 0 0,-1-3 0 16,2-2 0 0,0-2 0-16,6-3-241 0,2-4-355 15</inkml:trace>
  <inkml:trace contextRef="#ctx0" brushRef="#br0" timeOffset="139495.64">14406 9083 537 0,'4'6'273'0,"2"-2"-99"15,2-2-37 1,0 2-34-16,2-3-14 16,0 0 1-16,2-2 12 15,0-2-31-15,0-2-4 0,1-5-39 16,1-2 7 0,-1-3 0-16,-1-5-6 0,-1 0 4 15,-1-1-11-15,-4-1 10 0,-5 0 4 16,-1 1 5-1,-6 2-15-15,-1 2-10 0,-5 2-6 16,0 6 7 0,-1 3-13-16,1 4-3 0,-2 5 2 15,-2 4-2 1,-2 6 0-16,0 6 1 0,-1 3 2 16,4 6 3-1,-2 5-3-15,5 0-2 16,3 4 2-16,4 0-1 0,6-2-3 15,9-1 3-15,5-2-2 16,6-2-1-16,4-4 0 16,5-4-13-16,3-5-66 15,3-10-130-15,3-6-102 16,0-9-214-16</inkml:trace>
  <inkml:trace contextRef="#ctx0" brushRef="#br0" timeOffset="139860.06">14799 8722 1103 0,'0'-30'240'16,"-2"3"9"-1,-1 2-66-15,-2 2-22 0,4 5-63 16,-1 2-85-16,1 5-13 0,1 4 0 15,-2 3 0 1,4 4 0-16,-2 0 0 16,0 3 0-16,1 4 0 15,4 5 0-15,-1 8 0 0,6 9 0 16,-2 8 0 0,0 6 0-16,-2 8 0 0,-2 5 0 15,-3 0 0-15,1 1 0 16,1-7 0-16,3-8 0 15,4-8 0-15,8-9 0 16,3-8 0-16,2-7 0 16,2-6-92-16,0-4-268 15,-4-4-170-15</inkml:trace>
  <inkml:trace contextRef="#ctx0" brushRef="#br0" timeOffset="140010.18">14722 8970 1163 0,'-18'-3'105'16,"9"0"-40"-1,8 1-12-15,10-4-50 0,15 2-3 16,10-1 0 0,18 0-76-16,8 0-369 0</inkml:trace>
  <inkml:trace contextRef="#ctx0" brushRef="#br0" timeOffset="140610.37">15292 8725 1124 0,'-7'-22'208'16,"-1"-2"34"-1,-1-1-56-15,-3 1-18 0,5 1-83 16,1 5-51-16,0 3-34 15,3 2 0-15,1 5 0 16,1 2 0-16,1 5 0 16,0 1 0-16,0 2 0 15,1 7 0-15,1 6 0 16,1 8 0-16,0 9 0 16,3 11 0-16,0 6 0 15,0 6 0-15,-1 4 0 0,1 0 0 16,-1-4 0-1,0-5 0-15,-1-9 0 0,1-9 0 16,2-9 0 0,-1-9 0-16,-2-6 0 15,1-5 0-15,-1-4 0 16,3-5 0-16,1-2 0 0,3-6 0 16,2-6 0-1,1-3 0-15,-1-4 0 16,2-2 0-16,0-1 0 0,1-3 0 0,-2 4 0 15,2 2 0 1,-2 6 0-16,-3 6 0 0,-3 6 0 16,-2 4 0-1,-2 8 0-15,4 5 0 0,-1 6 0 16,4 6 0 0,-1 7 0-16,2 1 0 0,-3 3 0 15,-1 0 0-15,-3 0 0 16,0-3 0-16,-1-1 0 15,1-6 0-15,1-5 0 16,2-4 0-16,0-3 0 16,6-7-131-16,3 0-233 15,5-4-280-15</inkml:trace>
  <inkml:trace contextRef="#ctx0" brushRef="#br0" timeOffset="141010.19">15990 8947 1087 0,'-1'-15'113'0,"-2"-2"112"0,-2 2-35 16,-1-1-75 0,2 4-28-16,-4 6-27 0,-1 1-18 15,0 7-18-15,-4 1-3 0,0 5-10 16,-4 5-2-1,4 4-8-15,-2 3-1 0,3 3 2 16,4 2-1 0,4 3-1-16,2-4 1 0,7-2 0 15,2-5 2 1,6-4 2-16,3-4 3 0,-3-6 2 16,5-3-4-1,-3-6-4-15,1-4 8 16,0-2-3-16,-3-3-1 0,-4-4-6 15,-3 1 0-15,-5 0 0 16,-4-2 0-16,-4 0 0 16,-5 2 0-16,-5 1 0 15,4 3 0-15,-2 3-85 16,8 4-146-16,2 2-171 16,7 5-512-16</inkml:trace>
  <inkml:trace contextRef="#ctx0" brushRef="#br0" timeOffset="141710.03">16226 8943 879 0,'12'-4'291'15,"-3"-2"-117"-15,-3-1 47 0,-5-1-71 16,1 0-26-16,-2 1-40 0,-2 1-29 15,1 1-30 1,-2 0-3-16,-3 3-13 16,1 1-8-16,-4 4-1 15,-3 2 2-15,-5 3-4 0,-4 6 4 16,-3 4-2 0,-3 6 0-16,-2 3-2 0,4 1 2 15,3 0-1 1,7-4 1-16,5-2 0 0,8-7 1 15,11-4 7-15,7-5-4 16,8-6-4-16,6-4 0 16,1-4 0-16,2-7 0 15,-3-5 0-15,-5-4 0 16,-1-5 0-16,-6-4 0 16,0-2 0-16,-6-3 0 15,12-84 0-15,-24 97 0 16,0 1 0-16,-2 0 0 0,1 0 0 15,-4-26 0 1,-2-3 0-16,-2 1 0 0,0 3 0 16,-3 3 0-1,3 7 0-15,2 8 0 0,2 12 0 16,4 8 0 0,-1 6 0-16,2 6 0 15,2 9 0-15,1 8 0 16,0 9 0-16,4 12 0 0,1 11 0 15,2 6 0-15,-1 6 0 0,-1 5 0 16,-1 1 0 0,-4-4 0-16,-2 0 0 0,1-6 0 15,1-9 0 1,1-8 0-16,2-7 0 0,1-9 0 16,0-6 0-1,-1-5 0-15,0-7 0 0,-3-3 0 16,0-3 0-16,1-2 0 15,1 0 0-15,2-2 0 16,2 1 0-16,-1 1-147 16,-2 0-357-16</inkml:trace>
  <inkml:trace contextRef="#ctx0" brushRef="#br0" timeOffset="144320.06">2449 10355 578 0,'-10'1'205'0,"1"0"-81"15,1-1 24 1,0 0-53-16,0-1-2 16,2 0-17-16,-3-1-20 15,2 2-4-15,-1-2 3 0,1 2-11 16,-2 0-15 0,0 0-4-16,0 0-4 0,3 2 4 15,0 0-5 1,0-2-4-16,2 0 5 0,1 0-1 15,3 0-1-15,0 0-3 16,0 0-4-16,1-2-5 16,1 2-4-16,-1 0 3 15,1-2-5-15,-1 1 3 16,5 0-1-16,0-1-3 16,6-2 0-16,9 0 0 15,4 0 2-15,11-2-3 16,9 1 2-16,1-1-1 0,9 0 0 15,3 2-1 1,2-2 1-16,4 2 2 0,0 2 0 16,2-4-2-1,1 4 0-15,2-1-2 0,0 0 2 16,-1 3-2 0,-7 0-1-16,0 0 2 0,-7 2 1 15,3-1 0-15,1 1 0 0,3-2 0 16,5-2 3-1,3 1-3-15,2-3 2 0,-1 2-2 16,2-3 0 0,1 0 1-16,-3 2-1 0,0 0 2 15,3 1-2 1,0-1 1-16,8-1-1 0,1-2-3 16,6 1-1-1,0-1 4-15,0 1 0 0,-5-1 0 16,0 3 1-16,-4 0-1 15,-3 2 1-15,1 1-1 16,0 0 0-16,0 0 1 16,4 0-1-16,1-2 4 15,1 1-4-15,-2-1 0 16,1 2-1-16,-5 0-3 16,-8 2 2-16,-3-1 2 15,-7 4 0-15,1-3 0 0,-2 1-2 16,2 0 2-1,1-1 3-15,0-2-2 0,3 0-1 16,2 0 1 0,1 0-1-16,2-3 0 0,-2 1-1 15,-2 1 1 1,-6-1 1-16,1 1 3 0,-2 2-4 16,1-1 0-1,-2 0-2-15,4 2 1 0,0-2-2 16,-1-2 2-16,0 1 0 15,1-2 1-15,-3 0 0 16,-3 2-1-16,-2-1 1 0,-4 0 2 16,-4-1 0-1,1 3-2-15,2-2 0 0,4-1 1 16,6-1 0 0,3 1 0-16,0-1-2 0,2 0 2 15,-2 1-1-15,2 1 2 16,-2 0-2-16,0 0 0 15,0 1-3-15,2 1 2 16,-2 0 0 0,5-2 0-16,-2 0 1 0,2-1 0 15,-1-1 0 1,2 1 0-16,0-1 0 0,2 2 2 16,3 0-2-16,8-1 0 15,4 0 1-15,5 0 2 16,5-1-3-16,3 0-1 0,0 0 0 15,-4-1 0 1,-5 1 1-16,-5 3-4 0,-4-1 4 16,0 1 1-1,-2 1-1-15,3-2 0 0,2-1 1 16,2 1-1 0,4-1 0-16,0-2 2 0,1 0-2 15,2 0 2-15,3 0-2 0,3-1 0 16,2 2-5-1,4-2 5-15,4 1 0 0,-1 1 1 16,3-2-2 0,-3 1 2-16,4-1-1 0,-5 0 3 15,-6 2-3 1,-3 0 0-16,-1 1 1 16,-2-1-1-16,1-1-3 15,3 1 1-15,5-3 2 0,3-1-1 16,6-1 1-16,11-1 0 15,5-1 1-15,4-2 1 16,5 1 0-16,4-3-2 16,-1 3-2-16,1-1 1 15,-1 2 2-15,0-1-2 16,-6 3 2-16,1-1-1 16,-3 0 0-16,-3 0 2 15,2 0 0-15,0-3-4 0,-3 2 0 16,2-3 2-1,0 0-1-15,-4-2 1 0,-1 2 0 16,3 0 0 0,-2 0 0-16,7-1 2 15,6 2-2-15,4-1-1 16,4-2-1-16,5 2 2 0,-5-2 1 16,-12 1-1-1,-8 2 0-15,-16 2 1 0,-16 4 0 16,-15 0-1-16,-9 3 0 0,-12-1 0 15,-8 1 3 1,-10 0 0-16,-6-1-2 16,-10 1 2-16,-6 1 0 15,-9 2 4-15,-3 0-4 0,-4 0 5 16,-2 1-5 0,0-2 4-16,0 2-3 15,-2 0-4-15,2 0-1 0,0 0-4 16,-1 0-36-16,-4 2-88 15,-4-1-162-15,-6 1-263 16</inkml:trace>
  <inkml:trace contextRef="#ctx0" brushRef="#br0" timeOffset="163030.5">9906 11479 842 0,'-3'-1'248'15,"0"-1"-2"1,0-1-86-16,-1 2-58 0,-1-2-3 16,1 2-22-1,-2 0-5-15,-3-1-9 16,3 1-17-16,0 1-11 16,0-2 1-16,1 2-15 0,2 0-21 15,-1 0 0-15,4 0 0 16,0 0 0-16,0 0 0 15,0 0 0-15,0 0 0 16,0-1 0-16,0 1 0 16,3 0 0-16,-2-1 0 15,1 1 0-15,1-2 0 16,1 2 0-16,8-1 0 16,11-1 0-16,11-2 0 15,14 0 0-15,8 0 0 0,7-2 0 16,3 0 0-16,-1 1 0 15,-4 2 0 1,-4-2 0-16,-12 4 0 0,-9-1 0 16,-6 1 0-1,-11 1 0-15,-5 0 0 0,-7 0-12 16,-4 0-33 0,-5 0-48-16,2 0-88 0,-4 1-13 15,0 2-85-15,-4 4-224 16</inkml:trace>
  <inkml:trace contextRef="#ctx0" brushRef="#br0" timeOffset="163569.99">9878 11554 458 0,'1'-8'372'0,"-1"-1"-119"15,-3-2-19-15,0 2-57 0,-1 1-47 16,-1 0-6-1,2 1-4-15,0 0-26 0,0 2-25 16,0 1-53-16,2 1-16 16,1 0 0-16,1 3 0 15,1 0 0 1,-1-1 0-16,-1 2 0 0,2-1 0 16,-1 1 0-1,4 5 0-15,5 4 0 0,8 7 0 16,11 8 0-16,8 5 0 0,9 5 0 15,0 2 0 1,2 1 0-16,-6 0 0 0,-6-1 0 16,-6-1 0-1,-5-3 0-15,-3-4 0 0,-5-2 0 16,-6-5 0 0,-1-5 0-16,-6-6 0 0,-2-3 0 15,-1-2 0 1,-2-4 0-16,1 1 0 0,0 0 0 15,0-3-43-15,0-3-269 16,4-2-168-16</inkml:trace>
  <inkml:trace contextRef="#ctx0" brushRef="#br0" timeOffset="164250.12">10636 11400 894 0,'1'-13'270'0,"-1"2"10"15,0 3-114-15,-1 1-41 0,-1 4-18 16,2 1-37-1,-1 1-34-15,-1 2-20 0,2 1-12 16,-3 2-2 0,0 3 3-16,-3 7-2 0,-7 6-2 15,-2 11 3 1,-4 7 1-16,-3 4-5 0,-3 4 0 16,-2 2 3-1,-1-2-1-15,1-2-1 0,2 0-1 16,4-4 0-16,3-3 0 15,6-5 0-15,0-3-1 16,6-8 1-16,2-3 1 16,-1-5 2-16,2-5-2 15,2-1 3-15,-1-1 16 0,2-2 3 16,-4 1-21 0,4-2-2-16,0-1 0 0,0 1 0 15,0-1 0 1,0-1 0-16,0 1 0 15,0-1 0-15,0 2 0 0,0 0 0 16,0 1 0 0,0 1 0-16,-3 2 0 0,1 4 0 15,-1-4 0 1,0 3 0-16,2-2 0 0,-2-3 0 16,1 0 0-1,2-3 0-15,-1 1 0 0,-1-1 0 16,2 1 0-16,-1-2 0 0,1-1 0 15,-2 0 0 1,2 1 0-16,0-1 0 0,0-1 0 16,0 1 0-1,0-1 0-15,0-4-131 0,3-5-260 16,3-7-425 0</inkml:trace>
  <inkml:trace contextRef="#ctx0" brushRef="#br0" timeOffset="164830.63">10406 11469 156 0,'-3'-2'458'15,"0"0"-271"-15,1-1-33 0,1 1-51 16,-1-3-52-16,2 3-9 15,0-3 15-15,2 1 3 16,-1 1-23-16,2 0-5 16,3-1-4-16,3 0 0 15,8-1 2-15,2 1-13 16,8-2-12-16,4 2-2 16,1 2-2-16,-2 0 1 15,-5-1-2-15,-4 3-2 0,-6 0 2 16,-5 1-1-1,-6-1-2-15,-2 0 3 0,-4 4-9 16,1-2-81 0,-4 5-205-16</inkml:trace>
  <inkml:trace contextRef="#ctx0" brushRef="#br0" timeOffset="165720.07">10922 11950 806 0,'3'5'93'0,"0"-1"63"0,0 2-70 16,2-2-25-1,2 3-1-15,2 2-16 0,0-3-18 16,1 1 11-16,4-1 19 15,-4-1 12-15,1-3 1 16,-3-2-4-16,0-1 10 16,1-4 15-16,0-4-31 15,0-2-2-15,-2-7-8 0,-1-2 1 16,-3-1-10 0,-1-2-40-16,-4-1 0 15,-2-1 0-15,-4 0 0 0,-1 1 0 16,-4-1 0-1,1-1 0-15,-3-2 0 0,3-2 0 16,-4-1 0-16,5-2 0 16,-1-1 0-16,2 0 0 15,1 3 0 1,1 1 0-16,4 3 0 0,1 4 0 16,0 0 0-1,3 2 0-15,0 3 0 0,3 2 0 16,0 3 0-16,0 5 0 0,3 0 0 15,6 4 0 1,6 3-44-16,6 6-189 0,2 4-40 16,0 8-132-1</inkml:trace>
  <inkml:trace contextRef="#ctx0" brushRef="#br0" timeOffset="165919.89">10859 11755 1037 0,'-7'9'260'15,"4"-8"-4"-15,2-1-73 16,1-1-99-16,3-2-46 16,1 1-31-16,8-3-6 15,6 1-2-15,17 0-18 16,9-1-189-16,11-1-209 0</inkml:trace>
  <inkml:trace contextRef="#ctx0" brushRef="#br0" timeOffset="166580.35">11722 11342 983 0,'0'-8'304'16,"-6"0"-37"-16,3 3-94 0,-2 1-32 15,2 2-66-15,0 2-36 16,-3 3-16-16,-1 3-10 16,-6 7 2-16,-7 6-1 15,-1 10-14-15,-3 10 0 16,1 9 0-16,3 6 0 0,2 5 0 15,6 3 0 1,5-1 0-16,13-2 0 0,6-3 0 16,8-3 0-1,5 0 0-15,3-6 0 0,2-5 0 16,0-5 0 0,-4-9 0-16,-3-6 0 0,-7-6 0 15,-1-5 0-15,-7-5 0 16,-2-3 0-16,-5-2 0 15,1-1 0-15,-4-1-129 16,1 0-175-16,1-2-390 16</inkml:trace>
  <inkml:trace contextRef="#ctx0" brushRef="#br0" timeOffset="168150.31">11975 11635 839 0,'-1'-5'243'0,"-1"-2"11"0,1 2-79 16,-2-1-40-16,1 2-19 0,0-1-22 15,2 1-15 1,2 3-40-16,0-1-3 16,1 0-26-16,4 2-9 15,4 2 5-15,7 2-6 16,4 4 4-16,2 3 3 16,1 5-4-16,1 3 1 0,-4 5-3 15,-4 3 0-15,-3 1-1 16,-8 0 0-16,-2-1 0 15,-7 2 0-15,-2-5 0 16,-2-4 0-16,0-5 0 16,3-4 0-1,-1-7 0-15,4-2 0 0,0-6 0 16,0-5 0-16,1-4 0 16,2-5 0-1,1-6 0-15,5-3 0 0,2-3 0 16,4 1 0-16,0-2 0 0,-1 1 0 15,-1 1 0 1,0 5 0-16,-4 2 0 0,-2 4 0 16,-4 4 0-1,0 5 0-15,-1 4 0 0,-2 2 0 16,-2 3 0 0,2 3 0-16,-1 0 0 0,-1 4 0 15,-2 5 0-15,-2 7 0 0,-2 3 0 16,-2 7 0-1,4 1 0-15,3 2 0 16,0-1 0-16,6 1 0 16,0-2 0-16,3-1 0 0,4-3 0 15,2-3 0 1,5-7-37-16,4-3-177 0,7-6-170 16,8-4-402-1</inkml:trace>
  <inkml:trace contextRef="#ctx0" brushRef="#br0" timeOffset="168735.96">12715 11830 122 0,'6'-2'713'16,"-1"2"-559"-16,-4 0-43 15,1 0-32-15,-2 1 34 16,0 0-6-16,0 1 9 0,0-1-37 16,0-1-10-1,0-1-5-15,0 1-2 0,0 0-10 16,0-2-13-16,0 2-28 0,0 0 0 15,0-1 2 1,0 1-4-16,3 0-2 0,-3 1-7 16,0-1 12-1,0 0-9-15,0 2-3 0,0-2-3 16,0 1 2 0,0 1 0-16,0-1 0 0,4 2 1 15,-4-1 1 1,0 0 3-16,-4-1 9 15,4-1-1-15,0 0-3 0,-3-1 0 16,3-1 6-16,0 2-8 16,-2-5 11-16,2 2 1 15,-1-2-19-15,2 0 0 16,1 1 0-16,-2 0 0 16,3 3 0-16,6 1 0 15,-3 1 0-15,3 1 0 16,-2 6 0-16,3-1 0 0,-2 2 0 15,-2 3 0 1,-3 2 0-16,-3 2 0 0,-3 0 0 16,-3 4-52-1,-6-2-201-15,-1 1-168 0</inkml:trace>
  <inkml:trace contextRef="#ctx0" brushRef="#br0" timeOffset="169470.25">13096 11619 1057 0,'3'-17'318'0,"-3"-2"-61"16,0 3-54-16,-2-4-72 15,1 4-50-15,-1 1-81 16,-1 0 0 0,2 7 0-16,-1 1 0 0,2 4 0 15,-1 3 0-15,1 2 0 0,-2 2 0 16,2 4 0-1,2 4 0-15,-1 8 0 0,2 4 0 16,3 3 0 0,3 3 0-16,2 0 0 0,2-1 0 15,2-2 0 1,2-4 0-16,2-5 0 0,-4-5 0 16,1-6 0-1,2-4 0-15,0-4 0 0,0-8 0 16,-2-2 0-16,4-5 0 15,-4-1 0-15,-4-4 0 16,-1-2 0-16,-4 3 0 0,-1-6 0 16,-3 1 0-1,-3 2 0-15,0 2 0 0,0 3 0 16,-3 3 0 0,1 5 0-16,0 3 0 0,2 3 0 15,0 3 0-15,0 1 0 16,0 1 0-16,2 0 0 15,-2 1 0-15,2 2 0 16,1 6 0-16,3 6 0 16,-2 11 0-16,2 3 0 15,-1 9 0-15,-1 1 0 16,-4 4 0-16,-4 0 0 16,1 0 0-16,0-1 0 15,-2-4 0-15,1-4 0 16,1-4 0-16,-2-7 0 0,0-4 0 15,-1-5 0 1,0-5 0-16,1-3-41 0,-1-4-316 16,3-5-326-1</inkml:trace>
  <inkml:trace contextRef="#ctx0" brushRef="#br0" timeOffset="170030.2">13669 11211 743 0,'-3'-10'426'0,"1"1"-138"16,2 0-127 0,0 2-79-16,6 4-48 15,8 3 36-15,11 3-3 16,8 7-4-16,8 3 14 0,1 10-41 16,-3 7-36-1,-4 7 0-15,-6 6 0 0,-3 8 0 16,-6 4 0-16,-3 4 0 0,-4 3 0 15,-5-3 0 1,-5-5 0-16,-3-5 0 0,-3-6 0 16,-5-6 0-1,-3-2 0-15,-3-4 0 0,-2-4 0 16,1-3 0 0,0-9-127-16,6-2-216 0,4-9-349 15</inkml:trace>
  <inkml:trace contextRef="#ctx0" brushRef="#br0" timeOffset="170559.93">14659 11485 660 0,'-10'-3'401'15,"-2"1"-165"-15,3 1-24 16,0-2-74-16,0 3-16 16,6 0-23-16,0 0-34 15,2 0-23-15,2 0-27 16,1 0-15-16,1-1 2 16,7-1-4-16,8 1 4 15,9-3-4-15,7 1-25 16,6 0-85-16,-2 5-124 15,-9 2-106-15,-7 6-413 0</inkml:trace>
  <inkml:trace contextRef="#ctx0" brushRef="#br0" timeOffset="170770.54">14655 11761 1046 0,'-2'3'286'0,"4"-3"-61"15,2-4-75 1,4-1-44-16,7 1-36 0,1 0-30 16,8-2-15-1,3-2-15-15,1 3-10 0,-3-1 0 16,-2 1-60 0,-2 3-147-16,-3 3-148 0,-3 0-578 15</inkml:trace>
  <inkml:trace contextRef="#ctx0" brushRef="#br0" timeOffset="172550.41">16097 11194 822 0,'3'-7'235'0,"-3"-1"6"0,0 1-85 16,-3-1-18-1,0 0-34-15,-1 1 14 0,3 2-21 16,-1 2-28-16,1-1-2 15,-1 2-67-15,2 0 0 16,-1 1 0-16,1-1 0 16,0 1 0-16,0 1 0 15,0 0 0-15,0 0 0 16,1 0 0-16,-1 1 0 16,2 1 0-16,-1 1 0 15,-1-3 0-15,2 2 0 0,-1 4 0 16,2 3 0-1,3 3 0-15,2 7 0 0,2 8 0 16,8 2 0 0,3 5 0-16,1 5 0 0,4 4 0 15,-1 2 0 1,0 2 0-16,-5 3 0 0,-1-1 0 16,-3-3 0-1,-2-3 0-15,-3-7 0 0,0-8 0 16,0-4 0-16,-2-6 0 15,-1-5 0-15,0-3 0 16,-2-6 0-16,-3-1 0 0,-1-1 0 16,-2-4 0-1,0 1 0-15,0-1 0 0,0-2 0 16,-3-6 0 0,1-2 0-16,-4-7 0 0,0-3 0 15,-4-4 0-15,1 0 0 16,-3 2 0-16,0 1 0 15,0 1 0-15,0 3 0 16,-3-1 0-16,1 3 0 16,-2 0 0-16,3 4 0 15,-1 4 0-15,4 4 0 16,-2 4 0-16,2 7 0 16,-3 3 0-16,-3 7 0 15,3 3 0-15,-4 6 0 16,4 1 0-16,-2 4 0 0,0 3 0 15,-4-1 0 1,1 2 0-16,-3-2 0 0,0-3 0 16,3-5 0-1,2-3 0-15,2-6 0 0,4-4 0 16,2-3 0 0,4-4 0-16,-1-1 0 0,2-3 0 15,-3 0 0-15,-1-2-147 0,1 2-193 16,3-3-490-1</inkml:trace>
  <inkml:trace contextRef="#ctx0" brushRef="#br0" timeOffset="173160.32">17145 11289 958 0,'-3'-8'361'0,"-4"0"-90"0,2 1-69 16,-1-1-49-1,3 6-58-15,0-1-88 0,3 3-7 16,0 0 0 0,0 0 0-16,3 3 0 0,8 5 0 15,9 4 0-15,10 5 0 16,9 4 0-16,7 3 0 15,1 0 0-15,0 0 0 16,-5 0 0-16,-4-1 0 16,-6-2 0-16,-5-3 0 15,-6-3 0-15,-6-3 0 16,-5-4 0-16,-5-5 0 16,-2-4 0-16,-3-2-94 15,-2-4-156-15,1-3-19 16,-4-1-193-16</inkml:trace>
  <inkml:trace contextRef="#ctx0" brushRef="#br0" timeOffset="173479.99">17522 11238 665 0,'-1'-16'373'15,"-1"2"-101"1,1 3-63-16,-2 1-59 0,-2 3-8 15,4 3-21-15,-3 1-53 16,2 2-22-16,-1 1-45 16,-1 4-1-16,-6 7 0 0,-3 7 0 15,-5 10 0 1,-7 11 0-16,-2 7 0 0,-1 5 0 16,-1 4 0-1,1-1 0-15,4-6 0 0,3-3 0 16,4-10 0-16,6-12 0 15,3-9 0-15,5-9 0 16,2-6-49-16,2-7-213 16,5-5-78-16,2-5-236 15</inkml:trace>
  <inkml:trace contextRef="#ctx0" brushRef="#br0" timeOffset="173789.97">17358 11230 637 0,'5'-18'434'0,"-4"2"-151"0,-1 1-62 15,-1 4-55 1,-2 3-16-16,3 3-75 0,0 2-46 16,0 3-20-1,-2 4-4-15,4 5 5 0,-1 7 18 16,1 6-28-16,2 9 0 15,2 6 0-15,2 5 0 16,0 1 0-16,2 2 0 0,-1-1 0 16,1-5 0-1,-4-1 0-15,0-7 0 0,0-7 0 16,-1-7 0 0,-4-5 0-16,2-6-59 0,1-5-150 15,-2-2-57-15,-1-3-302 16</inkml:trace>
  <inkml:trace contextRef="#ctx0" brushRef="#br0" timeOffset="174030">17145 11486 865 0,'-2'-1'338'0,"2"-1"-150"16,3-1-71-16,9-4-56 0,11 2 7 16,13-5-21-1,11 0-21-15,7-3-15 0,6 2-5 16,-5 1-6 0,-9 3 0-16,-12 1-7 0,-7 3-110 15,-12 5-169-15,-6 1-432 0</inkml:trace>
  <inkml:trace contextRef="#ctx0" brushRef="#br0" timeOffset="175644.27">18359 11064 348 0,'-9'4'345'15,"0"-1"-210"-15,1 0 39 16,0-2-37-16,2 0 13 0,0 1-47 15,-1 1-1 1,2-1-22-16,1-2-16 16,1 1 8-16,0-1-19 15,0 0-10-15,3 0-5 0,0 0-26 16,1 0-12 0,2 0-14-16,8-1 12 0,11-2-1 15,12-2 3 1,17 0 0-16,13-1-2 0,6-4 8 15,1 3-11-15,0-1 5 0,-4-1 0 16,-7 3-1 0,-8 0-30-16,-10 0-28 0,-11 2 3 15,-10 3-14 1,-10-1-37-16,-7 2-91 0,-4 3-57 16,-4 1-174-1</inkml:trace>
  <inkml:trace contextRef="#ctx0" brushRef="#br0" timeOffset="176130.21">18407 11125 749 0,'-9'-7'256'0,"2"-1"-18"0,-1-1-52 16,2-1-44 0,0 3-26-16,1-1-21 0,1 3 2 15,1 1-16 1,2 1-24-16,-1-1-27 0,2 4-30 16,0-2 0-1,2 4 0-15,-2-1 0 0,1 2 0 16,1 1 0-16,4 4 0 0,4 4 0 15,5 7 0 1,11 6 0-16,5 1 0 16,6 6 0-16,6 0 0 15,1 1 0-15,-2-1 0 0,-1-1 0 16,-6 0 0 0,-4-2 0-16,-4-6 0 0,-6-1 0 15,-5-4 0 1,-5-6 0-16,-4-5 0 0,-3-3 0 15,-2-4 0-15,-2 0 0 16,0-2 0-16,-2 2 0 16,2-1 0-16,-3-2 0 15,-2-2-190-15,0-4-211 16,-2-1-541-16</inkml:trace>
  <inkml:trace contextRef="#ctx0" brushRef="#br0" timeOffset="176960.41">18949 11042 562 0,'3'-9'263'16,"0"1"-39"-1,-3 0-49-15,-2-1-27 16,2 3-23-16,0 2-32 0,0 2-40 0,0 0 12 15,2 2 1 1,-2 2-9-16,0-2-7 0,0 1-30 16,0 0 3-1,-2 2-14-15,2 3 5 0,-1 5 15 16,-11 52-7 0,9-43-4-16,0 2 3 0,-3-2-14 15,-1 3-4-15,-3 21-3 16,0-1 0-16,-3 0 0 15,2-4 0-15,0-2 0 16,1-6 0-16,1-3 0 16,3-4 0-16,2-6 0 15,1-5 0-15,0-5 0 16,3-3 0-16,0-5 0 16,0 0 0-16,3-2 0 15,-3 2 0-15,0-1 0 16,0-1 0-16,0 2 0 0,0-1 0 15,0-3 0 1,1-2-182-16,1-4-211 16,4-3-613-16</inkml:trace>
  <inkml:trace contextRef="#ctx0" brushRef="#br0" timeOffset="180090.05">19777 11126 913 0,'3'-3'244'0,"-3"-1"-4"16,-2-1-74-1,-2-1-52-15,-2-1-14 0,-3 2-20 16,-5-1-25 0,1 1-17-16,-5 3-20 0,1 2 7 15,-2 2-14 1,-1 4-9-16,-2 2 0 0,-1 7 5 16,-4 1-6-1,1 6-2-15,3 2 0 0,5 3 1 16,0 0-4-16,6 3 3 15,4-3-2-15,3-2 0 16,9-3-6-16,5-5 7 16,6-3-5-16,9-4 7 15,5-6 2-15,4-4 1 0,2-6 2 16,-4-1 0 0,-3-5-3-16,-5-4 10 0,-5-3-8 15,-4-1 0-15,-3-3 2 16,-2 0-3-16,-5-1 0 15,-1 2-2-15,-3 2 2 16,0 5 2-16,0 0-1 16,-1 5-4-16,-1 2 0 15,1 2 0-15,-2 3 0 16,3 2 0-16,0 0 0 16,-2 2 0-16,2 0 0 15,0 1 0-15,2 3 0 16,-1 5 0-16,2 5 0 0,3 4 0 15,0 7 0 1,3 5 0-16,2 6 0 0,-1 3 0 16,1 4 0-1,-1 2 0-15,-3 3 0 0,-2 0 0 16,-3 1 0 0,-1-5 0-16,-4-6 0 0,0-4 0 15,-2-5 0-15,-2-6 0 0,-5-6 0 16,-1-2 0-1,-7-3 0-15,-3-4-122 0,-7-1-158 16,1-1-181 0</inkml:trace>
  <inkml:trace contextRef="#ctx0" brushRef="#br0" timeOffset="180970.24">20481 10968 772 0,'-3'-6'304'0,"0"-1"-45"0,-3 1-59 16,-1-1-80-1,2 2-6-15,1-1-2 0,-1 5-50 16,2 1-30 0,0 1-25-16,-3 5 2 0,-3 6 1 15,0 4-6 1,-3 10 4-16,-1 9 3 0,1 6-9 16,4 7 5-1,4 4-7-15,4 3 0 0,7 1 2 16,4-2-2-16,4-1 0 15,3-3-1-15,1 0-6 16,1-6-100-16,0-6-120 16,1-7-67-16,0-9-272 15</inkml:trace>
  <inkml:trace contextRef="#ctx0" brushRef="#br0" timeOffset="181590.82">20657 11192 905 0,'1'-11'260'0,"1"3"-34"0,2 1-77 15,3 1-71 1,3 3-30-16,3 2 7 0,6 2-4 16,3 2-11-1,0 3-10-15,0 2-12 0,-2 7-3 16,-4 4 0 0,-1 5-8-16,-2 4 1 0,-5 4-5 15,-3 0 4 1,-4-1 0-16,-6-3-4 0,1-4 4 15,-1-7 0-15,1-6-2 16,1-5 20-16,3-7 39 16,0-6-51-16,1-8-13 15,2-3-6-15,3-6 4 16,2-3-1-16,5 0 2 16,-1 1 2-16,2 0-2 15,-1 2 2-15,-1 0 8 16,0 1-9-16,-3 3 3 0,-2 1-3 15,0 3 0 1,-4 4 0-16,-1 3 0 0,0 5 0 16,-2 3 0-1,-2 1 0-15,2 5 0 0,-2 2 0 16,0 9 0 0,-1 5 0-16,0 6 0 0,1 4 0 15,2 0 0 1,0 0 0-16,5-1 0 0,5-3 0 15,2-5-1-15,9-3-178 0,3-4-109 16,5-5-186 0</inkml:trace>
  <inkml:trace contextRef="#ctx0" brushRef="#br0" timeOffset="181990.48">21467 11392 1088 0,'11'-5'305'0,"-3"1"-113"15,-5 0-66-15,-3 1-59 16,0 2-36-16,0 1-18 16,0 0-6-16,-1 1-6 15,-1-1 5-15,1 2 18 16,-2 0 20-16,-6 1 2 15,8-5 5-15,-1 1-5 0,1 0-46 16,1 0 0 0,-3-2 0-16,3-3 0 0,0 2 0 15,0 0 0 1,1 1 0-16,2 0 0 0,0 2 0 16,3 1 0-1,3 0 0-15,0 2 0 0,2 4 0 16,0 3 0-16,1-1 0 0,-3 5 0 15,-1 2 0 1,-5 1 0-16,-5 4 0 0,-5 1 0 16,-5 0 0-1,-5 0-161-15,-2-3-185 0,-2-1-241 16</inkml:trace>
  <inkml:trace contextRef="#ctx0" brushRef="#br0" timeOffset="182660.28">21939 11142 1113 0,'1'-13'301'15,"-2"1"-52"1,-2-2-42-16,-3-2-80 0,3 3-77 16,0 3-50-1,0 1 0-15,1 4 0 0,1 2 0 16,1 3 0 0,-2 2 0-16,0-1 0 0,4 4 0 15,-2 7 0 1,2 5 0-16,1 4 0 0,4 7 0 15,2 1 0-15,4-1 0 0,4-4 0 16,2-5 0 0,2-4 0-16,-1-5 0 0,0-8 0 15,1-4 0 1,-4-4 0-16,1-4 0 0,-3-6 0 16,-1 0 0-1,-3-4 0-15,-3-3 0 0,-2 0 0 16,-2 2 0-16,-3 1 0 15,-1 0 0-15,-1 4 0 16,-2 4 0-16,2 4 0 16,1 5 0-16,0 2 0 15,0 1 0-15,0 3 0 16,1 2 0-16,2 8 0 16,3 3 0-16,1 7 0 15,5 6 0-15,2 6 0 16,-2 5 0-16,-2 2 0 15,-4 3 0-15,-3 0 0 16,-5 1 0-16,-1-3 0 16,-7-2 0-16,0-1 0 0,-4-3 0 15,-2-8 0 1,-2-6 0-16,3-6 0 0,1-7-32 16,1-6-274-1,6-7-290-15</inkml:trace>
  <inkml:trace contextRef="#ctx0" brushRef="#br0" timeOffset="183040.38">22519 10819 1078 0,'2'-16'292'0,"-2"5"-59"15,1 2-112-15,-1 5-71 16,5 5-33-16,9 8 64 16,9 8 2-16,8 8-6 15,9 11-62-15,2 9-15 16,-2 8 0-16,-10 7 0 15,-7 6 0-15,-10 5 0 16,-10-3 0-16,-8 0 0 16,-3-4 0-16,-4-5 0 15,-2-8 0-15,-1-7 0 16,6-13 0-16,2-10 0 16,3-10 0-16,1-7 0 0,0-4-150 15,-2-3-225 1,-4-1-490-16</inkml:trace>
  <inkml:trace contextRef="#ctx0" brushRef="#br0" timeOffset="185190.55">11037 12689 748 0,'-7'-4'103'16,"-1"1"99"-16,2-3-34 0,1 0-34 16,1 2-29-1,1-2-13-15,-1 0-12 0,2 2-18 16,-1 0 10-16,0-2 2 0,2 2-30 15,-1 0-4 1,1 2-22-16,-1 0-3 0,2 1-5 16,2 1-9-1,-1 1-2-15,1-1-4 0,1 0 2 16,3 1 1 0,1 2-1-16,5 0 6 15,6 1-2-15,3 3-1 0,4 0 0 16,2 2-3-16,1 3 5 15,4 1-2-15,-3 0 0 16,1-4 0-16,-4 0-3 16,-1-2 6-16,-4 0-2 15,0-6 4-15,-6-2-2 16,1-3 11-16,-1-5-12 16,3-5 1-1,0-2-2-15,4-6 1 0,1 2-4 16,-2 0 2-16,1 1 0 0,0 2 3 15,1 4-3 1,-5 2-5-16,1 4 0 0,-1 3 3 16,1 4-1-1,2 3-5-15,0 4 8 0,6 3 3 16,3 2-3 0,3 3 0-16,3-2-3 0,1 1 3 15,-3-1 0-15,-3-3-2 0,-1-1 2 16,-6-5 4-1,-6-4-4-15,0-4 3 16,-2-5 1-16,2-2-1 16,-1-3-3-16,2-2 0 0,2 0-1 15,-2-2 1 1,4 1-4-16,-1 3 3 0,2 3-3 16,0 3 4-1,1 2-4-15,-1 5 0 0,3 2 0 16,0 2 4-16,2 2-1 15,3 1-1 1,2-2 2-16,-1 2 0 0,1-5 1 16,1 0 2-16,-4-1-3 15,-3-4 3-15,-2-1 0 16,-3-2 0-16,-4-3-1 16,-3 0 2-16,0-2 1 15,-1-1-2-15,0 0-6 16,1 1 3-16,3 1-4 15,0 3 1-15,3 4-4 0,1 0 3 16,2 4 4 0,-1 4 0-16,0 1 0 0,-2 2-7 15,1 1 5 1,-3 0 2-16,4-3-11 0,3 1-1 16,4-2 5-1,1-2 3-15,5-4 3 0,-1 0 2 16,-2-6 0-16,-2-2 5 0,-3-1-4 15,-3 0 2 1,-3-1-4-16,-1-1 0 0,-3 1 0 16,0 2-5-1,-2 3-2-15,0 3 3 16,2 4 2-16,1 1 0 16,3 4 1-16,-1 0 1 0,5 3-2 15,0-3 2 1,3 0 0-16,0-4 1 0,-1 2 2 15,1-6-2-15,-3 2 3 16,0-5 2-16,-6-1 10 16,-2-5 9-16,-1 1 29 15,-4-3-23-15,0-1-31 16,0 1 0-16,-2-1 0 16,3 3 0-16,-2 1 0 15,-1 6 0-15,0 1 0 16,-1 2 0-16,0 5-132 0,0 1-85 15,1 3-113 1,0 2-246-16</inkml:trace>
  <inkml:trace contextRef="#ctx0" brushRef="#br0" timeOffset="187282.04">19390 12261 542 0,'3'-7'439'16,"-3"-3"-246"-16,0-2 15 15,-3-2-80-15,-1 3-56 16,1 0 6-16,2 2-24 16,1 2 7-16,0 0-5 15,1 3-16-15,1 0-2 16,-1 0-9-16,3 0-11 15,-1-1-4-15,0 4-7 0,0-1-5 16,3 1-2 0,2 2 3-16,2 1-7 0,4 2 3 15,2 2 1 1,5 0 3-16,4 6-3 0,5 0-1 16,5 3-3-1,2-1 8-15,4 0-5 0,1-1 1 16,3-3 0-16,-6-1 0 15,-2-3 0-15,-6-1 0 16,-5-4 3-16,-1-1 0 0,-1-6-2 16,-1-2 2-1,3-5 2-15,4-4 0 0,0-1-4 16,-2-4 4 0,-1 0-1-16,-2 1 1 0,-2 2-2 15,-1-1-3 1,1 6 1-16,-4 5-3 0,4 3-4 15,2 5 5-15,5 5 1 16,2 3-1-16,6 1 1 16,3 3-2-16,3-1 2 15,-1 0 3-15,2-1-1 16,-2-2-4-16,2-3 2 16,-5-4 0-16,-2-3 3 15,-3-2-1-15,-5-5-2 16,-1-2 1-16,-6 0 1 0,1-2-2 15,-3 1 0 1,-1 1 0-16,-1 2-4 0,0 0-2 16,2 3 4-1,0 5-2-15,1-1 3 0,1 5 1 16,-1 1 0 0,2 1-9-16,-4-1 8 15,2 2 1-15,2 0-1 0,-2-1 1 16,1 0 0-16,0-1 5 15,1-3-5-15,-2-1 0 0,1-4 4 16,-1-2 2 0,2-1-4-16,39-28-1 0,-54 31 2 15,0-2-1 1,1 1-2-16,-1 2 0 0,10-6-1 16,1 2-2-1,-1 2 1-15,2 4 1 0,-1 4-5 16,0 4 5-16,3 4-1 15,1 1 2-15,3 3-2 16,0 1 1-16,1-1-2 16,0-1-4-16,0-3-1 15,-1-5 8-15,0-1-1 16,0-6 0-16,-3-2 1 16,1-5 5-16,1-1-3 15,-3-2-2-15,3-3 0 0,-4 3-1 16,4 1 3-1,-1 1-4-15,2 0 0 0,-4 7 0 16,2 0 1 0,0 3-6-16,2 3 7 0,0 3 0 15,1 0 0 1,0 0-2-16,2 1 2 0,1-2 1 16,4-3-1-1,-1-2-1-15,2-2 1 0,-2-3 0 16,-1-2 3-16,-1-1 1 0,-4-2 0 15,-4 1-1 1,-2-3 16-16,-2 0-12 16,-1 2 2-16,-3 2-8 15,1 0-1-15,-3 3 2 0,-3-1-2 16,-2 1 0 0,0 3-3-16,-5-1-29 0,-2 1-102 15,-1 2-109-15,-2 0-227 16</inkml:trace>
  <inkml:trace contextRef="#ctx0" brushRef="#br0" timeOffset="200749.94">8927 15470 249 0,'3'4'558'16,"0"-3"-358"-16,-1 1-31 15,-2-2-34-15,1 0-62 16,1 0-32-16,-2 0-25 0,0 0-3 15,0 3-4 1,1-2 7-16,-1 2 7 0,5 1 33 16,4 1-8-1,-2-1-10-15,4-1-11 0,2-1 10 16,-1 0 6 0,3-2-14-16,-3-2-2 0,0-2 11 15,0 0-7-15,-3-2 5 0,-2-1-10 16,-1-2 5-1,0-6-2-15,-5-4-10 0,1-3-3 16,-2-5-5 0,-3-4-8-16,0-2-3 15,-4-3 0-15,-1-1 0 16,1 1 0-16,-5-1 0 0,4 3 0 16,1 0 0-1,2 2 0-15,1 1 0 0,2 4 0 16,4 1 0-16,1 4 0 15,1 4 0-15,4 2 0 16,1 5 0-16,3 2-22 16,-2 5-111-16,3 4-75 15,-2 4-65-15,3 8-179 16</inkml:trace>
  <inkml:trace contextRef="#ctx0" brushRef="#br0" timeOffset="200940.02">8883 15245 824 0,'1'6'348'0,"2"-2"-239"0,-2-2 49 16,1-4-59-16,-1 2-82 15,7-1-15-15,10-1-2 16,6 0 0-16,14-1-5 0,10 1-97 15,6 1-227 1,9-2-440-16</inkml:trace>
  <inkml:trace contextRef="#ctx0" brushRef="#br0" timeOffset="201299.97">9653 14897 746 0,'4'-15'393'0,"-3"2"-165"16,-1 0-17-16,-5 1-69 16,0 7-20-16,2 2-46 15,0 3-54-15,0 3-22 16,-3 5 0-16,-2 9 3 0,-3 10 0 15,-3 10 5 1,-4 11-4-16,5 8-3 0,0 5 7 16,5 3-8-1,5 3 0-15,9-2-1 0,9-3 0 16,6-6 1 0,10-9-8-16,9-10 2 0,5-9-128 15,3-10-79-15,-2-8-97 0,-1-8-389 16</inkml:trace>
  <inkml:trace contextRef="#ctx0" brushRef="#br0" timeOffset="201811.78">9821 15182 1071 0,'0'-20'178'16,"0"3"60"-16,0 0-89 15,0 5-67-15,3 7-36 16,2 1-42-16,2 5-4 0,5 5 5 16,3 4-3-1,4 3 2-15,2 7 6 16,-4 4-8-16,-3 4 3 16,-5 4 3-16,-4 2 4 0,-7 0-3 15,-1-4-6-15,-3-4-2 16,2-7 5-1,-2-5-2-15,3-8 20 0,3-6 51 16,2-6 2 0,-1-5-77-16,5-7-3 15,0-4 2-15,3-9-2 0,0-2 4 16,6 0-1-16,-2-1 0 16,0 5 0-16,-2 1 0 15,0 5 1-15,-3 3-1 16,-2 5 2-16,-1 7 6 0,-4 1 18 15,-1 5-25 1,0 2-1-16,-1 2 0 0,1 0-1 16,-2 7-3-1,1 5 4-15,1 8 1 0,0 7-1 16,0 6 0 0,3 2 0-16,0-1 1 0,4 2-1 15,5-7-3 1,2-1-28-16,3-4-240 0,3-5-161 15</inkml:trace>
  <inkml:trace contextRef="#ctx0" brushRef="#br0" timeOffset="202139.92">10391 15339 1127 0,'6'-2'90'0,"-3"-1"29"15,-2 2-96-15,-2 1-15 16,-1 4 1 0,1 2 21-16,-1 1 15 0,-2-2 16 15,3-1 20-15,-1-2 48 16,4-6 45-16,-1 4-54 16,-1-3-89-16,0 1-31 15,2 0 0-15,0-1 0 0,0 0 0 16,1 0 0-1,0 1 0-15,3 4 0 0,0 0 0 16,3 2 0 0,1 1 0-16,-1 5 0 15,-1 2 0-15,-5 2 0 16,-5 3 0-16,-2 1-70 0,-7 0-233 16,-5 1-184-1</inkml:trace>
  <inkml:trace contextRef="#ctx0" brushRef="#br0" timeOffset="202720.15">10728 15104 1230 0,'0'-18'296'0,"-1"1"-85"0,-2 2-37 16,0 3-69 0,0 6-74-16,3 2-31 0,0 4 0 15,-2 4 0 1,4 2-2-16,-1 7 2 0,4 5 2 16,1 5-2-1,4 5 0-15,1 0 0 0,-1-1 0 16,5-2 0-16,-3-6 0 0,7-5 0 15,-2-2 0 1,-1-10 0-16,3-3 0 0,-1-6 0 16,0-6 0-1,-1-3 0-15,-1-4 0 0,-2-1 0 16,-3-1 0 0,-3-1 0-16,-2-1 0 0,-5 3 0 15,-1 0 0 1,-1 4 0-16,-1 3 0 0,1 5 0 15,-1 3 0-15,2 4 0 16,0 3 0-16,2 3 0 16,2 8 0-16,4 5 0 15,1 5 0-15,1 8 0 16,-1 1 0-16,0 4 0 16,-6 1 0-16,-3 1 0 15,-3 2 0-15,-4 1 0 16,-2-1 0-16,-3-2 0 0,-5-5 0 15,4-4 0 1,-2-7 0-16,1-5-112 0,0-5-185 16,0-2-199-1</inkml:trace>
  <inkml:trace contextRef="#ctx0" brushRef="#br0" timeOffset="203230.16">11173 14786 965 0,'3'-15'236'15,"-3"2"19"-15,3 1-105 0,-2 2-40 16,2 3-40-1,5 4-51-15,8 3 16 0,8 6 2 16,7 5-12-16,8 7 7 16,3 10-6-1,2 10 4-15,-3 9-1 16,-7 7-13-16,-5 4-4 0,-10 3-12 16,-10-2 0-1,-5-4 0-15,-5-3 0 0,-4-8 0 16,-1-6 0-16,0-10 0 0,-1-7 0 15,0-6 0 1,-1-2 0-16,2-3 0 0,-6-1-167 16,-1 1-183-1,-4 0-512-15</inkml:trace>
  <inkml:trace contextRef="#ctx0" brushRef="#br0" timeOffset="206910.11">12445 15087 524 0,'-4'3'334'0,"-1"-3"-131"0,1-2-49 16,-3 1-25 0,2-2-40-16,1 2-28 0,-1 1-16 15,0 0-18 1,1 1 3-16,-1-1 6 16,1 2-3-16,0-1 16 15,1-1 15-15,1 0-14 0,2 0-7 16,-1-1-19-16,1 1-10 15,0 0-9-15,0 0-5 16,0 0 0 0,1 0 0-16,-1 0 5 0,0 0-10 15,0 0 5-15,0 0 0 0,0 0 0 16,0-2 1 0,0 2-1-16,2 0 3 15,1-1-1-15,8-1-4 16,9-3 1-16,10-1 1 15,13 1-1-15,8-1 4 16,7 2-4-16,-3 0 1 16,-6 0 0-16,-10 2-2 0,-9 2 2 15,-12 0-3 1,-6 2 2-16,-9-1-7 0,-3-1 1 16,-2 0-18-1,-1 0-91-15,2 0-142 16,1 3-313-16</inkml:trace>
  <inkml:trace contextRef="#ctx0" brushRef="#br0" timeOffset="207760.36">13796 14715 464 0,'-4'-14'626'0,"1"-1"-380"0,-3-5-31 16,-1 2-53-1,1 1-10-15,0 2-40 0,3 3-42 16,2 1-70 0,-1 6 0-16,2 0 0 0,0 4 0 15,0 2 0 1,3 5 0-16,3 6 0 0,6 7 0 16,8 11 0-1,3 9 0-15,7 12 0 16,0 9 0-16,3 6 0 15,0 4 0-15,-5-1 0 0,2-4 0 16,-5-7 0-16,-7-10 0 16,-5-8 0-16,-5-7 0 15,-2-12 0-15,-3-8 0 0,-3-7 0 16,2-9 0 0,-5-5 0-16,-2-8 0 0,-4-3 0 15,-4-8 0 1,-5-5 0-16,-3-2 0 0,-1-2 0 15,-1-1 0-15,-1 5 0 16,3 3 0 0,2 8 0-16,6 8 0 0,3 6 0 15,2 5 0 1,0 5 0-16,1 5 0 0,-4 5 0 16,-2 6 0-16,1 4 0 15,-1 3 0-15,-1 3 0 16,-4 1 0-16,-1 1 0 0,-4 1 0 15,0-3 0 1,0-1 0-16,5-9 0 16,5-4 0-16,5-7 0 15,4-5 0-15,1-3 0 0,3-1 0 16,-2-1-217 0,1 0-180-16,2 0-584 0</inkml:trace>
  <inkml:trace contextRef="#ctx0" brushRef="#br0" timeOffset="208610.4">14642 14893 1055 0,'-5'-11'220'0,"1"-1"19"0,-2 1-90 16,-1 2-31-1,6 5-58-15,-1 1-28 0,4 3-32 16,1 3 0 0,3 5 6-16,8 2 13 0,8 8 10 15,8 5-1-15,6 4-10 0,4 3 1 16,-2-3-18-1,-3 0 3-15,-4-2-4 16,-7-7-2-16,-6-4-1 16,-3-4-25-16,-6-5-188 15,-3-3-132-15,4-4-328 16</inkml:trace>
  <inkml:trace contextRef="#ctx0" brushRef="#br0" timeOffset="208910.33">14974 14844 801 0,'5'-24'317'0,"0"5"-40"15,-5 1-64-15,0 5-86 0,-2 6-33 16,-1 4-81 0,1 6-7-16,-4 7-6 0,-4 6 8 15,-5 11 15-15,-5 11 8 0,-7 8-6 16,-1 5-4-1,-2 0-14-15,-1 1-5 0,1-9 5 16,5-7-4 0,4-8-6-16,6-8 3 0,6-9 0 15,6-6-1 1,0-3-8-16,6-5-93 0,3-3-121 16,0-2-54-1,3-5-57-15,3-2-252 16</inkml:trace>
  <inkml:trace contextRef="#ctx0" brushRef="#br0" timeOffset="209140.41">14818 14938 649 0,'6'-30'336'15,"-2"2"-86"-15,0 5-18 16,-4 3-54-16,0 6-23 16,-1 6-49-16,1 6-80 15,0 3-26-15,0 5 0 0,3 8 20 16,0 9-3-1,0 8 10-15,1 9-12 0,-1 2-6 16,0 2-9 0,0-3 0-16,-1-5 0 0,0-4-1 15,-1-8-8 1,2-6-68-16,-3-6-214 0,0-3-117 16,-4-5-425-1</inkml:trace>
  <inkml:trace contextRef="#ctx0" brushRef="#br0" timeOffset="209289.87">14668 15114 788 0,'2'-10'399'0,"5"-1"-215"0,4 0-83 16,4 0-63 0,10 1-15-16,8 0-20 0,16 1-3 15,5 1-66-15,10-1-414 16</inkml:trace>
  <inkml:trace contextRef="#ctx0" brushRef="#br0" timeOffset="210080.3">15853 14784 819 0,'1'-14'274'0,"-2"0"-37"0,-4-1-61 16,0 0-58-1,-3 0-25-15,-1-1-9 0,-2 2-14 16,-2 3-23 0,0 2-29-16,-4 6-13 0,1 5-1 15,-6 6 1 1,-4 6-5-16,-2 9 0 0,-2 5-1 16,-1 9 3-1,4 7-6-15,4 2 4 0,7 1 0 16,13-3-1-16,8-8-3 15,7-9 4-15,10-10 12 16,6-10-7-16,4-6 1 16,3-8-6-16,0-7 0 15,0-7 2-15,-6-5-2 16,-2-3 0-16,-5-2 3 16,-6 0-2-16,-5-1-1 15,-5 3 3-15,-3 1-3 0,-3 3 4 16,-2-1-2-16,-2 5-1 15,-1 3 1-15,1 4 3 16,-1 4-1 0,1 5-4-16,4 4-9 0,0 4-7 15,0 5 13 1,4 4 3-16,2 5 1 0,3 5 3 16,2 3 10-16,2 5 2 15,-1 1-2-15,1 4 6 16,0 4-10-16,-3 4-6 0,2-3-4 15,-5 2 0 1,-2 1 0-16,-5-3 0 0,-3 0 0 16,-5 0 0-1,-3-2 0-15,-3-2 0 0,-1-3 0 16,-3-5 0 0,2-8 0-16,4-7 0 0,3-7 0 15,0-4 0-15,5-4 0 16,-2-1 0-16,-2 0 0 15,-1-3-66-15,-1 1-276 16,-1 0-244-16</inkml:trace>
  <inkml:trace contextRef="#ctx0" brushRef="#br0" timeOffset="211598.06">16613 14657 876 0,'8'-12'228'0,"-5"0"-13"15,-3 2-33-15,-1 5-74 16,-1 2-59-16,1 4-36 0,-6 4 14 16,-3 6 39-1,-3 4-16-15,-3 4-7 0,-3 7-9 16,3 3-12 0,3 8-9-16,4 7-8 0,6 8 3 15,8 9 0-15,8 1-7 16,9 0-1-16,5-7 0 15,5-8 0-15,3-9-4 16,-2-8-1 0,0-9-79-16,1-7-179 0,0-7-237 15</inkml:trace>
  <inkml:trace contextRef="#ctx0" brushRef="#br0" timeOffset="212110.21">16908 14864 1077 0,'6'-18'249'0,"-2"1"-21"16,-1 2-94-16,1 5-52 16,1 4-32-16,4 2-43 15,3 7 5-15,6 4 8 0,1 4 0 16,4 6-3-1,-2 5-2-15,-4 6 1 0,-3 3-6 16,-7 2-2 0,-2-2 2-16,-2-3-6 15,-6-8-4-15,3-8 3 16,-1-8 14-16,2-4 12 0,2-7 10 16,0-5-39-1,3-3 0-15,1-8 0 16,2-5 0-16,3-6 0 0,-1-1 0 15,-1-4 0-15,0 2 0 16,-1 2 0-16,-3 2 0 16,1 5 0-16,0 7 0 15,-4 5 0-15,0 6 0 16,-2 6 0-16,-1 5 0 16,0 8 0-16,2 5 0 15,-1 6 0-15,1 9 0 0,-1 5 0 16,1 6 0-16,-1 3 0 15,2 0 0-15,4-4 0 16,3-2 0 0,6-8-118-16,11-4-256 15,107 16-524-15</inkml:trace>
  <inkml:trace contextRef="#ctx0" brushRef="#br0" timeOffset="212430.02">17619 14961 1257 0,'8'-9'110'16,"-5"2"82"-16,0 3-126 15,-7 2-51-15,2 4-10 0,-1 2-2 16,0 2 13 0,0-1 11-16,0 0 22 0,0-3 55 15,1 0 29-15,4-4-63 16,-1 1-70-16,1-2 0 15,1-1 0-15,-2 1 0 16,2 2 0-16,-1-2 0 16,1 3 0-16,6 4 0 15,0 2 0-15,3 2 0 16,3 6 0-16,-3 0 0 16,-6 4 0-16,-2 2 0 15,-10 2 0-15,-3-3 0 16,-6 1-195-16,-3-3-251 0,-1-4-812 15</inkml:trace>
  <inkml:trace contextRef="#ctx0" brushRef="#br0" timeOffset="213030.19">18109 14660 789 0,'0'-23'428'15,"1"1"-176"-15,-1 2-33 16,-1 4-48-16,1 3-54 0,0 8-46 16,0 2-71-1,0 3 0-15,0 3 0 0,0 4 0 16,0 4 0-16,1 8 0 15,1 10 0-15,2 5 0 16,2 2 0-16,3-1 0 16,0-4 0-16,5-6 0 15,2-5 0-15,3-8 0 16,5-5 0-16,3-8 0 16,1-5 0-16,1-6 0 15,-1-7 0-15,-4-2 0 0,-6-1 0 16,-2-3 0-1,-7 2 0-15,-1-1 0 16,-4 0 0-16,-3 1 0 16,-1 4 0-16,0 3 0 0,-1 6 0 15,1 3 0 1,-2 5 0-16,0 7 0 0,4 5 0 16,1 8 0-1,2 7 0-15,3 5 0 0,1 6 0 16,1 3 0-16,-1 3 0 0,-2 5 0 15,1 2 0 1,-4 2 0-16,-8 1 0 0,-4-2 0 16,-5-4 0-1,-11-3 0-15,-3-2 0 0,-1-8 0 16,-2-7 0 0,3-6 0-16,6-9-74 0,2-9-226 15,7-12-214-15</inkml:trace>
  <inkml:trace contextRef="#ctx0" brushRef="#br0" timeOffset="213640.28">18859 14479 501 0,'6'-11'611'16,"-3"-4"-377"-16,-2 0-45 15,3 3-66-15,-3 2-32 16,1 5-56-16,2 4-25 16,7 5 19-16,5 8 22 15,5 5-6-15,8 6 14 16,6 11-17-16,-1 10-15 0,-1 5-27 15,-3 8 0-15,-6 4 0 16,-9 5 0 0,-8 1 0-16,-7-2 0 15,-7-4 0-15,-7-7 0 16,-4-12 0-16,-2-10 0 0,-2-7 0 16,0-9-193-1,-2-4-283-15</inkml:trace>
  <inkml:trace contextRef="#ctx0" brushRef="#br0" timeOffset="214071.29">19742 14604 815 0,'-4'0'350'0,"2"-3"-83"15,2 0-70-15,0-3-70 16,2 2-13-16,1-1-57 16,0 1-27-16,3 0-19 15,4-2-11-15,5 2-9 16,9 2 4-16,6 0-88 15,0 4-160-15,1 3-98 16,-7 6-155-16</inkml:trace>
  <inkml:trace contextRef="#ctx0" brushRef="#br0" timeOffset="214239.89">19802 14764 655 0,'-4'6'243'0,"1"-3"65"16,3-3-75-16,1-2-60 0,-1-1-49 15,2 1-64 1,2 2-42-16,5-2-17 16,7 1-1-16,7 1-4 15,4 0-115-15,7 1-273 16,0 1-545-16</inkml:trace>
  <inkml:trace contextRef="#ctx0" brushRef="#br0" timeOffset="214720.01">20926 14366 1101 0,'7'-19'302'16,"-7"-3"-58"-16,-2 1-74 0,-3 1-54 15,0 5-37 1,-1 4-44-16,-1 5-35 0,-3 5 0 16,-3 6 0-1,-3 5 0-15,-5 7 0 0,-3 7 0 16,-1 6 0 0,-2 4 0-16,3 6 0 0,-1 6 0 15,2 0 0-15,8 1 0 16,8-4 0-16,10 0 0 15,7-9 0-15,11-7 0 16,5-8 0-16,7-8 0 16,2-6 0-16,1-6 0 15,0-9 0-15,-2-2 0 16,-1-6 0-16,-2-5 0 16,-4-2 0-16,-5-2 0 15,-6-1 0-15,-6-2 0 16,-9-1 0-16,-8 0 0 0,-5 0 0 15,-6 2 0 1,-3 1 0-16,-3 6 0 16,-1 2-202-16,1 7-311 15</inkml:trace>
  <inkml:trace contextRef="#ctx0" brushRef="#br0" timeOffset="-208874.6">8295 14362 643 0,'-5'-5'223'16,"2"-4"29"-16,0-1-71 0,0-1-14 15,-3-1-45-15,2 1 7 16,-5 0 2-1,0 0-60-15,3 0 5 16,-2 3-24-16,0 1-52 16,3 3 0-16,1 0 0 0,2 4 0 15,1 0 0 1,1 0 0-16,0 0 0 0,1 3 0 16,-1-1 0-1,0 6 0-15,-3 1 0 0,0 7 0 16,0 6 0-16,0 2 0 0,-1 6 0 15,1 1 0 1,3 4 0-16,0 3 0 0,-2 5 0 16,2 1 0-1,0 7 0-15,-1-1 0 0,-1 4 0 16,-2 1 0 0,-1 1 0-16,1 2 0 0,-3-2 0 15,1-1 0-15,-2-1 0 16,5-6 0-16,0-4 0 15,1-6 0-15,2-4 0 16,0-2 0-16,2-1 0 16,-2-2 0-16,0 2 0 0,3-1 0 15,-3 2 0 1,0 0 0-16,3-1 0 16,-3-1 0-16,3-1 0 15,-1-2 0-15,-1 2 0 16,1 1 0-16,-1-1 0 0,2 3 0 15,1 1 0 1,1 0 0-16,1 3 0 0,0-3 0 16,0-1 0-1,1-2 0-15,1-3 0 16,-2 0 0-16,-2-1 0 16,2-1 0-16,-1 2 0 0,-1-1 0 15,-1-2 0-15,3 4 0 0,-3-4 0 16,0-2 0-1,3-2 0-15,0-2 0 0,0-1 0 16,-3-3 0 0,1-1 0-16,-2-3 0 15,-1-2 0-15,1-2 0 16,-1-3 0-16,-1-2 0 0,2-1 0 16,-1-1 0-1,-1 1 0-15,2 0 0 0,-4 0 0 16,2 0 0-16,-1 0 0 15,1 0 0-15,0 0 0 16,1 0 0-16,1 0 0 16,-1-2 0-16,4 2 0 15,7 0 0-15,3-1 0 16,7 0 0-16,12 0 0 16,5-4 0-16,6-1 0 0,1 0 0 15,6-3 0-15,0-2 0 16,1-2 0-16,7 0 0 15,-1-1 0 1,1 1 0-16,1 2 0 16,-1 2 0-16,-2 4 0 0,-3 1 0 15,5 2 0 1,2 1 0-16,4 1 0 0,7 0 0 16,5-1 0-1,-2-2 0-15,4 0 0 0,1-1 0 16,-2 1 0-16,3 1 0 0,3 1 0 15,0-1 0 1,8 1 0-16,2-2 0 0,5-1 0 16,6 0 0-1,6-1 0-15,0 0 0 0,6-2 0 16,3-1 0 0,-1 3 0-16,-2-2 0 0,1 2 0 15,1-1 0-15,-5 2 0 16,7-3 0-16,4 2 0 15,5-2 0-15,0 3 0 16,3-3 0-16,2 3 0 16,-6-2 0-16,-3 2 0 15,-3 1 0 1,-5 0 0-16,-1 0 0 0,1 0 0 16,-1-1 0-16,0 2 0 15,4-3 0-15,-2 3 0 16,-6-2 0-16,-3 3 0 0,-2 0 0 15,-6 1 0 1,-4 0 0-16,-2 1 0 0,2-1 0 16,3 0 0-1,5-1 0-15,2-2 0 0,7 0 0 16,2-1 0-16,-2 0 0 16,-2 0 0-16,4 1 0 15,-4 1 0-15,3 1 0 16,1-1 0-16,7 1 0 15,3-2 0-15,5 0 0 0,7-1 0 16,-2-2 0 0,-2 2 0-16,1 0 0 15,-7 1 0-15,-4 0 0 16,3 0 0-16,0 1 0 16,1-1 0-16,3-1 0 15,271-13 0-15,-341 13 0 0,1 1 0 16,-1 0 0-16,-2 0 0 0,63-2 0 15,1-1 0 1,0 1 0-16,-1-3 0 0,6-1 0 16,3 1 0-1,1-1 0-15,5 0 0 16,0 0 0-16,-2 2 0 16,-3 0 0-16,-1 2 0 15,-9-1 0-15,-6 0 0 0,-3 1 0 16,-8-3 0-1,-6 4 0-15,1-2 0 16,-1 1 0-16,-4 0 0 16,-1 1 0-16,-7-1 0 0,-5-1 0 15,-1 1 0-15,-2-2 0 16,-3 1 0-16,1 1 0 16,1 0 0-1,1 1 0-15,1 0 0 0,-3-1 0 16,1 1 0-16,-3 0 0 0,-1-2 0 15,-5 1 0 1,4-1 0-16,-2-1 0 0,-1-2 0 16,-1 2 0-1,-2 0 0-15,-4 0 0 0,-5 2 0 16,-3 1 0 0,-6-1 0-16,-2 4 0 0,-6-2 0 15,-4 2 0-15,-8-2 0 16,-8 3 0-16,-7-2 0 15,-8 1 0-15,-5 1 0 16,-3 0 0-16,-2 0 0 16,1 1 0-16,1-1 0 15,0 0 0 1,0 0 0-16,0 0 0 0,0-1 0 16,0-1 0-16,0 2 0 15,0-2 0-15,0-1 0 16,-2 1 0-16,-1-3 0 0,0-1 0 15,-2-1 0 1,1-2 0-16,1 0 0 0,-3-2 0 16,3-3 0-1,-1-1 0-15,1 1 0 0,-2-3 0 16,1 1 0 0,1-2 0-16,-3 0 0 0,3 0 0 15,-2-2 0-15,2 0 0 0,0-1 0 16,2-3 0-1,-2-3 0-15,1-1 0 16,2-2 0-16,0 0 0 16,2 0 0-16,-1-1 0 0,-1-2 0 15,2 1 0 1,-4-3 0-16,2 1 0 0,0-3 0 16,-1-1 0-1,1-3 0-15,0 2 0 0,1 1 0 16,2 3 0-16,0 0 0 15,0 3 0-15,0 2 0 16,-1 2 0-16,-1 0 0 16,1-1 0-16,-2 2 0 15,0-2 0-15,0 2 0 16,0 1 0-16,2-1 0 16,-2-1 0-16,2 4 0 15,0 1 0-15,-1 2 0 16,-1 1 0-16,2 0 0 15,-2 2 0-15,0-1 0 0,0 0 0 16,0-3 0 0,0 0 0-16,1-3 0 0,-1-2 0 15,2 1 0 1,-1 0 0-16,1-1 0 0,-1-1 0 16,-1 3 0-1,0 0 0-15,0-1 0 0,0 1 0 16,-1 0 0-16,1-1 0 0,1 1 0 15,-1-3 0 1,2 1 0-16,-2 1 0 0,1 1 0 16,-1 2 0-1,0 2 0-15,0 4 0 16,0 2 0-16,0 2 0 16,0 5 0-16,2-1 0 0,-2 4 0 15,0 1 0-15,1-1 0 16,-1 2 0-16,0-2 0 15,2 3 0-15,-2-2 0 16,0 1 0-16,1 0 0 16,-1 3 0-16,2 0 0 15,-4-3 0-15,2 6 0 16,-1-3 0-16,1 0 0 16,-2-3 0-16,2 6 0 15,0-3 0-15,-1 0 0 16,1 0 0-16,-2 0 0 15,1 0 0-15,-1 2 0 16,1-1 0-16,-4 2 0 0,-3 1 0 16,-2 1 0-1,-3 0 0-15,-3 1 0 0,0-3 0 16,0 0 0 0,1-2 0-16,0 0 0 0,0-1 0 15,-1 3 0-15,-4-1 0 0,-2 0 0 16,-6 3 0-1,-4-1 0-15,-3-1 0 0,-7 1 0 16,-1-3 0 0,-6 2 0-16,-1-2 0 0,-4-1 0 15,-4 2 0 1,-3-1 0-16,-5 0 0 0,-4 2 0 16,-6 0 0-1,0-2 0-15,-4 4 0 0,-1-1 0 16,0-3 0-16,1 4 0 15,-2-1 0 1,-8 2 0-16,-4 1 0 0,-4 3 0 16,-10 1 0-16,1 0 0 15,-3-1 0-15,-1 0 0 16,5-3 0-16,2-4 0 16,4 0 0-16,8-2 0 15,5-1 0-15,3 1 0 0,5 2 0 16,3-1 0-1,0 1 0-15,4 1 0 16,2-1 0-16,3 0 0 0,2 1 0 16,1-1 0-1,-1-2 0-15,3 1 0 16,-1-1 0-16,-1-1 0 0,-3 0 0 16,-4 1 0-1,-3 1 0-15,-2-1 0 0,-6 3 0 16,-5 1 0-16,-2-1 0 0,-2 3 0 15,-2-2 0 1,-1 1 0-16,2-1 0 0,-2 1 0 16,0-3 0-1,-3 0 0-15,1-2 0 0,2-1 0 16,3-1 0 0,2-2 0-16,1 0 0 15,-2 2 0-15,2 0 0 0,0-1 0 16,-5 4 0-16,2 1 0 15,2 0 0-15,-2 2 0 16,-2-1 0-16,2 0 0 16,0 0 0-16,1-2 0 15,0 1 0-15,1 0 0 16,1-1 0-16,-2 3 0 16,1-3 0-16,5 3 0 15,0-1 0-15,6-1 0 16,3 0 0-16,4-2 0 0,0 2 0 15,2-3 0 1,1 3 0-16,-3-1 0 16,-3 0 0-16,-2 2 0 15,-2 0 0-15,2 2 0 0,-1-1 0 16,-1 0 0 0,1 0 0-16,-1 1 0 0,2-2 0 15,0-1 0-15,0 0 0 0,-2 1 0 16,-1-2 0-1,-3 2 0-15,-3 0 0 16,-2-1 0-16,-1-2 0 16,2 1 0-16,4-1 0 0,-2 1 0 15,2-1 0 1,1 1 0-16,1-1 0 0,0 0 0 16,2 0 0-1,2 1 0-15,3 0 0 16,1-1 0-16,-1 0 0 0,4-1 0 15,2-1 0-15,3 1 0 16,1-1 0-16,1-1 0 16,-3 2 0-16,1 0 0 15,0 2 0-15,-3 0 0 16,5 3 0-16,-3-1 0 16,1-1 0-16,3 1 0 15,0 0 0-15,3 0 0 0,4 0 0 16,-1 0 0-1,-2 0 0-15,3-1 0 16,-4 2 0-16,2-2 0 16,2-2 0-16,0 2 0 0,0-2 0 15,3 1 0 1,1-1 0-16,-2 3 0 0,2-2 0 16,-3 2 0-1,1 2 0-15,-2 0 0 0,3-2 0 16,-1 0 0-16,0 0 0 0,1-1 0 15,0-1 0 1,1 0 0-16,2 2 0 0,2 0 0 16,1 1 0-1,-3 0 0-15,0 4 0 0,-1-1 0 16,-2 2 0 0,-1 0 0-16,3-1 0 15,1-2 0-15,-1 0 0 16,4-3 0-16,-1 2 0 0,2-2 0 15,-2 0 0-15,3 0 0 16,-3 0 0-16,4 0 0 16,2-2 0-16,4 1 0 15,4-2 0-15,6 1 0 16,0-1 0-16,4-1 0 16,-2 2 0-16,0-1 0 15,-1 0 0-15,-2 2 0 16,-1 0 0-16,-4 1 0 0,1-2 0 15,-2 1 0 1,2 0 0-16,1-1 0 0,5 0 0 16,1-2 0-1,3 3 0-15,0-2 0 0,0 2 0 16,0 0 0-16,-1 0 0 16,-5-1 0-1,-1 1 0-15,-2 1 0 0,0-1 0 0,0 0 0 16,3 0 0-1,2 0 0-15,2-1 0 16,1 0 0-16,0 1 0 16,1 1 0-16,-3 0 0 0,0-1 0 15,-1 1 0 1,1 0 0-16,3-1 0 0,-1-1 0 16,1 0 0-1,1 1 0-15,1-3 0 0,2 0 0 16,0 2 0-16,-1-1 0 15,4-1 0-15,1 1 0 16,-5-1 0-16,6 2 0 16,-1-2 0-16,-1 0 0 15,1 0 0-15,1 1 0 16,0-1 0-16,3 0 0 16,0 2 0-16,0-1 0 15,0 1 0-15,2-2 0 0,1 0 0 16,0 0 0-1,-3 0 0-15,6 0 0 16,-2 0 0-16,2 0 0 16,0 0 0-16,2 0 0 0,1 0 0 15,-2 0 0-15,2 0 0 16,-3 0 0-16,2 0 0 16,-4 0 0-1,0 0 0-15,0-2 0 0,-1 1 0 16,0-1 0-16,3 1 0 0,-3-1 0 15,0 0 0 1,2 0 0-16,-1 2 0 0,1 0 0 16,-1 0 0-1,-5 0 0-15,4 2 0 0,-6 0 0 16,0 0 0 0,3-1 0-16,3 1 0 15,0-2 0-15,4 0 0 0,2 0 0 16,0 0 0-16,-1 0 0 15,1 0 0-15,0 0 0 16,0 0 0-16,0 0 0 16,1-2 0-16,-1 2 0 15,2-1-51-15,7 2-313 16,7 2-393-16</inkml:trace>
  <inkml:trace contextRef="#ctx0" brushRef="#br0" timeOffset="-196916.57">6108 6340 536 0,'1'-10'307'0,"-1"-2"-84"15,0 1-80-15,-3 0-12 16,0 0-12-16,0-1-31 16,0 3 0-1,-1-1-22-15,-1 1 15 0,2 2-8 16,-1 2-22 0,1 0-6-16,0 2-14 0,3 2-17 15,-2 1 4-15,2 0-13 0,0 0-1 16,0 1-4-1,0-1-1-15,0 2-2 0,0 1-3 16,0 1 6 0,0 4 0-16,2 6 0 0,-2 2 2 15,0 7-2 1,0 5 2-16,0 5 0 0,0 2-1 16,3 3-1-1,-3 3 2-15,0 0 0 16,0 1 3-16,0 0-5 15,-3 1 4-15,3-1-1 0,3 0-2 16,-3-1 3-16,3-1-4 16,4 0 4-16,-2 2-2 15,-2 0-2-15,0 2 0 16,-2 0 0-16,1 4 0 16,-4-5 0-16,1 1 0 15,-1-4 0-15,2-1 0 0,-1-3 0 16,1 0 0-1,0-1 0-15,1-1 0 0,1-1 0 16,-1-4 0 0,2-1 0-16,0-2 0 0,0-4 0 15,-1-1 0 1,-1-1 0-16,2 0 0 16,-3-3 0-16,0 4 0 15,0-3 0-15,0 1 0 0,0-2 0 16,0-3 0-16,0 0 0 15,0-1 0-15,0-2 0 16,0 0 0-16,0-1 0 16,0 0 0-16,1-3 0 15,-1 0 0-15,0-3 0 0,0 1 0 16,0-4 0 0,-1 1 0-16,1-1 0 0,0 0 0 15,0 2 0-15,0-1 0 16,0 0 0-16,0 0 0 15,0-1 0-15,0-1 0 16,0 0 0-16,0 0 0 16,0 0 0-16,0-1 0 15,1 1 0-15,-1 0 0 16,2 0 0-16,-1 1 0 0,2-1 0 16,5 1 0-1,4 1 0-15,9-1 0 16,4-1 0-16,5-1 0 0,9-1 0 15,1 1 0-15,5-2 0 16,1 1 0-16,2-1 0 16,1 0 0-1,-3-1 0-15,2-1 0 0,-5 1 0 16,1 0 0 0,0 1 0-16,1 2 0 0,4-1 0 15,0 1 0-15,2 2 0 0,0-1 0 16,4 2 0-1,-4-2 0-15,4 0 0 0,3 0 0 16,2 1 0 0,4-1 0-16,-1 0 0 15,1 0 0-15,-3 0 0 16,-3 1 0-16,-3 1 0 0,-2-2 0 16,-4 3 0-1,3-2 0-15,-4-1 0 0,4 0 0 16,2-4 0-1,2 2 0-15,3 0 0 16,8-1 0-16,-2 0 0 0,1 3 0 16,0 0 0-16,-5 0 0 15,3 0 0-15,-1 0 0 16,1-2 0-16,0 2 0 16,-1-6 0-16,4 2 0 15,-2 0 0-15,0-2 0 0,0 1 0 16,-2 1 0-1,-2-1 0-15,-1 3 0 0,-4 0 0 16,0 2 0 0,1 0 0-16,2-1 0 0,1 0 0 15,0-2 0 1,-1-1 0-16,-1-1 0 0,-1 0 0 16,3-1 0-16,-2-1 0 15,-1 0 0-15,1 1 0 16,0 1 0-16,-1 2 0 0,-1-2 0 15,1 3 0 1,-6-1 0-16,4 0 0 16,-3 0 0-16,-1 0 0 15,-5-1 0-15,3 0 0 0,1 0 0 16,0-1 0 0,5 1 0-16,1 1 0 0,-1 1 0 15,2 0 0-15,-2 1 0 16,-5-2-1-16,0 2 1 15,2-1 0-15,2 1-2 16,-2-2 2-16,5 1 0 16,-1 1 0-16,1 0 0 15,1-2-1-15,-4 2 2 16,0-1 0-16,-4 2-1 16,-5-1 0-16,-2-1 0 15,-2-1 2-15,-5 2-4 16,-2 0 2-16,0 0 0 15,-2-3 0-15,-1 3 0 16,0-2 0-16,1 0 0 0,-4 2 1 16,5-1-1-1,-2 1 0-15,-1 0 0 0,-3 1-1 16,0 0 0 0,-2 0 0-16,-3-2-1 0,-4 2 2 15,0-3 0-15,-6 2 0 0,0 0 0 16,-3-1-1-1,0 1 1-15,-3-1-2 0,3 1 4 16,-3-1-1 0,0 2-1-16,-2-1-1 15,-1-1 1-15,0 0 7 16,1-1-7-16,-2 0 0 16,-1-1 0-16,1-2 0 15,-1 1 0-15,-1-1 0 0,0-4 0 16,-1 0 0-16,-1-2 0 15,1-3 0-15,-1-2 0 16,-2-1 0-16,1-3 0 0,0-2 0 16,-1-2 0-1,-1 1 0-15,2 0 0 16,-1 0 0-16,-5 1 0 16,6 1 0-16,0-1 0 15,-2-2 0-15,-1 0 0 0,2-5 0 16,-1-1 0-1,-2-6 0-15,3-2 0 0,-1-3 0 16,-1 2 0 0,4-1 0-16,1 4 0 15,1 0 0-15,1 4 0 0,-1-2 0 16,0 3 0-16,-1-1 0 16,-2-2 0-16,0 2 0 15,-1 0 0-15,4-1 0 16,2 4 0-16,0 0 0 15,1 1 0-15,0 4 0 16,0 1 0-16,-3 1 0 0,0 0 0 16,0 0 0-1,0 0 0-15,0 0 0 0,-2-3 0 16,2 4 0 0,-1-1 0-16,1 0 0 0,0 4 0 15,0 2 0-15,0 0 0 16,1 4 0-16,-1-1 0 15,2 2 0-15,-2 0 0 16,0 2 0-16,0-1 0 16,0 1 0-16,0 1 0 15,0 2 0-15,-2-3 0 16,2 3 0-16,0 1 0 16,0 1 0-16,-1 2 0 15,1 0 0-15,0 2 0 0,0 1 0 16,0-1 0-16,0 1 0 15,0 0 0-15,0 0 0 16,0 0 0-16,0 0 0 16,-2 1 0-1,2-1 0-15,-1 1 0 0,-1-1 0 16,1 0 0 0,-1 2 0-16,0-2 0 0,0 1 0 15,-2-1 0-15,-2 3 0 16,-5-2 0-16,-4 2 0 15,-4-2 0-15,-7 4 0 0,-5-1 0 16,-6-1 0 0,-3 1 0-16,-2 3 0 0,1-5 0 15,3 1 0 1,1-3 0-16,-2 0 0 0,-2-3 0 16,-5-3 0-1,-7 0 0-15,-7 1 0 0,-4-3 0 16,-8 3 0-16,-4 1 0 15,-2-1 0 1,1 0 0-16,4-1 0 0,-1 1 0 16,3-2 0-16,-2 1 0 15,-6 0 0-15,1 1 0 16,-4 0 0-16,-4 1 0 16,0 1 0-16,-3 2 0 15,-2-1 0-15,3 2 0 0,2 2 0 16,1-1 0-1,2-1 0-15,3 0 0 0,2 0 0 16,-2 0 0 0,-1 0 0-16,2 2 0 0,2 1 0 15,3 1 0 1,4-1 0-16,3 1 0 16,5-1 0-16,-1 1 0 15,2-1 0-15,1-2 0 0,-1 1 0 16,2-1 0-16,-2-1 0 0,-7 3 0 15,4 1 0 1,-2 0 0-16,0 2 0 0,5 0 0 16,0-2 0-1,9 0 0-15,2-1 0 0,3-1 0 16,0 1 0 0,3 0 0-16,2 0 0 0,-1 1 0 15,1 2 0 1,3 0 0-16,-1-1 0 0,-3 3 0 15,-1-1 0-15,0-2 0 16,0 1 0-16,1 0 0 16,4-1 0-16,-1 2 0 15,4-1 0-15,-1-2 0 16,0 1 0-16,1 0 0 16,0 0 0-16,3-1 0 15,-1-1 0-15,-2 2 0 16,3-2 0-16,-2-2 0 0,3 0 0 15,1 1 0 1,4 1 0-16,0-3 0 0,0 3 0 16,2-1 0-1,-2 1 0-15,3 0 0 0,-4 1 0 16,2 1 0 0,-2-2 0-16,1 1 0 0,-3-2 0 15,2 0 0-15,3-1 0 0,-1 1 0 16,1-1 0-1,2 1 0-15,1 0 0 0,0 1 0 16,1 2 0 0,0-2 0-16,2 1 0 15,-1-1 0-15,1 0 0 16,-2-1 0-16,-2-1 0 16,1 1 0-16,-2-1 0 15,1 0 0-15,1 2 0 0,2-1 0 16,-1-1 0-16,4 2 0 15,-2-2 0-15,1 1 0 16,0-1 0-16,2 1 0 16,-1-2 0-16,1-2 0 15,1 1 0-15,0-1 0 0,3-1 0 16,0 2 0 0,-1 0 0-16,1 1 0 15,-1 0 0-15,-1 0 0 0,3 0 0 16,-20 1 0-1,27-2 0-15,1-1 0 0,1 2 0 16,-1 0 0 0,-3 0 0-16,0 0 0 0,0 0 0 15,-2-3 0 1,0 2 0-16,0 0 0 0,1-1 0 16,-2 1 0-1,2-2 0-15,1 1 0 0,-2 1 0 16,1-1 0-16,1 1 0 15,0 2 0-15,0-1 0 16,0 2 0-16,0-2 0 0,0 1 0 16,0 1 0-1,3-2 0-15,-3 0 0 0,1 0 0 16,-2 1 0 0,4-1 0-16,0 0 0 15,3 0 0-15,0 0 0 0,0 0 0 16,2-1 0-16,-1 1 0 15,2 0-36-15,6 3-407 16,3 1-741-16</inkml:trace>
  <inkml:trace contextRef="#ctx0" brushRef="#br0" timeOffset="-191816.22">20412 8125 1019 0,'2'-7'248'0,"-2"0"-4"16,-3-3-105-16,-3 1-5 0,0 1-44 15,0-1-12 1,0 4-31-16,0 2-13 0,-4 1-20 16,-1 4-14-1,-3 1 0-15,-3 4 0 0,-5 6 0 16,-3 4 0 0,-3 5 0-16,3 2 0 0,-2 6 0 15,5 1 0 1,2 1 0-16,4 1 0 0,5-1 0 15,5-4 0-15,6-4 0 16,6-5 0-16,3-6 0 16,5-7 0-16,57-8 0 15,-54-8 0-15,1-2 0 16,-2 0 0-16,0-2 0 16,14-13 0-16,-4-3 0 15,-8 1 0-15,-4-3 0 16,-6 3 0-16,-3 1 0 0,-2 1 0 15,-5 2 0 1,1 3 0-16,-3 5 0 0,1 4 0 16,2 6 0-1,-2 5 0-15,1 0 0 0,1 5 0 16,1 2 0 0,-2 4 0-16,2 7 0 0,2 8 0 15,1 8 0 1,1 8 0-16,4 3 0 0,1 6 0 15,-2-2 0-15,2 1 0 16,-1 2 0-16,-5-2 0 16,-5 1 0-16,-2-1 0 0,-5-3 0 15,-6-5 0 1,-3-5 0-16,-1-6 0 0,-3-7 0 16,3-7 0-1,3-4 0-15,2-8 0 0,2-3-233 16,4-3-296-16</inkml:trace>
  <inkml:trace contextRef="#ctx0" brushRef="#br0" timeOffset="-191296.37">21087 7978 413 0,'6'-21'674'16,"-2"0"-409"-16,-2 1-31 0,-2 3-61 15,-2 4-9 1,1 4-51-16,-1 6-102 0,-1 0-11 15,0 4 0-15,-7 6 0 16,-4 6 0-16,-5 10 0 16,-4 12 0-16,-2 13 0 15,0 15 0-15,4 9 0 16,7 8 0-16,8-3 0 16,6-2 0-16,8-8 0 15,6-9 0-15,9-8 0 16,6-9 0-16,3-9-5 0,6-9-235 15,5-9-168 1,2-7-533-16</inkml:trace>
  <inkml:trace contextRef="#ctx0" brushRef="#br0" timeOffset="-190696.54">21282 8243 985 0,'2'-21'396'0,"2"0"-154"15,2 0-56 1,0 4-60-16,0 3-65 0,1 4-33 16,1 4-12-1,5 6-12-15,2 5-1 0,8 6-3 16,0 4 0-16,3 7 0 15,-2 6 0-15,-2 3 0 16,-4 1 0-16,-6 2 0 16,-6-3 0-16,-3-1 0 15,-6-5 0-15,0-5 0 16,-2-6 0-16,1-7 0 16,1-3 0-16,3-7 0 15,0-5 0-15,1-3 0 16,2-6 0-16,2-5 0 15,3-5 0-15,3-2 0 0,3-3 0 16,0-4 0 0,2-1 0-16,-2 1 0 0,-2 3 0 15,-1 7 0 1,-2 5 0-16,-5 9 0 0,-2 2 0 16,-2 6 0-16,0 1 0 15,-2 3 0-15,1 2 0 16,-1 1 0-16,-2 5 0 0,0 6 0 15,-3 6 0 1,0 8 0-16,-1 8 0 0,-2 2 0 16,4 1 0-1,2 1 0-15,2-4 0 16,7 0 0-16,5-7 0 16,8-3 0-16,7-7-41 0,5-3-174 15,7-6-181 1,2-8-550-16</inkml:trace>
  <inkml:trace contextRef="#ctx0" brushRef="#br0" timeOffset="-190296.67">22186 8371 999 0,'4'-6'180'15,"-2"3"-104"-15,-2 3-70 16,-4 6 15-16,-1 1 5 16,1 1 1-16,-2 2-3 15,1-2 26-15,1-3 65 16,-2-3 19-16,5-2 12 16,-2-2-70-16,1-5-2 15,1-2-8-15,2 1-39 16,-1-2-27-16,3 3 0 15,0 1 0-15,3 1 0 0,0 3 0 16,0 1 0 0,3 1 0-16,1 1 0 0,1 3 0 15,1 3 0 1,-1 5 0-16,2 2 0 0,-6 3 0 16,-3 2 0-1,-5 5 0-15,-8 1 0 0,-5-2-36 16,-2-3-139-16,0-6-150 15,-2-3-388-15</inkml:trace>
  <inkml:trace contextRef="#ctx0" brushRef="#br0" timeOffset="-189636.62">22629 8084 1062 0,'6'-15'352'0,"-1"0"-61"16,-4 0-58-16,-1 1-124 15,0 2-109-15,0 5 0 16,-1 0 0-16,1 4 0 0,-2 1 0 15,2 0 0 1,-1 2 0-16,1 2 0 16,-2-1 0-16,4 8 0 15,-1 9 0-15,2 7 0 16,3 9 0-16,3 5 0 16,0-3 0-16,2-4 0 0,3-6 0 15,2-7 0-15,1-7 0 16,5-4 0-16,3-7 0 15,5-3 0-15,-1-5 0 16,1-6 0-16,-5-5 0 16,-2-6 0-16,-7-3 0 0,-2-4 0 15,-5-1 0 1,-5-1 0-16,1 6 0 16,-5 5 0-16,0 5 0 15,-2 4 0-15,1 3 0 16,-2 4 0-16,1 5 0 0,1 0 0 15,1 2 0 1,0 2 0-16,0 5 0 0,1 4 0 16,1 5 0-1,1 7 0-15,1 6 0 16,0 6 0-16,-1 8 0 16,-1 3 0-16,-4 1 0 0,-3 2 0 15,-3-3 0 1,-2-5 0-16,-4-2 0 0,-1-8 0 15,-2-6 0-15,3-3 0 0,-2-10 0 16,2-6 0 0,2-5 0-16,-3-4-84 0,3-4-242 15,1-5-184 1</inkml:trace>
  <inkml:trace contextRef="#ctx0" brushRef="#br0" timeOffset="-189306.53">23170 7728 1281 0,'4'-4'212'15,"2"1"-79"-15,-2 1-45 16,4 3-23-16,5 4 28 15,8 5-15-15,8 5-19 0,3 7-21 16,3 7-38 0,-1 6 0-16,-3 6 0 0,-4 8 0 15,-5 6 0 1,-8 6 0-16,-7 4 0 0,-7-1 0 16,-4-2 0-1,-8-3 0-15,-2-9 0 0,1-7 0 16,0-9 0-16,1-8-112 0,3-4-264 15,4-7-344 1</inkml:trace>
  <inkml:trace contextRef="#ctx0" brushRef="#br0" timeOffset="-188816.69">24226 8098 1110 0,'-5'-4'352'15,"2"2"-144"1,2-4-43-16,-1 2-93 0,4 3-43 16,1 0-29-1,3-2-6-15,4 1-1 0,5 2-27 16,6-1-139-16,0 4-63 15,-2 0-170-15</inkml:trace>
  <inkml:trace contextRef="#ctx0" brushRef="#br0" timeOffset="-188616.82">24232 8325 998 0,'1'1'237'15,"2"-2"-73"-15,2-2-74 0,2 1-41 16,8-3-21 0,3 1-20-16,7 0-7 0,7 1-2 15,4 0-78 1,4 1-193-16,-2 0-354 0</inkml:trace>
  <inkml:trace contextRef="#ctx0" brushRef="#br0" timeOffset="-188016.49">25149 8013 669 0,'3'-15'670'16,"0"-1"-403"-16,2 1-73 15,-1 0-54-15,2 2-62 0,3 4-49 16,1 3-29 0,3 1 0-16,4 8 0 15,4 4 0-15,2 4 0 16,1 7 0-16,1 3 0 16,-3 6 0-16,-4 5 0 15,-5 4 0-15,-5 5 0 16,-7 2 0-16,-4 0 0 0,-4-4 0 15,-5-9 0 1,3-8 0-16,3-10 0 0,3-8 0 16,5-6 0-16,1-7 0 15,4-5 0 1,4-7 0-16,2-9 0 16,4-6 0-16,3-4 0 0,1-5 0 15,-4 1 0-15,0 1 0 0,-4 4 0 16,-2 7 0-1,-5 5 0-15,0 7 0 0,-3 7 0 16,-1 6 0 0,-1 4 0-16,-2 3 0 15,1 6 0-15,-2 7 0 16,-1 5 0-16,0 8 0 16,-1 7 0-16,-1 9 0 15,1 1 0-15,6 1 0 0,2-3 0 16,3-4 0-16,5-5 0 15,8-8 0-15,3-9 0 16,9-6-89-16,2-8-145 16,5-5-64-16,-3-5-208 15</inkml:trace>
  <inkml:trace contextRef="#ctx0" brushRef="#br0" timeOffset="-187706.54">25755 7563 1130 0,'10'-23'264'0,"1"4"-75"16,-2 1-75-1,0 5-56-15,1 4-24 0,1 7-17 16,2 6-4-16,1 9 25 0,0 8 11 15,-3 8 11 1,-2 8-12-16,-6 5-15 0,-6-1-33 16,-2-1 0-1,-1-8 0-15,3-6 0 16,3-9 0-16,6-8 0 16,6-3 0-16,12-5 0 0,12-2-26 15,10-3-293 1,5-2-236-16</inkml:trace>
  <inkml:trace contextRef="#ctx0" brushRef="#br0" timeOffset="-187136.4">26574 7902 913 0,'6'-12'322'16,"-1"-1"-33"-1,-4 0-89-15,-2-4-13 0,-2 1-53 16,-2 1-132-16,2 1-2 0,-2 2 0 15,4 5 0 1,-2 3 0-16,0 3 0 16,2 4 0-16,1 9 0 15,0 11 0-15,4 10 0 16,-1 8 0-16,1 12 0 16,1 2 0-16,1 1 0 0,0 1 0 15,0-5 0-15,-2-7 0 16,1-8 0-1,-2-10 0-15,-2-12 0 0,2-5-32 16,-3-4-173 0,0-5-47-16,0-1-137 0,-6-4-359 15</inkml:trace>
  <inkml:trace contextRef="#ctx0" brushRef="#br0" timeOffset="-186986.75">26365 8121 1047 0,'2'-7'253'0,"-1"1"-140"0,4-1-63 16,5-2-34-1,10 2-7-15,14 0-8 0,21 0-2 16,15 1-113 0,9 4-218-16,5 0-342 0</inkml:trace>
  <inkml:trace contextRef="#ctx0" brushRef="#br0" timeOffset="-186416.6">27303 8004 992 0,'-5'-15'262'16,"2"-2"19"-16,-2-3-62 16,-1-2-31-16,0 2-83 15,2 2-105-15,-4 3 0 16,5 5 0-16,2 4 0 0,-1 3 0 15,2 4 0 1,0 3 0-16,0 4 0 0,2 7 0 16,-1 5 0-16,2 4 0 15,5 3 0 1,-1-3 0-16,5-3 0 16,3-4 0-16,0-4 0 15,6-5 0-15,3-6 0 0,0-5 0 16,1-4 0-16,2-6 0 15,-5-3 0-15,-1-3 0 0,-7-4 0 16,-4-2 0 0,-1-1 0-16,-5 1 0 0,-1 3 0 15,-3 2 0 1,0 4 0-16,0 5 0 0,0 5 0 16,0 3 0-1,0 3 0-15,0 2 0 0,2 5 0 16,-2 4 0-16,1 8 0 15,2 6 0-15,2 7 0 16,-2 8 0-16,0 5 0 16,-3 7 0-16,-2 5 0 15,-4-1 0-15,-3-2 0 0,-5-5 0 16,-3-9 0 0,-2-7 0-16,-3-6 0 15,3-8 0-15,0-5 0 16,2-7 0-16,1-6 0 15,3-5-197-15,1-4-210 16,1-6-605-16</inkml:trace>
  <inkml:trace contextRef="#ctx0" brushRef="#br0" timeOffset="-186006.56">27641 7397 1029 0,'7'-19'310'16,"1"1"-72"-16,-1-1-35 0,-1 2-56 15,1 4-77-15,-1 3-40 16,1 3-18-16,-1 5-12 15,4 4-3-15,2 6 3 16,3 8 0-16,3 6 0 16,-1 12 8-16,-4 5-6 15,-7 5-1-15,-9 3-1 16,-7 2 0-16,-4-5 0 16,2-9 0-16,0-6 0 15,4-12 0-15,7-9 0 16,6-3 0-16,14-5 0 0,17-1 0 15,17 0 0 1,11-2 0-16,2-1 0 0,-6 1 0 16,-20 2-71-1,-16 1-181-15,-14 1-25 0,-12 3-168 16</inkml:trace>
  <inkml:trace contextRef="#ctx0" brushRef="#br0" timeOffset="-185216.81">28576 8075 772 0,'-3'-4'399'16,"2"0"-169"-16,-1 0-50 16,1 1-76-16,1 1-30 15,1 1-22-15,2-2-5 16,5 0-27-16,11-2-10 15,11-3 12-15,10-4 18 0,14-1-4 16,5 1 6-16,-4 3-23 16,-13 1-19-16,-12 2 0 15,-13 2 0-15,-12 2 0 16,-7 2 0 0,-1-1 0-16,0 1-27 0,-2 1-131 15,-4 2-135-15,1 0-258 0</inkml:trace>
  <inkml:trace contextRef="#ctx0" brushRef="#br0" timeOffset="-184806.48">29379 7781 1149 0,'0'-9'289'0,"1"1"-69"0,-1-2-23 16,0 3-59-16,2 0-84 15,1-1-54-15,-2 3 0 16,1-1 0-16,-2 2 0 16,1 1 0-16,-1 2 0 15,0 1 0-15,-1 1 0 0,1 2 0 16,1 5 0-16,3 9 0 15,3 6 0-15,0 8 0 16,2 6 0 0,-3 4 0-16,1 0 0 0,-2-3 0 15,0-2 0 1,-1-3 0-16,-1-6 0 0,0-4 0 16,-1-3 0-1,-1-4 0-15,-1-3 0 0,2-7 0 16,-1-1 0-16,2-5 0 0,-2 1-1 15,4-5-320 1,2 0-246-16</inkml:trace>
  <inkml:trace contextRef="#ctx0" brushRef="#br0" timeOffset="-184356.7">29876 7858 982 0,'4'-18'351'16,"-1"2"-86"-16,-3-1-58 16,-1 3-60-16,-2 3-52 15,0 3-95-15,0 4 0 16,0 1 0-16,-2 3 0 0,-3 3 0 16,-3 4 0-1,-4 2 0-15,-6 7 0 16,0 6 0-16,0 4 0 0,0 3 0 15,7 5 0 1,5 0 0-16,4 1 0 0,5-4 0 16,9-2 0-1,7-7 0-15,7-4 0 16,5-6 0-16,8-6 0 16,0-9 0-16,0-4 0 0,-4-8 0 15,-5-2 0-15,-3-3 0 16,-9-3 0-16,-3-3 0 15,-6 0 0-15,-5-4 0 0,-4 0 0 16,-7 1 0 0,-3 2 0-16,-7 4 0 0,-1 5 0 15,-1 5 0 1,0 6-131-16,5 6-182 16,5 5-123-16,11 3-494 15</inkml:trace>
  <inkml:trace contextRef="#ctx0" brushRef="#br0" timeOffset="-183853.65">30467 7817 900 0,'10'-11'401'15,"-4"-2"-130"-15,-3-1-82 0,-3 2-43 16,-2-1-47-1,-1 1-58-15,0 5-41 0,0 2 0 16,-2 2 0 0,0 1 0-16,-2 7 0 0,-3 0 0 15,-4 7 0 1,-3 3 0-16,-2 8 0 16,0 1 0-16,1 3 0 0,1 5 0 15,5-4 0-15,5 1 0 16,4-4 0-16,6-3 0 0,6 1 0 15,4-3 0 1,7-3 0-16,3-2 0 0,1-2 0 16,0-8 0-1,3-5 0-15,-2-4 0 0,-1-4 0 16,0-7 0 0,-4-2 0-16,-1-3 0 0,-4-2 0 15,-2-3 0-15,-4-2 0 16,-3-3 0-16,-3-2 0 15,-4 0 0-15,-4 1 0 0,-4 3 0 16,-4 4 0 0,-2 2 0-16,0 7 0 15,2 5 0-15,0 2 0 16,2 4 0-16,3 4-261 16,-1 5-188-16,-1 3-475 15</inkml:trace>
  <inkml:trace contextRef="#ctx0" brushRef="#br0" timeOffset="-176276.07">24133 8194 669 0,'0'-4'164'15,"-1"-2"4"-15,-4-1-29 0,4 1-27 16,-1 2-37 0,1 0 1-16,1-1-30 0,0 3 5 15,0-1-19 1,0 0-6-16,1 0-1 15,1-2-7-15,1 1-3 0,1-2 2 16,1-1-11-16,1 0 2 16,1-2-8-16,6 1 0 15,3-1 2-15,6-2-2 16,9 0 0-16,8-1 6 16,9 0-4-1,1 1 0-15,-1 1-1 0,-8 1 3 16,-13 4 8-16,-11 2-1 0,-11-1-4 15,-5 4-7 1,-2 0-5-16,-4 2-39 0,2 3-61 16,-2 2-160-1,-3 2-444-15</inkml:trace>
  <inkml:trace contextRef="#ctx0" brushRef="#br0" timeOffset="-163211.24">23156 14619 603 0,'-5'1'263'15,"-3"-1"-55"-15,0-1-85 16,-1-2-5-16,0 2-21 16,-3-2 2-16,2 3-39 15,1-1-1-15,-1 1 3 0,0 0-14 16,3 0 1-1,1 0-12-15,-1 0-20 0,2 0 0 16,2 0-16 0,3 0 6-16,0 0 12 0,2 0-7 15,-1 0 1 1,-1 0-3-16,0 0 2 0,0 0 5 16,0 0-15-1,0 0 9-15,2 0-6 0,-1 0-3 16,2-2-2-16,4 1 0 0,9-1 0 15,13 0 7 1,13-1-6-16,12 0-2 0,7 0-3 16,0 1 4-1,-1 2-4-15,-4 2 1 0,1 1 3 16,0 1-1 0,0 0 6-16,2 1-9 0,6-3 4 15,4 0 0-15,6-4 2 16,13 0-2-16,12-4 0 15,18-1 0-15,12-3 3 16,7 0-6-16,3-4 0 16,7 0 3-16,3-2-6 15,5-2 8-15,8 2-2 16,8-1 0-16,-3 0 0 16,-13 2-1-16,-12 1-6 15,-15-2 7-15,-14 3 1 16,-8 2-1-16,-8 0 0 0,-5 2-2 15,-8 1 2 1,-12 3 5-16,-16 0-5 0,-16 4 0 16,-13 0 8-1,-14-1-6-15,-8 2 14 0,-6 0-9 16,-1 0 4 0,-2 0-11-16,-2-3-25 0,-4 1-113 15,-4 0-186-15,-4 1-590 16</inkml:trace>
  <inkml:trace contextRef="#ctx0" brushRef="#br0" timeOffset="-162395.7">27861 14222 550 0,'-1'-3'583'0,"-2"0"-341"15,-1-2-51-15,1 1-52 16,0-1-9-16,0 4-55 16,1 0-14-16,2 1-31 15,-1 0-12-15,1 0 6 16,0 1-24-16,0-1 0 0,0 1 1 15,0 1-1 1,1 1-2-16,4 3 2 0,2 2 4 16,6 5-3-1,4 4-1-15,5 1 0 0,1 3 0 16,-1 2 0 0,-2-2 0-16,-1 2 0 0,-2-4 0 15,-3-1 0 1,-3-4 0-16,-1-1 0 0,-3-4 0 15,-2-3 0-15,0-5 0 0,-4-1-19 16,1-1-85 0,-1-1-79-16,-1 1-124 0,-3-4-252 15</inkml:trace>
  <inkml:trace contextRef="#ctx0" brushRef="#br0" timeOffset="-162016.18">28078 14198 794 0,'6'-11'262'16,"-3"0"-34"-16,-2 0-42 15,-1 2-65-15,-1 3-25 0,-1 3-47 16,1 3-24-1,-1 0-6-15,-2 5-15 0,-6 5 8 16,-4 4 13 0,-5 7-6-16,-2 4 4 0,-5 5-16 15,4 1 2 1,-2 0 4-16,3-3-10 0,2 0 1 16,1-2-4-1,3-4 0-15,3-4 2 0,2-4-1 16,2-5-1-16,5 0 0 0,0-5-3 15,3-3-2 1,0 1-104-16,3-4-93 16,3-2-110-16,2-1-169 15</inkml:trace>
  <inkml:trace contextRef="#ctx0" brushRef="#br0" timeOffset="-161695.95">27941 14271 162 0,'3'-18'696'0,"0"1"-448"16,-1-1-16-16,-4 2-64 15,0 5-61-15,1 2 0 16,1 3-22-16,-2 3-39 16,2 1-20-16,-3 6-20 15,3-4-6-15,0 4-1 0,0 1-3 16,0 2 4-16,0 9 17 15,0 5-10 1,0 6 7-16,0 2-10 0,2 2-1 16,1-1 2-1,-2 0-5-15,3-2 0 0,1-3 0 16,1-2 5 0,-3-5-10-16,2-4-9 0,-2-4-128 15,-2-3-28-15,-1-4-83 0,0-1-87 16,-4-4-566-1</inkml:trace>
  <inkml:trace contextRef="#ctx0" brushRef="#br0" timeOffset="-161495.77">27754 14411 912 0,'-3'-1'259'0,"5"-2"-121"16,1-1-78-16,7-1-25 15,7-2 1-15,8 0-5 16,11 0-13-16,4 0 1 16,6 1-16-16,-2-1-6 15,-3 0 1-15,-5 2-10 16,-6 1-185-16,-10 1-274 16</inkml:trace>
  <inkml:trace contextRef="#ctx0" brushRef="#br0" timeOffset="-160815.95">28306 13912 412 0,'-4'-26'527'16,"-2"-2"-315"-16,-6 2-31 0,0 0-60 16,-3 0-46-1,-3 5-19-15,-1 1-8 0,-2 1-17 16,-5 5 5 0,0 3-15-16,-4 3 5 0,-3 5 1 15,0 5-17 1,-4 2 6-16,-3 7 6 0,-1 4-10 15,-4 4 14-15,-2 5-18 16,-1 5 5-16,2 2 10 16,0 4-23-16,5 3 12 15,4 4-6-15,4 2-5 16,5 5 8-16,2 4-9 16,6 7 0-16,5 5 11 15,5 3-11-15,10 1 1 16,8-1-1-16,11-3 6 0,10-3-1 15,12-7-3 1,12-4-1-16,7-8 5 0,9-11-4 16,5-9 5-1,2-8-1-15,-5-11-2 0,0-7 5 16,-3-10-7 0,-5-6 3-16,-3-8 11 0,-5-3-1 15,-5-6-2-15,-3-4-9 0,-4-2-3 16,-4-6-1-1,-6-3 0-15,-7-6 0 0,-10-3 0 16,-11-9 0 0,-10-3 0-16,-11-5 0 0,-7 1 0 15,-6 4 0 1,-2 6 0-16,0 10 0 0,-1 12 0 16,4 13 0-1,0 11 0-15,-4 12-61 0,1 8-164 16,0 9-80-1,-5 10-326-15</inkml:trace>
  <inkml:trace contextRef="#ctx0" brushRef="#br0" timeOffset="-152236.64">13614 17004 984 0,'1'-13'172'0,"-4"-1"36"16,-2 0-77-16,-2-1-25 16,0 4-31-16,1 1-5 15,1 2-9-15,2 2-4 16,0 4-39-16,0 0-7 0,2 2-11 15,1 2 0-15,0-2-1 16,0 1-2-16,1 2 3 16,-1 2 3-1,2 2-1-15,-1 4-1 0,2 7-1 16,2 4 5 0,1 11 6-16,4 8-11 0,4 11 7 15,2 6 6-15,2 4 4 16,4-1 0-16,3-1-10 15,2-2-3-15,-4-6-1 0,2-5 0 16,-4-5-3 0,-4-7 0-16,-1-5 0 0,-4-4 0 15,-3-7 0 1,-3-5 0-16,-3-5 2 0,-2-2 1 16,1-7 2-1,-4 0 1-15,2 0 11 0,0-4 15 16,-3 1-32-16,0-4 0 15,-4-3 0-15,-2-2 0 16,0-1 0-16,-4-7 0 16,1 1 0-1,-1 1 0-15,0-5 0 0,0 4 0 16,1 2 0-16,0-2 0 16,0 5 0-16,0 1 0 15,3 3 0-15,0 3 0 16,-1 2 0-16,2 1 0 15,1 4 0-15,-1 2 0 0,-2 5 0 16,-1 5 0 0,2 3 0-16,-2 7 0 0,0 2 0 15,2-2 0 1,0 5 0-16,-1-1 0 0,-1 1 0 16,-2 0 0-1,1 2 0-15,-3-3 0 0,5-2 0 16,-1-2 0-16,-1-4 0 0,3-5 0 15,2-4 0 1,2-5 0-16,1-2 0 0,1-3 0 16,3-2 0-1,-3 1 0-15,-2-6 0 0,1 1-47 16,-1-3-251 0,5 0-310-16</inkml:trace>
  <inkml:trace contextRef="#ctx0" brushRef="#br0" timeOffset="-150356.33">14670 17320 866 0,'-3'3'118'16,"-2"-3"66"-16,4-3-66 0,-2 0-1 15,0-1-20 1,-2-1-32-16,1-3 10 0,-3 1-25 15,-1-3 11-15,0 1-20 16,1-2-6-16,1-1-2 16,2 1-15-16,2-4 0 15,7-1-14-15,5 1-3 16,4 2-2-16,6 1-2 16,7 5 3-16,3 5-2 15,4 7 5-15,4 3-4 16,2 7 1-16,2 2 0 0,0 3 0 15,-2-2 0 1,0 1 0-16,-4-1 0 0,-5-4 1 16,-6-3-1-1,-5-3 3-15,-2-4-3 0,-6-4 16 16,1-3-6-16,1-9 21 16,0-2 4-1,2-5 1-15,1-2-18 0,0-5-18 16,-4 3 0-16,-1 4 0 15,-3 2 0-15,0 3 0 16,-3 3 0-16,-3 5 0 16,0 2 0-16,0 2 0 0,5 2 0 15,6 3-136 1,6 0-137-16,8 0-115 0,9 2-536 16</inkml:trace>
  <inkml:trace contextRef="#ctx0" brushRef="#br0" timeOffset="-149556.14">17181 16905 1059 0,'6'-13'205'0,"-3"0"-9"16,-5 2-65-16,1 1-49 15,-5 3-18-15,1 1-16 16,-5 5-48-16,-2 4 0 0,-4 2 2 15,-4 8 0 1,-4 4-2-16,-3 6 7 0,5 3-6 16,4 3-1-1,3-1 1-15,8 1 1 0,7-3 7 16,6 0-9 0,9-2 6-16,3-2 4 0,7 1-6 15,5-5 3 1,3 0-4-16,-2-2 8 0,0-1 11 15,-1-1-8-15,-2 1 2 0,-5-1-6 16,-7-1-2 0,-2 0 5-16,-7 1 2 0,-5 0 8 15,-7 2 8 1,-3 0-12-16,-5-2 2 0,-3-1-16 16,-5-1-5-1,0-5 0-15,2-2 0 16,1-4-19-16,6-2-186 0,3-5-178 15,7-6-621-15</inkml:trace>
  <inkml:trace contextRef="#ctx0" brushRef="#br0" timeOffset="-149206.15">17488 16885 172 0,'-2'-27'974'0,"-1"0"-683"0,-1 1-77 15,-3 0-62 1,1 8-25-16,3 4-44 0,1 5-49 16,2 7-34-1,0 0 0-15,2 6 0 0,-1 5 0 16,2 5 0-16,2 7 0 0,2 9 0 15,-1 9 0 1,3 2 0-16,0 8 0 0,1 9 0 16,-2 5 0-1,-2 1 0-15,0 0 0 0,1-6 0 16,1-12 0 0,2-6 0-16,5-11 0 0,2-7 0 15,6-7-3 1,6-6-389-16,5-5-369 15</inkml:trace>
  <inkml:trace contextRef="#ctx0" brushRef="#br0" timeOffset="-148716.68">17982 17208 1092 0,'-2'-20'196'0,"-1"-1"54"16,-1-3-90-16,-5 3-36 0,2 1-31 15,-1 2-21 1,-1 7-30-16,0 5-26 0,0 5-15 16,-1 5-1-16,-5 7 0 15,-2 5 0-15,0 6 0 16,-1 2 0 0,4 3 0-16,4 2 1 0,4 0-1 15,5-5 0 1,6 1 0-16,4-5 0 0,3-7 0 15,5-6 0-15,1-4 0 0,1-8 0 16,0-2 0 0,-1-7 0-16,0-3 0 0,-3-2 0 15,-2-5 0 1,-1-1 0-16,-2 3 0 0,-2 1 0 16,-3 4 0-1,-1 4 0-15,-2 5 0 16,-1 3 0-16,-1 5 0 0,2 5 0 15,-1 3 0-15,4 5 0 16,-1 4 0-16,7 5 0 16,-4 1 0-16,4 1 0 15,0-1 0-15,3-4 0 16,4-6-108-16,4-2-149 16,2-4-155-16,6-7-635 15</inkml:trace>
  <inkml:trace contextRef="#ctx0" brushRef="#br0" timeOffset="-148313.83">18582 17079 1062 0,'1'-5'102'0,"-1"4"12"16,-1 1-71-16,1 6 2 15,1 5 20-15,1 1-2 16,3 5-7-16,0-1-8 0,-2-3-5 15,0-3-5 1,-1-5 9-16,-1-2 24 0,-1-3 20 16,0-3-19-1,2-1-56-15,-2-3-11 0,1-7-5 16,-1-2 0 0,0-2 9-16,-1 1 1 0,-1 0 7 15,-1 3 4 1,-1 2-12-16,-3 3-9 0,0 1 0 15,1 3 0-15,-1 5 0 16,-4 2 0-16,-4 9 0 16,0 4 0-16,-2 8 0 15,0 3 0-15,2 7 0 16,5 0 0-16,5-4 0 16,5-3 0-16,8-3 0 15,7-4 0-15,9-4 0 16,2-5-20-16,6-4-258 0,-1-2-246 15</inkml:trace>
  <inkml:trace contextRef="#ctx0" brushRef="#br0" timeOffset="-147476.49">18999 16911 498 0,'-1'-23'635'0,"-1"-3"-442"15,-2 0 18 1,-3-4-80-16,-1 3-15 15,1 3-14-15,1 3-20 16,-1 7-3-16,3 4-79 0,1 6 0 16,2 4 0-16,2 1 0 15,1 9 0-15,1 4 0 16,4 9 0-16,1 6 0 16,2 11 0-16,2 6 0 15,0 9 0-15,0 9 0 16,3 4 0-16,-2-1 0 0,2 1 0 15,2-7 0 1,-1-12 0-16,1-7 0 0,-3-8 0 16,-3-8 0-1,-3-6 0-15,-5-10 0 0,1-6 0 16,-3-4 0 0,-1-4 0-16,0-6-146 0,2-7-299 15,1-4-430-15</inkml:trace>
  <inkml:trace contextRef="#ctx0" brushRef="#br0" timeOffset="-147185.66">19235 17079 903 0,'9'-15'167'0,"-3"3"-50"0,-1 6 7 16,-5 3-106-1,0 7 8-15,-2 8 30 0,-2 6 14 16,-4 7-5-16,-7 5-5 15,-6 3-18-15,-6 1 6 16,-4 1-1-16,0-7-4 16,5-5-8-16,9-8-6 15,6-5-14-15,11-7 8 16,11-1-3-16,9 0-8 16,9 1-11-16,7 0 0 15,4-1-1-15,0 1-15 16,-1 0-205-16,1-1-305 15</inkml:trace>
  <inkml:trace contextRef="#ctx0" brushRef="#br0" timeOffset="-146606.41">20523 17023 837 0,'0'-24'447'0,"-3"6"-266"16,-2 1-8-16,1 4-98 15,1 8-42-15,3 2-33 16,3 7 1-16,7 7 2 0,10 8 11 15,9 3 21 1,10 11 2-16,9 4-17 16,1 2-8-16,-1 1-10 0,-5-3 4 15,-7-7-5-15,-9-4 3 16,-6-8 7 0,-9-5-2-16,-3-8 74 0,-3-8-20 15,0-6-63-15,1-7 0 0,20-68 0 16,-25 62 0-1,-1 1 0-15,1-3 0 0,-1 5 0 16,1-20 0 0,2 8 0-16,-4 9 0 0,1 5 0 15,1 11 0 1,1 6-33-16,3 9-202 0,6 5-119 16,6 8-246-1</inkml:trace>
  <inkml:trace contextRef="#ctx0" brushRef="#br0" timeOffset="-146136.1">21345 17117 251 0,'7'-22'878'16,"0"-3"-709"-16,-5-1 49 16,-4 2-84-16,-2 5-30 15,1 5-1-15,-1 4-29 16,-1 3-38-16,-4 7-35 15,-2 4 1-15,-3 6-2 0,-5 8 0 16,1 7 0 0,-3 7 0-16,3 2 0 15,6 1 1-15,3-4-1 16,4-3 0-16,5-7 1 0,3-5 0 16,3-2 1-1,4-10 4-15,4-3 2 0,3-4-1 16,2-6-7-16,2-4 2 0,-1-4 3 15,-3-1-4 1,-5-5 4-16,-1-1-1 0,-4 0 5 16,-4-1 12-1,-1 1-17-15,-1 4-4 0,-2 7 0 16,1 3 0 0,-2 7 0-16,2 3 0 0,2 5 0 15,-1 5 0 1,2 7 0-16,2 7 0 0,2 5 0 15,2 1 0-15,3 0 0 16,4-4 0-16,2-5-119 16,3-2-68-16,3-5-88 15,0-5-146-15</inkml:trace>
  <inkml:trace contextRef="#ctx0" brushRef="#br0" timeOffset="-145736.28">21600 17006 916 0,'0'-9'200'16,"3"-1"-42"0,3 4-30-16,3 2-56 0,3 0 0 15,4 5 4 1,5 5-28-16,0 2-10 0,3 5 2 15,-2 4 6-15,-1 1-10 0,0 5-10 16,-3 2-1 0,-6 3-10-16,-3 2 5 15,-6 0-1-15,-6-1-6 16,-3-2 4-16,-5-4 0 0,4-9 14 16,-2-6 3-1,3-8-34-15,3-6 0 0,1-3 0 16,-1-8 0-16,2-5 0 15,1-3 0-15,4-4 0 16,1-4 0-16,3-2 0 16,0 2 0-16,1 5 0 15,0 7 0-15,0 7-23 16,5 10-234-16,1 4-51 16,4 7-209-16</inkml:trace>
  <inkml:trace contextRef="#ctx0" brushRef="#br0" timeOffset="-145406.09">22234 17112 816 0,'-3'-15'326'16,"1"-1"-32"-16,-1-1-87 15,2 2-28-15,-2 3-54 16,0 2-25-16,2 5-100 0,-1 2 0 16,1 2 0-1,1 3 0-15,0 7 0 0,0 8 0 16,1 6 0 0,2 6 0-16,1 5 0 0,1 0 0 15,-1-3 0 1,4-4 0-16,1-3 0 0,1-7 0 15,2-5 0-15,3-4-84 16,-1-5-189 0,2-4-159-16,-3-5-529 0</inkml:trace>
  <inkml:trace contextRef="#ctx0" brushRef="#br0" timeOffset="-145246.48">22306 16905 1078 0,'-8'-24'218'15,"1"4"37"1,0 2-132-16,2 4-88 0,0 7-35 16,4 4-6-1,1 6-8-15,4 6-74 0,2 4-162 16,3 4-137-16</inkml:trace>
  <inkml:trace contextRef="#ctx0" brushRef="#br0" timeOffset="-144755.9">22717 17109 412 0,'5'-12'766'16,"-4"-2"-577"-1,-2-6 12-15,-4-3-84 0,0 5-26 16,-1 2-12-16,1 4-25 15,-1 5-32-15,-2 3-13 16,-2 8-9-16,-2 2 0 16,-3 9 0-16,0 6 0 15,-1 6 0-15,4 3 1 16,1-3 1-16,4 2-3 16,6-6 1-16,1-5 0 15,5-6 5-15,1-2-4 16,4-6 10-16,0-2-7 15,5-5 3-15,0-3 0 0,3-4-4 16,-1-2 3 0,-2-5 4-16,3-4 0 15,-4-3 12-15,0 1-3 16,-3 3-19-16,-3 7 0 0,-2 3 0 16,-1 4 0-1,-2 6 0-15,2 4 0 0,1 8 0 16,2 5 0-16,2 3 0 0,-1 4 0 15,-2 1 0 1,1-1 0-16,1-5 0 0,0-1 0 16,0-3-68-1,2-1-140-15,1-7-108 0,2-1-127 16</inkml:trace>
  <inkml:trace contextRef="#ctx0" brushRef="#br0" timeOffset="-144186.18">23057 16725 838 0,'-8'-29'314'0,"3"0"-70"15,2 3-67-15,2 3-53 0,1 7-27 16,1 4-5-16,-1 6-69 15,0 3-23 1,2 6-11-16,-1 6 11 0,2 6 4 16,3 7-3-16,0 10 4 15,1 8 11-15,1 7 4 16,-2 6-5 0,0 6-8-16,-3-1-2 0,1 1-1 15,-1-4-4-15,3-8 1 0,0-9-1 16,1-11 3-1,0-13 1-15,-4-8 16 0,3-9 17 16,1-4-30 0,3-6-7-16,1-7 0 0,7-9 0 15,0 2 0 1,1-3 0-16,5 2-4 0,0 7 1 16,3 4 0-1,-2 7 1-15,0 6 1 0,-6 4-4 16,0 4 0-16,-3 3 4 15,-5 3-5-15,-1 4 2 16,-1 1-1-16,-6 3 5 16,-5 4 2-16,-5 2 4 15,-6 3 6-15,-8 1 7 16,-6-1-19-16,-3-4 0 16,-1-4 0-16,1-8 0 15,6-5 0-15,3-6 0 16,2-6-145-16,7-1-167 15,3-4-222-15</inkml:trace>
  <inkml:trace contextRef="#ctx0" brushRef="#br0" timeOffset="-143775.9">23568 16690 930 0,'-3'-21'189'0,"0"0"57"16,0 0-29-1,1-4-38-15,2 4-23 0,-1 5-47 16,-1 0-88 0,2 7-21-16,0 3 0 0,0 2 0 15,0 4 0 1,0 1 0-16,2 8 0 0,1 5 0 15,0 11 0-15,3 9 0 0,0 10 0 16,4 9 0 0,1 2 0-16,-2 4 0 15,1-2 0-15,-1-2 0 16,0-1 0-16,0-4 0 16,-3-9 0-1,0-5 0-15,-2-7 0 0,1-10 0 16,-2-9 0-16,-2-5 0 0,4-4 0 15,-4-2 0 1,2-2 0-16,3-1 0 0,2-2 0 16,3-2-483-1</inkml:trace>
  <inkml:trace contextRef="#ctx0" brushRef="#br0" timeOffset="-143356.28">23957 17042 964 0,'3'1'336'0,"-1"0"-300"16,-2-1 71 0,0 0-72-16,3 8 74 0,1-1-32 15,5 3-21 1,1 0-8-16,4-1 2 0,2-2-10 16,1-4-1-1,1-6-16-15,2-4-4 0,0-4-12 16,1-6 0-16,-2-3 4 15,-1-2-8-15,-3-2-2 16,-5-2 6-16,-2 2-3 16,-6 2 8-16,-2 2 2 15,-3 6 3-15,-4 3 1 16,0 2-15-16,-5 6-1 16,-4 3-4-16,-5 5 4 15,-4 10-4-15,-5 6 4 16,-2 9 0-16,4 11-2 15,2 2 0-15,7 3 0 0,10-3 0 16,9-3 0 0,12-12 0-16,9-6 0 0,7-6 0 15,5-3 0 1,-2-7 0-16,-1-2 0 0,-7 0-173 16,-4-1-667-1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4:23:50.05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9454 3628 892 0,'-6'-3'424'16,"-2"-1"-221"-16,1-1-42 16,0-2-47-16,2 3-41 15,1 1-4-15,-5 0-29 0,3 2-6 16,3-1 3 0,-3 4-37-16,1-2 0 15,1 0 0-15,1 1 0 16,-1 1 0-16,2-1 0 0,2-1 0 15,0 0 0 1,2 0 0-16,0 0 0 0,3-1 0 16,5 1 0-16,14-3 0 0,12 1 0 15,19 0 0 1,14-1 0-16,10-3 0 0,3 2 0 16,0-2 0-1,1 2 0-15,-6 0 0 0,-7 1 0 16,-3 2 0-1,-10 0 0-15,-7-1 0 0,-9 2 0 16,-10 0 0-16,-7 0 0 16,-9 0 0-1,-9 2 0-15,-5-2 0 0,-1 0 0 16,-3 1 0-16,0-1 0 16,0 1 0-16,-4 1 0 15,4-1-92-15,-5 0-217 16,-1 2-196-16</inkml:trace>
  <inkml:trace contextRef="#ctx0" brushRef="#br0" timeOffset="670.14">10498 3405 624 0,'-1'-6'494'0,"-2"-1"-200"16,1 0-84-16,-1 0-29 16,2 1-52-16,-2 2-42 15,2 0-59-15,-1 2-28 16,2 1 0-16,0 1 0 16,0 0 0-16,0 0 0 15,2 1 0-15,-2 1 0 16,0 1 0-16,4-2 0 15,0 5 0-15,8 2 0 16,8 6 0-16,6 4 0 0,10 5 0 16,6 0 0-1,6 1 0-15,-3-3 0 0,-5 0 0 16,-6-4 0 0,-10-3 0-16,-6-3 0 0,-10-4 0 15,-4-2 0 1,-1-3 0-16,-3 0 0 0,-1 1 0 15,-2 1 0 1,-2 3 0-16,-6 4 0 0,-3 6 0 16,-6 6 0-16,-7 3 0 0,-1 3 0 15,-3 2 0 1,1-2 0-16,3-3 0 0,5-3 0 16,4-5 0-1,4-6 0-15,5-3 0 0,3-5 0 16,3-1 0-1,0-3 0-15,1 2 0 0,2-4 0 16,-2 2 0 0,4-2-133-16,-2 0-345 0</inkml:trace>
  <inkml:trace contextRef="#ctx0" brushRef="#br0" timeOffset="4759.8">9764 5866 1123 0,'-7'-5'183'0,"1"-1"9"15,-1 1-94-15,-1 1-28 16,2 0-3-16,1 3-1 16,1-1-5-16,-2 2-10 15,2 0-7-15,1 2-7 16,0-1-1-16,0 0-17 15,1-1-19-15,1 0 0 16,-1 0 0-16,2 2 0 16,0-2 0-16,0 0 0 0,2 1 0 15,4-1 0 1,4 3 0-16,16-2 0 0,17 1 0 16,16-1 0-1,19-1 0-15,13-1 0 0,6-1 0 16,-4 1 0-1,-7-1 0-15,-13 4 0 0,-10-1 0 16,-11 1 0-16,-13-1 0 0,-8 0 0 16,-8-1 0-1,-9 0 0-15,-6 0 0 0,-5 0 0 16,-3 0 0 0,-2 0 0-16,1 1 0 15,-1-1 0-15,1 0-26 16,-2 2-193-16,3-5-155 15,1 1-826-15</inkml:trace>
  <inkml:trace contextRef="#ctx0" brushRef="#br0" timeOffset="5389.69">10882 5678 1119 0,'-3'-12'287'0,"-2"-5"-17"15,1-2-54 1,-1 2-65-16,1 1-147 0,-2 1-4 16,2 5 0-16,-1 3 0 0,2 3 0 15,0 1 0 1,3 3 0-16,-3 2 0 0,6-2 0 16,-3 1 0-1,0-1 0-15,3 1 0 0,2 5 0 16,1 3 0-1,7 3 0-15,2 5 0 0,13 6 0 16,5 2 0-16,7 2 0 16,2 1 0-16,0 1 0 15,-2-1 0-15,-6-3 0 16,-5-2 0 0,-8-5 0-16,-5 0 0 0,-2-5 0 15,-7-4 0-15,-4-1 0 16,-3 0 0-16,-3 1 0 15,-6 2 0-15,-3 4 0 16,-9 7 0-16,-4 0 0 16,-5 2 0-16,-3 2 0 0,0-4 0 15,4 1 0 1,0-6 0-16,5-1 0 16,3-4 0-16,8-1 0 15,0-2 0-15,2-2-18 0,2 1-255 16,2-1-121-1,2-1-531-15</inkml:trace>
  <inkml:trace contextRef="#ctx0" brushRef="#br0" timeOffset="11689.68">771 5191 969 0,'-3'-4'212'0,"0"-1"12"0,0 0-40 16,0 1-46-1,1-2-24-15,1 2-27 0,-2 1-33 16,6 0-2-16,-3 0-39 0,1 3-13 16,1-1 0-1,-1 1 0-15,1 0 0 0,1 0 0 16,3 1-4 0,3 0 3-16,6 4 0 0,0 1 0 15,4 2-4 1,-5 3 5-16,2 4-3 0,-4 5 3 15,0 3 0-15,-3 4 4 16,-3 5-4 0,-5-2 1-16,-2 0-1 0,-4-2 0 15,-2-2 10-15,-2-8-10 16,0-3 0-16,3-3 0 16,3-3 0-16,0-5 0 15,3-3 0-15,0-2 0 16,6-1 0-16,-3-5 0 15,6-3 0-15,3-3 0 16,0-4 0-16,1-3 0 0,5 1 0 16,0-4 0-1,0 2 0-15,1-1 0 16,-1-1 0-16,0 2 0 16,-2-2 0-16,-2 4 0 0,-3 2 0 15,-3 4 0 1,-3 3 0-16,-4 4 0 0,-1 5 0 15,-1 1 0 1,-2 1 0-16,0 2 0 0,-3 1 0 16,-3 5 0-16,0 2 0 0,-2 5 0 15,0 3 0 1,-3 4 0-16,4 0 0 0,2-1 0 16,5 1 0-1,2-2 0-15,4-1 0 0,3 2 0 16,4-2 0-1,-1-2 0-15,3 1 0 0,3-4 0 16,3-2 0-16,6-3-108 16,4-7-166-16,8-7-86 15,0-8-556-15</inkml:trace>
  <inkml:trace contextRef="#ctx0" brushRef="#br0" timeOffset="12179.7">1248 4813 1171 0,'6'-11'221'16,"0"0"-25"-16,-1 1-112 0,-2 1-12 16,0 4-19-1,0 0-43-15,19 4-10 16,-14 4-2-16,2 3 2 16,-4-1 0-16,0 4 1 0,10 9 2 15,-5 7 0 1,-5 5 1-16,-6 6 13 0,-6 3-14 15,-6-1 3 1,-6-3-2-16,-1-4 1 0,-1-8 1 16,2-7-1-16,6-6-4 15,4-6 10-15,3-2-10 16,5-2-1-16,5-2 0 16,3 1-3-16,9-2-1 15,7 2 4-15,4-2 0 16,6 1 0-16,-2 0 0 15,-7 2-1-15,-3 0-3 16,-7 0-33-16,-7 1-156 0,-5 3-61 16,-6 2-83-1</inkml:trace>
  <inkml:trace contextRef="#ctx0" brushRef="#br0" timeOffset="12950.53">1930 5247 992 0,'0'-10'364'16,"0"1"-90"-16,-3-2-85 0,-1-1-43 15,1 2-64 1,0 3-82-16,3 1 0 0,0 4 0 15,0 0 0 1,0 2 0-16,0 2 0 0,0 0 0 16,0 3 0-16,-2 5 0 15,1 6 0-15,-1 3 0 16,2 9 0-16,0 3 0 16,2 1 0-16,1-3 0 15,0-1 0-15,0-4 0 16,1-3 0-16,-1-1 0 15,0-1 0-15,0-4 0 16,-1-1 0-16,-2-2 0 16,-2-2 0-16,-1-4-44 15,0 0-116-15,0-3-78 16,-1-3-168-16,1-2-623 16</inkml:trace>
  <inkml:trace contextRef="#ctx0" brushRef="#br0" timeOffset="13190.03">1732 5389 1056 0,'3'-4'132'16,"0"1"-22"-1,7 0-54-15,8 0-24 0,9 3 4 16,6 0-7-1,11 2-21-15,3 0 10 16,-1 0-16-16,-7 2 0 0,-8-3-4 16,-7 2-23-16,-12-3-216 15,-3 2-446-15</inkml:trace>
  <inkml:trace contextRef="#ctx0" brushRef="#br0" timeOffset="13669.93">2513 5185 628 0,'2'-21'630'16,"1"3"-445"-1,-3-2 8-15,3 3-83 0,3 2-31 16,0 5-42 0,9 1-12-16,1 4-5 0,7 6-3 15,5 3 5-15,6 8-8 16,1 5-2-16,-4 8-2 16,-1 7-3-16,-11 7-7 0,-7 6 4 15,-10 3-4 1,-11 0 0-16,-9-2 1 0,-5-4-1 15,-7-5 0 1,-1-7-7-16,1-8 2 16,3-6 4-16,7-6-1 0,6-6 2 15,4-2 8-15,8-4 2 16,4-1-7-16,1-1-3 16,10 1-14-16,4-5 11 15,8 1-1-15,8 1 2 16,4 0 1-16,2 4-1 15,-5 2 1-15,-7 0-29 16,-9 1-110-16,1 2-116 0,-8 1-197 16</inkml:trace>
  <inkml:trace contextRef="#ctx0" brushRef="#br0" timeOffset="14289.96">2974 5366 1118 0,'8'-18'319'0,"-2"1"-104"16,-3 0 7-1,0 5-97-15,3 0-77 0,-4 6-48 16,0 3 0-1,-2 2 0-15,-2 1 0 0,0 1 0 16,2 2 0 0,-1 6 0-16,-1 5 0 0,2 7 0 15,0 7 0-15,3 3 0 16,1-1 0-16,4-3 0 16,1-5 0-16,3-6 0 15,7-6 0-15,2-4 0 16,4-6 0-16,-2-6 0 15,5-5 0-15,-1-4 0 16,-3-2 0-16,-5-4 0 16,-2-3 0-16,-7-2 0 0,-1-2 0 15,-6 2 0 1,-5 2 0-16,1 5 0 0,-2 5 0 16,-1 7 0-1,2 4 0-15,1 3 0 0,1 4 0 16,-2 5 0-1,2 3 0-15,-1 6 0 0,2 5 0 16,1 3 0 0,1 3 0-16,2 2 0 0,-2 1 0 15,-1 1 0-15,-2-3 0 0,0 0 0 16,-2-3 0 0,-2-2 0-16,-5-4 0 0,-1-1 0 15,-4-3 0 1,-4-4 0-16,1-3 0 0,0-4-13 15,1-6-122 1,5-3-125-16,2-7-168 0</inkml:trace>
  <inkml:trace contextRef="#ctx0" brushRef="#br0" timeOffset="14650.02">3449 4813 951 0,'6'-21'304'0,"6"3"-74"16,-3 1-68 0,0 4-83-16,4 4 1 0,2 4-25 15,6 4-14 1,3 4-10-16,0 6-17 0,3 7 4 15,-5 5-15 1,-7 7 11-16,-6 9 0 0,-11 6 3 16,-11 5 4-1,-4 0-11-15,-5-5-7 0,0-8-3 16,4-11 0-16,6-10 0 0,9-7 0 16,3-4 0-1,8-3 0-15,8-2 0 0,9 1 0 16,6 0 0-1,5-1-228-15,-1 2-230 0,-7 0-722 16</inkml:trace>
  <inkml:trace contextRef="#ctx0" brushRef="#br0" timeOffset="15119.7">4189 5168 1005 0,'3'-1'393'16,"0"0"-176"-16,-3-4-50 0,0 1-72 16,0 2-76-1,0 1-12-15,6 0-6 0,7 0-1 16,7 1 0-16,7 0 0 16,3 1-12-16,1 5-187 15,-4 2-174-15,-10 5-347 16</inkml:trace>
  <inkml:trace contextRef="#ctx0" brushRef="#br0" timeOffset="15289.73">4178 5385 1130 0,'5'-3'258'0,"1"1"-59"0,0-3-118 15,7 0-57 1,5 0-24-16,8 0-1 0,5 4-42 15,8 1-294 1,10 0-413-16</inkml:trace>
  <inkml:trace contextRef="#ctx0" brushRef="#br0" timeOffset="16019.88">4954 5032 840 0,'3'-14'524'0,"-1"-2"-242"16,-2-1-17-16,0-1-129 15,0 0-136-15,1-1 0 16,-1 2 0-16,-1 4 0 15,1 4 0-15,0 3 0 16,-2 3 0-16,1 3 0 16,1 2 0-16,-2 1 0 15,1 8 0-15,-4 4 0 16,-2 6 0-16,-2 9 0 0,-3 4 0 16,0 3 0-1,3-1 0-15,2-2 0 0,2-2 0 16,8-5 0-1,3-4 0-15,8-5 0 0,2-3 0 16,9-6 0-16,-1-4 0 0,3-4 0 16,2-4 0-1,-1 0 0-15,0-3 0 0,-1-2 0 16,-3 3 0 0,-2-2 0-16,-4-2 0 0,0 0 0 15,-6 1 0 1,-1-2 0-16,-3-3 0 0,-2-2 0 15,-1-3 0 1,-4-1 0-16,1-2 0 0,-4 3 0 16,-1 1 0-16,0 6 0 15,0 4 0-15,0 2 0 16,2 4 0-16,1 4 0 16,-2 4 0-16,1 7 0 15,-3 7 0-15,1 7 0 16,-2 8 0-16,2 3 0 15,3 6 0-15,3 3 0 16,3 2 0-16,3 0 0 0,-3 2 0 16,0-9 0-1,-2-6 0-15,-2-7 0 0,1-8 0 16,-3-8 0 0,0-5 0-16,0-7 0 0,-3-2 0 15,3-1 0 1,0-3 0-16,-2-5 0 0,-2-2 0 15,-2-4-527 1</inkml:trace>
  <inkml:trace contextRef="#ctx0" brushRef="#br0" timeOffset="20270.02">595 6159 444 0,'-6'3'310'16,"-3"0"-199"-1,1-2 18-15,-2 1-12 0,3-2-25 16,-1 3 9-16,2-1-28 16,2-2 2-16,1 2 2 15,0-1-8-15,1-1-16 16,1 2 21-16,-1-2-20 16,1 0-14-16,1 1-17 15,-3-1-4-15,-8 3-2 16,13-3-13-16,-4 1 1 15,1-1 13-15,-2 0-16 16,3 2 9-16,-3-2 0 16,0 0-3-16,3 0 11 15,0 0-14-15,3 0 3 16,-3 0 3-16,6-2-7 0,-3 2-4 16,1 0-1-1,-1-1-3-15,2 0 3 16,1 2 2-16,7-1 7 15,11 0-4-15,13 0-3 0,7 0-1 16,8-1-6-16,4-2 6 16,4 1 1-16,6 1 1 15,1-1-2-15,6 2 0 0,0-1 0 16,0 0 4 0,-4-2-3-16,1 1-1 0,-3-2 8 15,2 0-6 1,-2-1 4-16,0 2-4 15,-1 1 2-15,7-1 8 16,0 3-11-16,7 0 0 0,0 1 1 16,6-1-1-16,5 3-1 15,-3-2-2-15,5 2 2 16,1 0 4-16,-2 0 0 16,-7 0-3-16,-1-2 0 15,-4 1-1-15,-4-2 6 16,-4 0-6-16,1 0 0 15,0-2-2-15,3 2 4 16,2 2-4-16,-5 1-1 0,2 1 3 16,-4 0 0-1,-1 2 0-15,-1 0 0 16,2-3 1-16,3-2 0 16,-1-1 0-16,6-1-1 15,-1-1 0-15,-1 1 0 16,-7 2 2-16,-6-1-2 0,1 3 0 15,-3-2 0 1,1 2 0-16,8-3 0 0,4-1-2 16,7-1-2-16,6 0 6 15,0-1-3-15,-4 0 1 16,-5 0 0-16,-15 2 3 0,-16-1-3 16,-11 1 0-1,-13-2-1-15,-3 1 2 16,-4 1 0-16,2 0-1 15,1-2 1-15,4 3-3 0,4-2 4 16,4 1-3-16,-1-1 1 16,-1 0 0-16,-6 0 0 15,-2 2 0-15,-7-1 0 16,-1 1 0-16,-4-2 1 16,2 4-1-16,0-2 0 15,3 1 0-15,-2 1-2 16,2 0 1-1,2 0 1-15,0-1 1 16,-6 1 1-16,7-2-2 0,-6 0-1 16,-3-2 1-16,1 2 1 0,-2-1-1 15,-2 1 0 1,-3 0 0-16,-3-2 0 0,1 2 0 16,-1-1 0-1,0 1 0-15,2-1 0 0,-1-1 0 16,2-1 0-1,1 0 0-15,1-1 0 0,-2-2 0 16,3 2 0-16,0 0 0 0,-3-2 0 16,-1 0 0-1,-1 1 0-15,-1 0 0 0,0-3 0 16,0 0 0 0,0 1 0-16,2-1 0 0,-2 1 0 15,2-1 0 1,-2 3 0-16,2 0 0 0,-2 3 0 15,1 0 0 1,-2 1 0-16,1-1 0 0,0 1 0 16,0-2 0-16,0 0 0 15,0-1 0 1,0-2 0-16,0-4 0 0,3-2 0 16,-2-1 0-16,2-2 0 15,-1 0 0-15,1-1 0 16,-2-1 0-16,1-1 0 15,-1-5 0-15,2-4 0 16,-1-1 0-16,1-3 0 16,1-2 0-16,-1 3 0 15,-3-5 0-15,0 2 0 0,3-4 0 16,3-1 0 0,-1-4 0-16,-2-2 0 0,1-2 0 15,-2-1 0 1,-2 0 0-16,-2-1 0 15,-1 1 0-15,-1 2 0 16,-2-1 0-16,-2 1 0 0,5-1 0 16,-4 2 0-16,4 2 0 0,-2 2 0 15,2 1 0 1,0 3 0-16,0 2 0 0,0-1 0 16,2 3 0-1,-3-1 0-15,2 0 0 0,2 2 0 16,0 1 0-1,0 2 0-15,0 2 0 0,4-1 0 16,-2 0 0-16,-1 2 0 16,1 2 0-16,-1 0 0 15,-2 0 0-15,1 3 0 16,-2 0 0-16,2 1 0 16,-1 2 0-16,-1 4 0 15,0 0 0-15,2 2 0 16,2 2 0-16,-2 2 0 15,2 0 0 1,-4 1 0-16,2 2 0 0,0 1 0 16,-2 0 0-16,0 1 0 0,1 1 0 15,1 1 0 1,-2 0 0-16,1-1 0 0,-1 1 0 16,-1 0 0-1,0 0 0-15,0 1 0 0,0-1 0 16,-6 1 0-1,-12-1 0-15,-9-1 0 0,-10 1 0 16,-12-1 0 0,-8 0 0-16,-4-1 0 0,-5-2 0 15,-5 1 0-15,-4-6 0 0,4 0 0 16,-4-1 0 0,-1 0 0-16,0-1 0 0,-6 0 0 15,-5 1 0 1,-4 0 0-16,0 1 0 15,0 2 0-15,-1-1 0 16,1-1 0-16,1 0 0 0,2 0 0 16,0-1 0-16,3 2 0 15,-1-1 0 1,2 2 0-16,4 0 0 0,7 3 0 16,1-1 0-16,-1 1 0 15,3 1 0-15,-3 0 0 16,1-3 0-16,-1 1 0 15,6 1 0-15,1 0 0 16,2-1 0-16,4 3 0 0,2-1 0 16,3 3 0-1,3 0 0-15,0 0 0 0,-5 3 0 16,-7-1 0 0,-3 2 0-16,-3-2 0 0,1 1 0 15,5-1 0 1,6-4 0-16,7 2 0 0,6-1 0 15,7-1 0 1,8 1 0-16,3 0 0 0,5 2 0 16,-1 0 0-16,-1 1 0 15,-3 1 0-15,-1-1 0 16,0 1 0-16,-5 0 0 0,-4 0 0 16,1 1 0-1,-3-1 0-15,2 1 0 16,-2 0 0-16,5-1 0 15,-2 1 0-15,-1 1 0 0,-2-1 0 16,-1 0 0-16,1 0 0 16,0 0 0-16,2 0 0 15,4-2 0-15,2 3 0 16,4-2 0-16,5-2 0 16,5 0 0-16,-1 2 0 15,2-1 0-15,1-1 0 16,-3 0 0-1,-1 1 0-15,4-2 0 0,-3 1 0 0,3 1 0 16,3-1 0 0,3-1 0-16,2 1 0 0,4-1 0 15,1 0 0 1,-4 2 0-16,-4 1 0 0,1-3 0 16,-4 2 0-1,-1 1 0-15,1-2 0 0,5 1 0 16,-1-1 0-1,2-1 0-15,4 2 0 0,0-2 0 16,3 0 0 0,3 0 0-16,0 1 0 0,0-1 0 15,0 1 0-15,0-1 0 0,0 0 0 16,3 2 0 0,0-2 0-16,0 1 0 0,-3 5 0 15,-3 2 0 1,-3 7 0-16,-3 5 0 0,2 5 0 15,1 4 0 1,-2 8 0-16,2 4 0 0,-4 7 0 16,-1 1 0-16,1 1 0 15,-5-2 0-15,6-3 0 16,1-3 0-16,1-1 0 16,3-1 0-16,-1-1 0 15,2 0 0-15,-3 0 0 16,3 3 0-16,-1 1 0 15,-2 3 0-15,1 4 0 16,-1-1 0-16,0-1 0 0,0 0 0 16,-1-6 0-1,4-4 0-15,0-4 0 0,0-4 0 16,3-5 0 0,0-2 0-16,0-1 0 0,3 1 0 15,-3 0 0 1,-3 3 0-16,3 2 0 0,0 3 0 15,0 2 0 1,0-1 0-16,0 0 0 0,0 0 0 16,0-3 0-1,0 1 0-15,-3-1 0 0,0-2 0 16,3 2 0-16,-3-2 0 0,1-2 0 16,1 0 0-1,-1 0 0-15,4-3 0 16,-2-2 0-16,0-2 0 15,1 0 0-15,1-2 0 0,-2 0 0 16,3-2 0-16,-3-1 0 16,3 2 0-16,-3-1 0 15,3 0 0-15,0 0 0 16,0 0 0-16,0-3 0 16,0-2 0-16,1-2 0 15,-4-3 0 1,2 0 0-16,-2 1 0 0,0-1 0 15,0 0 0 1,0 1 0-16,0-1 0 16,0-1 0-16,0 0 0 0,-2-2 0 15,0 0 0-15,2-1 0 16,0 0 0-16,-2 0 0 0,2 2 0 16,0-2 0-1,0 1 0-15,0-1 0 0,2 0 0 16,-2-1 0-1,2 1 0-15,-2-3 0 16,2 3 0-16,-2-1 0 16,0-1 0-16,1-1 0 0,-1 2 0 15,2-1 0-15,-2 2 0 0,0 0 0 16,0 0 0 0,0 0 0-16,0 0 0 15,0 2 0-15,0-2 0 16,1 1 0-16,-2 1 0 15,1-1 0-15,3 1-446 16</inkml:trace>
  <inkml:trace contextRef="#ctx0" brushRef="#br0" timeOffset="30479.98">8529 10274 766 0,'6'4'126'0,"0"-2"3"15,0-2-16-15,0 0-7 16,4 0-39-16,5 1 2 0,2-1-19 16,2 0-8-1,-4 0 1-15,0 0-1 0,-6-1 10 16,-3-1 23 0,-3-3 0-16,3-3-17 0,-2-4-14 15,5-4-13 1,-3-3 3-16,-1-9-1 0,-2 0 8 15,-5-4-8 1,-4-2-15-16,-1-5-18 0,-8 1 0 16,4-2 0-16,1-1 0 0,0 2 0 15,-1-2 0 1,8 0 0-16,-2 2 0 0,4-1 0 16,2 2 0-1,1 1 0-15,4 2 0 0,-1 1 0 16,1 4 0-1,4 3 0-15,-3 3 0 0,2 1 0 16,3 2 0-16,0 3 0 16,0 3 0-16,3 1 0 15,-4 8 0-15,0 3-141 16,0 8-73-16,-2 6-19 16,-6 7-73-16,-3 7-114 15</inkml:trace>
  <inkml:trace contextRef="#ctx0" brushRef="#br0" timeOffset="30690.03">8405 9879 786 0,'-4'11'330'0,"1"-2"-262"16,1-7 138-1,4-3-100-15,1 1-74 0,6-3-19 16,11 1 0-16,12 0-13 0,10 1 2 16,13-1-2-1,3 2-237-15,3 0-553 0</inkml:trace>
  <inkml:trace contextRef="#ctx0" brushRef="#br0" timeOffset="31230.3">9459 9449 964 0,'6'-16'302'0,"-3"2"-50"16,-6 0-39-16,0 2-30 0,0 6-76 15,1 1-81 1,-1 4-26-16,0 3 0 0,-2 8 0 16,-9 13 0-1,-10 11 0-15,-5 14 0 0,-6 15 0 16,2 9 0-1,6 6 0-15,9 4 0 0,10-4 0 16,10-5 0-16,12-6 0 16,9-7 0-1,10-8 0-15,6-8 0 0,0-9 0 16,-2-8-60-16,-3-10-165 16,-2-8-119-16,-3-11-362 15</inkml:trace>
  <inkml:trace contextRef="#ctx0" brushRef="#br0" timeOffset="31849.58">9559 9807 930 0,'5'-14'328'0,"-2"-3"-82"0,0-2-53 16,2 0-46-16,-1 3-69 0,4 1-13 16,5 3-36-1,1 4-21-15,3 5 1 0,5 8-2 16,1 5 0 0,3 4-7-16,-1 9 0 15,0 6 0-15,-8 3 0 16,-4 7 0-16,-8 4 0 0,-8-1 0 15,-9-1 0 1,0-4 0-16,0-8 0 0,-3-10 0 16,9-8 0-16,1-7 0 15,4-6 0-15,1-8 0 16,3-4 0-16,0-8 0 16,8-3 0-1,3-6 0-15,4 1 0 0,5-5 0 16,0 0 0-1,0 1 0-15,2 0 0 0,-1 1 0 16,-3 4 0-16,-1 1 0 0,-4 2 0 16,-4 5 0-1,-5 5 0-15,1 3 0 0,-5 7 0 16,-3 1 0 0,0 5 0-16,-2 2 0 0,-2 4 0 15,-5 4 0 1,0 6 0-16,-3 6 0 0,-4 8 0 15,0 3 0 1,3 2 0-16,4 4 0 0,5-1 0 16,2-1 0-16,8-3 0 0,5-1 0 15,8-3 0 1,6-5 0-16,8-2-154 0,6-5-162 16,3-2-196-1</inkml:trace>
  <inkml:trace contextRef="#ctx0" brushRef="#br0" timeOffset="32340.02">10467 9992 1362 0,'0'-3'138'16,"0"-1"72"-16,-2-3-32 15,2 0-95-15,-1 4-34 16,1 2-27-16,-2 1-22 15,1 1-2-15,-2 2 1 16,-1 0 1-16,1-1 2 16,0 1 2-16,1-1-2 0,1-1-2 15,1-2 0 1,0 1 0-16,0-2 0 0,-2 1 0 16,2 1 0-1,-1-2 0-15,-1 2 0 0,2 2 0 16,-1-2 0-1,-2 0 0-15,-5 0 0 0,4 0 0 16,4-2 0-16,0 1 0 0,-3 0 0 16,3-2 0-1,-3-1 0-15,3-1 0 0,0 1 0 16,0 0 0 0,3 0 0-16,0 1 0 0,4-2 0 15,-1 3 0 1,2 2 0-16,2 0 0 0,2 2 0 15,-1 3 0 1,2 2 0-16,-4 2 0 0,-3 6 0 16,-3 1 0-16,-6 6 0 15,-8 2 0-15,-8 3 0 16,-6-1-50-16,-5 0-216 16,2-5-125-16</inkml:trace>
  <inkml:trace contextRef="#ctx0" brushRef="#br0" timeOffset="33040.01">10937 9757 597 0,'5'-12'754'0,"-2"-4"-480"15,1-2-36 1,-4-3-87-16,0 3-118 0,0 2-33 16,-3 3 0-1,3 5 0-15,-1 2 0 16,-1 6 0-16,1 0 0 15,1 3 0-15,-2 7 0 0,1 4 0 16,1 6 0-16,0 8 0 16,1 4 0-1,4 1 0-15,5-1 0 0,2-4 0 16,6-2 0-16,0-7 0 16,4-8 0-16,6-6 0 15,1-6 0-15,0-5 0 16,-2-5 0-16,-4-3 0 15,1-6 0-15,-8-3 0 16,-5-2 0-16,-4 0 0 16,-1-1 0-16,-3 2 0 0,-3 4 0 15,-3 5 0 1,3 5 0-16,-1 4 0 0,1 5 0 16,0 1 0-1,-2 1 0-15,2 4 0 0,2 4 0 16,-1 3 0-1,3 8 0-15,1 6 0 0,-2 7 0 16,-2 4 0-16,-2 2 0 0,-5 3 0 16,-3 2 0-1,-3 0 0-15,0-3 0 0,-3-1 0 16,0-4 0 0,-1-5 0-16,1-3 0 15,-6-5 0-15,3-4 0 16,-1-4 0-16,-4-5 0 0,1-5-46 15,1-5-194 1,-1-2-80-16,2-7-254 0</inkml:trace>
  <inkml:trace contextRef="#ctx0" brushRef="#br0" timeOffset="33430.17">11522 9340 548 0,'0'-14'671'15,"1"-1"-419"1,1 3-69-16,1 1-18 0,-3 2-77 16,3 4-67-16,7 7-20 0,5 7 16 15,9 11 31 1,7 12-6-16,5 12-31 0,2 14-11 16,-7 9 0-1,-7 10 0-15,-8 4 0 0,-13 2 0 16,-8-4 0-1,-9-8 0-15,-6-10 0 0,-4-12 0 16,2-9 0-16,3-12 0 16,4-7-274-1,3-9-233-15</inkml:trace>
  <inkml:trace contextRef="#ctx0" brushRef="#br0" timeOffset="35280.04">12679 9736 616 0,'-4'2'262'15,"-2"0"-88"1,5 0-46-16,-1-2-13 16,-1 0-38-16,3 1 1 15,0 1-20-15,0-1-19 0,-1 0-12 16,1-1-7-1,1 2 4-15,-1-2-12 0,3 0-7 16,2 1 0-16,8-1 9 0,12 2-2 16,10-2-5-1,7 1 0-15,8-1 11 0,-2 2 5 16,-5-2-4 0,-10 1-16-16,-8-1-3 0,-10 0 0 15,-9 0-1 1,-4 0-10-16,-4 0 6 0,-1 1-11 15,-1 2-26 1,-4-1-186-16,-1-1-380 0</inkml:trace>
  <inkml:trace contextRef="#ctx0" brushRef="#br0" timeOffset="36160.01">13930 9365 1051 0,'0'-20'255'0,"0"-3"-19"15,-3-3-55-15,-5-1-9 16,1 2-49-16,-3 1-94 16,-1 3-29-16,2 7 0 15,3 3 0-15,0 5 0 16,5 2 0-16,1 2 0 15,0 2 0-15,1 0 0 16,1 2 0-16,2 2 0 16,0 5 0-16,4 11 0 0,3 11 0 15,5 12 0 1,2 14 0-16,4 8 0 0,4 9 0 16,2 3 0-1,2 3 0-15,1-4 0 0,2-6 0 16,-5-5 0-1,-4-11 0-15,-7-11 0 0,-4-13 0 16,-7-10 0-16,-2-10 0 0,-2-6 0 16,-2-7 0-1,-3-5 0-15,-2-5 0 16,-5-7 0-16,1-4 0 16,-5-10 0-16,-2 0 0 0,1-3 0 15,-3 1 0 1,5 5 0-16,-2 6 0 0,4 6 0 15,1 10 0 1,1 3 0-16,-4 8 0 0,-5 3 0 16,-4 8 0-16,-4 5 0 15,-4 7 0-15,0 4 0 16,0 5 0-16,2 1 0 16,1 2 0-16,2-2 0 15,3-4 0-15,4-7 0 16,3-8 0-16,4-4 0 15,5-6 0-15,2-6-70 16,2-5-226-16,1-1-140 0</inkml:trace>
  <inkml:trace contextRef="#ctx0" brushRef="#br0" timeOffset="36619.94">14844 9403 1217 0,'-3'-13'277'0,"2"1"-47"16,-4-1-50-16,2 2-60 16,3 6-97-16,-1 0-23 15,2 1 0-15,1 4 0 16,1 3 0-16,3 3 0 15,6 6 0-15,10 5 0 16,7 7 0-16,5 6 0 16,2 1 0-16,-2 4 0 0,-4-1 0 15,-5-1 0 1,-7-3 0-16,-4-4 0 16,-4-7 0-16,-6-4-90 15,-2-9-140-15,-1-3-82 0,-4-4-564 16</inkml:trace>
  <inkml:trace contextRef="#ctx0" brushRef="#br0" timeOffset="36900.05">15089 9395 824 0,'9'-21'263'0,"0"1"-18"15,-5 3-78 1,-2 1-22-16,-2 6-33 0,-2 4-28 15,2 3-54 1,-1 1-28-16,1 5 3 16,-3 5 9-16,-6 7 0 0,0 4 6 15,-3 8-2-15,-6 4-2 16,-3 4-7-16,0 2-9 16,-3 3 3-16,1 0-3 15,2-7 2-15,4-6-5 16,3-7 3-16,8-6-61 15,0-8-183-15,4-5-213 16</inkml:trace>
  <inkml:trace contextRef="#ctx0" brushRef="#br0" timeOffset="37190.17">14990 9339 868 0,'7'-17'371'0,"-6"5"-87"16,-1 1-118-16,0 2-78 0,-1 6-67 15,-1 4-18 1,2 5 1-16,-2 10 14 16,1 4 17-16,1 8-1 15,1 7-4-15,1 5-12 0,1 2-5 16,0 2-7-1,-1 1-6-15,-2-4 1 0,1-3-1 16,-1-5-4-16,2-9-21 16,1-6-182-16,-2-7-9 15,5 2-119-15,-13-19-579 16</inkml:trace>
  <inkml:trace contextRef="#ctx0" brushRef="#br0" timeOffset="37380.07">14707 9613 795 0,'-4'0'335'0,"9"-2"-278"16,9-1 76-16,11 0-69 16,13 0-26-16,15 1-29 15,16 2-7-15,10-2-2 0,0-1-52 16,0 1-371-1</inkml:trace>
  <inkml:trace contextRef="#ctx0" brushRef="#br0" timeOffset="38190.08">15993 9288 1017 0,'10'-23'276'0,"-5"-2"-37"0,-5 3-63 15,-6 1-23 1,-3 5-55-16,-1 0-37 0,1 3-34 15,-3 6-27 1,0 2 0-16,-4 7 0 0,-3 8 0 16,-6 7 0-16,-2 8 0 0,-2 11 0 15,0 5 0 1,6 4 0-16,4-1 0 0,8-1 0 16,5-3 0-1,9-7 0-15,5-5 0 0,9-7 0 16,5-9 0-1,8-7 0-15,1-7 0 0,1-7 0 16,-1-7 0-16,-4-4 0 16,-3-3 0-16,-8-4 0 15,-3 0 0-15,-5-3 0 16,-5-1 0 0,-1 2 0-16,-2 1 0 0,-2 6 0 15,-1 4 0-15,0 8 0 16,1 3 0-16,1 4 0 15,-1 7 0-15,2 3 0 16,0 7 0-16,3 6 0 16,5 5 0-16,3 9 0 0,5 4 0 15,2 5 0 1,3 1 0-16,-4 6 0 0,-3 3 0 16,-3 1 0-1,-7 0 0-15,-8-2 0 0,-4-2 0 16,-7-7 0-1,-6-3 0-15,-4-6 0 0,-3-5 0 16,-1-7 0-16,3-5 0 0,3-6 0 16,2-8-86-1,3-9-204-15,3-6-198 0</inkml:trace>
  <inkml:trace contextRef="#ctx0" brushRef="#br0" timeOffset="38690.01">16887 9114 932 0,'7'-13'238'0,"-4"2"-8"0,-3 1-59 15,-4 0-48 1,-2 3 10-16,3 4-65 0,-3-1-41 16,-2 6-18-16,-3 6-1 0,-4 8 4 15,-8 9-6 1,1 13 8-16,1 10-5 0,0 10-3 16,7 5-5-1,4 5 7-15,9-1-7 16,8-1 0-16,8-6-1 15,7-4 0-15,8-8-1 0,8-12 1 16,0-8-67-16,7-11-112 16,-3-8-42-16,-2-9-102 15,-5-6-138-15</inkml:trace>
  <inkml:trace contextRef="#ctx0" brushRef="#br0" timeOffset="39260.22">17011 9351 911 0,'7'-17'288'0,"1"0"-85"0,1 0-49 16,4 0-68-1,3 6-15-15,8 2 0 0,4 3-8 16,4 6-24-1,1 4-19-15,-2 6-7 0,-4 6-4 16,-2 3 6-16,-7 5-5 0,-5 6 5 16,-7 2-11-1,-6 4 4-15,-6 0-5 0,-5-2-2 16,-3-3 0 0,0-9-1-16,4-6 0 0,4-8 13 15,3-5 15 1,5-11-7-16,2-5-21 0,4-7 0 15,1-5 0 1,4-3 0-16,2-3 0 0,3-2 0 16,-3 1 0-16,1-3 0 15,0 1 0-15,-3-2 0 16,-1 3 0-16,-2 3 0 16,-4 3 0-16,-1 6 0 15,-2 6 0-15,-3 5 0 16,1 3 0-16,-2 5 0 15,-1 3 0-15,-1 7 0 16,-2 5 0-16,-1 6 0 0,-2 9 0 16,-1 10 0-1,3 5 0-15,1 2 0 0,5 1 0 16,5-3 0 0,4-1 0-16,7-4 0 0,5-3 0 15,4-4-87 1,4-2-236-16,-1-8-276 0</inkml:trace>
  <inkml:trace contextRef="#ctx0" brushRef="#br0" timeOffset="39710.06">17955 9550 1056 0,'5'0'239'16,"-1"0"-88"-16,-2-1-57 16,-1 2-57-16,-1-1-8 15,0 3-6-15,0-1 0 16,-1-1 14-16,-1 0-5 16,1 0 2-16,-1-1-13 15,1 0-4-15,-1 0-4 16,1 0-8-16,-2-1 0 15,-2 0 9-15,2-2-3 16,-2 0 18-16,0-2-5 16,2 2 0-16,1-2 3 0,2 1-7 15,0 2 3 1,2 0-13-16,-1-1 6 16,-1 2-9-16,2 0-5 15,-1 1-2-15,3 0 0 0,-1 1-4 16,4 5 4-1,2 0-3-15,-2 6 2 16,3 2 1-16,-4 4-1 0,-3 3-3 16,-6 2 4-16,-4-1-3 15,-8-2 2-15,-3-3-109 0,-4-2-210 16,-1-7-178 0</inkml:trace>
  <inkml:trace contextRef="#ctx0" brushRef="#br0" timeOffset="40320.01">18216 9263 1097 0,'14'-20'293'15,"-5"1"-38"-15,-5 2-51 16,-1 2-64-16,1 5-82 0,-2 2-58 16,-1 3 0-1,2 4 0-15,-1 1 0 0,-1 1 0 16,1 5 0 0,2 7 0-16,1 6 0 0,1 9 0 15,3 8 0 1,1 3 0-16,2-5 0 0,5-3 0 15,3-4 0 1,5-7 0-16,3-4 0 0,2-10 0 16,1-6 0-16,-1-5 0 0,-2-8 0 15,-6-3 0 1,-6-6 0-16,-5-1 0 0,-6-3 0 16,-2-3 0-1,-5 0 0-15,1-2 0 0,-2 3 0 16,0 5 0-1,1 6 0-15,1 4 0 0,1 8 0 16,0 3 0-16,-2 2 0 16,4 6 0-16,-1 8 0 15,1 5 0 1,1 11 0-16,1 7 0 16,1 5 0-16,-4 2 0 0,-1 1 0 15,-3 1 0-15,-4 1 0 16,-4-2 0-16,-5-2 0 15,-2-5 0-15,-1-5 0 16,-1-5 0-16,4-8 0 16,-2-6 0-16,0-3-131 0,3-6-141 15,-1-2-96 1,4-6-729-16</inkml:trace>
  <inkml:trace contextRef="#ctx0" brushRef="#br0" timeOffset="40659.86">18716 8893 1010 0,'12'-6'161'16,"3"4"15"-16,3 5-40 0,6 7-18 16,5 9-28-16,7 8-14 15,2 11-5-15,0 9-8 16,-7 10-23-16,-6 11-15 16,-8 8-6-16,-8 1-5 15,-9 4-10-15,-7-4-4 16,-7-6-1-16,-5-6-3 15,-3-10-53-15,2-10-313 16,-1-14-398-16</inkml:trace>
  <inkml:trace contextRef="#ctx0" brushRef="#br0" timeOffset="41209.61">19735 9258 795 0,'-3'0'333'16,"1"0"-148"-1,2 0-4-15,2-4-97 0,1 1 1 16,3-3-65-16,6 1-12 16,7-2-8-16,7-1-1 15,2 3 1-15,-1 3-24 16,-6 5-196-16,-6 4-229 16</inkml:trace>
  <inkml:trace contextRef="#ctx0" brushRef="#br0" timeOffset="41409.74">19727 9484 1025 0,'8'-3'226'16,"4"-2"-30"-16,1 1-65 16,5-1-67-16,8-1-42 15,3 1-19-15,6 0-3 16,-1 3-4-1,-2 0-104-15,-7 5-370 0</inkml:trace>
  <inkml:trace contextRef="#ctx0" brushRef="#br0" timeOffset="41910">20856 9035 1208 0,'3'-17'308'0,"-3"0"-63"0,-2 2-48 16,-3 1-108-1,-1 2-89-15,2 5 0 0,-1 3 0 16,0 2 0-1,-3 4 0-15,-4 3 0 0,-9 5 0 16,-4 6 0-16,-8 8 0 16,-3 5 0-16,2 10 0 15,4 3 0-15,6 6 0 16,11 1 0 0,7 0 0-16,7-6 0 0,10-6 0 15,11-5 0-15,9-6 0 16,8-9 0-16,6-4 0 15,3-8 0-15,-3-8 0 16,-4-5 0-16,-5-6 0 16,-8-5 0-16,-4-5 0 0,-7-2 0 15,-6-6 0 1,-4-4 0-16,-7-5 0 0,-5-1 0 16,-5-1 0-1,-2 5 0-15,-3 3 0 0,-2 5 0 16,0 5 0-1,-1 5-188-15,-5 6-195 16,-5 7-437-16</inkml:trace>
  <inkml:trace contextRef="#ctx0" brushRef="#br0" timeOffset="43420.23">7422 12562 873 0,'-6'0'206'0,"0"-3"-10"16,-3 0-62-16,5 0-25 15,-2 0-40-15,3 1-9 16,0 2-14-16,1-1-8 16,2 2-6-16,0-1-8 0,2 0-10 15,1-1 6 1,0 1-7-16,6-3-1 0,7 0-7 16,11-2-4-1,7-1-2-15,5 1 0 0,3 2-7 16,1 2-52-1,-10 3-109-15,-11 4-27 0,-4 2-23 16,-10 2-73-16,-4 3-138 0</inkml:trace>
  <inkml:trace contextRef="#ctx0" brushRef="#br0" timeOffset="43650.26">7398 12825 705 0,'6'0'261'0,"3"-1"-105"15,3-4-45-15,3 1-35 16,4 0-29-16,10 0-7 16,4 0-15-16,4-1-15 15,3 3-6-15,-4-1-3 16,-5 0-1-16,-6 3 0 15,-6 1-14-15,-8 1-165 16,-5-1-198-16</inkml:trace>
  <inkml:trace contextRef="#ctx0" brushRef="#br0" timeOffset="44090.19">7618 12455 837 0,'-3'-15'338'0,"-2"0"-100"0,-1 2-50 15,3 2-86 1,0 3-4-16,1 3-35 0,2 2-36 16,0 3-13-1,3 0-14-15,-1 1 4 0,4 2-1 16,6 2-2-1,6 7 9-15,7 3 3 16,6 4-5-16,8 6-1 0,2 7-7 16,3 1 0-16,-2 4 4 15,-3-1-3-15,-5-3-1 16,-7-3 2-16,-9-6 0 16,-4-3 5-16,-7-3-6 15,-6 1 4-15,-5-2 8 16,-6 1 2-16,-6 4-1 15,-4 5-9-15,-6-2-3 16,0 1 1-16,-3-1-2 16,2 0-2-16,5-5-1 0,1-4-7 15,6-1-110 1,2-3-187-16,2-2-178 0</inkml:trace>
  <inkml:trace contextRef="#ctx0" brushRef="#br0" timeOffset="45820.08">9260 12604 875 0,'1'-14'241'15,"1"-3"-17"1,-4-3-86-16,4-3-8 0,-4 1-30 16,2-1 14-1,0 0-38-15,0 2-2 0,-3 3 1 16,2 3-75-1,-3 1 0-15,1 8 0 0,1 0 0 16,2 6 0 0,2 0 0-16,-2 1 0 0,1 5 0 15,-1 6 0-15,2 6 0 16,-1 7 0-16,2 9 0 16,-3 5 0-16,3 5 0 15,3 0 0-15,3-5 0 16,6-3 0-16,3-11 0 15,6-7 0-15,1-9 0 0,3-6 0 16,1-9 0 0,-3-5 0-16,-3-6 0 0,-1-7 0 15,-1-6 0 1,-4-3 0-16,-1-4 0 0,-7-1 0 16,0 4 0-1,-4 1 0-15,-5 8 0 0,-2 4 0 16,-1 6 0-1,-1 5 0-15,-1 2 0 0,5 6 0 16,0 2 0-16,-3 2 0 0,3 7 0 16,0 5 0-1,0 5 0-15,3 7 0 0,3 7 0 16,2 5 0 0,2 4 0-16,-3 1 0 15,-2 2 0-15,-4 2 0 16,-2-1 0-16,-4-3 0 0,-4-2 0 15,-2-3 0-15,0-7 0 16,-3-5 0 0,0-5 0-16,-3-7 0 0,-1-4-34 15,-2-6-267-15,0-5-127 16</inkml:trace>
  <inkml:trace contextRef="#ctx0" brushRef="#br0" timeOffset="46519.75">9666 11874 837 0,'7'-10'281'16,"-2"-5"-75"-16,-2 1-34 15,0 0-64-15,3 1-56 16,1 3-35-16,2 4-7 15,7 4-7-15,7 3 5 16,4 6 3-16,4 6-3 16,-1 4-2-16,-5 5-1 15,-4 4 4-15,-10 5 4 16,-8 2-11-16,-8 3 9 0,-7 0-5 16,-9-2-1-1,-4-1 5-15,-3-7-6 0,1-4 1 16,6-7 7-1,5-6-5-15,5-3 20 0,8-5 25 16,3-1-13-16,3-1-29 0,12-2-10 16,9 0 0-1,10 0-2-15,8-1 4 0,6 2-3 16,-4 0 1 0,-9 0-3-16,-11 2 3 0,-11 2-12 15,-5-1-10 1,-10 5-133-16,-4 1-126 0,-2 1-336 15</inkml:trace>
  <inkml:trace contextRef="#ctx0" brushRef="#br0" timeOffset="46970.42">10336 12604 738 0,'-6'-4'358'16,"6"0"-180"-16,-3-2-9 0,3 1-64 16,0 3-58-1,0 1-24-15,3-1-8 0,7 2-14 16,8 0 3-1,12-2 0-15,10 2-2 0,8 0 3 16,1 0 10-16,-4 0-11 16,-6-1 2-16,-9 0-6 15,-11-2 0-15,-10 3-2 16,-6 0-16-16,-4 1-78 16,-4 5-283-16</inkml:trace>
  <inkml:trace contextRef="#ctx0" brushRef="#br0" timeOffset="47850.13">11468 12211 1116 0,'12'-24'206'0,"-6"1"-19"15,0 0-67-15,-4 6-40 16,-1 5-21-16,1 7-59 16,-4 7-23-16,-1 6 23 15,-3 9 0-15,-5 7 9 0,-8 11-9 16,-5 6 5 0,-4 4-5-16,-2 2 0 0,2-4 1 15,5-4-1 1,4-7 0-16,7-8 2 0,5-6-1 15,8-6 4-15,9-2 3 16,9-6-6-16,9-3-1 16,10-2-1-16,6-2 0 0,1 0-3 15,-1 1-2 1,-3-1-7-16,-5 0 0 0,-5 1 12 16,-1 1-3-1,-8-3 6-15,-4-1-3 0,-5-6 2 16,-2 0 4-1,-2-5 1-15,-2 0-2 16,-1-4 22-16,-1-2 46 0,-4 2-15 16,-2 1 12-16,-2 4-18 15,0 3-52-15,0 4 0 16,0 6 0-16,1 2 0 16,2 6 0-16,-1 7 0 15,1 4 0-15,0 6 0 16,0 10 0-16,1 2 0 15,2 3 0-15,2 4 0 16,-2 0 0-16,1-3 0 16,-1-4 0-16,0-8 0 15,-2-10 0-15,-1-7 0 16,2-7 0-16,-2-3 0 0,1-3-49 16,4-1-339-1,-2-3-442-15</inkml:trace>
  <inkml:trace contextRef="#ctx0" brushRef="#br0" timeOffset="48370.44">11974 12468 455 0,'12'-20'878'15,"0"2"-662"1,-3 3-38-16,1 2-71 0,2 4-73 15,3 7-10 1,4 3-4-16,4 7 3 0,2 4 1 16,-1 5 8-16,-2 4-6 15,-5 4-6-15,-5 4-10 16,-8 2-10-16,-7 1 0 16,-3 1 0-16,-7-1 0 15,1-8 0-15,0-6 0 16,5-8 0-16,2-9 0 15,2-9 0-15,3-7 0 16,3-5 0-16,3-8 0 0,2-3 0 16,5-1 0-1,0 0 0-15,2 0 0 0,0 2 0 16,0 3 0 0,-1 0 0-16,-4 6 0 0,-1 4 0 15,-5 5 0 1,-2 5 0-16,-2 4 0 0,0 4 0 15,-3 5 0 1,-3 4 0-16,-1 5 0 0,-1 8 0 16,-1 7 0-16,4 4 0 15,2 5 0-15,5 0 0 16,4-1 0-16,3-4 0 0,6-7 0 16,3-9 0-1,9-8-135-15,1-8-142 0,0-11-180 16</inkml:trace>
  <inkml:trace contextRef="#ctx0" brushRef="#br0" timeOffset="48739.62">12402 11761 855 0,'28'-28'278'0,"2"7"-97"16,0 5 0-16,-4 5-89 0,0 8-12 15,3 0-6 1,-2 8-31-16,-2 5-11 0,-3 7-9 16,-5 7 11-1,-8 6 16-15,-9 10-18 0,-12 5-9 16,-12 3-6-1,-6 0-1-15,-4-5 1 0,4-10 2 16,9-11-19 0,8-5 0-16,8-12 0 0,5-4 0 15,11-2 0-15,15-1 0 0,10-1 0 16,12 1 0 0,8 1 0-16,4 2-209 0,-12 4-291 15</inkml:trace>
  <inkml:trace contextRef="#ctx0" brushRef="#br0" timeOffset="49170.42">13507 12567 1146 0,'2'3'188'0,"4"-6"-102"0,6-4 4 15,10-3-30 1,14-3 0-16,18-1-3 0,13-1 2 16,6 1-1-1,3 4 0-15,-10 1-17 0,-13 4-20 16,-17 2-12-1,-13 1-6-15,-11 2-3 0,-6-1-1 16,-2 2-9 0,-1 2-121-16,3 0-287 0</inkml:trace>
  <inkml:trace contextRef="#ctx0" brushRef="#br0" timeOffset="50639.68">15308 12169 592 0,'2'-5'242'0,"-1"-4"-40"0,1-2-28 16,-4-1-5 0,1-3-12-16,-1-1-36 0,1 0-10 15,-1 0 5 1,-1 1-36-16,2 5-7 0,1 1-63 15,-2 6-10 1,4 0 0-16,-2 6 0 0,1-1 0 16,2 6 0-16,2 8 0 15,1 8 0-15,10 11 0 16,5 13 0-16,5 10 0 16,2 8 0-16,3 7 0 15,-2 0 0-15,-3 3 0 16,-3-10 0-16,-5-8 0 15,-5-13 0-15,-1-13 0 16,-4-12 0-16,-3-13 0 16,-3-5 0-16,-2-7 0 15,-3-6 0-15,-1-5 0 0,-2-6 0 16,-2-8 0 0,-3-6 0-16,-3 0 0 0,0-1 0 15,-2 8 0 1,1 4 0-16,-3 11 0 15,1 4 0-15,-5 8 0 16,-8 5 0-16,-3 8 0 0,-4 5 0 16,-3 8 0-16,1 5 0 0,3 7 0 15,5 0 0 1,4 0 0-16,5-8 0 16,8-7 0-16,5-7 0 15,4-7 0-15,3-4-34 16,4-3-99-16,3-3-164 15,4-4-165-15</inkml:trace>
  <inkml:trace contextRef="#ctx0" brushRef="#br0" timeOffset="51789.68">15996 12357 1123 0,'-1'-16'204'0,"-1"0"3"0,-1-2-98 16,3 3-16-1,0 5-23-15,3 3-55 0,4 5-15 16,6 7 2 0,2 4-2-16,10 6 11 0,2 6-1 15,3 3 0-15,-5 4-3 16,-6 3 0-16,-10 3 5 16,-6 1-12-16,-6 2 3 15,-6-2 1-15,-3-6-4 16,3-8 3-16,2-9 8 15,4-7 48 1,4-12 15-16,4-9-71 0,2-7-6 16,4-5 4-16,4-5-1 0,1-2 0 15,2 0 0 1,0 1 0-16,1-1 0 0,1 3 3 16,-4 1-5-1,-1 4 3-15,-4 4-1 0,-2 8 8 16,-4 3-6-1,-3 5-2-15,-2 6 0 0,-2 1 0 16,-2 6 0 0,0 6 0-16,-2 7 0 0,-2 7 0 15,0 8 0-15,1 3 0 0,4 2 0 16,5 1 0 0,6-3 0-16,3-5 0 0,4-5 0 15,4-5 0 1,2-6-1-16,2-6-103 0,4-7-119 15,-2-6-76 1,-1-7-158-16</inkml:trace>
  <inkml:trace contextRef="#ctx0" brushRef="#br0" timeOffset="52269.56">16356 11622 1045 0,'19'-22'155'15,"1"-2"27"1,2-3-50-16,2 4-58 0,2 3-14 16,4 6-32-1,0 8-16-15,-3 13 3 0,-6 10 1 16,-8 10 16-1,-8 9-4-15,-11 9-2 0,-13 4 15 16,-11 3-20-16,-8-1 12 16,2-6-7-16,4-10-6 15,9-11-5-15,12-9 2 16,8-10 16-16,10-3 1 16,12-4-33-16,19-2 0 15,12-3-1-15,12-2-6 16,5 1-151-16,-6 1-205 15,-12 4-551 1</inkml:trace>
  <inkml:trace contextRef="#ctx0" brushRef="#br0" timeOffset="55699.92">18916 11785 609 0,'-3'-5'176'15,"0"-1"-27"-15,0 2 25 16,0-2-87-16,1 1 31 15,-1-1-23-15,0 0 2 16,-1-2-27-16,0-1 15 16,-1 0-13-16,-2-1 21 15,0-3-24-15,-1 0-9 0,0 0-8 16,2 1-11 0,0 1-41-16,0 4 0 0,2 1 0 15,1 2 0 1,3 1 0-16,-1 2 0 0,1 1 0 15,0 0 0 1,0 1 0-16,0 0 0 0,1-1 0 16,-1 2 0-16,0-1 0 0,0 2 0 15,2 4 0 1,-2 4 0-16,4 7 0 0,2 4 0 16,3 12 0-1,7 6 0-15,2 9 0 0,4 7 0 16,2 4 0-1,2 0 0-15,1-1 0 0,3-4 0 16,-2-5 0-16,-1-7 0 16,-2-3 0-16,-8-8 0 15,-3-5 0-15,-5-6 0 16,-4-5 0-16,-1-6 0 16,-3-5 0-16,-1-2 0 15,2-2 0-15,-2-2 0 16,0 0 0-16,0-2 0 15,0-3 0-15,0-2 0 16,-2-1 0-16,2-3 0 16,-1-1 0-16,-2-2 0 0,0 1 0 15,2-1 0 1,-2 0 0-16,0 0 0 0,-2 1 0 16,2 0 0-1,-1 1 0-15,-1 1 0 0,0 1 0 16,-2-1 0-1,1 2 0-15,0 0 0 0,2 2 0 16,-2 1 0 0,3 2 0-16,2 3 0 0,-1 2 0 15,2 0 0-15,0 0 0 0,0 0 0 16,2 0 0 0,-2 0 0-16,0 0 0 0,0 0 0 15,-2 0 0 1,2 0 0-16,0 0 0 0,0 0 0 15,0 1 0 1,2-2 0-16,-2 2 0 0,0-2 0 16,0 1 0-16,0 0 0 15,0 0 0-15,0 0 0 16,0 1 0-16,0-1 0 16,0 0 0-16,0 0 0 15,0 1 0-15,0-1 0 16,0 0 0-16,0 0 0 15,0 0 0-15,0 0 0 16,0 0 0-16,0-1 0 16,0 1 0-16,0 0-45 15,-2 0-149-15,-1 1-48 0,-1 2-126 16</inkml:trace>
  <inkml:trace contextRef="#ctx0" brushRef="#br0" timeOffset="63229.92">17353 12478 614 0,'-7'4'337'0,"3"-4"-212"16,2-2 26-16,1 0-37 15,1 1-67-15,0 1 15 16,-2 0-30-16,4 0-12 16,-2 0 14-16,3 1-7 15,6 1-1-15,16-2-1 16,14 0 0-16,15 2-9 15,13-2-3-15,10 3 6 16,-3-1-12-16,-9 1 1 0,-10-2 9 16,-13 0-15-1,-21-2-3-15,-11 1 1 0,-8 0-25 16,-8 3-40 0,-4 3-232-16,-6 3-666 15</inkml:trace>
  <inkml:trace contextRef="#ctx0" brushRef="#br0" timeOffset="64159.82">18918 12090 639 0,'6'0'345'0,"1"-3"-165"15,-4-1-22 1,0 1-45-16,0-1-43 0,1 0-8 16,-1 1-7-16,-1 1-22 15,-1 1 2-15,1 1-7 16,-2 1-3-16,0-1 10 16,0 2-9-16,0-2-8 15,0 0 6-15,-2 2-12 16,2-2 10-16,0 1-15 15,0 0 1-15,0-1 7 16,2 2-5-16,-2-2 2 0,0 0 18 16,0-2-6-1,0 2 10-15,0 0-26 0,0 0-4 16,0 0 1 0,0 0-5-16,-2 2-3 0,1-1 2 15,-2 5 1 1,-5 3 1-16,-2 7 2 0,-7 7-2 15,-8 8 8 1,-8 7-9-16,-7 9 0 0,-5-1 0 16,0 1 0-16,6-4 0 15,7-10 0-15,9-8 0 16,9-8 0-16,8-7 0 0,3-5 0 16,3-3 0-1,0-4 0-15,1 1 0 0,1-2 0 16,4-4 0-1,5-1-14-15,8-2-305 0,6-1-265 16</inkml:trace>
  <inkml:trace contextRef="#ctx0" brushRef="#br0" timeOffset="65349.97">19686 12035 935 0,'1'-7'234'0,"2"-5"-24"15,-1-1-37-15,-2-4-41 16,1 0-5-16,-1 1-40 0,3 0-2 16,-3 7-21-1,0 0-64-15,0 6 0 0,0 2 0 16,0 1 0 0,0 3 0-16,0 2 0 0,-3 7 0 15,2 6 0 1,1 5 0-16,-2 11 0 0,1 2 0 15,2 4 0 1,6-1 0-16,3 0 0 0,6-7 0 16,6-5 0-16,7-9 0 0,1-6 0 15,2-7 0 1,0-9 0-16,-1-4 0 0,0-8 0 16,-2-4 0-1,-1-5 0-15,-4-5 0 0,-4 0 0 16,-4-1 0-1,-7 2 0-15,-3 2 0 0,-2 5 0 16,-3 7 0-16,-1 4 0 16,-1 7 0-16,1 3 0 15,-3 2 0-15,2 4 0 16,-1 2 0-16,-1 5 0 16,0 0 0-16,2 2 0 15,-1-1 0-15,2-1 0 16,2-4 0-16,-2-2 0 15,1-2 0-15,-1-3 0 16,0-1 0-16,0 0 0 16,0 0 0-16,0 0 0 0,0 0 0 15,0 0 0 1,-1 0 0-16,1 0 0 0,0 0 0 16,0 0 0-1,0-1 0-15,0 1 0 0,0 0 0 16,0 0 0-1,0-1 0-15,0 1 0 0,-2 1 0 16,2-1 0-16,0 0 0 16,0 0 0-16,0 0 0 15,0 0 0-15,0 0 0 0,0 0 0 16,0-1 0 0,0 1 0-16,2 0 0 0,-2 0 0 15,0 0 0 1,0 0 0-16,0 0 0 0,0 0 0 15,0 0 0 1,0 0 0-16,0 0 0 0,0-2 0 16,0 2 0-16,0 0 0 15,0 0 0-15,0-1 0 16,0 2-132 0,1-1-106-16,-2 2-138 0,1-1-521 15</inkml:trace>
  <inkml:trace contextRef="#ctx0" brushRef="#br0" timeOffset="68049.78">19268 11940 275 0,'9'3'705'0,"-3"-2"-623"16,-1 1 21-1,-5-1-35-15,-4 1-34 0,3-2 16 16,1 3-3-16,-2-2-12 0,1 1-4 16,-1-1 9-1,-1-1-4-15,2 0 10 16,1 0 4-16,-2 0 16 16,1-3-19-16,1-3-26 0,0-1-14 15,3-30 9 1,0 30-14-16,-2 1 11 0,1 2-1 15,-1 2 2 1,4-3-10-16,-2 2-4 16,0 3-5-16,4 6 1 15,-2-1 0-15,-1 2 0 0,1 2 0 16,-4 0 4-16,-2 0 7 16,-2-2-5-16,-3-2 4 15,-2-2 7-15,-4-3 0 16,0-3-4-16,-1-4-3 15,1-3-4-15,1-3 10 16,3-3-8-16,5-2 0 0,1-1-3 16,5 2 4-1,3 1-5-15,3 3 0 0,5 3 0 16,3 3-4 0,3 2 6-16,8 1-3 15,2 4 1-15,0 4 0 16,0 1-2-16,-3 2 1 0,-5 6-1 15,-5 2 2 1,-1 6 1-16,-6 7 4 0,-5 10 1 16,-8 6-3-16,-11 8 3 0,-13 7-3 15,-7-2-2 1,-6 0-1-16,-2-7-2 16,3-5 0-16,8-9 2 15,7-9 0-15,9-9 3 0,3-7-3 16,8-5 0-1,2-5 9-15,4-1-2 0,-1 0-1 16,4-1-2-16,8-1-4 16,5 1 2-16,9 2-2 15,6 1 0-15,7-1 0 16,-4 2 0-16,-3 0 0 16,-7 1 4-16,-6-4-4 15,-7 1 0-15,-7-1 0 16,-3 0 1-16,-1 0-1 15,-4 0 0-15,2 0-3 16,0 0-21-16,0 0-192 16,0 0-112-16,3 0-237 0</inkml:trace>
  <inkml:trace contextRef="#ctx0" brushRef="#br0" timeOffset="68910.31">20072 12025 451 0,'5'-3'292'0,"-4"-1"-108"0,1-2 8 15,-1 1-43 1,-1-1-25-16,2 1-6 0,-1-1-33 16,-1 1-9-16,2-1 16 0,-2 0-6 15,-2 2-10 1,2-1-17-16,-1 1-9 0,-1 1-37 16,1 2-13-1,1 1 0-15,-2 1 0 0,2 1 0 16,-1 1 0-1,-4 1 0-15,0 5 0 0,-2 2 0 16,0 6 0-16,1 4 0 16,-2 4 0-16,1 5 0 15,0 3 0-15,2 3 0 16,2 3 0-16,1 2 0 16,1 2 0-16,2-4 0 15,-1 1 0-15,0-4 0 16,0-1 0-16,2-8 0 15,-2-1 0-15,-2-3 0 16,1-6 0-16,-1-2 0 16,-1-1 0-16,-1 0 0 0,-3 0 0 15,-2 2 0 1,-5 1 0-16,-4 1 0 0,-2-1 0 16,-5-3 0-1,-2-1 0-15,-1-3 0 0,-2-3 0 16,4-5 0-1,-1 0 0-15,3-4-94 0,3 0-153 16,3-2-91-16,3-3-538 0</inkml:trace>
  <inkml:trace contextRef="#ctx0" brushRef="#br0" timeOffset="69599.8">20236 11411 841 0,'0'-17'267'15,"2"1"-32"-15,1-3-58 16,-2 4-65-16,1 5-32 15,-1 2-39-15,2 4-34 0,3 6-6 16,2 5 0 0,2 4-1-16,2 8 2 0,-2 7 6 15,-5 7 6-15,-7 4-6 16,-7 2-1-16,-5-2 12 16,-1-6-7-16,1-7 7 15,5-9-7-15,6-4 6 16,5-7 11-16,7-2 6 15,16 0 4-15,11-2-24 16,12 0-9-16,7-2-6 16,-3 0 0-16,-7-1 0 0,-12 0-1 15,-10 0-2 1,-11 3-12-16,-4 1-166 0,-5 3-164 16,-3 4-240-1</inkml:trace>
  <inkml:trace contextRef="#ctx0" brushRef="#br0" timeOffset="72229.92">21703 11879 993 0,'4'-12'196'0,"-2"-1"55"0,-4-4-88 15,1 3-32 1,-1 2-7-16,1 2-23 0,1 3-56 15,0 3-2 1,-2 2-43-16,2 2 0 0,0 2 0 16,0-1 0-16,0 2 0 15,-1 10 0-15,-3 3 0 16,-1 12 0-16,-1 11 0 16,1 8 0-16,1 6 0 15,1 5 0-15,1-2 0 16,2 0 0-16,2-9 0 15,1-3 0-15,0-10 0 16,1-7 0-16,0-4 0 0,0-8 0 16,-2-6 0-1,-1-4 0-15,1-4 0 0,-2-1 0 16,0-1 0 0,0-3-280-16,-3-2-233 0</inkml:trace>
  <inkml:trace contextRef="#ctx0" brushRef="#br0" timeOffset="72459.86">21354 12132 1130 0,'-5'-7'159'15,"7"-3"-8"-15,6 0-108 0,11 1-33 16,14 0 1-1,19 4 4-15,16 2 2 0,22 2-7 16,10 2 2-16,2 0-12 16,-7-1 0-16,-15 0 0 15,-23-1-2-15,-23 0 2 16,-17-1-93-16,-16 4-354 16</inkml:trace>
  <inkml:trace contextRef="#ctx0" brushRef="#br0" timeOffset="73299.7">23344 11711 978 0,'3'-19'211'16,"-1"-1"14"-16,-2-3-60 15,1 2-39-15,-1 1 2 16,2 3-38-16,-1 4-36 16,-2 7-36-16,1 3-18 15,-5 6-6-15,-3 8 3 16,-8 11 6-16,-5 9-2 15,-10 11 1-15,-8 12-2 16,-1 4 0-16,-1 2-4 0,4-3 8 16,9-9-5-1,7-9 1-15,10-11 0 0,10-8 6 16,10-7 0 0,8-4 2-16,11-6-3 0,8 1-4 15,7-3-1 1,3-2-2-16,0-1 2 0,-2-1-2 15,-7 1 2 1,-3-3 0-16,-10 1 3 0,-3-2-1 16,-5 1 2-16,-5-3-2 0,-2 0-2 15,-2-1 16 1,1-1-9-16,-4-2-7 0,1-2 0 16,-2-2 0-1,-2-1 0-15,-1-1 0 0,-1 2 0 16,1 4 0-1,-2 5 0-15,1 3 0 0,-1 8 0 16,1 8 0-16,1 5 0 16,-2 13 0-16,2 10 0 15,0 5 0-15,2 3 0 16,1 1 0-16,1-4 0 16,1-5 0-16,-1-6 0 15,0-9 0-15,-1-7 0 16,0-8 0-16,-1-4 0 15,-1-5 0-15,-1-1 0 16,0 0 0-16,2-1-54 16,-2-3-355-16,0 1-812 0</inkml:trace>
  <inkml:trace contextRef="#ctx0" brushRef="#br0" timeOffset="73840.5">24102 11643 1223 0,'15'-38'249'0,"-3"-3"-31"0,-2 1-28 15,-2 5-80 1,-2 8-53-16,0 8-57 0,-1 9 0 15,-2 7 0 1,2 13 0-16,3 11 0 0,2 11 0 16,2 12 0-16,1 13 0 15,2 11 0-15,-3 11 0 16,0 3 0-16,-5 5 0 16,1-3 0-16,-2-6 0 15,-4-10 0-15,-1-12 0 16,1-14 0-16,-1-9 0 15,-2-14 0-15,2-9 0 16,-1-5 0-16,4-5 0 0,-4-6 0 16,3-6 0-1,0-6 0-15,0-7 0 0,-3-8 0 16,-1 1 0 0,-4 0 0-16,-3 5 0 0,-5 5 0 15,-6 9 0 1,-2 6 0-16,-7 5 0 0,-7 5 0 15,-2 7 0 1,-1 5 0-16,-1 6 0 0,1 5 0 16,1 2 0-16,6 0 0 0,4-2 0 15,4-5-21 1,6-4-217-16,6-5-71 0,5-5-457 16</inkml:trace>
  <inkml:trace contextRef="#ctx0" brushRef="#br0" timeOffset="74370.27">25124 11672 1084 0,'0'3'184'16,"-2"-3"-26"-16,2 0-36 0,2-1-39 16,1 1-58-16,0 0-4 15,6 0-15-15,9 0-5 16,5 0 1-16,7 1-2 16,5 2-5-16,-4 1-20 15,-4 2-232-15,-11 2-97 16,-10 5-249-16</inkml:trace>
  <inkml:trace contextRef="#ctx0" brushRef="#br0" timeOffset="74560.5">25130 11915 870 0,'-6'7'253'0,"4"-3"-23"0,2-2-69 15,3-2-70 1,2-2-33-16,5 1-35 0,8 1-3 15,6-2-19 1,7 0-1-16,7 0 0 0,2 2-28 16,6 0-373-16</inkml:trace>
  <inkml:trace contextRef="#ctx0" brushRef="#br0" timeOffset="75060.14">26413 11401 1091 0,'10'-21'258'15,"-4"0"-4"-15,-3-1-80 16,-3 2-40-16,0 2-46 15,-3 8-40-15,2 2-48 16,-2 5 0-16,-3 0 0 16,-3 4 0-16,-7 3 0 0,-7 6 0 15,-7 7 0 1,-4 10 0-16,-2 11 0 0,0 10 0 16,5 7 0-1,7 3 0-15,9 2 0 0,11-5 0 16,13-4 0-1,10-3 0-15,11-4 0 0,5-7 0 16,4-5 0-16,-1-9 0 0,-2-9 0 16,-5-8 0-1,0-11 0-15,-1-10 0 16,2-8 0-16,0-11 0 16,1-8 0-16,-3-7 0 0,-6-8 0 15,-8-3 0 1,-10-1 0-16,-13 1 0 0,-11 7 0 15,-10 9 0 1,-8 10 0-16,-3 10 0 0,-4 10-134 16,-1 7-397-16</inkml:trace>
  <inkml:trace contextRef="#ctx0" brushRef="#br0" timeOffset="87950.31">28129 11557 609 0,'-8'-2'354'16,"1"1"-260"-16,-8-2 84 15,4 0-62-15,4 2-36 16,2 1 10-16,2-1-26 15,-1-1-13-15,4 2-4 16,2 0 14-16,0-1 21 16,10 1-78-16,24-3 0 0,28 2-1 15,33-2-3 1,33-2 0-16,21 0-4 16,11 0 4-16,0-2 6 15,-7-3-4-15,-5-1 0 0,-4 1-2 16,-14 0 0-1,-13 1-3-15,-14-2 3 0,-19-1 0 16,-22-1 8-16,-18 2-7 16,-20 3 4-16,-11 2-5 15,-12 3-96-15,-12 3-136 0,-7 0-598 16</inkml:trace>
  <inkml:trace contextRef="#ctx0" brushRef="#br0" timeOffset="88470.15">30926 11280 913 0,'6'-10'373'0,"1"-2"-142"0,-4 0-56 16,0-1-25-16,-1 3-50 0,-1 4-26 15,-1 0-43 1,0 5-31-16,0-1 0 0,0 4 0 16,2-1 0-1,-1 3 0-15,7 4 0 0,4 5 0 16,1 3 0-1,8 5 0-15,-1 2 0 0,0 2 0 16,-2 2 0 0,-3 1 0-16,-4-3 0 15,-3 0 0-15,-4-3-107 0,-4-3-76 16,-2-7-32-16,-1 0-148 16,-4-7-388-16</inkml:trace>
  <inkml:trace contextRef="#ctx0" brushRef="#br0" timeOffset="88770.35">31160 11236 1197 0,'5'-8'156'15,"-2"1"50"-15,-3-2-82 0,0 5-75 16,-2 4-43-1,2 2 4-15,-4 3-8 0,-2 2 16 16,-8 4 7-16,-2 4 8 0,-8 3-5 16,-1 3-22-1,-2 2 4-15,2 1-4 0,2 0-3 16,4 1-4 0,1-3 1-16,6-3-2 0,4-6-7 15,4-6-68 1,4-3-42-16,3-4-14 0,3-4-102 15,5 0-156 1</inkml:trace>
  <inkml:trace contextRef="#ctx0" brushRef="#br0" timeOffset="89019.77">31087 11211 801 0,'7'-10'334'16,"-4"2"-161"-16,1 4 5 15,-4-1-91-15,0 5-62 16,0 3-18-16,-2 3 11 16,2 4 42-16,0 2-2 15,0 5-11-15,2 3-17 0,-1 3-12 16,4 1-18 0,-2 2 1-16,1 0-1 15,-1-2-8-15,-1-2-82 16,-2-2-65-16,-2-3-91 0,-2-4-176 15</inkml:trace>
  <inkml:trace contextRef="#ctx0" brushRef="#br0" timeOffset="89170.19">30887 11352 702 0,'6'-6'370'0,"5"1"-228"16,2 1-16-1,-2-1-64-15,6 2-39 0,7 3-23 16,2 3-4-16,8 0-32 16,0 0-301-16</inkml:trace>
  <inkml:trace contextRef="#ctx0" brushRef="#br0" timeOffset="89769.79">31474 10982 752 0,'-5'-20'253'0,"-1"-2"-55"16,-4 0-29-1,-1 0-53-15,-1 0-48 0,-3 3 0 16,-4 1-6 0,-4 3-20-16,-5 0 9 0,-9 2-22 15,-8 5 3-15,-7 2 7 0,-5 6-10 16,-3 6-3 0,1 7-11-16,-1 4 0 15,-1 7 14-15,0 7-15 16,-2 6 11-16,0 10-13 0,5 10-9 15,6 7-3 1,10 10 0-16,13 5 0 0,12 11 0 16,17 6 0-16,18-1 0 15,15-2 0-15,19-5 0 16,15-15 0-16,13-16 0 16,7-17 0-16,8-17 0 15,0-18 0-15,-2-18 0 16,-4-10 0-16,-1-11 0 15,-5-7 0-15,-1-11 0 16,-5-7 0-16,-10-10 0 0,-12-9 0 16,-15-2 0-1,-17-1 0-15,-20 1 0 16,-17 4 0-16,-17 2 0 16,-15 5 0-16,-5 6 0 0,-5 8 0 15,3 9 0 1,4 12-153-16,1 14-127 0,-3 9-272 15</inkml:trace>
  <inkml:trace contextRef="#ctx0" brushRef="#br0" timeOffset="95930.18">5703 15128 956 0,'-1'-17'281'16,"-2"-3"-87"-16,-3 2 10 15,0-1-77-15,-4 2-16 16,5 5-51-16,-4 3-34 16,3 7-17-16,-6 6-9 15,-1 5 4-15,-7 6-2 0,1 8-2 16,-2 8 8 0,2 4-3-16,7 7-6 0,4 5 1 15,11-1 0 1,9 0 8-16,9-6-8 0,4-4 0 15,5-11 5 1,3-9 2-16,-2-9 2 0,-1-9-1 16,0-9-1-16,-3-5 10 0,-3-9-17 15,1-6 0 1,-6-4 0-16,-5-3 0 0,-6-3 0 16,-4 0 0-1,-8 3 0-15,-7 4 0 0,-3 7 0 16,-5 6 0-1,-3 6 0-15,-1 5 0 16,1 3 0-16,4 2-134 0,6 5-249 16,6 5-342-16</inkml:trace>
  <inkml:trace contextRef="#ctx0" brushRef="#br0" timeOffset="96250.01">6409 15416 862 0,'9'-5'379'16,"0"-2"-271"-1,0 1 0-15,0 2-56 0,12-1-25 16,7 3 12-16,8-1-2 0,7 1-1 16,6-1 7-1,2 2-17-15,-8-2 6 0,-5 2 4 16,-8-1-20 0,-11 2-8-16,-9 0-8 0,-5-3 0 15,-5 3-24 1,0 3-205-16,-3-3-319 0</inkml:trace>
  <inkml:trace contextRef="#ctx0" brushRef="#br0" timeOffset="98249.93">7637 15192 756 0,'-6'-9'211'0,"-2"-1"-20"15,1 2-39-15,1-2-57 16,-5-7 27-16,1-3-56 16,4 3-10-16,5-2-7 15,1 0-16-15,6 0-10 16,5 0-3-16,5 1-16 15,6 4-3-15,8 3-1 16,4 6 0-16,5 7 3 0,1 3-2 16,-1 8-1-1,-6 4 1-15,-5 3 0 0,-7 4 2 16,-8 2-3 0,-7 6 1-16,-7 4 8 0,-10 4-5 15,-11 4-2 1,-9-1-2-16,-5 1 0 0,-2-5 2 15,4-4-2 1,9-7-3-16,10-8 3 0,9-1 0 16,14-6 1-16,11-3 0 0,11-3-1 15,7-4 4 1,9-3-2-16,-4-4-1 16,-2-2 2-16,-7-4-1 15,-9-1 0-15,-2-1-1 0,-10 1 3 16,-7-3 5-1,-2 1-9-15,-9-4-3 0,-8 2-1 16,-8-5 4-16,-6 0-3 16,-10-3 3-16,-2 1 0 15,-6-4 1-15,-2 3 1 16,2 0-4-16,4 3 1 16,6 3-5-16,11 8-37 15,9 1-88-15,8 7-181 16,16 4-148-16</inkml:trace>
  <inkml:trace contextRef="#ctx0" brushRef="#br0" timeOffset="98799.7">8350 15296 836 0,'6'-10'365'0,"3"-1"-117"16,-2-3-60-1,2-2-108-15,-1 4-4 0,7 3-29 16,1 4-17 0,5 6-12-16,3 5-4 0,-2 5 5 15,4 4-18 1,-7 8 4-16,0 2 6 0,-8 4-11 15,-7 1 5 1,-5 5-2-16,-7-3-1 0,-5-3 1 16,-2-4-1-16,3-8-2 15,3-7 12-15,5-10 21 16,4-5-12-16,3-8-21 16,4-4 0-16,3-8-2 15,7-3 4-15,4-4-3 16,4-4 1-1,0 1 0-15,1-2 1 0,-2 2-1 16,-3 3 0-16,-6 3 5 0,-2 5-3 16,-7 8 17-1,-1 3-17-15,-4 7-2 0,-1 5 0 16,-3 3 0 0,-6 9 0-16,1 5 0 0,-2 8 0 15,-2 9 0 1,3 3 0-16,9 3 0 0,5 0 0 15,8-7 0 1,11-3 0-16,10-4-36 0,2-7-360 16,-4-5-564-16</inkml:trace>
  <inkml:trace contextRef="#ctx0" brushRef="#br0" timeOffset="103111.72">9623 15247 536 0,'-8'2'477'0,"1"-4"-314"0,2-1 27 0,1 0-94 16,2 1-21-1,-1 1-43-15,3 1 9 0,0 0-14 16,0 0-19 0,0 0-2-16,5 0 16 15,-2 0-16-15,7-2 0 16,11-1-6-16,12-1 0 0,12-1 0 15,10 1 1 1,0 0-1-16,-3 2 1 0,-10 1 0 16,-12 0-1-16,-11 1 0 15,-8 0 0-15,-8 0-5 16,-3 0 3-16,-3 0-6 16,-3 1-88-16,-6 2-152 15,3 2-389-15</inkml:trace>
  <inkml:trace contextRef="#ctx0" brushRef="#br0" timeOffset="104240.6">11001 14846 966 0,'-3'-12'146'15,"0"-2"21"-15,0-2-46 16,0-1-41-16,3 0-14 15,3 1-20-15,3-1-3 16,3 3-26-16,6 2-9 0,9 3 13 16,6 4-15-1,5 6 18-15,7 5-8 0,4 4-7 16,-4 7 7 0,-3 6-16-16,-7 6 5 0,-7 7-3 15,-7 9 1 1,-11 4-3-16,-10 4 0 0,-10-1 0 15,-7-1 4 1,-10-2-1-16,-7-4-2 0,-7-4 1 16,-1-11 2-16,-3-6 3 0,6-10-5 15,5-8 2 1,7-8 17-16,9-4-19 0,5-2 7 16,10-2-9-1,6-1-2-15,6 0 0 0,13 1-5 16,8 4 5-1,9 4 2-15,7 2-1 0,5 4-1 16,1 7 0-16,-4 1 2 16,-3 4-5-16,-5 1 5 15,-7 0-2-15,-5-1 3 16,-4-2-1-16,-3-4 0 16,-3-3 0-16,1-2-36 15,1-3-179-15,5-4-224 16</inkml:trace>
  <inkml:trace contextRef="#ctx0" brushRef="#br0" timeOffset="104910.21">11955 14741 1021 0,'6'-18'247'15,"-1"0"-57"-15,-5-1-26 0,-4-1-52 16,1 5-6 0,2 1-19-16,-2 6-20 0,1 2-30 15,1 4-22 1,-1 2-15-16,2 4-11 0,0 4 11 15,3 4 8 1,3 7-4-16,4 8-4 0,5 8 0 16,6 7 0-16,6 10 0 15,1 4 0-15,-2 0 0 16,4 0 0-16,-5-3 0 16,-4-7 0-16,-6-5 0 15,3-6 0-15,-8-8 0 16,0-7 0-16,-4-7 0 15,-1-7 0-15,-2-5 0 16,-1-2 0-16,-1-2 0 0,-2-3 0 16,1-2 0-1,-2-5 0-15,-4-5 0 0,3-8 0 16,-2-2 0 0,-3-3 0-16,0 3 0 0,-1 2 0 15,0 6 0 1,-3 5 0-16,3 3 0 0,-4 5 0 15,1 6 0 1,-6 5 0-16,0 6 0 0,-3 7 0 16,-1 3 0-16,-2 5 0 0,-1 3 0 15,1 2 0 1,0 0 0-16,0-4 0 0,5-1 0 16,1-7 0-1,6-5 0-15,4-5 0 0,1-4 0 16,6 0 0-1,-1-4 0-15,2 0-58 0,0 0-134 16,-1 0-98-16,-2 0-164 16</inkml:trace>
  <inkml:trace contextRef="#ctx0" brushRef="#br0" timeOffset="105650.39">12629 14921 1084 0,'6'-13'173'0,"-3"0"12"0,4-2-48 16,-1 1-48 0,2 4-12-16,1 1-27 0,5 5-16 15,2 5-8 1,3 7-4-16,2 4 9 0,0 6-14 15,-2 4-4 1,0 5 13-16,-8 3-24 0,-4 2 10 16,-7 3 0-16,-4 0-9 15,-7-1 12-15,0-3-12 16,-3-5-1-16,5-8 13 16,2-8-10-16,4-5 9 15,1-5-14-15,5-4 0 16,3-6 0-16,4-6 0 15,6-7 0-15,7-7 0 16,4-6 0-16,3-4 0 0,3-1 0 16,-3 0 0-1,-5 3 0-15,-5 4 0 0,-7 6 0 16,-4 7 0 0,-5 7 0-16,-2 5 0 0,-4 7 0 15,1 3 0 1,-5 7 0-16,-5 6 0 0,-3 9 0 15,-3 5 0 1,-1 6 0-16,5 1 0 0,4 1 0 16,9-3 0-16,12 2 0 0,3-6 0 15,7 1 0 1,6-5 0-16,1-4 0 0,-3-4 0 16,-3-3 0-1,-5-5 0-15,-6-4 0 0,-3-2 0 16,-6-1 0-1,-3-2-89-15,0 0-190 0,-3-2-170 16</inkml:trace>
  <inkml:trace contextRef="#ctx0" brushRef="#br0" timeOffset="107810.39">13900 14962 196 0,'-1'3'795'0,"-2"-2"-604"15,0-1 22-15,1-1-74 16,-1 1-53-16,0-2-11 15,3 2-8-15,0 0-26 16,5 0-3-16,-1-1-12 0,12 0-25 16,14-1 1-1,15 2-1-15,10 2-1 0,12-1 19 16,1 2-9 0,-4 0 24-16,-9-2-12 0,-8-2 5 15,-14-2 17 1,-10 1-25-16,-11-2-18 0,-8 3-1 15,-5-3 0 1,-1 1 0-16,-2-3-62 0,1 0-224 16,1-1-227-16</inkml:trace>
  <inkml:trace contextRef="#ctx0" brushRef="#br0" timeOffset="108259.86">15483 14694 1150 0,'4'-23'233'16,"-2"0"-63"-16,-2 1-33 0,-2 4-27 15,-2 2-27-15,1 3-6 16,-4 3-42-16,-1 5-15 15,-3 2 7-15,-2 3-22 16,-2 3-5-16,-4 4 0 16,-4 4 0-16,-2 8 0 0,-3 5 0 15,-2 6 0 1,0 12 0-16,3 5 0 0,5 9 0 16,8-2 0-1,10 0 0-15,10-6 0 0,11-9 0 16,9-10 0-1,9-8 0-15,5-7 0 0,0-7 0 16,-1-8 0-16,1-7 0 0,-7-8 0 16,-3-6 0-1,-8-3 0-15,1-6 0 16,-7-4 0-16,-7-4 0 16,-8-2 0-16,-5 0 0 0,-11 0 0 15,-6 2 0 1,-7 7-83-16,-4 7-209 0,1 9-200 15</inkml:trace>
  <inkml:trace contextRef="#ctx0" brushRef="#br0" timeOffset="108819.63">16866 14651 1049 0,'4'-18'254'0,"-1"-2"-39"16,-3 0-61-1,-1 3-8-15,-1 6-33 0,1 4-58 16,1 4-28 0,0 3-27-16,1 6 0 0,-1 6 15 15,2 8 4-15,2 8-19 16,1 11 0-16,1 8 0 16,1 7 0-16,-2 8 0 15,-1 2 0-15,-1-3 0 16,0-4 0-16,0-10 0 15,2-11 0-15,-2-8 0 16,2-8 0-16,0-11 0 16,-2-3 0-16,3-6-96 15,0-1-172-15,0-4-145 16,-4-2-675-16</inkml:trace>
  <inkml:trace contextRef="#ctx0" brushRef="#br0" timeOffset="109059.92">16660 14952 1136 0,'-3'-6'158'15,"1"-1"-21"-15,7 0-103 0,6 0-19 16,11 3 14 0,14-2-22-16,16 4 9 0,17 0-9 15,12 2-3 1,4 0-4-16,-7-2-2 15,-9 1 2-15,-20 0 2 16,-19-1-2-16,-15-1-62 0,-8 1-212 16,-8-1-442-16</inkml:trace>
  <inkml:trace contextRef="#ctx0" brushRef="#br0" timeOffset="109559.87">18034 14757 1138 0,'9'-18'234'15,"-3"-2"-46"1,-1-1-38-16,-2 4-9 0,-2 2-58 15,-2 4 2 1,-1 4-57-16,1 2-28 0,-2 3 0 16,-5 4 0-16,-5 3 0 15,-4 7 0-15,-4 5 0 16,-4 10 0-16,1 10 0 0,0 11 0 16,2 10 0-1,4 3 0-15,5 2 0 0,7-5 0 16,9-8 0-1,7-8 0-15,11-8 0 0,6-10 0 16,9-7 0-16,4-9 0 16,6-8 0-16,1-8 0 15,-3-4 0-15,-4-3 0 16,-8-3 0 0,-5-3 0-16,-10-5 0 0,-5-1 0 15,-4-6 0-15,-6-7 0 16,-7-6 0-16,-3-11 0 15,-9-2 0-15,-2 4 0 16,-4 8 0-16,-4 14 0 16,-4 14-87-16,-1 15-172 0,-1 8-134 15</inkml:trace>
  <inkml:trace contextRef="#ctx0" brushRef="#br0" timeOffset="110290.07">19288 14857 1051 0,'-4'-7'192'16,"1"-6"-8"-16,0 2-65 16,-1 0-7-16,2 3-2 15,1 1-29-15,2 1-45 16,4 1-33-16,4 0-1 16,7-1 3-16,11 2 0 15,9 0-7-15,7 0 2 16,3 6-6-16,-4 0-9 15,-7 5-168-15,-9 4-32 16,-12 6-142-16,-10 5-575 16</inkml:trace>
  <inkml:trace contextRef="#ctx0" brushRef="#br0" timeOffset="110439.8">19332 15071 992 0,'3'4'247'16,"3"-8"-4"-1,5-2-120-15,3-1-64 0,10-3-45 16,6 1-11-16,6 1-3 16,9-1-2-16,2 2-90 15,1 1-339-15</inkml:trace>
  <inkml:trace contextRef="#ctx0" brushRef="#br0" timeOffset="110889.97">20375 14552 1074 0,'10'-31'262'0,"1"-3"-33"16,-6 2-52-16,-4 3-32 15,-2 4-35-15,-1 7-60 16,-2 6-50-16,-4 7 0 15,-8 7 0-15,-7 6 0 16,-8 7 0-16,-9 12 0 0,-2 12 0 16,1 7 0-1,5 6 0-15,10 5 0 0,9-1 0 16,14-1 0 0,11-4 0-16,13-2 0 0,9-8 0 15,10-7 0 1,9-9 0-16,5-9 0 15,-5-12 0-15,-1-9 0 0,-8-12 0 16,-5-7 0-16,-10-10 0 16,-5-3 0-16,-7-6 0 15,-6-3 0-15,-7 4 0 16,-4 4 0-16,-7 2 0 0,-5 8 0 16,-4 7 0-1,-7 4 0-15,-4 7-159 0,-3 6-213 16,-6 7-386-1</inkml:trace>
  <inkml:trace contextRef="#ctx0" brushRef="#br0" timeOffset="114950.02">5724 17036 768 0,'-6'1'111'0,"-1"-2"160"16,4 0-90-16,0-1-81 0,1 1 11 15,1-2-35 1,1 1-8-16,0 1-8 0,0-1-8 16,0 1-13-1,1 1-12-15,1-1-12 0,-2-1 13 16,3 2-28-1,4-2 1-15,8-1-1 0,9 0 0 16,6-1-4-16,7 2-14 16,-1-2-100-16,-3 6-18 15,-8 2-71-15,-7 3-54 16,-9 2-102-16</inkml:trace>
  <inkml:trace contextRef="#ctx0" brushRef="#br0" timeOffset="115220.02">5741 17267 451 0,'-2'3'512'0,"2"-4"-352"0,0-1 19 16,2 2-105-1,3-2-51-15,3 2-13 0,4-2-1 16,9 2 12-1,4-1 3-15,5-2 0 0,1 2 8 16,-4-5-13-16,-3 3 4 0,-3-1-16 16,-6 2-3-1,-6 1 1-15,-5 1-5 16,-2 0 0-16,-4 1-18 16,2-2-160-16,0 0-213 0</inkml:trace>
  <inkml:trace contextRef="#ctx0" brushRef="#br0" timeOffset="115719.89">5927 16825 1006 0,'-1'-7'258'15,"-2"-2"-50"-15,0 2-56 0,1 4-67 16,1 2-41 0,1-1-16-16,1 4-23 0,1 1-3 15,1 2-1 1,5 4-1-16,3 5 32 0,8 2-17 15,4 6 9 1,8 2-14-16,4 5-6 0,3 2-1 16,-2 5-3-16,3-1 0 0,-2-1 1 15,-5-3 2 1,-4-5-6-16,-4-3 3 16,-8-7 0-16,-7-3 0 15,-3-3 0-15,-6 0 0 0,0-3 2 16,-6 5 0-1,0 3 11-15,-9 4 1 0,-7 4 6 16,-2 1 5-16,-6 1-23 16,-3-1 2-16,6 1-4 15,2-4 0-15,1 2-2 16,2-3-89-16,5-3-189 16,0-3-197-16</inkml:trace>
  <inkml:trace contextRef="#ctx0" brushRef="#br0" timeOffset="121119.87">7894 16869 416 0,'-3'-7'444'0,"-2"-1"-242"16,2-2-12-16,-2 1-75 16,1-2-31-16,-2 0 9 15,3 0-27-15,-1 2-20 16,1-1 10-16,0-1 1 16,0 0-12-16,3-1 14 15,1 1-38-15,4-2-18 16,4 4 3-16,4-1-1 15,9-3-8-15,1 5 3 16,4 2 0-16,1 3 2 0,-1 2 0 16,-2 2-2-1,0 3 0-15,0 3 1 0,3 3-4 16,0 9-1 0,1-1 3-16,-4 6-9 0,-1 4 4 15,-8 2 5 1,-1 1-2-16,-9 1 3 0,-3 4-7 15,-3 0 4 1,-9 1 3-16,-4 1 4 0,-10 0-4 16,-7 0 3-16,-4-5-2 0,-6-1-1 15,1-5 2 1,5-6 2-16,2-2-4 0,4-8 1 16,4 2 0-1,-1-8-1-15,4 2 0 0,-3-3 0 16,6 1 6-1,3-4-1-15,2-2 1 0,7-4 2 16,1 1-4-16,2-1-1 16,3-2-3-16,3 1-3 15,5-1 0-15,8 2 3 16,2-1-1-16,6 3-2 16,6 0 3-16,3 4 1 15,1 2-1-15,2 0-1 16,7 4 0-16,-3 2 2 15,2-1-2-15,-2 2-2 16,-1-2 3-16,-6 2-3 16,-3-3 4-16,-8-1-1 0,-4-1 0 15,-6-2 0 1,-3-1-2-16,-4-2 2 0,-2 0 0 16,-2-2-18-1,2-1-167-15,-6 0-92 0,-1-2-306 16</inkml:trace>
  <inkml:trace contextRef="#ctx0" brushRef="#br0" timeOffset="121804.91">7248 17190 652 0,'-2'-2'312'15,"-1"2"-136"1,0-1 3-16,3 0-93 0,0 0 4 16,-3 1-44-1,0 1 1-15,-2 0-24 16,-1 2 6-16,-2-1 3 15,2 3 6-15,0-4-8 0,3 0-5 16,1 1-12-16,4-4 20 16,4 1-23-16,7-3 11 15,11 1-19-15,9-2 0 16,8-1 6-16,3 0-6 16,-4-1 3-16,-7 3 11 15,-8 0-12-15,-8 0 8 16,-10 1-11-16,-4 3 0 15,-4 0-2-15,-1 0-4 16,-1 3-36-16,-1 1-195 16,-5 0-215-16</inkml:trace>
  <inkml:trace contextRef="#ctx0" brushRef="#br0" timeOffset="122820.12">8944 16818 688 0,'0'-17'450'0,"0"-3"-282"16,-3-2 3-1,1 3-46-15,1 1-17 0,-1 2 0 16,1 2-35-1,1 5-23-15,0 3 6 16,0 2-21-16,0 3-22 0,0 2-13 16,1 1 0-16,1 5-7 15,1 4 5-15,4 9 2 16,4 5 11-16,2 10-11 16,5 8 0-16,6 5 0 15,0 7 0-15,0 3 0 16,-2-3 0-16,-1-4 0 15,-6-6 0-15,-6-10 0 16,0-7 0-16,-5-8 0 16,-2-7 0-16,-1-6 0 0,1-3 0 15,-1-4 0 1,1-6 0-16,-1-3 0 0,-1-3 0 16,0-5 0-1,-4-5 0-15,-2-4 0 0,-6-2 0 16,1-3 0-1,-5-1 0-15,-2 0 0 0,-1 9 0 16,-1 4 0-16,-2 14 0 0,-2 12 0 16,-1 10 0-1,-5 5 0-15,3 6 0 0,-3 4 0 16,3-2 0 0,2 1 0-16,1-2 0 15,3-1 0-15,5-3 0 16,-2-4 0-16,9-5 0 0,0-5 0 15,4-2 0 1,1-5-22-16,4-2-32 0,4-2-45 16,7-2-68-16,4-4-151 15,13-2-317-15</inkml:trace>
  <inkml:trace contextRef="#ctx0" brushRef="#br0" timeOffset="123399.98">9371 17066 1015 0,'11'-14'283'15,"1"-1"-117"1,-1 1-6-16,5 4-110 0,51 3-9 16,-56 10 6-16,5 3-18 0,-5 5-5 15,0 0-10 1,9 12-3-16,-4 5 8 0,-7 6-16 16,-4 0 8-1,-7 1-6-15,-2-4-1 0,-4-2 2 16,1-10-6-1,0-4 0-15,4-9 12 0,1-6 15 16,5-6 59-16,4-7-52 16,2-4-34-16,3-6 0 15,6-4 0-15,0-3 0 16,0 1 0-16,3 0 0 16,-3-1 0-16,-2 2 0 15,-4 1 0-15,0 4 0 16,-5 5 0-16,-2 5 0 15,-2 8 0-15,-3 2 0 16,-3 6 0-16,-2 7-10 16,-2 6 10-16,-3 7-4 0,-1 7 8 15,-2 8-7 1,7-2 3-16,1 0 0 16,4-6-1-16,5-2 1 15,8-5 0-15,6-5-3 0,9-5-9 16,9-2-127-1,5-5-110-15,-2-3-288 0</inkml:trace>
  <inkml:trace contextRef="#ctx0" brushRef="#br0" timeOffset="123790.14">10503 16981 981 0,'-2'-11'285'0,"2"-1"-123"16,0 1-2-1,3 1-73-15,3 2-9 0,6-2-43 16,6 0-4 0,6 2-5-16,9 1-22 0,3 1-1 15,1 3-3 1,-1 2 0-16,-8 2-2 0,-8 4-4 15,-6 2-63 1,-8 7-128-16,-7 2-149 0,-9 7-385 16</inkml:trace>
  <inkml:trace contextRef="#ctx0" brushRef="#br0" timeOffset="123969.72">10583 17179 795 0,'6'0'318'15,"5"-4"-150"-15,4 1 6 0,7-2-83 16,8 0-44-16,3 1-16 16,4-2-18-16,-1 2-7 15,-3 1-4-15,-5 0-4 16,-4 1-62-16,-2-2-277 16,-1 0-494-16</inkml:trace>
  <inkml:trace contextRef="#ctx0" brushRef="#br0" timeOffset="125311.04">11698 16588 874 0,'-5'-14'177'16,"1"-3"-7"-16,0 0-44 0,1-3-50 15,3 0-6 1,3-3-23-16,4 2-1 0,2-2 2 16,6 4-36-1,6 2 6-15,7 4-4 0,5 4-11 16,4 9 12-16,2 2-14 15,-2 9-1-15,-6 5 3 16,-2 5-3-16,-11 3 4 0,-3 4-4 16,-8 6 0-1,-5 3 8-15,-11 3-7 0,-8 5 9 16,-6 2-9 0,-10 0 3-16,0-1-1 0,0 3-3 15,5-6-2 1,7-3 2-16,6-4 2 0,10-3-2 15,7-5 0 1,4-6 0-16,13-2 8 0,5-4-6 16,4-4 2-16,8-5-1 15,3-5-2-15,-2-3 1 16,-2-6-2-16,-4-6 0 16,-4-3 3-16,-5-2 2 15,-4-2-5-15,-6 1 0 16,-4-4 0-16,-5 3 3 15,-6 2-3-15,-8 0-3 16,-4 0-2-16,-4 2 4 0,-10 0-1 16,-2 2 2-1,-5 1 0-15,-2 0 3 0,-1-3 0 16,1-1-4 0,2 0 2-16,1-4 0 0,3-1 2 15,4-1-3 1,3 4 0-16,1 1-1 0,5 2 2 15,2 5-2 1,2 1-1-16,3 4 1 0,3 1-4 16,-1 2-111-16,8 6-119 0,4 0-125 15</inkml:trace>
  <inkml:trace contextRef="#ctx0" brushRef="#br0" timeOffset="127150.09">12448 16858 682 0,'2'-4'183'0,"-1"-2"-2"0,1-1-41 16,1 1-30-16,3-4-31 15,-2 3-2-15,2-2 6 16,2 2-33-16,-1 0 0 16,2 3-22-16,0 4-17 15,3 1 6-15,6 5-15 16,1 3 13-16,2 4 7 15,2 3-10-15,-1 2 6 16,-4 2-11-16,-2 3-7 0,-4-1 15 16,-6 3-12-1,-2 4-1-15,-5-1 2 0,-6 0 0 16,-4-1 7 0,-1-4-10-16,-3-7 1 0,3-2 11 15,1-4-12 1,3-6 12-16,2-1 13 0,6-4 25 15,0-1 13 1,0-3-25-16,0-4-31 0,5-1-8 16,-1-2 2-16,6-3-4 0,2-5 2 15,2 0 0 1,7-4-3-16,-1-1 5 0,2-2-4 16,0 0 1-1,0 0 1-15,0 2-1 16,-2 0 1-16,-2 4 0 15,-3 3-1-15,-3 4 4 0,-3 3-3 16,-3 2 0-16,-2 3 0 16,-2 2 0-16,-2 3 0 15,0 0 0 1,-2 1-3-16,-2 3-12 0,-2 3 3 16,-5 3 7-16,-4 7 5 15,-3 3-1-15,-1 5 3 16,0 2-4-16,2 5 2 15,2-1 0-15,6 2 0 16,5 2 0-16,7-7 0 16,7 1 4-16,13 0-2 0,8-6 3 15,6-5-2 1,1-1 0-16,-1-3 9 0,-7-5-11 16,-11-2 3-1,-4-3 0-15,-6-2 0 0,-6 0-4 16,-1-1-4-1,-4 0-3-15,1 2-112 0,-4-1-266 16,-1 1-659-16</inkml:trace>
  <inkml:trace contextRef="#ctx0" brushRef="#br0" timeOffset="131217.32">5896 18374 638 0,'0'-3'246'0,"-3"0"-2"15,0 0-50-15,1-1-83 16,-1-1-8-16,-1 2 19 16,-2-2-29-16,0 1-2 0,-1 1 3 15,2-1-42 1,-1 1-13-16,6 0-25 0,-3 3-8 16,3 0-6-1,3-2 0-15,-3 2 0 0,3-2 0 16,6-2 0-1,9-2 0-15,12-2 0 0,7-3 0 16,15 1 0-16,-2 1 0 0,-4 6 0 16,-9 3-124-1,-12 2-71-15,-7 5 12 0,-10 7-56 16,-8 4-129 0,-12 6-466-16</inkml:trace>
  <inkml:trace contextRef="#ctx0" brushRef="#br0" timeOffset="131420.06">5964 18618 1054 0,'0'1'192'15,"0"-2"-13"-15,2-2-52 16,-1 0-55-16,5-4-50 16,3 1-2-16,6 2 5 15,5-3-16-15,5 2 2 16,8-1-11-16,4 1 2 15,0 0-4-15,-4 4 2 16,-6 1-31-16,-9 1-140 0,-5 2-86 16,-5 0-178-1</inkml:trace>
  <inkml:trace contextRef="#ctx0" brushRef="#br0" timeOffset="131849.97">6221 18200 244 0,'0'-31'832'0,"0"2"-628"15,0-3-6 1,0 4-44-16,-3 4-32 0,3 9 7 16,-3 2-65-1,3 9-31-15,0 4-30 0,0 0-3 16,0 2-7-1,0 4 7-15,3 4 4 0,3 8-2 16,5 5-2-16,6 7 14 16,7 4-10-16,6 5 0 15,1 1-4-15,1-1 1 16,-1-3 0-16,-4-4-1 16,-6-4 0-16,-5-4 0 15,-5-4 2-15,-4-2-1 16,-3-1-1-16,-5 3 0 15,-5-3 10-15,-1 3-8 16,-5-1 6-16,-5 2-2 16,-4 2-2-16,-3 2-4 0,-2-4-1 15,0 1-7 1,4-4-92-16,4 1-192 0,3-3-171 16</inkml:trace>
  <inkml:trace contextRef="#ctx0" brushRef="#br0" timeOffset="148559.78">8002 18460 519 0,'-4'-4'202'0,"2"4"-44"0,-1-2 27 15,-1-1-81-15,-2 2 21 16,0-2-30-16,0 0-31 16,-2 0 13-16,1 3-36 15,0-1 4-15,1-2-4 16,1 3-21-16,4-1-8 15,-1 1-3-15,4 0-5 16,-1 0 0-16,5 0-4 0,8 0 8 16,11 0 18-1,11 0-22-15,16-2 12 16,6-1-8-16,2-1 1 16,-5 0 2-16,-9 2-7 0,-10-4-2 15,-12 2 11 1,-11 3-6-16,-7-1 2 0,-4 4 0 15,-5-2-6 1,1 0-3-16,1 0 0 0,-2 0-9 16,-1 1-83-16,1 3-143 0,-2 2-293 15</inkml:trace>
  <inkml:trace contextRef="#ctx0" brushRef="#br0" timeOffset="150049.89">9050 18083 1013 0,'-3'-18'139'0,"0"-2"18"16,1-5-40-16,2 3-27 16,2 1-36-16,4 2 8 15,4-1-36-15,5 8-5 16,3-2-12-16,4 7 4 0,4 7 1 15,2 6-2 1,0 9-6-16,-2 1 16 0,-1 8-20 16,-4 8 9-16,-9 11-4 15,-6 6-7-15,-12 10 4 16,-9 5-4-16,-10 1 0 16,-8-5 4-16,-5-3-2 15,-6-11-2-15,5-9 1 16,0-9 1-16,8-13 7 15,4-7 9-15,12-8-1 16,8-7-11-16,5-2-5 0,4-1 1 16,5-3-2-1,5 0 0-15,10 3 2 16,4 3 4-16,5 7-6 16,5 0 3-16,0 3 0 0,-2 5 1 15,-4 4-4 1,-3 2 0-16,-5-1-5 0,-4 3 4 15,3-4-1 1,-5 0-138-16,7-6-179 0,3 1-489 16</inkml:trace>
  <inkml:trace contextRef="#ctx0" brushRef="#br0" timeOffset="150600.04">9920 17994 640 0,'1'-28'506'0,"-1"7"-280"16,0-2-15-16,0 4-68 16,0 3 0-16,0 5-54 15,0 4-34-15,2 1-53 16,-2 6 5-16,3 7-7 15,1 6 1-15,6 5 18 16,4 10-14-16,5 10-5 16,3 6 0-16,-2 10 0 0,1 4 0 15,-6 5 0 1,3-2 0-16,-6-2 0 0,1-7 0 16,-2-8 0-1,-2-9 0-15,-1-12 0 0,-3-10 0 16,-2-9 0-1,-3-7 0-15,0-8 0 0,-2-5 0 16,-2-10 0-16,-2-4 0 0,-4-3 0 16,-3 2 0-1,-1 5 0-15,0 7 0 16,-2 6 0-16,4 9 0 16,-4 4 0-16,-1 7 0 0,-4 6 0 15,-4 4 0 1,4 5 0-16,-6 5 0 15,-1-2 0-15,-1 1 0 16,3-4 0-16,2-2 0 16,6-4 0-16,3-9 0 0,7-3 0 15,5-1-26-15,3-6-51 16,2 0-167-16,5-4-111 16,7 0-263-16</inkml:trace>
  <inkml:trace contextRef="#ctx0" brushRef="#br0" timeOffset="151139.92">10413 18286 797 0,'-3'-8'359'0,"2"-4"-141"15,-1 1-26 1,4-3-70-16,-1 0-4 0,5 0-57 16,2 4-24-16,10 6-7 0,1 2-6 15,4 8-10 1,2 8 4-16,-3 6-15 16,-1 5 7-16,-7 5-9 15,-8 4 0-15,-6 4 6 0,-6-1-7 16,-5-7 0-1,-2-1 5-15,2-12-1 0,5-7 5 16,3-7 8-16,5-9-17 16,2-8 0-16,5-5 0 15,4-6 0-15,4-6 0 16,4-2 0-16,0-2 0 16,4 3 0-1,-4-4 0-15,-2 7 0 0,-5 5 0 16,-5 4 0-16,-6 7 0 15,1 5 0-15,-4 6 0 16,-4 8 0-16,-1 4 0 16,-4 8 0-16,-3 8 0 0,-4 9 0 15,2 5 0 1,3-1 0-16,6 1 0 0,5-6 0 16,9-1 0-1,4-9 0-15,7-1-44 0,2-5-209 16,8-4-146-1,6-1-397-15</inkml:trace>
  <inkml:trace contextRef="#ctx0" brushRef="#br0" timeOffset="151769.91">11331 18387 1152 0,'-3'-6'159'0,"0"1"34"16,-2 0-83-1,1 1-36-15,3 1-3 0,1 0-31 16,0 3-4-1,4-3-19-15,6 1-15 0,13-1 2 16,8-2-1-16,12 1-2 16,14 1 21-16,3-1-7 15,-2 2 7-15,-10 4-19 16,-8 2-1 0,-16-4-4-16,-11 3 1 0,-8 0-5 15,-5-3-5-15,-2 1 10 16,-2-1-2-16,-5 3-113 15,1-3-144-15,-1 0-276 16</inkml:trace>
  <inkml:trace contextRef="#ctx0" brushRef="#br0" timeOffset="152639.66">12383 18090 721 0,'-8'-13'301'0,"2"-4"-121"16,-1-2-16 0,-1-5-60-16,4 1-4 0,-1 1-26 15,2-1-21 1,5 2 21-16,2 2-34 0,4 0-8 15,7 3-19 1,1 2-11-16,8 6 0 0,3 5-2 16,3 3 0-16,1 10-1 0,-1 3 5 15,-3 6-4 1,-8 5 0-16,-4 6 0 0,-9 6 4 16,-6 7-1-1,-6 6-3-15,-10 8 1 16,-4 0 0-16,-5 3 0 15,-2-2-1-15,2-8 0 0,4-7-3 16,6-8 3-16,7-8 0 16,10-7 1-16,5-8 3 15,11-3 7-15,6-4-11 16,6-5 0-16,7 0 0 16,0-7 3-16,-1 0-1 15,-4-2-2 1,-7-4 4-16,-8 3 9 0,-6-3-12 15,-6-3-1 1,-7 6 0-16,-5-6-5 0,-8-2 4 16,-7-2-5-16,-8-3 6 0,-4-4 1 15,-8 1 0 1,0-3-1-16,0 0 0 0,6-2 2 16,10 5-6-1,5 3-25-15,10 3-123 0,8 4-144 16,12 9-245-1</inkml:trace>
  <inkml:trace contextRef="#ctx0" brushRef="#br0" timeOffset="153189.92">12908 18311 222 0,'4'-13'950'0,"5"-3"-747"16,2-4-14-16,4 0-82 15,6 5-22-15,7 4-12 16,5 4-26-16,1 7-11 16,2 7-16-16,-3 4 3 15,-8 4-21-15,-3 9 4 16,-8 5 6-16,-7 0-9 15,-8 8 2-15,-8-5-3 16,0-1-2-16,-3-5 4 0,2-9 1 16,4-10-1-1,3-4 31-15,3-9-21 0,3-5-14 16,6-9 0 0,2-7 0-16,1-4 0 0,5 0 0 15,-1-4 0 1,-1 1 0-16,-1 0 0 0,-4 3 0 15,2 1 0 1,-5 2 0-16,-1 9 0 0,-1 2 0 16,-1 7 0-16,-4 7 0 0,-1 4-2 15,-5 8-2 1,3 4 1-16,-3 9 3 0,0 10 4 16,-2 8-4-1,1 2 0-15,4 4-1 0,3-8 1 16,5-4 2-1,6-6 2-15,6-3-8 0,8-5-40 16,13-3-116-16,9-4-256 16,4-4-387-16</inkml:trace>
  <inkml:trace contextRef="#ctx0" brushRef="#br0" timeOffset="153729.95">13877 18176 1055 0,'-1'-3'199'0,"-3"-1"-3"16,1-2-56-16,1 2-25 15,4-1 1-15,-1-2-85 16,6 0-25-16,1 0 0 0,10 0-6 16,7 1 0-1,5 0 0-15,5 3-9 0,-4 6-63 16,-1 3-130 0,-9 1-47-16,-11 7-45 0,-8 5-291 15</inkml:trace>
  <inkml:trace contextRef="#ctx0" brushRef="#br0" timeOffset="153879.96">13902 18377 1010 0,'0'5'164'0,"5"-5"25"15,1-1-57 1,3-6-81-16,8 1-40 0,2 0-11 16,5 5-1-1,6-4-15-15,3 4-330 0,7 0-499 16</inkml:trace>
  <inkml:trace contextRef="#ctx0" brushRef="#br0" timeOffset="154340">14815 18004 1140 0,'-11'-17'145'15,"1"-4"134"-15,4 0-131 16,3 4-3-16,0 1-45 16,0 9-34-16,0 0-42 0,0 4-24 15,-4 3 0 1,-3 3 0-16,-2 2 0 0,-5 3 0 16,-3 7 0-1,-2 4 0-15,-1 6 0 0,0 9 0 16,1 5 0-1,5 8 0-15,6 3 0 0,8-2 0 16,9-1 0-16,8-6 0 16,8-8 0-16,8-7 0 15,4-7 0-15,5-6 0 0,3-8 0 16,-3-6 0 0,-4-8 0-16,-5-2 0 0,-6-11 0 15,-7-6 0 1,-4-8 0-16,-4-9 0 15,-5-3 0-15,-2-4 0 16,-7 6 0-16,-2 7 0 0,-4 8 0 16,-3 6 0-16,0 11 0 15,-4 4-119-15,-1 7-241 16,-1 7-306-16</inkml:trace>
  <inkml:trace contextRef="#ctx0" brushRef="#br0" timeOffset="160930.18">16621 17932 898 0,'-8'-4'239'0,"1"-2"-55"16,1 2-31-16,2-2-74 0,2 3-14 15,2 2-21 1,0-1 17-16,3 1-11 0,0 1 8 16,3-2-20-1,11 0-21-15,4-1 9 0,13 0-26 16,6 0 0-1,5 2-2-15,0 1 2 0,-9 3-78 16,-8 2-149-16,-10 4-54 0,-9 2-130 16</inkml:trace>
  <inkml:trace contextRef="#ctx0" brushRef="#br0" timeOffset="161109.85">16697 18155 704 0,'12'0'226'0,"2"-1"-19"16,5-4-96-16,2 1-58 15,7-1-37-15,7 2-12 16,2-1-4-16,-3 4-13 16,-3-3-208-16,-6 3-403 15</inkml:trace>
  <inkml:trace contextRef="#ctx0" brushRef="#br0" timeOffset="161420.26">16924 17815 1077 0,'4'-16'229'0,"1"1"-56"15,-2 5-15 1,-1 0-111-16,-1 6-38 0,5 4-9 15,4 6 8 1,2 2 17-16,5 8-3 0,5 3 9 16,4 5 12-16,0 3-31 0,1 1 13 15,0 0-5 1,-3 1-5-16,-2-4-3 0,-2 0-11 16,-7 0-1-1,-5-2 3-15,-4 1 0 0,-8 2-1 16,-5 1-2-1,-8 4-4-15,-8 0-82 16,-7 3-187-16,-9-2-201 0</inkml:trace>
  <inkml:trace contextRef="#ctx0" brushRef="#br0" timeOffset="162510.21">18559 17793 785 0,'9'-12'261'16,"2"-2"-131"-16,0-3-5 16,3 2-48-16,7 0-35 15,7 8-14-15,8 5 31 16,4 7-8-16,5 8-23 16,-6 8 15-16,-8 10-32 15,-7 7 2-15,-13 4 4 16,-8 5-15-16,-9 5 5 15,-8 2-7-15,-5-2 0 16,-7 2 9-16,-3-2-8 16,-6-7 1-16,-1-4 3 0,0-11-5 15,4-10 9 1,2-9-4-16,4-7-3 0,6-8 12 16,1-6-12-1,5-3 4-15,5-2-2 0,3-1-3 16,3 6 6-1,9 0-7-15,3 5 0 0,8 5-3 16,8 2 8-16,6 7-4 16,9 1-1-16,-1 5 1 15,1-3 7-15,-2 5-6 0,-1-3 1 16,-4 0 5 0,-4-2-7-16,-3-2 3 0,-2-3-4 15,-3-2-4 1,-3-4 1-16,0 2-209 0,-1-3-269 15</inkml:trace>
  <inkml:trace contextRef="#ctx0" brushRef="#br0" timeOffset="163250.04">19661 17786 788 0,'0'-9'233'0,"-2"-1"-43"16,1-1-50-16,-1-1-21 0,0 3-14 15,-1-2-12 1,2 2 11-16,1 0-18 0,0 1-23 16,0 1-5-1,-2 1-7-15,4 2-34 0,-2 1-17 16,0 3 0-1,0 6-4-15,1 1-1 0,2 7 5 16,2 7 4-16,5 11 1 16,1 5-5-16,2 6 0 15,5 6 0-15,0 2 0 16,-3 2 0-16,3-1 0 16,-5 1 0-16,0-6 0 15,-3-4 0-15,-1-10 0 16,-3-11 0-16,-3-8 0 15,-2-11 0-15,2-3 0 16,-3-7 0-16,0-4 0 16,-3-9 0-16,2-4 0 0,-5-12 0 15,-2 2 0 1,-3-1 0-16,0 5 0 0,-1 10 0 16,-1 3 0-1,0 4 0-15,0 10 0 0,-3 0 0 16,-1 8 0-1,-2 5 0-15,-5 4 0 0,-3 7 0 16,-3 5 0 0,-1 9 0-16,-2 0 0 0,0 0 0 15,7-1 0-15,4-7 0 16,5-9 0-16,7-5 0 16,3-6-15-16,6-7-33 0,2 0-54 15,2-4-152 1,1-1-163-16</inkml:trace>
  <inkml:trace contextRef="#ctx0" brushRef="#br0" timeOffset="163849.99">20178 18014 1036 0,'6'-40'191'0,"0"31"15"16,-3 2-40 0,3 1-69-16,0 0-43 0,12-4 8 15,3 5-24 1,7 3 3-16,4 5-8 0,2 7-18 15,-4 3-1 1,-5 6-9-16,-4 1-3 0,-9 4 11 16,-6 6-11-16,-6 2-1 0,-5 1 0 15,-2-1 1 1,-2-5-2-16,3-7 7 0,-1-9-6 16,5-8 42-1,4-13-26-15,1-6-17 16,4-8 0-16,0-5 0 15,2-5 0-15,4 1 0 16,-2 0 0-16,1 1-1 0,-2 6 2 16,-1 2-1-16,1 5 0 15,-3 4 0-15,-3 7-2 16,-1 0 2-16,-3 7-5 16,-1 1-18-16,-1 5 17 15,-5 7-1-15,1 6 7 16,0 8 0-16,-2 4 5 15,2 2 1 1,5 6 0-16,1 1-6 0,3 1 0 16,3-3-1-16,1-5 4 0,4-5-6 15,2-6-27 1,4-6-215-16,4-3-136 0,4-5-335 16</inkml:trace>
  <inkml:trace contextRef="#ctx0" brushRef="#br0" timeOffset="164650.44">21412 17879 1062 0,'-1'-16'215'16,"-4"2"14"-16,0-2-88 16,-1 3-25-16,2 2 3 15,-2 3-23-15,3 2-55 16,2 3-28-16,-1 4-13 15,1 5 0-15,-2 6-2 16,1 7 6-16,2 10-1 16,0 7 7-16,2 7-10 0,1 4 0 15,1 3 0 1,-1-1 0-16,0 0 0 0,1-9 0 16,-1-5 0-1,0-10 0-15,0-10 0 0,2-7 0 16,-4-5-71-1,1-1-106-15,-2-5-84 0,-3-2-163 16</inkml:trace>
  <inkml:trace contextRef="#ctx0" brushRef="#br0" timeOffset="164810.31">21166 18113 452 0,'3'-7'613'0,"5"-2"-525"15,8-1 54 1,6 0-110-16,12 5-26 0,11 0-4 16,22 4-4-16,17 2-169 15,13 4-754-15</inkml:trace>
  <inkml:trace contextRef="#ctx0" brushRef="#br0" timeOffset="165330.21">22143 17790 720 0,'-6'-30'331'16,"6"0"-163"-16,3 4 0 0,6-1-55 15,6 4-36 1,3 6-23-16,6 4-28 0,5 6-4 15,3 6 7 1,1 5-18-16,-4 3 4 0,0 4-11 16,-5 5-3-16,-8-2 6 0,-4 6-5 15,-9 5-2 1,-8 3 4-16,-11 11-2 0,-11 3 5 16,-5 5-7-1,-6 0 2-15,2 2-5 0,8-6 5 16,9-6-4-1,11-8 3-15,11-6-1 0,9-9 11 16,11-5-11 0,6-6 0-16,7-6 3 0,4-4-3 15,-2-5 4-15,-6-2-3 16,-5-1-1-16,-7-1 17 16,-5 1-14-16,-9-2 1 15,-6 1-1-15,-8-5-2 16,-10 0-2-16,-10-4-1 15,-12-4 2-15,-7 0 1 16,-5-2 0-16,3-1-2 16,4 5-1-16,8 4-17 0,8 7-155 15,10 5-191 1,7 5-531-16</inkml:trace>
  <inkml:trace contextRef="#ctx0" brushRef="#br0" timeOffset="165849.81">22758 17918 1232 0,'20'-9'154'0,"0"1"42"0,1-1-80 15,0 3-60 1,1 6-13-16,7 2-10 0,-1 7-8 15,0 6-10 1,-3 4 7-16,-5 5-12 0,-7 0 1 16,-7 5-1-16,-6 4-4 15,-4 0 3-15,-4 4-9 16,-3-5 2-16,2-4 1 16,2-11 2-16,6-8 14 15,2-10 43-15,6-13-58 16,2-6-2-16,2-5-2 15,3-4 0-15,1-3 1 16,-2-1 1-16,2 4-4 16,0 0 1-16,1 0 1 15,-1 5 1-15,0 4 5 16,-4 5-6-16,-4 5 2 16,-2 3 1-16,-2 6-3 0,-3 1-4 15,-3 2-3 1,-2 7-1-16,-1 2 12 0,-1 6-4 15,-5 3 0 1,4 3 0-16,5 3 3 0,3 1-3 16,6-3 0-16,9 1 0 0,6-2-8 15,6-3-103 1,7-6-120-16,11 1-26 0,7-3-220 16</inkml:trace>
  <inkml:trace contextRef="#ctx0" brushRef="#br0" timeOffset="166152.79">23763 17909 1081 0,'-2'-3'200'0,"2"-4"-20"15,2-1-86 1,6 0-42-16,2-2-29 0,9 2-20 16,4 2 0-1,4-1-3-15,1 1-2 0,-1 5 0 16,-5 2-77-1,-7 2-92-15,-6 4-67 0,-9 3-223 16</inkml:trace>
  <inkml:trace contextRef="#ctx0" brushRef="#br0" timeOffset="166299.89">23716 18086 864 0,'9'-2'210'0,"7"-1"-52"0,6-2-89 15,4 1-57 1,5-1-9-16,3 4-3 0,-3 1-145 16,-3 0-463-16</inkml:trace>
  <inkml:trace contextRef="#ctx0" brushRef="#br0" timeOffset="167069.9">24924 17555 854 0,'-3'-13'254'0,"0"1"-41"16,0-2-66-16,0-2-7 15,-2 2-39-15,1 1 0 16,-2 3-11-16,0 1-38 15,-3 3-13-15,-6 1-28 16,-1 5-6-16,-8 5 18 16,-3 5-22-16,-6 5 6 0,1 5-3 15,-1 6-3 1,1 0 3-16,6 7-4 0,2 1 0 16,7 2-3-1,5 1 6-15,8 1-3 16,7-2 0-16,6-2 0 15,4 2 0-15,3-9 0 0,3-4 0 16,4-5 0-16,3-6 0 0,3-6 0 16,6-5 0-1,4-5 0-15,2-5 0 0,0-6 0 16,-5-4 0 0,-4-5 0-16,-5-2 0 0,-5-3 0 15,-8-1 0 1,-5 0 0-16,-3 4 0 0,-8-2 0 15,-6 0 0 1,-6 4 0-16,-7 1 0 0,-4 0 0 16,-5 3-88-16,0 0-178 15,3 4-179-15</inkml:trace>
  <inkml:trace contextRef="#ctx0" brushRef="#br0" timeOffset="174480.25">26019 17352 787 0,'-2'0'255'0,"1"-1"-81"0,1-2-2 16,-2 0-75-1,2 1-18-15,0-1-4 0,0 0-29 16,2 0 10-1,-1-1-23-15,2 1-16 0,4 0-17 16,2-1-7 0,8-1 1-16,10 1 5 0,4 1-5 15,5 0-6-15,0 2-53 0,-4-1-42 16,-6 2-39 0,-3 0-127-16,-7 3-61 15,-6 3-285-15</inkml:trace>
  <inkml:trace contextRef="#ctx0" brushRef="#br0" timeOffset="174699.92">26010 17574 361 0,'0'4'499'15,"4"-3"-343"-15,6-2 25 16,3-3-73-16,6 0-41 15,8 2-13-15,3-4-7 16,0 2-1-16,-2 0-33 0,-4 1-11 16,-6 1-2-1,-3 2-20-15,-6-1-144 0,-2 2-154 16</inkml:trace>
  <inkml:trace contextRef="#ctx0" brushRef="#br0" timeOffset="175120.18">26282 17218 992 0,'1'-9'210'0,"3"2"26"16,-2 0-111-1,-2 4-72-15,0 2-46 0,1 2-3 16,2 4 30-16,2 2 16 16,3 3-2-16,3 4 5 15,3-2-32-15,4 3 3 16,0 0-8-16,4 2-9 16,-1 0 5-16,-2 3-12 15,1-1 0-15,-7 1 3 16,0-3-2-16,-5 0 5 15,-2-1-5-15,-3 0 1 16,-4-2 7-16,-2 1-8 16,-2-1 8-16,-3 2-8 0,-2-2 5 15,0 3-1 1,-2-5-5-16,-2 5 0 0,2-6 0 16,-1 4 0-1,3-5-57-15,-3 1-125 0,2-1-119 16,2-2-338-1</inkml:trace>
  <inkml:trace contextRef="#ctx0" brushRef="#br0" timeOffset="180970.08">27137 17263 580 0,'-2'-1'137'16,"1"0"-21"-16,-2-1-21 16,1 1-7-16,0 1-10 15,2 0-1-15,0 0 0 16,0 0-26-16,2-3 1 15,0 3 0-15,-2 0-14 16,1-1 6-16,-1 1-10 0,0 0-24 16,0 0 2-1,0 0-7-15,2 0 4 0,-2 0 10 16,1 0 0 0,-1 0 10-16,0 0-2 0,2-2-3 15,-2 2 20 1,1-1-21-16,-1 1 0 0,0 0-5 15,0 0-5 1,-1 0 3-16,1 0-15 0,0 1 0 16,1-1 11-16,-1 0-1 0,3-1 9 15,0-1-13 1,4 1-2-16,1-4 14 16,2 3-16-16,5 1 11 15,-1-1-5-15,3 4-4 0,0 3 7 16,4 2-7-1,-2 2 1-15,-1 3 7 0,1 3-10 16,-2 5 3-16,-1 0-6 16,-7 7 1-16,-1 1 5 15,-6 3-5-15,-6 0-1 16,-5-1 6-16,-3-2-6 16,-2-2 4-16,-2-7-2 15,0-3-2-15,3-2 8 16,1-8-5-16,4-2 4 15,4-1-1-15,2-3 16 16,4-3-3-16,-1 0-19 16,2-3 0-16,2-4 0 0,3-1 0 15,3-6 0 1,4-1 0-16,6-5 0 0,4 1 0 16,2-1 0-1,0 1 0-15,-1-2 0 0,-1 1 0 16,-3 3 0-1,-3 1 0-15,-3 2 0 0,-2 1 0 16,-2 2 0-16,-3 4 0 0,-2 0 0 16,-2 3 0-1,-2 1 0-15,-1 2 0 0,-4 2 0 16,1 2 0 0,-1 0 0-16,-2 1 0 0,-1 2 0 15,-1-1 0 1,0 1 0-16,-1 1 0 0,-2 1 0 15,5-3 0 1,1 0 0-16,1 2 0 0,1-4 0 16,-1 0 0-16,2 0 0 15,0 0 0-15,0 0 0 16,0 0 0-16,2 0 0 16,-2 0 0-16,0 0 0 15,1 0 0-15,-1 0 0 16,2 0 0-16,-2 0 0 15,0 0 0-15,0 0 0 16,0-2 0-16,0 2 0 0,0 0 0 16,0 0 0-1,0 0 0-15,0 0 0 0,0-2 0 16,0 2 0 0,0 0 0-16,0 0 0 0,0 0 0 15,0 2 0 1,0-4 0-16,0 2 0 0,0 0 0 15,0 0 0 1,0 0 0-16,0 2 0 0,0-2 0 16,0 0 0-16,1 0 0 0,-1 0 0 15,0 0 0 1,0 0 0-16,-1 0 0 0,1 0 0 16,0-2 0-1,0 2 0-15,0 0 0 0,0 0 0 16,0 0 0-1,1 0 0-15,-1 0 0 0,0 0 0 16,0 0 0-16,0 0 0 16,0 0 0-16,0-2 0 15,0 2 0-15,0 2-101 16,-1-2-148-16,-2 2-81 16,-2 0-274-16</inkml:trace>
  <inkml:trace contextRef="#ctx0" brushRef="#br0" timeOffset="182374.93">27183 17334 630 0,'6'1'301'16,"-2"-1"-109"-16,-1-1-24 16,-3-2-81-16,2 2-55 15,-4 1-29-15,2 1-3 0,-3 3 14 16,0 2 15-1,-1 1 10-15,-2 0-16 0,-2-1-8 16,4-1 8 0,-1-2-14-16,2-2 20 0,2-1 6 15,-1-3-16-15,2-1-9 16,-1-4-7-16,-1 0-3 16,4-4 2-16,-1 1 0 15,4 1 13-15,1 1-8 16,-2 2-4-16,4 6 8 15,-5-2-10-15,1 6-1 16,-1-2 0-16,0 5 0 16,-1 1 5-16,-4 2-4 0,-1 2 2 15,-4 1 11-15,-4 1-10 16,-1 1 11-16,-4-1-11 16,3-3 5-1,0-4 13-15,2-2-1 0,5-4 25 16,1-4-22-1,4-5-18-15,1-4-3 0,1-1-3 16,4-7 0 0,1 2 1-16,3 0 4 0,4 0-5 15,1 1 1-15,2 3 0 0,2 3 8 16,1 0-7 0,3 3-2-16,1 2 5 15,-1 3-3-15,4 4-1 16,-4 1-1-16,0 4 0 0,-4 3 5 15,-1 2 1 1,-4 3-5-16,-1 1 0 0,0 4 3 16,-4 3 6-16,-5 1-9 0,-3 6 0 15,-6 0 13 1,-7 0-11-16,-7 2 2 16,-7-1-5-16,-7-2 1 15,-2-2 6-15,-2-4-7 0,0-3 0 16,5-4 2-1,3-3-1-15,9-2 3 16,3-5-4-16,9-3 11 16,5-1 2-16,2-5-13 15,5-1 0-15,3-1-4 0,3 0 4 16,7-3-4 0,7 5 4-16,5 0 0 0,8 2 1 15,6 3 1 1,0 3-4-16,2 2-1 0,-3 0 3 15,-2 1 5 1,-7-1-1-16,-6 0-2 0,-4-1 6 16,-8-3-2-16,-4 1 3 0,-4-2-6 15,-3 0 1 1,-3-2 14-16,0 2-17 16,0-1-1-16,-3-2-98 15,0-2-120-15,-4 0-151 0,1-2-572 16</inkml:trace>
  <inkml:trace contextRef="#ctx0" brushRef="#br0" timeOffset="183229.94">27744 17423 806 0,'7'-10'220'0,"-2"0"-21"16,-1-3-27-16,-1 2-28 15,1 1-53-15,-1 0 3 0,0 3-10 16,1 3-24-16,-1 3-28 16,1-1-28-16,4 5 6 15,6 3 18-15,6 1-10 16,1 5 5-16,1 0-10 15,-3 3-6-15,-4 4 9 16,-4 0-13-16,-4 2 3 16,-4 3-5-16,-6-1-1 15,-2 0 6-15,-5-3-6 0,1-1 0 16,0-8 10 0,4-2-10-16,0-6 0 0,4-2 0 15,1-5 0 1,3-5 0-16,1-2 0 15,6-8 0-15,1-1 0 16,5-7 0-16,1-2 0 0,3-1 0 16,-1 3 0-16,-2 1 0 15,-3 3 0-15,-1 5 0 16,-5 4 0-16,-2 4 0 16,-3 5 0-16,-2 2 0 15,-1 3 0-15,-1 3 0 0,-2 4 0 16,-2 6 0-1,-1 3 0-15,-3 8 0 0,-1 4 0 16,2 0 0-16,4-1 0 16,4 0 0-16,3-2 0 15,3-2 0-15,6-6 0 0,1 0-63 16,6-4-156 0,4-2-148-16,5-2-503 0</inkml:trace>
  <inkml:trace contextRef="#ctx0" brushRef="#br0" timeOffset="183730.35">28728 17125 1077 0,'8'-13'209'0,"-4"-4"8"15,-2 3-75 1,-1 3-50-16,-1 5-42 0,-1 6-48 15,-5 8 14 1,-5 8 37-16,-9 11-13 0,-9 10 5 16,-8 12-16-16,-4 11-8 15,1 3-9-15,3 3-11 16,9-2-1-16,11-3 1 16,12-6 2-16,10-3 2 15,13-7-3-15,11-6 8 16,6-7 10-16,5-4-20 15,71 18 0-15,-101-43 0 0,-4-2 0 16,-1-1 0 0,-2 3 0-16,4-3 0 15,-2 0 0-15,-3 0 0 0,-2 0 0 16,-2 1 0 0,0-2-167-16,-4-2-285 0,-4-1-530 15</inkml:trace>
  <inkml:trace contextRef="#ctx0" brushRef="#br0" timeOffset="185860.41">29465 17224 833 0,'3'-7'205'0,"-1"-1"23"16,-1 3-72-1,-2-2-36-15,-1 2-9 0,1 1-24 16,1 1 28 0,0-1-41-16,1 3-17 0,1 1 3 15,-1-1-59-15,1 2-1 0,1 0 0 16,-2 4 0 0,1 4 0-16,1 8 0 15,2 9 0-15,0 5 0 16,3 8 0-16,-1 4 0 15,1 3 0-15,-1-1 0 16,-3-1 0-16,0-5 0 16,-3-6 0-16,2-7 0 0,-1-6 0 15,-2-8 0 1,1-3 0-16,-1-3 0 0,0-2 0 16,-1-3 0-16,2-1 0 15,-2-1 0-15,2 1 0 16,1-6 0-1,-2-3 0-15,1-3 0 0,1-8 0 16,-1 0 0-16,-2-6 0 16,-1 4 0-16,-2 2 0 15,-2 6 0-15,-2 4 0 16,-1 2 0-16,-1 2 0 16,-6 0 0-16,-3 4 0 0,-3 3 0 15,-3 3 0 1,-3 7 0-16,-4 7 0 0,-1 6 0 15,-4 5 0 1,-4 4 0-16,3-3 0 0,-1-4 0 16,8-5 0-16,10-7 0 15,6-5 0 1,9-6 0-16,3-3 0 16,4-1 0-16,1-1 0 0,-1-5-68 15,2 0-220-15,3-3-146 16</inkml:trace>
  <inkml:trace contextRef="#ctx0" brushRef="#br0" timeOffset="186360.22">30214 17340 972 0,'11'-13'232'16,"2"-1"-26"0,-2-2-19-16,-5-1-75 0,-2 7 1 15,0 2-40-15,-2 4-36 16,-1 4-34-16,-1 0-2 16,-1 5 13-16,-1 5 3 0,-2 8 24 15,-2 6-14 1,2 6-15-16,1 5-12 0,0 2 0 15,3 0 0 1,1-1 0-16,-1-2 0 16,2 0 0-16,-2-7 0 0,0 0 0 15,0-4 0 1,1-7 0-16,-1-2 0 0,2-2-66 16,-1-4-141-16,-1-3-60 15,0-2-94-15,-4-5-366 16</inkml:trace>
  <inkml:trace contextRef="#ctx0" brushRef="#br0" timeOffset="186584.29">30040 17565 629 0,'-6'0'474'0,"1"-1"-308"15,5-1 12 1,6-1-120-16,9 3-21 0,10 0 1 15,10 2-22 1,10 1-11-16,8 1 3 0,5-2-8 16,-2 3-1-16,-8-2-1 15,-8-2-16-15,-10-2-27 16,-9 1-108-16,-7-3-202 0</inkml:trace>
  <inkml:trace contextRef="#ctx0" brushRef="#br0" timeOffset="187330.49">30983 17348 868 0,'9'-11'238'16,"1"-6"-14"-1,-4 1-31-15,0-1-71 16,-1 3-10-16,-1 2 6 16,-2 2-33-16,-1 4-25 0,-1 3-33 15,0 2-27-15,-1 1 0 0,-2 4-1 16,-2 3 1 0,-2 6 0-16,-3 7 1 0,-1 3-1 15,2 4 0 1,3 1 0-16,3-1 0 0,6 0 0 15,4-4 0 1,5-4 0-16,3-2 0 0,3-3 0 16,1-5 0-16,2-6 0 15,0-3 0 1,2-3 0-16,0-4 0 0,0-5 0 16,-2-3 0-16,0-3 0 15,-2-2 0-15,-1-1 0 16,-2 0 0-16,-4-1 0 15,1 4 0-15,-5 6 0 16,-5 2 0-16,-1 4 0 0,-4 4 0 16,1 5 0-1,-4 4 0-15,0 9 0 16,0 6 0-16,-1 5 0 16,0 10 0-16,-2 2 0 0,0 4 0 15,0-3 0 1,0 2 0-16,1-8 0 0,1-4 0 15,0-4 0 1,3-9 0-16,3-4 0 0,0-8 0 16,0-1 0-16,0-4 0 0,0-1 0 15,-1-2-70 1,-1 0-361-16,-2-2-361 0</inkml:trace>
  <inkml:trace contextRef="#ctx0" brushRef="#br0" timeOffset="188600.26">31400 17027 394 0,'11'-8'582'16,"0"1"-391"-16,2 1-11 0,3 6-80 16,10 7 12-1,5 10-28-15,8 9-13 0,4 8-15 16,-1 4-1 0,-3 6-27-16,-5 2-4 0,-6 6-8 15,-5 6 8 1,-13 1 6-16,-7 2-16 0,-10 1-3 15,-8-4 5 1,-6-6-8-16,-3-4 3 0,1-8-8 16,1-8-2-16,4-8 3 15,5-7-3 1,2-6-2-16,3-4-21 0,0-3-119 16,2-2-127-16,1-2-190 15</inkml:trace>
  <inkml:trace contextRef="#ctx0" brushRef="#br0" timeOffset="188860.16">32245 17373 918 0,'11'-4'292'0,"0"-2"-100"0,6 1-47 16,5-4-91-16,5 5-34 0,7 2-17 15,4 2-3 1,-2 5-14 0,-5 2-52-16,-6 1-82 0,-9 3-30 15,-13 5-60-15,-12-2-78 16</inkml:trace>
  <inkml:trace contextRef="#ctx0" brushRef="#br0" timeOffset="189001.89">32206 17562 773 0,'0'6'241'0,"5"-6"-40"16,7 0-81-16,5 0-86 16,9 1-30-16,3 0-4 15,7 3-102-15,0 0-274 16</inkml:trace>
  <inkml:trace contextRef="#ctx0" brushRef="#br0" timeOffset="189430.34">33091 17274 1054 0,'4'-15'238'0,"-1"-2"8"0,-1-3-107 16,-1 2-4-1,-2 1-11-15,-1 2-49 0,-1 3-39 16,-4 4-36 0,-1 8 0-16,-4 0 0 0,-5 6 0 15,-6 6 0 1,-1 8 0-16,-4 7 0 0,-2 8 0 15,5 7 0 1,3 7 0-16,8 2 0 0,8-3 0 16,10-2 0-16,10-11 0 15,7-7 0-15,6-10 0 16,5-8 0-16,4-10 0 16,0-5 0-16,-1-8 0 15,-3-7 0-15,-5-2 0 16,-6-11 0-16,-7 0 0 15,-13-7 0-15,-9-3 0 16,-11 0 0-16,-7 3 0 0,-3 7-135 16,-1 7-232-1,0 9-474-15</inkml:trace>
  <inkml:trace contextRef="#ctx0" brushRef="#br0" timeOffset="198579.96">27365 18028 171 0,'-6'3'602'0,"-3"-2"-572"16,-2-1 45-16,-3 0 70 15,1 0-18-15,0 2-17 0,1-4-26 16,2 1 18-16,-4-2-32 16,1-1-16-16,-3 0-11 15,-1 2-6-15,-2 1-8 16,-2-1-13-16,4 2 7 16,1 2 1-16,6-1-22 15,2 1 14-15,5-2 10 16,1 0-10-16,2 0-3 15,2 0-13-15,-1 0 0 16,-1 0-6-16,5 0 10 16,6 0-4-16,12 0 11 0,19 0-10 15,23 0 1 1,18-3-2-16,12 0 0 0,4-1 2 16,-5 2 1-1,-11 2-3-15,-10 0 0 0,-16 0 1 16,-11 0-3-1,-13 2 2-15,-12-2 0 0,-12 0 0 16,-6 0 4-16,-4 1-4 16,-2-1-3-16,-1 3 3 15,-5 0 2-15,-8 0 3 0,-12 5-7 16,-10 1 3 0,-11 1-1-16,-7-1 1 0,-2 1-1 15,-3-2 0 1,4-1 7-16,9-1-7 0,11-3 24 15,13-3 20 1,14 0 8-16,9-4-27 0,14-6-25 16,11-1-5-16,16-2-3 15,16-2-24-15,16 5-115 16,15 3-117-16,16 11-194 16</inkml:trace>
  <inkml:trace contextRef="#ctx0" brushRef="#br0" timeOffset="199680.38">29661 18162 490 0,'-24'4'328'16,"1"-1"-226"-16,-3 1 78 0,2-1-62 15,-1-3-19 1,2 1-30-16,7-1-5 0,1 0 4 15,6 0-26 1,4 2-3-16,4-2-4 0,-1-2-11 16,4 2 6-16,-1 0 0 15,2-1 6-15,7-3-7 16,9 1-25-16,17-7-5 16,17 0 1-16,17-2 0 15,23 1 0-15,20 1 0 16,17 4 0-16,15 0-2 15,4 3 9-15,-1 2-9 16,-7 1 2-16,-14-4 0 16,-15 2-6-16,-13-1 6 15,-22 2 0-15,-20 1 7 0,-19-3-6 16,-16 2 13 0,-16 1-14-16,-8 0 0 0,-10 1-3 15,-13 3 9 1,-10 2-6-16,-15 3 0 0,-10-1 1 15,-10 2-3 1,-5-1 2-16,-4-2 0 0,3-4-3 16,-1 3 5-16,5-6-4 0,5 2 2 15,7-2 0 1,8 2 7-16,16-2-2 0,11 1-5 16,14-1 12-1,8 0 0-15,9-3-3 16,12-3-9-16,16 1 0 15,13-4-3-15,15 1-11 0,12 1-93 16,5 7-61-16,4 1-128 16,5 5-322-16</inkml:trace>
  <inkml:trace contextRef="#ctx0" brushRef="#br0" timeOffset="207160.25">798 8427 1099 0,'-6'1'157'16,"1"-1"64"-16,1-3-29 0,1-1-16 15,3 0-71 1,3 1-32-16,0-1-49 0,1 0-24 16,2-2 0-16,3 3 0 0,6 1 0 15,6 2 0 1,3 2 0-16,7 5 0 16,1 4 0-16,-4 8 0 15,-1 4 0-15,-5 5 0 0,-7 3 0 16,-6 1 0-1,-3-1 0-15,-5-3 0 0,-2-6 0 16,-3-8 0-16,2-7 0 16,2-4 0-16,0-9 0 15,2-5 0-15,5-11 0 16,-1-9 0-16,6-8 0 16,9-5 0-16,1-2 0 15,-1 0 0-15,0 7 0 16,-3 5 0-16,-5 7 0 15,-5 8 0-15,-1 6 0 16,-4 6 0-16,-3 4 0 16,0 3 0-16,-3 6 0 0,-1 4 0 15,1 8 0 1,-3 6 0-16,-2 8 0 0,1 5 0 16,-2 0 0-1,6-2 0-15,6-1 0 0,3-5 0 16,3-3 0-1,6-5 0-15,6-3-124 0,7-4-462 16</inkml:trace>
  <inkml:trace contextRef="#ctx0" brushRef="#br0" timeOffset="207350.01">1520 8546 1534 0,'12'-9'287'15,"-6"0"-61"1,-3 1-226-16,-3 1 0 0,1 4 0 16,1 3 0-16,-4 1 0 15,2 1 0-15,-1-1 0 16,1 1 0-16,-2-1-199 16,4-1-421-16</inkml:trace>
  <inkml:trace contextRef="#ctx0" brushRef="#br0" timeOffset="207830.04">1793 8086 1196 0,'-3'-21'317'16,"-3"2"-45"-16,0-1-68 0,0 5-146 15,0 6-58 1,3 5 0-16,2 4 0 0,-1 8 0 15,4 7 0 1,-1 6 0-16,4 4 0 0,3 6 0 16,0-2 0-16,4-2 0 0,6-5 0 15,1-6 0 1,4-11 0-16,2-6 0 0,3-9 0 16,2-9 0-1,-6-6 0-15,3-5 0 0,-8 0 0 16,-4-1 0-1,-3 2 0-15,-4 2 0 0,-3 6 0 16,-3 4 0-16,-1 7 0 16,1 3 0-16,-1 6 0 15,1 4 0-15,7 7 0 16,3 7 0-16,6 9 0 16,1 11 0-16,4 11 0 15,-7 7 0-15,-1 6 0 16,-6 0 0-16,-9-3 0 15,-3-7 0-15,-6-9 0 16,0-13 0-16,0-12 0 16,0-9 0-16,2-12-58 0,4-10-412 15,9-13-886 1</inkml:trace>
  <inkml:trace contextRef="#ctx0" brushRef="#br0" timeOffset="208000.19">2706 7874 1317 0,'0'-10'273'0,"3"0"73"0,-3-2-235 15,0-1-111-15,6 1 0 0,6 1 0 16,6 0 0 0,7 1 0-16,2 3 0 0,0 4-237 15,-6 6-142 1,-8 8-97-16</inkml:trace>
  <inkml:trace contextRef="#ctx0" brushRef="#br0" timeOffset="208125.87">2703 8051 747 0,'12'3'94'0,"7"-4"71"16,1-3-119-16,8-5-46 15,5-2-61-15,7-2-484 16</inkml:trace>
  <inkml:trace contextRef="#ctx0" brushRef="#br0" timeOffset="208430.05">3184 7767 759 0,'13'-40'246'0,"-9"2"16"0,-4 1-27 16,-3 5-69 0,-1 7 27-16,-3 5-40 0,2 8-120 15,-1 8-33 1,3 7 0-16,-3 9 0 0,-2 7 0 15,-2 10 0 1,3 11 0-16,-1 4 0 0,8 2 0 16,5-3 0-16,7-7 0 0,4-8 0 15,9-10 0 1,2-7 0-16,9-13 0 16,-2-7 0-16,2-5 0 15,-6-7 0-15,-5-7 0 0,-8 0 0 16,-10-1 0-1,-7-3 0-15,-12 2 0 0,-10 1 0 16,-12 5 0-16,-13 7-44 16,-14 13-469-1</inkml:trace>
  <inkml:trace contextRef="#ctx0" brushRef="#br0" timeOffset="209230">219 10443 994 0,'13'-8'374'15,"-5"-19"-168"-15,-7 24-8 16,1 2-51-16,-1-2-68 0,2 0-38 16,5-1-33-1,2-2-8-15,-1 4 0 0,8 0 0 16,-1 2 0 0,3 6 0-16,-2 7 0 0,-1 7 0 15,-5 6 0 1,-4 8 0-16,-4 1 0 0,-4-2 0 15,-2-6 0 1,0-11 0-16,1-9 0 0,2-8 0 16,3-12 0-16,3-11 0 15,6-13 0-15,6-8 0 16,4-6 0-16,5 2 0 0,0 4 0 16,-3 7 0-1,-5 8 0-15,-1 5 0 0,-1 7 0 16,-6 6 0-1,-3 5 0-15,-5 6 0 0,-3 4 0 16,0 7 0-16,-6 5 0 16,3 8 0-16,1 9 0 15,-5 11 0-15,3 4 0 16,2-1 0-16,8-3-44 16,9-6-307-16,12-16-194 15</inkml:trace>
  <inkml:trace contextRef="#ctx0" brushRef="#br0" timeOffset="209390.78">1008 10190 917 0,'14'-5'256'15,"-1"-2"-167"-15,-1-2-34 0,6 1-53 16,1 0-2-1,5 5-82-15,-2 4-279 0</inkml:trace>
  <inkml:trace contextRef="#ctx0" brushRef="#br0" timeOffset="209528.01">1047 10383 1019 0,'6'0'206'15,"7"-5"-54"1,2-5-121-16,6-1-31 15,12-3-2-15,9-4-352 16</inkml:trace>
  <inkml:trace contextRef="#ctx0" brushRef="#br0" timeOffset="209859.84">1660 9858 1299 0,'-16'-14'232'0,"4"2"-45"16,3 3-101-16,0 5-86 0,3 11 0 16,0 12 0-1,0 11 0-15,1 9-1 0,-2 7 0 16,6-3 0 0,5-2 1-16,2-11 2 0,6-11 6 15,10-10 16 1,13-14-15-16,5-10 2 0,9-9 7 15,-1-5 47 1,-8-6 41-16,-12 3-103 0,-17 1-3 16,-11 3 0-16,-18 3 0 15,-9 2 0-15,-7 4 0 16,-3 6 0-16,-1 5 0 16,4 8-56-16,9 9-394 15,7 3-630-15</inkml:trace>
  <inkml:trace contextRef="#ctx0" brushRef="#br0" timeOffset="210290.06">2315 9928 1064 0,'9'3'407'16,"0"-4"-162"0,-3-1-43-16,-3-2-80 0,-3 3-115 15,3-1-7 1,-3 2 0-16,3 3 0 0,0 3 0 15,-1 4 0 1,-2 10 0-16,-8 6-94 0,-6 4-412 16</inkml:trace>
  <inkml:trace contextRef="#ctx0" brushRef="#br0" timeOffset="211010.28">2969 9329 847 0,'7'-26'495'0,"-4"-2"-277"16,-5-2-16-16,-6 0-46 16,-1 5-49-16,1 4-85 15,2 6-22-15,-1 5 0 16,4 4 0 0,3 6 0-16,0 10 0 0,0 8 0 15,7 10 0-15,4 11 0 16,2 6 0-16,5-1 0 15,4-2 0-15,-2-10 0 16,4-9 0-16,-2-10 0 16,6-12 0-16,-1-8 0 0,0-9 0 15,-3-7 0 1,0-6 0-16,-5-3 0 0,-8-2 0 16,-2 2 0-1,-5-1 0-15,0 5 0 0,-2 6 0 16,-2 7 0-1,0 7 0-15,1 8 0 0,2 8 0 16,2 9 0-16,4 9 0 0,6 12 0 16,-5 8 0-1,1 4 0-15,-8 4 0 0,1-2 0 16,-8-3 0 0,-4-4 0-16,-5-4 0 0,-5-9 0 15,4-5 0 1,-2-9-120-16,4-9-144 15,3-15-248-15</inkml:trace>
  <inkml:trace contextRef="#ctx0" brushRef="#br0" timeOffset="211240.12">3637 9068 1086 0,'3'-5'273'16,"2"-3"-25"-16,0-2-114 16,0-3-69-16,5 2-34 15,4-2-25-15,7 5-6 0,1 0-1 16,5 3-11 0,-2 7-109-16,-7 6-92 0,-5 8-96 15,-10 8-202 1</inkml:trace>
  <inkml:trace contextRef="#ctx0" brushRef="#br0" timeOffset="211330.06">3709 9255 572 0,'7'2'234'0,"2"-6"-188"15,9-6-46 1,-2-3-25-16</inkml:trace>
  <inkml:trace contextRef="#ctx0" brushRef="#br0" timeOffset="211710.2">4226 8784 1040 0,'-1'-24'351'0,"-2"3"-99"16,1 4-53-16,-2 5-74 15,1 3-50-15,3 6-75 16,-3 6-1-16,0 7 0 15,-4 6 1-15,-1 10 0 16,-3 9 3-16,-2 10-2 16,3 5-1-16,2-1 0 0,8-2 2 15,8-7-1 1,8-6-1-16,5-10 0 0,10-9 0 16,4-12 0-1,5-8 0-15,-1-9 0 0,-5-6 0 16,-6-5 0-1,-10-3 0-15,-7-3 0 0,-13-2 0 16,-11 1 0-16,-7 2 0 0,-10 4 0 16,-11 7 0-1,2 9 0-15,-3 7-300 0,1 8-474 16</inkml:trace>
  <inkml:trace contextRef="#ctx0" brushRef="#br0" timeOffset="213032.02">0 12502 1087 0,'0'5'217'0,"0"-4"-114"16,0-1 45-16,0-1-90 15,0-2-36-15,0-1-5 16,0-5-16-16,0-8 6 16,0-11-7-16,0-16 6 15,0-14 59-15,7-19-49 0,69-18 12 16,88-21 3 0,87-19-30-16,91-21 34 0,87-11-35 15,29-8 8 1,8 0-5-16,-7 5 4 0,-8 15-7 15,-35 12 2 1,-41 18 3-16,-53 16-5 0,-55 21-4 16,-63 20 4-16,-53 21 2 0,-57 14 2 15,-34 13 12 1,-32 4 6-16,-19 7-15 0,-6 2 4 16,-1 2-11-1,0 2 0-15,1 0-6 0,2 2 6 16,2-1 1-1,1 1-1-15,2 0 0 0,2 1-4 16,-4-2 7-16,-4 2-3 16,2-1 0-16,-5 1 4 15,-1-3 23-15,0-2-26 16,0-5 19-16,-1-6-11 16,-3-6 1-16,-1-4 10 15,-2-8-13 1,-4-6 8-16,1-6 0 0,-2-10-15 15,-2-11 0-15,-2-13 0 16,5-18 0-16,-3-17 0 16,-3-19 0-16,-1-17 0 0,-7-9 0 15,-8-8 0 1,-10-3 0-16,-9 1 0 0,-8-4 0 16,-3 0 0-1,4 0 0-15,2 1 0 0,11 2 0 16,7 1 0-1,7 2 0-15,7 0 0 0,7 6 0 16,8 14 0-16,-2 19 0 0,3 22 0 16,0 31 0-1,4 21 0 1,1 25 0-16,0 13 0 0,4 13 0 16,0 4 0-16,0 5 0 0,1 2 0 15,3 3 0 1,-2 1 0-16,-2 4 0 0,-2-2-28 15,1 0-266 1,-11 2-108-16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4:28:29.91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4474 2612 986 0,'12'-17'193'16,"-6"-1"6"-16,-6-2-14 15,-5-2-22-15,-2 6-21 16,3-1-58-16,-13-17-30 16,15 34-13-16,1 0-41 15,-1 3 0-15,1-1 0 16,-11 11 0-16,-9 11 0 15,-14 11 0-15,-12 14 0 16,-14 10 0-16,-3 10 0 16,-5 5 0-16,-2 5 0 15,-1 5 0-15,-1 0 0 0,-3 0 0 16,7 1 0 0,3-3 0-16,8-2 0 0,11-1 0 15,8-6 0 1,9-7 0-16,8-9 0 0,8-11 0 15,5-11 0 1,9-12 0-16,0-9 0 0,0-4 0 16,3-3 0-16,0-4 0 0,-3-2 0 15,0-1 0 1,0 0 0-16,0-1 0 0,0 0 0 16,0 1-77-1,0-2-180-15,3-2-261 16</inkml:trace>
  <inkml:trace contextRef="#ctx0" brushRef="#br0" timeOffset="630">3298 3358 810 0,'5'-8'309'16,"-2"-2"-116"-1,-3-3 28-15,0-5-54 0,0 1 14 16,3 0-48 0,-3 1-100-16,0 3-33 0,0 4 0 15,0 2 0-15,0 2 0 0,0 3 0 16,4 2 0 0,-8 0 0-16,4 1 0 0,0 2 0 15,0 1 0 1,0 9 0-16,4 7 0 0,2 10 0 15,2 7 0 1,1 10 0-16,2 2 0 16,3 4 0-16,1-3 0 0,0-2 0 15,1-4 0-15,4-9 0 16,-4-7 0-16,-1-8 0 16,4-6 0-16,-2-9 0 15,7-10 0 1,7-10 0-16,15-12 0 0,17-12 0 15,10-8 0-15,7-1 0 16,0 3 0-16,-6 7 0 16,-11 8 0-16,-15 11 0 15,-14 6 0-15,-10 6 0 0,-11 3 0 16,-7 4 0 0,-6 2 0-16,-3 4-71 0,3 6-195 15,-6 11-355 1</inkml:trace>
  <inkml:trace contextRef="#ctx0" brushRef="#br0" timeOffset="87570.17">8929 13748 955 0,'-2'-2'121'0,"-1"-1"-51"0,2 1 69 15,1 1-49 1,-2 0-24-16,2 1 18 0,-1 0-17 16,1-2-6-16,0 2 3 0,1 0-44 15,-1-2 11 1,3 2-7-16,-1-1-11 0,1 1 13 16,-2-1 4-1,1-2-2-15,-1 3 13 16,1 0-18-16,-1-1-3 15,1-1-8-15,1 1-7 0,0 1 10 16,10-2-14 0,5 1 3-16,8-2 3 0,5 2-5 15,9-4 0-15,5 2-2 16,7 2 0-16,6 0 5 16,11 1-5-16,7 0-2 15,11 0-2-15,23 0 4 16,18-2-2-16,24-1 2 15,26-1 0-15,17-5 3 16,16 0-3-16,8-4 0 16,14-1-3-16,7-1 3 0,3-1 8 15,2 2-8 1,-5 0-6-16,-10 2 3 0,-14 4 6 16,-10 3-1-1,-18 2-2-15,-6 3 1 0,-5 1-1 16,-1 2-7-1,4-2 3-15,8-1 2 0,5-1 2 16,3 0-1 0,2-1 1-16,-4 2-5 0,-3 2-3 15,-3 2 5-15,0 0 3 0,4 1-18 16,7 1-4 0,7 0-5-16,13-1-3 0,14-1 21 15,12-1 5 1,11 0 4-16,3 1-5 0,2 2 2 15,-2 3 3 1,-1 4 5-16,2-1-5 0,-2 1-4 16,4 1 0-16,4 0 8 15,4-1-3-15,2-1-1 16,2 2-2 0,1 2-6-16,-5 1 8 0,0 1 0 15,-5-1-2-15,-3-1-6 16,-1-2 6-16,1 1-5 15,5 0 3-15,8-2 2 16,7 0-24-16,11 0 21 16,11-1 1-16,6-3-21 15,12-2 13-15,9-1-7 0,2-3 15 16,1-1-4 0,5-2-3-16,-3 0 1 0,-7 4 1 15,-8-3-14 1,-6 1 21-16,-17 1-6 0,-8 3 4 15,-23-2 3 1,-15 3 1-16,-19-3 0 0,-20 2 0 16,-20-2 0-16,-14 1 7 0,-17-4-7 15,-16-2-1 1,-20-2 1 0,-21-4 1-16,-22-2 17 0,-24 1 9 15,-20 1 47-15,-16 0-13 0,-13 2-54 16,-9 3-7-1,-5-1-7-15,0 1-5 0,-5 1 2 16,-8-2-53 0,-4 3-110-16,-9-1-193 15,-7 1-734-15</inkml:trace>
  <inkml:trace contextRef="#ctx0" brushRef="#br0" timeOffset="98619.97">23125 7179 558 0,'-6'-9'184'15,"1"-2"-48"-15,-1-4 24 16,2-2-29-16,2 0 43 0,-1 0-15 16,0-1-29-1,0 1 6-15,0 2-4 0,-1-1-28 16,-2 0-61-1,3 4-43-15,2 2 0 0,-1 0 0 16,1 4 0 0,1 4 0-16,-2-1 0 0,2 3 0 15,0 4 0-15,0-3 0 16,0 8 0-16,0 5 0 16,-1 8 0-16,1 10 0 15,-2 8 0-15,0 9 0 16,-1 8 0-16,-1 8 0 15,-1 10 0-15,-2 7 0 16,1 4 0-16,2 3 0 16,1 0 0-16,4 3 0 0,5 1 0 15,6 9 0 1,0 1 0-16,3 8 0 0,0 6 0 16,-3 4 0-1,-4 1 0-15,-4-2 0 0,-6-1 0 16,-4-4 0-1,-1-5 0-15,-2 0 0 0,0-3 0 16,0-3 0 0,0-6 0-16,1-3 0 0,2-8 0 15,-2-5 0-15,0-7 0 0,2-6 0 16,0-9 0 0,0-3 0-16,2-8 0 15,-1-5 0-15,2-3 0 16,2-7 0-16,1-3 0 15,0-5 0-15,0-4 0 16,-2-5 0-16,2-3 0 16,0-6 0-16,0-2 0 0,-1-3 0 15,1-2 0-15,-2-1 0 16,2-1 0-16,0 1 0 16,2 0 0-16,-2-2 0 15,1 1 0-15,-1 0 0 16,0 1 0-16,2-2 0 15,-1 2 0-15,1 0 0 16,4 3 0-16,10-2 0 0,17 2 0 16,28 1 0-1,33 1 0-15,42-3 0 0,45 1 0 16,39-3 0 0,41 1 0-16,33-2 0 0,33-2 0 15,22 2 0 1,23 0 0-16,16-4 0 0,8 1 0 15,10 0 0 1,5-3 0-16,3 0 0 0,-2 0 0 16,-2 3 0-16,-6-1 0 15,-7 7 0-15,-4 5 0 16,-10 2 0-16,-8 7 0 16,-13 7 0-16,-16-1 0 15,-22 3 0-15,-19 0 0 0,-29-3 0 16,-27-3 0-1,-30-4 0-15,-33-1 0 0,-38-5 0 16,-30-1 0 0,-37-4 0-16,-29-2 0 0,-25-2 0 15,-12 0 0-15,-15-5 0 16,-7-1-85-16,-12-8-227 16,-17-8-217-16</inkml:trace>
  <inkml:trace contextRef="#ctx0" brushRef="#br0" timeOffset="100220.42">23132 7050 760 0,'-22'-12'87'15,"2"2"36"1,0 0-34-16,4 3-60 0,2 3-5 15,3-1 21 1,-1 2 20-16,3-1 37 16,-1 0-16-16,0 2-7 0,1-1-21 15,-2 1-16-15,1 0-19 16,2 1 9-16,2-1-7 0,2 1 7 16,1 1 7-1,1 0 10-15,4-1-9 0,-1-1-22 16,1 0-3-1,1 1 6-15,1-3-19 0,12-2-4 16,16-2 5-16,23-2-3 16,27-3 0-16,25-1-3 15,23 3 3-15,19 0 4 16,14 1-4 0,13 1 11-16,17 1-6 0,15 3-3 15,18-2-2-15,22 0 1 16,23-3-1-16,22 0 0 15,23-2 0-15,14-1-2 16,11 2 2-16,7-2 0 16,-5 3 3-16,-1 2 2 0,-4 3-1 15,-2 1-4 1,2 0 0-16,1 1 4 0,9-1-4 16,1-4 0-1,5-1 2-15,-10-1 4 0,-11 2 4 16,-21-2-9-1,-24 3 2-15,-26 3 12 0,-28-1-13 16,-23 5-2-16,-24 3 0 0,-21 1 0 16,-17 2-5-1,-14 0 5-15,-23 0 0 0,-21-4 6 16,-23 0 2 0,-21-2 0-16,-16-2 22 0,-12 0-10 15,-6-4-6 1,-3 3-14-16,-1-4 0 0,0 1 7 15,1 0-7 1,-4 1 0-16,-1 0 0 16,-2 3 0-16,-5-1 0 0,2 0-85 15,-1 2-82-15,-1 1-64 16,-1 1-329-16</inkml:trace>
  <inkml:trace contextRef="#ctx0" brushRef="#br0" timeOffset="104930.13">23859 7864 801 0,'-2'-3'236'16,"-1"0"-42"-1,-3-1-45-15,2 0-31 0,-1 0-48 16,1 0-12 0,1-2-5-16,0 4-6 0,1-2-3 15,1 1 1-15,1 0 0 16,1 0-1-16,2 2-20 16,0-2 3-16,2 0-20 0,2 0-4 15,8-1 6 1,6 1-6-16,8 2 8 0,3 2 8 15,1 5-13 1,1 1 1-16,-8 5-3 16,-4 2-1-16,-7 2 1 0,-5 6-4 15,-5 1 0-15,-6 5 4 16,-10 3-4-16,-8 0 2 16,-8 4-2-16,-6-3 0 15,-3-1 2-15,0-8 0 16,5-5-2-16,6-8 3 15,7-6 0-15,9-4-3 16,6-1 0-16,4-2 0 16,4-1 0-16,8-2 0 15,8 0 0-15,11 0 0 0,9-1 0 16,6 1 0 0,5 2 0-16,-7 4 0 0,-8 0 0 15,-12 0 0 1,-10 4 0-16,-12-1-3 0,-6 1-18 15,-2 1-103 1,-5-1-127-16,0-1-180 0</inkml:trace>
  <inkml:trace contextRef="#ctx0" brushRef="#br0" timeOffset="105580.76">24315 7956 496 0,'2'-11'795'0,"-7"1"-556"16,2 1-50-16,0 0-22 16,0 2-52-16,0 3-69 15,3 2-46-15,0 1 0 16,2 2 0-16,-1-1 0 15,1 2 0-15,-1-1 0 16,-1 2 0-16,2 3 0 16,1 4 0-16,1 4 0 15,2 4 0-15,3 2 0 16,0 0 0-16,4-3 0 0,3-6 0 16,3-2 0-1,5-5 0-15,1-7 0 0,4-1 0 16,-3-6 0-1,-2-1 0-15,-3-4 0 16,-6 0 0-16,-2-3 0 16,-5 1 0-16,-1-2 0 0,-2 1 0 15,-2-1 0-15,-2 6 0 0,2 0 0 16,0 5 0 0,-1 3 0-16,-2 5 0 0,1 2 0 15,-1 2 0 1,0 6 0-16,0 4 0 0,0 6 0 15,2 6 0 1,1 5 0-16,0 7 0 0,-2 4 0 16,2 1 0-16,-1 0 0 15,-1-4 0-15,-2-2 0 16,-1-4 0-16,-4-4 0 16,-1-1 0-16,-5-3 0 15,0-1 0-15,-4-2 0 16,0-6 0-16,-1-1 0 15,2-6 0-15,-2-3 0 16,2-5 0-16,2-1 0 16,1-2 0-16,0-4-53 15,2 1-313-15,5-2-346 0</inkml:trace>
  <inkml:trace contextRef="#ctx0" brushRef="#br0" timeOffset="106780.15">25274 8088 442 0,'-4'-2'512'0,"-3"0"-344"16,1-1 20 0,1 0-86-16,-1 0-18 0,2 2-19 15,-4-1-8-15,4 1 1 16,-2 1-5-16,0 0 1 16,1-1 2-16,1 1-4 15,-2 0-7-15,5-1-19 16,1 1-4-16,1 0-1 15,1-2 12-15,6-1-24 16,10 0-9-16,12 0 0 16,12-1 0-16,4-1 0 0,5 3 0 15,-9 0 0 1,-9 0 0-16,-13-1 0 0,-6 3 0 16,-7 0 0-1,-5-1 0-15,-2 1 0 0,-2 1 0 16,-2-1-85-1,-2 2-247-15,0-2-233 0</inkml:trace>
  <inkml:trace contextRef="#ctx0" brushRef="#br0" timeOffset="107310.17">25974 7883 896 0,'2'-8'342'0,"-4"0"-63"16,1-1-125-16,-2 1 10 15,0 0-30-15,0-1-56 16,0 2-78-16,1 1 0 15,-1 3 0-15,2 2 0 16,-2 1 0-16,-3 1 0 16,0 1 0-16,-5 0 0 15,-3 4 0-15,-4 3 0 0,-3 4 0 16,1 3 0 0,1 5 0-16,3 6 0 0,1 6 0 15,4 3 0 1,2 4 0-16,8 1 0 0,5-3 0 15,10-7 0 1,5-6 0-16,11-8 0 0,7-13 0 16,5-6 0-16,1-7 0 15,2-8 0-15,-8-7 0 16,-5-4 0-16,-9-3 0 0,-6-5 0 16,-7-3 0-1,-8-1 0-15,-7 1 0 0,-8 3 0 16,-5 8 0-1,-4 3 0-15,-2 8 0 0,-1 9 0 16,-2 5-298 0,3 10-382-16</inkml:trace>
  <inkml:trace contextRef="#ctx0" brushRef="#br0" timeOffset="111190.83">26547 8024 890 0,'-7'2'245'0,"2"1"-58"16,4-1-71-1,1-2-27-15,1 1-35 0,2 0 10 16,2 1-13 0,4-2 0-16,7 1 29 0,7-1-28 15,11 2-17-15,3-1-2 0,3-1-4 16,-4 0 6 0,-3-1-15-16,-9-2-4 0,-8 0-16 15,-8 0 0 1,-5 0 0-16,-3 2 0 0,-2 0 0 15,-1 1 0 1,2 0-70-16,-1 0-164 0,1 0-131 16,1 1-477-16</inkml:trace>
  <inkml:trace contextRef="#ctx0" brushRef="#br0" timeOffset="111710.25">27390 7886 250 0,'0'-9'972'16,"-1"0"-700"-16,-2-1-83 0,0 3-39 15,0 0-20 1,0 3-46-16,1 0-84 15,-1 2 0-15,0 1 0 16,2 1 0-16,-2 0 0 0,-3 3 0 16,0 1 0-16,-3 2 0 15,-2 4 0-15,-3 2 0 16,0 5 0-16,1 2 0 0,4 6 0 16,1 2 0-1,5 2 0-15,8 4 0 16,4 2 0-16,4 0 0 15,8-1 0-15,1-5 0 0,1-4 0 16,-2-8 0 0,1-7 0-16,2-7 0 0,3-8 0 15,1-8 0-15,1-5 0 16,1-6 0 0,-5-4 0-16,-3-5 0 15,-7-1 0-15,-6-2 0 0,-6 0 0 16,-6 3 0-1,-7 2 0-15,-7 1 0 16,-7 4 0-16,-4 3 0 0,-2 4 0 16,2 6 0-16,1 6-157 15,6 7-263-15,3 7-518 16</inkml:trace>
  <inkml:trace contextRef="#ctx0" brushRef="#br0" timeOffset="119060.37">28162 8038 599 0,'-2'2'174'15,"1"0"-81"-15,-2-2 24 16,1-2-29-16,-1 2-23 15,-1 2 1-15,0-2-6 16,0 0-11-16,1 0-14 16,-1 1-3-16,1-1-1 15,1 0 0-15,1 2-13 16,1-2 5-16,-2 0-16 16,2 1 8-16,2-1-10 0,-2-1 2 15,0 1 5 1,1-2-9-16,1 2 3 0,3 0 8 15,9 0 5 1,8 2 6-16,10-1-17 0,8 0 4 16,6-1 5-1,1 2-5-15,-4-4 9 0,-5 2 6 16,-5-1 9-16,-9 0 11 0,-10-2-18 16,-8 1-1-1,-3 1 3-15,-2 0-22 0,-1 1 0 16,0 0-5-1,-1 0-4-15,1 0 0 0,-2 0-32 16,1 0-113 0,-2 0-55-16,-3 1-319 0</inkml:trace>
  <inkml:trace contextRef="#ctx0" brushRef="#br0" timeOffset="120390.09">29081 7770 1039 0,'10'-13'275'15,"-3"1"-35"-15,-1-1-75 16,-3 2-21-16,2 5-32 15,-2 4-42-15,-1 2-68 16,-1 2-2-16,-1 4 0 16,-3 3 0-16,-2 6 0 0,-4 7 0 15,-3 7 0 1,-7 8 0-16,-3 4 0 0,-3 1 0 16,2-1 0-1,1-4 0-15,5-5 0 0,8-7 0 16,6-9 0-1,3-6 0-15,9-5 0 0,11-3 0 16,6-4 0 0,10 1 0-16,6-3 0 0,4-2 0 15,-5-1 0-15,-7 0 0 0,-7-1 0 16,-7 1 0 0,-4-2 0-16,-3 2 0 15,-4-3 0-15,-2 2 0 16,0-2 0-16,-2 1 0 0,0-1 0 15,-2 2 0 1,-2 0 0-16,-1-1 0 16,2 1 0-16,-4 2 0 0,2 2 0 15,-1 0 0-15,1 4 0 16,-2 0 0-16,2 7 0 16,0 6 0-16,-1 6 0 15,2 11 0-15,-2 7 0 16,1 2 0-16,0 1 0 15,1-4 0-15,1-3 0 16,-1-1 0-16,2-7 0 16,-1-3 0-16,-1-7 0 15,-1-3 0-15,0-7 0 0,0-2 0 16,2-2 0 0,-1-2 0-16,4-3-167 0,2-3-272 15,4-5-486 1</inkml:trace>
  <inkml:trace contextRef="#ctx0" brushRef="#br0" timeOffset="123770">29801 7758 151 0,'0'-4'673'16,"-2"0"-491"-16,-2-2-12 15,3 0-17-15,-1 0-28 16,1 2-15-16,-1 0 2 0,1 0-17 15,1-1-1 1,-2 4-7-16,2-2-21 0,0 3-37 16,-1 0-29-16,2 0 0 15,-1 0 0-15,2 0 0 16,-2 2 0-16,1-1 0 16,-1 2 0-16,-1 5 0 15,-1 7 0-15,1 3 0 16,-4 10 0-16,4 5 0 15,-1 6 0-15,1 4 0 16,4 5 0-16,4 2 0 16,6 2 0-16,3 1 0 15,3 0 0-15,2-2 0 0,-2-6 0 16,-1-5 0 0,-4-5 0-16,-5-7 0 0,-2-7 0 15,-3-5 0 1,-2-5 0-16,-1-5 0 0,1-5 0 15,-2-1 0 1,0 0 0-16,0-1 0 0,-2-1 0 16,2 1 0-16,-3-3 0 0,-1-2 0 15,-3-2 0 1,-1-5 0 0,-1-4 0-16,-1 0 0 0,1-6 0 15,-2-3 0-15,4-1 0 0,-2-1 0 16,1-1 0-1,-1 6 0-15,-1-2 0 0,-3 6 0 16,0 2 0 0,-1 4 0-16,0 5 0 15,1 2 0-15,-1 6 0 0,1 3 0 16,-2 4 0-16,-1 2 0 16,-1 3 0-16,-2 4 0 15,-1 2 0-15,-2 2 0 16,0-2 0-16,4-2 0 15,1-2 0-15,5-5 0 16,5 0 0-16,3-2 0 16,1-1 0-16,1 1 0 0,2 0 0 15,-1-1 0 1,1-1 0-16,1 0 0 0,-1-3 0 16,0 0 0-1,3-4-117-15,3 0-206 0,9-1-232 16</inkml:trace>
  <inkml:trace contextRef="#ctx0" brushRef="#br0" timeOffset="124650.45">30246 8084 827 0,'4'-13'315'0,"1"0"-60"16,-4 0-68-16,2-3-36 0,0 2 4 15,-2 1-37 1,1 3-79-16,-1 2-39 0,-1 2 0 16,0 2 0-1,0 4 0-15,0 0 0 16,0 1 0-16,-1 3 0 15,-1 6 0-15,-1 3 0 0,2 7 0 16,-2 7 0 0,7 4 0-16,4 0 0 15,6-2 0-15,5-2 0 0,5-6 0 16,-2-8 0-16,1-5 0 16,-1-6 0-16,-4-6 0 15,0-5 0-15,-2-3 0 16,-2-7 0-16,-2-3 0 15,-2-3 0-15,-3-3 0 16,-2-1 0-16,-2 2 0 16,-3 0 0-16,-2 6 0 0,-1 4 0 15,2 5 0 1,-2 6 0-16,1 3 0 0,2 3 0 16,0 6 0-1,0 3 0-15,2 7 0 0,-1 7 0 16,4 12 0-1,1 8 0-15,0 6 0 0,3 4 0 16,-5 1 0 0,-1-3 0-16,-6-3 0 0,-1-3 0 15,-5-6 0-15,-2-3 0 0,-1-6 0 16,-2-7 0 0,-3-5 0-16,-2-4 0 15,-3-6 0-15,-3-4 0 16,-3-2-328-16,-3-4-363 0</inkml:trace>
  <inkml:trace contextRef="#ctx0" brushRef="#br0" timeOffset="127862.31">31157 7979 1187 0,'2'-14'264'0,"-2"-1"-53"0,0-2-38 15,0 4-38 1,1 3-58-16,-1 4-77 0,2 4 0 16,-2 1 0-16,1 2 0 15,-2 0 0-15,1 2 0 16,0 1 0-16,0 5 0 16,0 5 0-16,1 7 0 15,1 10 0-15,1 6 0 0,0 6 0 16,1 3 0-1,2 0 0-15,1-2 0 0,1-5 0 16,-2-3 0 0,0-6 0-16,0-5 0 0,-3-7 0 15,-2-4 0-15,1-6 0 16,-2-3 0-16,0-4-81 16,0-3-300-16,-3-2-399 15</inkml:trace>
  <inkml:trace contextRef="#ctx0" brushRef="#br0" timeOffset="128080.07">30961 8225 1104 0,'0'1'306'0,"3"-2"-96"0,5-4-112 16,6-1-10-1,10 0-36-15,7 2-38 0,12 1-14 16,9-1 0-16,5 3-18 0,3-1-83 16,-1 2-52-1,-8 0-120-15,-9 2-276 0</inkml:trace>
  <inkml:trace contextRef="#ctx0" brushRef="#br0" timeOffset="128570.29">31875 7963 1186 0,'11'-17'316'0,"-3"0"-111"16,-5 1-13-16,-1-1-81 15,-4 3-74-15,1 3-37 16,-4 1 0-16,1 3 0 16,3 3 0-16,-1 1 0 15,-1 6 0-15,-5 3 0 0,-6 8 0 16,-6 5 0 0,-5 9 0-16,-2 9 0 0,3 7 0 15,8 4 0 1,4 0 0-16,9-2 0 0,10-3 0 15,5-6 0 1,6-8 0-16,1-6 0 0,4-6 0 16,2-7 0-16,2-6 0 0,4-7 0 15,2-7 0 1,3-6 0-16,3-8 0 0,-6-5 0 16,-5-6 0-1,-4-2 0-15,-11-4 0 0,-8 0 0 16,-7 5 0-1,-8 1 0-15,-11 6 0 16,-5 8 0-16,-4 7-160 16,1 6-344-16</inkml:trace>
  <inkml:trace contextRef="#ctx0" brushRef="#br0" timeOffset="129069.98">32670 8167 950 0,'0'-3'343'16,"-1"-3"-142"-16,1 1-64 0,1-1-18 15,1 1-15-15,1 1-57 16,3 1-40-16,3-1-7 15,8 0 0-15,6 2-5 16,3 3-12-16,6 4-167 16,-4 2-51-16,-7 4-80 15,-8 4-147-15</inkml:trace>
  <inkml:trace contextRef="#ctx0" brushRef="#br0" timeOffset="129220.25">32651 8353 347 0,'4'8'619'16,"2"-4"-395"-16,3-4-55 0,2-2-103 16,5 0-51-16,5-1-15 15,9-2-41-15,3 1-189 16,5-2-512-16</inkml:trace>
  <inkml:trace contextRef="#ctx0" brushRef="#br0" timeOffset="129680.2">33415 7943 408 0,'12'-14'972'16,"-5"-2"-736"-16,-3-1-14 15,-1 0-62-15,-1 2-111 16,-2 5-49-16,0 2 0 16,-3 4 0-16,1 2 0 0,-1 4 0 15,0 0 0 1,-4 4 0-16,-8 7 0 0,-10 5 0 16,-8 8 0-1,-9 12 0-15,-1 6 0 0,7 9 0 16,9 3 0-1,12-1 0-15,12-2 0 0,12-12 0 16,12-6 0-16,8-9 0 16,8-9 0-16,3-9 0 15,2-6 0-15,1-9 0 16,-4-10 0-16,-2-7 0 16,-2-10 0-16,-7-10 0 15,-7-7 0-15,-11-3 0 16,-8-1 0-16,-8 2 0 15,-9 10 0-15,-6 10 0 16,-1 9 0-16,-7 9-115 0,-3 11-474 16</inkml:trace>
  <inkml:trace contextRef="#ctx0" brushRef="#br0" timeOffset="132799.72">23615 9316 534 0,'-13'4'268'0,"6"-3"-123"16,1 0 42-16,3-1-26 16,1-1-38-16,4 0-1 0,-2 1-34 15,3-3-35 1,-2 0-14-16,2-1-20 0,2-3-10 16,2-2-9-1,9 0 1-15,7-1-4 0,8 2 0 16,5 1-9-1,0 4-99-15,-2 4-163 0,-4 5-123 16</inkml:trace>
  <inkml:trace contextRef="#ctx0" brushRef="#br0" timeOffset="133024.03">23608 9549 787 0,'-3'1'257'0,"6"-1"-101"0,0-3-63 16,1-1-44-16,6 0-12 15,4-2-19-15,4 2-8 16,5 1-5-16,3 2-5 16,1 2-1-16,-3 2 0 15,-3 1-91-15,-2-1-213 16,-2 0-321-16</inkml:trace>
  <inkml:trace contextRef="#ctx0" brushRef="#br0" timeOffset="133390.18">23793 9186 827 0,'-6'-21'209'0,"5"1"-6"15,-2 2-33 1,0 1-47-16,0 8-66 0,3 2-36 16,0 5-13-16,0 2-8 0,1 3 0 15,4 5 9 1,1 4 11-16,7 7 8 0,5 5 5 16,7 3-3-1,5 2-5-15,3 4-23 0,-2-1 5 16,-2 0-6-1,-6 2 0-15,-5 0 1 0,-7-1-2 16,-4 0 0-16,-4 0 7 16,-6-1-5-16,-3-2 2 15,-3-2-1-15,-8-1 3 16,-6-1-5 0,-5-4-1-16,-6 1-5 0,-1-5-94 15,1-1-187-15,4-5-367 16</inkml:trace>
  <inkml:trace contextRef="#ctx0" brushRef="#br0" timeOffset="136339.82">24755 9340 259 0,'-7'3'370'0,"-3"-2"-236"15,-1 0-21 1,2-2 24-16,-1 1-45 0,2 0-34 15,2 0 5 1,2 0 18-16,2 1-31 0,2-1-10 16,0 0-18-16,2 0 3 0,-1 0-9 15,2-1 10 1,-1 2-15-16,5-1 15 0,8 0 32 16,9-1-34-1,12 1-8-15,7-4-1 0,2 3 0 16,-5-2 5-1,-9 0-7-15,-11 1-2 0,-8 1-1 16,-9 1-9 0,-2 0-2-16,-2 1-14 0,-2-1-7 15,0 2-40-15,-5-1-132 16,1 2-217 0</inkml:trace>
  <inkml:trace contextRef="#ctx0" brushRef="#br0" timeOffset="137049.88">25446 9142 564 0,'15'-13'536'16,"-1"-2"-316"0,-1 0-27-16,-6-1-76 0,-1 3-15 15,0 3-9-15,-3 2-37 0,0 4-27 16,-3 1-23 0,3 3-6-16,-6 3-9 0,2 4 9 15,-5 6-2 1,-5 8 6-16,-6 11-6 0,-9 11 2 15,-7 3 0 1,-2 4-3-16,-3-5 3 0,7-10 0 16,6-6-2-16,11-10 2 15,8-8-1-15,6-5-4 16,9-5 5-16,6-1 0 16,9-3 1-16,7-1-1 15,5 0 1-15,0-3-1 16,1 1 0-16,-4-1 0 15,-3 0 0-15,-6 0 3 16,0-1 0-16,-4-2-3 16,1-2 0-16,-6 0 1 15,1-4 7-15,-3 2-7 0,-3-4 12 16,-1 1 39 0,-3 0-1-16,-2 1-34 0,1 1-17 15,-4 3 0 1,1 4 0-16,-2 3 0 0,1 3 0 15,-1 6 0 1,2 6 0-16,1 8 0 0,3 9 0 16,0 9 0-16,0 3 0 0,0 4 0 15,0-4 0 1,-3-2 0-16,1-8 0 0,-3-3 0 16,1-8 0-1,-2-5 0-15,1-5 0 0,-1-2 0 16,2-3 0-1,-1-2-39-15,2 0-182 0,5 1-177 16,7-4-588 0</inkml:trace>
  <inkml:trace contextRef="#ctx0" brushRef="#br0" timeOffset="137731.12">26290 9097 764 0,'-3'-9'245'0,"-2"-2"-2"16,0 0-67-1,1 1-16-15,-1 0-41 0,1 1 14 16,-1 1-35-16,2 3-16 0,-1-1-55 16,4 3-27-1,-2 3 0-15,4 0 0 0,-2 2 0 16,4 5 0 0,-1 4 0-16,5 9 0 0,2 13 0 15,5 10 0 1,0 14 0-16,1 3 0 0,-1 5 0 15,0-4 0 1,-6-6 0-16,0-10 0 16,0-8 0-16,-3-11 0 15,0-7 0-15,-1-8 0 0,-2-6 0 16,-2-5 0-16,-1-7 0 16,0-3 0-16,0-8 0 15,-3-4 0-15,-1-4 0 16,-3 1 0-16,-3-1 0 15,3 1 0-15,-2 4 0 16,0 4 0-16,0 5 0 16,1 5 0-16,2 2 0 15,-1 5 0-15,-3 6 0 0,-1 4 0 16,-4 4 0 0,-4 4 0-16,-5 5 0 15,-3 2 0-15,-1 2 0 16,-1 1 0-16,4-1 0 0,2-5 0 15,6-3 0 1,6-5 0-16,4-5 0 0,4-7 0 16,3 0 0-16,1-4-68 0,1-3-215 15,1 0-101 1,4-2-496-16</inkml:trace>
  <inkml:trace contextRef="#ctx0" brushRef="#br0" timeOffset="138060.6">26649 9372 516 0,'1'-1'133'0,"1"-1"-19"16,-1 1-83-1,2 0-31-15,-2-1-1 16,-1 1-99-16,0 1-41 16,0 0-12-16,2 0-42 0</inkml:trace>
  <inkml:trace contextRef="#ctx0" brushRef="#br0" timeOffset="138999.85">26663 9360 277 0,'0'-2'176'0,"2"1"-46"0,-2 0-17 15,0-2 2 1,0 0-22-16,1 0 33 15,1-1-24-15,-2 1-5 16,2-1 10-16,-1-1-20 16,-1 0 15-16,2-1-14 0,-2 2-23 15,1-2 28-15,-1 1-16 16,2-1-27-16,-2 0-4 16,0 2-10-16,0 0-3 15,0 0 1-15,0-1-34 16,-2 1 0-16,4 1 0 15,-2 1 0-15,0 0 0 16,-2 1 0-16,2 0 0 16,0-1 0-16,-1 1 0 15,1 1 0-15,0 0 0 0,0-2 0 16,0 2 0 0,0-1 0-16,1 1 0 0,-1 0 0 15,0 0 0 1,0 0 0-16,2-2 0 0,-4 2 0 15,2 0 0 1,0 0 0-16,0-1 0 0,0 1 0 16,2 0 0-16,-2-1 0 15,0-1 0-15,0 2 0 16,-2-3 0-16,2 0 0 0,0 1 0 16,0-1 0-1,0-2 0-15,0 4 0 0,0 0 0 16,0 1 0-1,0 0 0-15,-1 1 0 0,1-1 0 16,0 0 0 0,0 0 0-16,0 0 0 0,0 0 0 15,0 1 0-15,0 1 0 16,0 1 0-16,0 5 0 16,0 2 0-16,1 4 0 15,1 3 0-15,1 4 0 16,1 2 0-16,5 0 0 15,0-1 0-15,3-1 0 16,4-4 0-16,1-3 0 16,1-4 0-16,1-6 0 0,0-4 0 15,1-2 0 1,-1-7 0-16,-1-2 0 0,1-6 0 16,-1-1 0-1,0-5 0-15,-1-1 0 0,-2 1 0 16,-6 0 0-1,-2 3 0-15,-1 0 0 0,-5 4 0 16,1 3 0 0,-2 5 0-16,-2 1 0 0,4 5 0 15,-2 2 0-15,0 2 0 0,1 3 0 16,1 8 0 0,2 6 0-16,2 6 0 0,0 8 0 15,0 2 0 1,-3 4 0-16,-6 4 0 0,-6 2 0 15,-3 0 0 1,-7 1 0-16,1-2 0 16,-3-2 0-16,2-5 0 15,2-6 0-15,1-5 0 0,2-8 0 16,1-5 0-16,1-3 0 16,-1-4-6-16,-5-2-275 15,-3-1-133-15</inkml:trace>
  <inkml:trace contextRef="#ctx0" brushRef="#br0" timeOffset="141790.65">27679 9124 668 0,'2'-6'192'0,"-1"2"-11"16,-1-2-43 0,-1 3-33-16,1-1-4 0,1-2-20 15,-1 6-3 1,0 0-9-16,0 0-16 15,2 0-12-15,-2 0 11 16,0-1-12-16,0 2-11 0,0-2-9 16,0 1-6-16,0-1 6 15,0 1-7-15,0 0 5 16,0 0-4-16,-2 0-9 16,2 0-1-16,0-1-4 15,0 1 0-15,0-2 0 16,0 2 3-16,0 0-5 15,0 2 2-15,0-2 0 16,0 0-1-16,0 0 1 16,0 0 0-16,0 0-2 15,0 0 2-15,-1 0 0 0,1 0-3 16,0 0 3 0,0 1-2-16,0-2 0 0,0 2 2 15,0-1-2 1,0 0 4-16,0 0-4 0,0 1 2 15,0-1 0 1,0 0 0-16,0 0 0 0,0 0 0 16,0-1 0-16,0 1 0 15,0 0 0-15,0 0-1 16,0-1 1-16,0 1 2 0,0 0-2 16,0 1 0-1,0-1 0-15,0 0 0 0,0 0 1 16,0-1-1-1,0 1 0-15,0 0 1 0,0 0 1 16,0 0-3 0,0 0 1-16,0 0 0 0,0 0-1 15,0 0 1-15,0 1 0 16,0-1-3-16,0 1 1 16,0-1-5-16,0 3-5 15,0 5 12-15,0 1 0 16,-2 8 0-16,2 9-1 15,-1 9 1-15,-2 6 1 16,0 8-1-16,-1 3 0 16,1 1 0-16,1-4 1 0,2-6-1 15,2-4 0 1,1-6 0-16,2-6 0 0,-2-5-1 16,-1-7 1-1,1-4 0-15,-2-5 0 0,-1-5 0 16,0-1-21-1,2-4-206-15,0-3-131 0,1-3-385 16</inkml:trace>
  <inkml:trace contextRef="#ctx0" brushRef="#br0" timeOffset="142040.24">27405 9465 818 0,'-3'-2'294'0,"3"-1"-149"15,1 0-25-15,4-3-88 16,4 2-17-16,10 0-5 16,10 0 2-16,11 0-9 15,14-1-2-15,5 3-1 16,7-4-12-16,1 4-123 15,-4-2-176-15,-8 1-470 16</inkml:trace>
  <inkml:trace contextRef="#ctx0" brushRef="#br0" timeOffset="142589.93">28278 9107 810 0,'13'-7'246'15,"1"-3"-97"-15,0-1 32 16,0-3-66-16,4 2-54 16,3 2-5-16,3 5-9 15,1 2-24-15,2 7 0 16,-2 6-13-16,-2 6 13 15,-2 7 7-15,-6 6-15 16,-5 11 0-16,-10 4-7 16,-12 9-3-16,-8 3 5 15,-8-3-8-15,-5-4-2 16,-1-6 13-16,4-11-13 16,5-8 12-16,6-9 10 15,10-6 19-15,5-7 14 0,4-2-17 16,7 0-24-1,5-1-12-15,8-2-1 0,7 1-2 16,6-3-2 0,1 0-6-16,1-1-98 0,2 1-119 15,3-1-142-15,-1-2-363 0</inkml:trace>
  <inkml:trace contextRef="#ctx0" brushRef="#br0" timeOffset="143160.14">28849 9294 1025 0,'5'-22'290'0,"-1"0"-54"16,-1-3-45-16,-1 3-35 16,1 4-58-16,-2 4-47 15,-1 5-51-15,2 5 0 16,-2 3 0-16,0 1 0 15,-2 3 0-15,1 5 0 16,1 5 0-16,0 3 0 0,1 4 0 16,5 0 0-1,1-2 0-15,6-1 0 0,4-2 0 16,5-5 0 0,3-1 0-16,0-5 0 15,0-3 0-15,-4-2 0 16,-3-4 0-16,-2-6 0 15,-3-1 0-15,-3-5 0 16,0-3 0-16,-4-1 0 0,-1 2 0 16,-4-1 0-16,1 3 0 15,-1 6 0-15,-1 2 0 16,0 5 0-16,0 2 0 16,0 2 0-16,0 3 0 15,0 3 0-15,0 4 0 0,2 5 0 16,0 9 0-1,-2 7 0-15,0 6 0 16,-2 5 0-16,-4-1 0 16,-3 1 0-16,-3 0 0 0,-3-3 0 15,-4-3 0-15,-1-4 0 16,1-4 0-16,0-4 0 16,2-6 0-16,-1-4 0 15,6-5 0-15,-1-4 0 16,4-3-153-16,-2-4-149 15,2-1-219-15</inkml:trace>
  <inkml:trace contextRef="#ctx0" brushRef="#br0" timeOffset="143490.07">29691 9250 1013 0,'3'0'271'15,"-2"-5"-101"1,1 0-38-16,2-4-50 0,3 0-44 16,4 2-26-16,4 2-12 15,9 1-1-15,4 4-13 16,7 2-180-16,-4 5-196 16,-7 6-314-1</inkml:trace>
  <inkml:trace contextRef="#ctx0" brushRef="#br0" timeOffset="143645.7">29614 9471 1052 0,'10'1'194'0,"0"-4"9"16,5-1-103 0,3 0-76-16,4-1-16 0,2 0-8 15,0 1-38 1,-6 0-409-16</inkml:trace>
  <inkml:trace contextRef="#ctx0" brushRef="#br0" timeOffset="144809.66">30552 9068 609 0,'16'-19'493'15,"-4"-1"-242"-15,-5-1-19 16,-2 0-47-16,-5 1-35 16,-1 2-55-16,-3 2-63 0,-2 5-32 15,-3 4 0-15,-2 5 0 16,-6 4 0-16,-4 7 0 16,-4 5 0-16,-5 8 0 15,-1 2 0-15,7 7 0 16,1 3 0-16,12 3 0 15,11 4 0 1,14-2 0-16,13 0 0 0,8-6 0 16,6-6 0-16,5-11 0 0,-1-9 0 15,-3-10 0 1,-2-7 0-16,-2-8 0 16,-7-9 0-16,-6-8 0 15,-8-6 0-15,-10-5 0 0,-10-2 0 16,-10 5 0-1,-9 6 0-15,-1 7 0 0,-4 7-15 16,-3 13-306 0,-1 7-100-16</inkml:trace>
  <inkml:trace contextRef="#ctx0" brushRef="#br0" timeOffset="152149.88">23657 9985 494 0,'-6'2'157'0,"2"0"-17"0,-1-1 20 16,2-1-18-1,-1-1-14-15,3 1 3 0,-2-2-27 16,3 1-10-1,0 1-27-15,0-1-12 0,0 1-12 16,1-3-18-16,-1 2-11 16,2-1-9-16,3-1-5 15,3-2-3-15,7 1-7 0,9-2 9 16,7 3-3 0,3 2-1-16,4 2-32 0,-3 2-69 15,-8 3-59 1,-4 1-79-16,-7 1-127 0</inkml:trace>
  <inkml:trace contextRef="#ctx0" brushRef="#br0" timeOffset="152349.82">23626 10165 455 0,'5'-3'408'0,"3"-1"-240"15,3-3-18-15,4-1-58 16,6 0-50-16,7-1-26 16,6 3-12-16,2 1-4 15,0 2-9-15,-2 3-128 0,-8 0-116 16,-5 1-231 0</inkml:trace>
  <inkml:trace contextRef="#ctx0" brushRef="#br0" timeOffset="152709.88">23851 9875 924 0,'3'-10'211'0,"0"5"-14"31,-1-3-102-31,-2 7-66 0,0-1-25 0,1 7 9 16,4-1 43-1,4 4-14-15,5 4 20 0,9 0-27 16,5 3-9 0,7-2-9-16,2 0-4 0,-3 1 4 15,-4 1-17-15,-7-1 0 16,-6 1 6-16,-6 2-3 16,-4 1 0-16,-4 1-2 15,-6 0 3-15,-3 1-2 16,-3-3-2-16,-1 0 0 15,-5-3 5 1,0-1-5-16,-4 0-7 0,-4-2-110 16,1 0-116-16,1 0-235 0</inkml:trace>
  <inkml:trace contextRef="#ctx0" brushRef="#br0" timeOffset="154670.44">24912 9849 817 0,'3'-7'130'0,"-1"-1"25"0,1-2 32 16,-2-2-92-16,2 3-21 0,2 0-3 15,3 2-34 1,1 0 3-16,3 2-19 0,6 3 2 16,4 2-4-16,4 5-5 15,2 3 3-15,5 3-11 16,-6 3-2-16,-2 3-3 16,-5 3 1-16,-10 1 9 15,-7 4-8-15,-9 2-1 16,-9 3 6-16,-9 1-5 15,-4 0-2-15,-5-4 0 16,-1-4 0-16,2-5 2 16,4-3-1-16,7-9-1 15,8-2 14-15,6-3-2 0,5-2 37 16,11-2-27 0,3-3-22-16,10-1 11 0,8 0-11 15,7 0 0 1,2 4 0-16,3-1-1 0,-5 4-3 15,-4 2-116 1,-5 1-118-16,-1-1-231 0</inkml:trace>
  <inkml:trace contextRef="#ctx0" brushRef="#br0" timeOffset="155260.01">25467 9934 872 0,'1'-10'400'0,"-1"0"-137"15,-1 1-88-15,-1 1-34 16,1 4-48-16,1 3-29 16,0 1-26-1,0 0-37-15,0 1-1 0,1 0 0 16,-1-1 0-16,-1 3 0 15,2 3 0-15,-1 2 0 16,2 4 0-16,1 2 0 16,5 1 0-16,3 2 0 15,3-1 0-15,7-2 0 16,0-3 0-16,4-2 0 0,2-8 0 16,0-4 0-1,-2-4 0-15,-1-3 0 0,-6-4 0 16,-2-3 0-1,-4-1 0-15,-4-2 0 0,0 0 0 16,-2 3 0 0,1 1 0-16,-4 4 0 0,0 4 0 15,0 4 0-15,-3 1 0 0,0 4 0 16,0 5 0 0,0 1 0-16,1 6 0 15,2 3 0-15,3 7 0 16,-2 0 0-16,-1 8 0 0,2-1 0 15,-5 3 0 1,-2-2 0-16,-4 1 0 0,-4-3 0 16,-2-4 0-16,-5-2 0 15,-2-5 0-15,-2-4 0 16,3-4 0-16,1-4-80 16,1-3-177-16,5-6-78 15,0-1-467-15</inkml:trace>
  <inkml:trace contextRef="#ctx0" brushRef="#br0" timeOffset="155720.57">26296 9858 857 0,'14'-14'272'16,"-2"-4"-7"-16,-5 0-75 0,-1-1-42 16,-3 3-6-1,0 3-45-15,-1 2-21 16,-2 5-76-16,-2 3 0 15,-2 6 0-15,-5 4 0 0,-7 8 0 16,-7 7 0-16,-8 10 0 16,-5 9 0-16,3 4 0 15,5 4 0-15,10 2 0 16,10-3 0-16,13-2 0 16,10-3 0-16,9-4 0 15,9-7 0-15,-1-3 0 16,3-9 0-16,-4-2 0 15,-6-8 0-15,-7-4 0 16,-6-4 0-16,-7 0 0 16,-2-2 0-16,-5-2 0 15,1 1-97-15,-4-2-324 16,-2-3-476-16</inkml:trace>
  <inkml:trace contextRef="#ctx0" brushRef="#br0" timeOffset="161690.04">26987 9907 144 0,'3'-1'192'0,"2"0"-145"16,-2 1 3-16,-3-2 12 15,0 2-13-15,0 0-8 16,1 0 56-16,-1 0-5 15,2-2 5-15,-1 1 37 16,1 0-25-16,-1-1 0 16,1 0 10-16,-2 1-13 15,-2-1-9-15,1 0-28 0,-1 1-12 16,4 1 1 0,-4 0-10-16,2-2 27 0,0 2-35 15,0 0-7 1,-1 0-2-16,1 0-4 0,-2 0 3 15,2 2-13 1,2-2-4-16,-1 1-9 0,-1-1-4 16,0 0 0-1,2 0 0-15,-2 0 0 0,-2 2 0 16,2-2 0-16,0 1 0 16,0 3 0-16,0 2 0 15,0 5 0-15,0 5 0 0,0 4 0 16,-1 2 0-1,-1 2 0-15,2 0 0 16,0-1 0-16,2-3 0 16,-2-2 0-16,1-3 0 0,-1-3 0 15,0-1 0-15,0-2 0 16,2-4 0-16,-2-1 0 16,0-1 0-16,1-1 0 15,-1-4 0-15,0 2 0 16,0 0 0-16,0 0 0 15,0-1 0-15,0 1 0 16,2-2 0-16,-1 0-171 16,2-3-242-16,0 0-621 0</inkml:trace>
  <inkml:trace contextRef="#ctx0" brushRef="#br0" timeOffset="164530.66">27448 9968 368 0,'-1'-3'380'0,"1"1"-217"16,-2 1 6-16,1 0-57 15,1 1-10-15,-2 0 16 0,2-1-52 16,-1 1 2 0,1 0-12-16,0-2-4 0,0 2-1 15,0-1-28 1,0 1-13-16,1 0-5 0,1 1-5 15,2-1-5 1,13 2 5-16,11 0 2 0,14-1 4 16,16 3-3-16,6-2-3 15,2 1 5-15,-8-1-4 16,-12 0 8-16,-13-2-9 0,-13 0 4 16,-10 0 10-1,-9 0-14-15,-8-1-2 0,-6 1-84 16,-10 1-138-1,-5 1-232-15</inkml:trace>
  <inkml:trace contextRef="#ctx0" brushRef="#br0" timeOffset="166880.56">28336 9815 722 0,'3'-5'145'16,"0"-2"31"-16,2-2-69 15,0 1 23-15,1 2-64 16,2 1-18-16,1 2-25 16,4 1 7-16,2 7 15 15,1 0-17-15,1 4-9 16,-1 3 4-16,0 4-18 16,-2 2-1-16,-5 5-3 0,-3 2 4 15,-4 3 1 1,-8 1-3-16,-5 3-3 0,-7-1 3 15,-4-1-3 1,-5-3 1-16,2-6 0 0,-1-6-1 16,6-4 14-16,6-5-14 0,5-6 9 15,3-3-6 1,5-2-1-16,2-3-2 16,5 0-3-16,6 0 3 15,9 1-10-15,3 2 11 0,7 3-2 16,3 3 1-1,-1 5 0-15,-2 2-1 0,-1 2 1 16,-4 0 0 0,-2 0 4-16,-7-3-1 0,-4-1-3 15,-7-5 0-15,-2 1 0 16,-4-1 5-16,0-2-5 16,-4 1-94-1,1-3-199-15,-2 0-253 0</inkml:trace>
  <inkml:trace contextRef="#ctx0" brushRef="#br0" timeOffset="167760.35">29016 9862 835 0,'2'-10'203'0,"-1"0"24"0,1-3-79 16,-2 1-17-16,2 1-35 16,-2 2-19-16,1 4 8 15,2 2-33-15,-3 1-33 0,1 2-10 16,-1 0-8 0,2 2-1-16,-1 3 17 15,1 2 2-15,1 6 24 16,3 2-13-16,1 5-1 0,3 3-3 15,1 0-26 1,0 5 0-16,2 1 0 0,-1 2 0 16,0 3 0-16,0-3 0 0,-3 0 0 15,-2-5 0 1,0-5 0-16,-2-5 0 0,-4-5 0 16,1-4 0-1,0-6 0-15,-2 0 0 0,-2-1 0 16,2-1 0-1,-3-2 0-15,-2-2 0 0,-2-4 0 16,0-2 0 0,-2-5 0-16,1-4 0 0,-2 2 0 15,2 0 0 1,2 3 0-16,0 2 0 0,1 4 0 16,-1 5 0-1,0 3 0-15,-4 2 0 0,-1 3 0 16,-3 3 0-16,1 6 0 15,-5 1 0-15,2 4 0 16,-1 2 0-16,1-3 0 16,1 0 0-16,3-5 0 0,4-5 0 15,4-1 0 1,1-5 0-16,3-1 0 0,0-1-1 16,-2-1-47-1,1 0-143-15,-2-2-29 0,0 0-204 16</inkml:trace>
  <inkml:trace contextRef="#ctx0" brushRef="#br0" timeOffset="169420.01">29451 9790 681 0,'-2'-11'201'16,"2"-2"17"-16,3-1-29 0,-1 0-54 15,3 0-28 1,-2 1-28-16,2 3 6 0,1 4-39 16,3 4-7-1,4 4-20-15,8 9 12 16,6 5 3-16,9 8-20 15,4 9-1-15,-1 5 0 16,-3 6-8-16,-6 5-1 16,-8 2-1-16,-10 2-2 0,-9 0 7 15,-6-3-5-15,-5-2 2 0,-4-7-2 16,-2-7 1 0,-2-6 5-16,3-8-9 0,3-6 0 15,1-6 10 1,2-6-10-16,-1-3-77 0,0-2-167 15,1-1-203 1</inkml:trace>
  <inkml:trace contextRef="#ctx0" brushRef="#br0" timeOffset="170640.2">30423 9938 864 0,'2'-4'161'0,"1"-2"21"0,-2-5-35 16,2 2-46 0,3 0-21-16,1-1-25 0,3 0-7 15,0 2-29-15,5-1-10 16,1 2-4-16,4 3-9 16,3 2 4-16,3 2-32 15,0 5-125-15,-4 4-135 16,-6 4-175-16</inkml:trace>
  <inkml:trace contextRef="#ctx0" brushRef="#br0" timeOffset="170810.59">30407 10106 212 0,'21'1'922'15,"1"-3"-776"-15,-2-6 8 0,2-2-79 16,2 2-57-1,6 2-16-15,-1 1-2 0,6 2-101 16,-1 1-177 0,2 2-383-16</inkml:trace>
  <inkml:trace contextRef="#ctx0" brushRef="#br0" timeOffset="171200.12">31146 9795 853 0,'13'-17'322'0,"-4"-4"-62"15,-3 0-79-15,-5-2-46 16,-1 7-28-16,-3 3-62 16,-3 7-30-1,-6 4-13-15,-6 6 4 0,-5 6-6 16,-4 8 5-16,-4 7 9 15,1 7-12-15,4 3 1 16,8 4 0-16,9 3-2 16,12-3 4-16,9-4-5 15,12-5 0-15,6-8 13 0,4-6-13 16,2-9 10 0,0-9 0-16,-3-7 6 0,-5-5 11 15,-3-6-15 1,-5-4-12-16,-7-5 0 0,-4-3 0 15,-9-2 0 1,-7 0-9-16,-5 2-92 0,-11 4-146 16,-6 6-174-16</inkml:trace>
  <inkml:trace contextRef="#ctx0" brushRef="#br0" timeOffset="185440.34">24417 10706 628 0,'0'-2'204'0,"1"-1"-57"0,-1-1 20 15,0-1-59-15,0-2-9 16,2-2-29-16,-2 1 1 16,0-2-14-16,0 3-11 15,0-2-7-15,0 4 8 16,0-1-14-16,0 3 7 15,-2 0 0-15,2 1-9 16,-1 0 1-16,1 2-12 16,0 0-11-16,0-2 16 0,-2 2-25 15,2 0 6 1,0 0-6-16,0 0 0 0,0 2-1 16,0-2 1-1,0 2-5-15,0-2 3 0,0 1-4 16,0 0 2-1,0 3-1-15,0 5 5 0,-1 4 2 16,2 7-2 0,4 3 0-16,-1 4-3 0,4 0 2 15,3-1-1-15,2-3 2 16,1-3 0-16,1-4 2 16,3-5 1-16,2-2 0 15,0-7-2-15,4-2 2 16,0-4 0-16,3-5-3 0,-1-7 0 15,-1 0 5 1,-1-5-2-16,-5-1-3 0,2-2 1 16,-5-1 0-1,-2 1 6-15,-5 5-6 16,1 2 2-16,-5 8 11 0,-2 4-14 16,-3 3-4-16,0 2-17 15,-3 4-3-15,1 1 20 16,1 7 3-16,-1 4 0 15,1 6 1-15,1 3 0 16,1 3 0-16,1-2 0 16,-1 0 0-16,-1-1 1 15,-1-1 5-15,-4-1-6 0,-4-2 2 16,-1-1 1 0,-2-2 3-16,-4-2-6 0,-2-2 0 15,0-2 9 1,-3-2-6-16,1-3-5 15,2-5 2-15,2-2-43 16,4 0-109-16,5-2-92 16,2-3-196-16</inkml:trace>
  <inkml:trace contextRef="#ctx0" brushRef="#br0" timeOffset="185779.94">25255 10738 606 0,'3'5'420'16,"0"-1"-240"-16,0-4 41 16,-1 1-85-16,-1-2-40 15,5 0-68-15,0-2-13 16,5-3-1-16,6 2-11 16,3-3-6-16,5 5 0 15,1-1-33-15,-3 3-92 0,-6 5-127 16,-5 3-115-1,-11 5-400-15</inkml:trace>
  <inkml:trace contextRef="#ctx0" brushRef="#br0" timeOffset="185940.27">25242 10926 697 0,'-5'3'466'0,"5"-4"-321"15,3-2-1 1,2-2-63-16,2 0-81 0,7 0 1 15,5 1-2 1,6 0-55-16,8 3-136 0,3-2-163 16,6 1-415-16</inkml:trace>
  <inkml:trace contextRef="#ctx0" brushRef="#br0" timeOffset="186320.78">25874 10726 846 0,'10'-23'279'16,"-5"-1"-24"-16,-2 2-30 16,-1 0-69-16,-2 4-7 15,-2 4-53-15,1 4-55 0,-2 4-41 16,1 4 0 0,-2 2 0-16,-4 4 0 0,-1 3 0 15,-4 5 0 1,-2 8 0-16,-1 4 0 0,2 7 0 15,7 3 0 1,4 2 0-16,6-6 0 0,6-3 0 16,8-8 0-16,5-8 0 0,3-7 0 15,3-8 0 1,-1-6 0-16,1-4 0 0,-4-6 0 16,-4-2 0-1,-6-4 0-15,-3-1 0 0,-5 0 0 16,-4 1 0-1,-7 2 0-15,-1 3 0 16,-6 3 0-16,-4 7-88 16,-7 8-194-16,-2 3-166 15</inkml:trace>
  <inkml:trace contextRef="#ctx0" brushRef="#br0" timeOffset="187410.27">24523 10740 539 0,'-8'-9'523'15,"2"4"-466"-15,0 0 37 16,-1 2-27-16,5 3-37 15,4 2 5-15,7 4 44 16,19-1 66-16,35 0-58 16,41-3-37-16,44 1-17 0,35 0 1 15,13 0-24 1,-10 3 4-16,-24-1-14 0,-43 0 0 16,-45 0 9-1,-33-2-7-15,-38 1 12 0,-36 1 5 16,-33 4-18-1,-26 2 4-15,-32 5-5 0,-18-1 3 16,0-2 6 0,23-3-5-16,29-3 36 0,38-6 22 15,46-8-54-15,51-4-7 0,43-4 0 16,33-6-1 0,21-1 25-16,2-1-10 0,-17 3 3 15,-30-2-18 1,-28 4-30-16,-26 2-239 0,-16 7-625 15</inkml:trace>
  <inkml:trace contextRef="#ctx0" brushRef="#br0" timeOffset="188550.77">24621 13829 917 0,'-4'-17'99'16,"-1"-2"73"-16,4-2-46 16,-2 0-21-16,0 3 6 0,0-1-9 15,1 2 21 1,-1 3-39-16,0 3 11 0,-1 3-24 15,4 3-34 1,-2 3-32-16,2 2-5 0,-1 1 0 16,-1 4 0-16,-4 4 0 15,-3 8 0-15,-4 8 0 16,1 8 0-16,-2 9 0 16,3 10 0-1,0 10 0-15,5 12 0 0,0 10 0 16,3 8 0-16,5 7 0 15,4 6 0-15,0 4 0 16,-2 6 0-16,-1 6 0 16,-4 8 0-16,-5 1 0 15,-8 0 0-15,-1-1 0 0,-2-11 0 16,-2-6 0 0,3-10 0-16,3-12 0 0,4-10 0 15,4-8 0 1,5-5 0-16,0-5 0 0,0-6 0 15,2-4 0 1,-2-7 0-16,0-8 0 0,0-12 0 16,0-8 0-16,0-8 0 0,0-6 0 15,0-3 0 1,0 0 0-16,0 0 0 0,1 1 0 16,-1 3 0-1,0 5 0-15,0 1 0 0,0 4 0 16,-3-1 0-1,2-5 0-15,-1-3 0 0,1-3-19 16,2-13-342 0,5-13-140-16</inkml:trace>
  <inkml:trace contextRef="#ctx0" brushRef="#br0" timeOffset="189170.18">24515 14029 854 0,'-21'-6'114'0,"-7"2"-13"0,-6 1-5 16,-4 2-27 0,1 5-10-16,4 0-22 0,8 0 26 15,9 1 35-15,8-5-31 0,8 0 27 16,5-3-70 0,12-3-13-16,18-1 5 0,26-1 4 15,31-3 14 1,38-2-27-16,42-1 10 0,35-2 30 15,41 2-43 1,38 3 12-16,41 4-16 0,33 4 2 16,35 6 1-16,33 1 2 15,27 2-5-15,24 1 8 16,25 1-5-16,20 0 28 16,9 1-11-1,5 1-4-15,-2 2 5 0,-19-3-21 16,-30 1 0-16,-30-3 0 15,-45-5 3-15,-40-7-3 16,-39-4-9-16,-66-9 9 16,-72-1 1-16,-65-1 5 15,-61 0-6-15,-48 3 0 0,-21 3 2 16,0 6-7 0,0 0 4-16,0 4-60 0,0 6-64 15,0 2 39 1,0 4-28-16,0 7-113 0,0 5-56 15,0 7-287 1</inkml:trace>
  <inkml:trace contextRef="#ctx0" brushRef="#br0" timeOffset="190100.38">24324 16195 199 0,'-7'-3'699'0,"-8"-2"-548"15,0-2-4 1,-5-1-34-16,-3-2-61 0,-4 3-15 16,-1 3-11-1,-2 2-24-15,7 3-1 0,2-1-2 16,11 1 8-16,7 2-7 16,12 0 82-16,15 0-11 15,17 1-22-15,27 0-22 16,29 0-6-16,31-4 12 15,40 0-11-15,40 0-6 16,41 0-4-16,39 0-12 16,46 2 0-16,35-2 0 15,31 0 0-15,28-2 28 16,25-3-22-16,11-1 27 16,12 2 1-16,1 2 13 0,-3 5-2 15,-16 4-26 1,-15 8-9-16,-24 3 1 0,-27 2 1 15,-32 2-16 1,-29-3 4-16,-28-3 0 0,-24-4-6 16,-19-4 6-16,-11-3 0 15,-9-4-2-15,-9-2 3 16,-18-1-3-16,-41 1 2 16,-45-5 0-16,-45 2 12 15,-42-2-3-15,-29 2-7 0,-11 0 18 16,0 0-14-1,0 1-6-15,0 0 0 0,0 0 0 16,0-1 0 0,0 0 0-16,0-1-17 0,0 1-49 15,0 1-70-15,0-1-77 16,0 4-123-16,0 4-487 16</inkml:trace>
  <inkml:trace contextRef="#ctx0" brushRef="#br0" timeOffset="191399.98">25301 14328 1134 0,'5'-6'251'16,"-2"-5"-28"-16,1-5-41 0,-1 0-48 15,0-4-41 1,0 0-63-16,0 2-30 0,-1 1 0 16,-1 4 0-1,-1 5 0-15,-1 2 0 0,1 5 0 16,-2 1 0-1,1 6 0-15,-2 7 0 0,3 5 0 16,0 10 0-16,3 8 0 0,7 5 0 16,7-1 0-1,5-2 0-15,5-4 0 0,0-7 0 16,-3-9 0 0,1-7 0-16,-1-11 0 0,-2-5 0 15,-2-8 0 1,1-4 0-16,-4-6 0 0,-2-2 0 15,-4-3 0 1,-2 0 0-16,-3-1 0 0,-2 2 0 16,-4 4 0-16,0 6 0 15,-1 4 0-15,-1 7 0 16,2 3 0-16,0 6 0 16,0 4 0-16,3 5 0 15,-1 6 0-15,2 7 0 16,-2 5 0-1,-1 4 0-15,-4 2 0 0,-1 3 0 16,-7 1 0-16,-2 0 0 16,-4-1 0-16,-3-2 0 15,-3-6 0-15,-1-3 0 0,-1-6 0 16,-1-5 0 0,0-6 0-16,3-2 0 0,7-4 0 15,3-3-52 1,8-7-228-16,11-2-201 0</inkml:trace>
  <inkml:trace contextRef="#ctx0" brushRef="#br0" timeOffset="191620.19">25979 14430 1097 0,'0'-7'232'0,"1"0"51"16,2-2-146 0,3 2-81-16,3 1-25 0,7 3-2 15,3 3-29-15,3 3 0 16,3 1-4-16,0 4-96 16,-3 0-96-16,-5 4-72 15,-8 34-240-15</inkml:trace>
  <inkml:trace contextRef="#ctx0" brushRef="#br0" timeOffset="191789.84">25936 14602 612 0,'-11'7'403'15,"8"-5"-59"1,3-4-102-16,4-2-166 0,6 0-23 16,3-1-53-1,2 1 6-15,9 1-13 0,4 2-84 16,5 1-146-1,3-2-170-15</inkml:trace>
  <inkml:trace contextRef="#ctx0" brushRef="#br0" timeOffset="192150.1">26456 14373 915 0,'12'-23'317'15,"-2"-2"-28"1,-2 4-103-16,-2 3-27 0,-3 2-42 15,0 4-53 1,-3 5-64-16,0 4 0 16,0 3 0-16,-4 4 0 0,-5 9 0 15,-4 5 0-15,-4 6 0 16,-3 9 0-16,2 4 0 16,4 2 0-16,3 0 0 15,6-1 0-15,7-4 0 16,6-8 0-16,5-3 0 15,5-8 0-15,7-10 0 16,5-5 0-16,3-7 0 16,1-6 0-16,-1-8 0 15,-5-2 0-15,-5-6 0 0,-8-2 0 16,-8-3 0 0,-11 0 0-16,-8 0 0 0,-8 5 0 15,-5 6 0 1,-9 9-272-16,-2 11-318 0</inkml:trace>
  <inkml:trace contextRef="#ctx0" brushRef="#br0" timeOffset="206950.21">25459 15327 154 0,'3'-2'440'0,"-1"-2"-363"16,-1 1 91-16,1 0-24 16,-1 0-10-16,-2 0-12 15,1 0-20-15,-2 2 8 16,1-2-59-16,1 1 9 15,-2 0 17-15,1 0-22 16,1 1 8-16,1-1-19 16,-1 2-6-16,0 2 29 15,0-2-49-15,-1 1 6 16,1-1 3-16,0 2-11 0,0-2 12 16,0 0-14-1,0 1-4-15,0-1-6 0,1 0-4 16,-1 1 0-1,0 4 0-15,0 0 0 0,2 3 0 16,-1 1 0 0,1 2 0-16,-1 12 0 0,3 4 0 15,-3 5 0-15,-2 2 0 16,-1 1 0 0,0-1 0-16,-2-1 0 0,1-3 0 0,1-4 0 15,-1-4 0 1,3-4 0-16,-1-5 0 0,2-6 0 15,1-4 0 1,1-3 0-16,3-5 0 16,2-2-113-16,5-2-192 0,0-2-223 15</inkml:trace>
  <inkml:trace contextRef="#ctx0" brushRef="#br0" timeOffset="207299.88">25760 15564 982 0,'5'0'151'16,"-2"-1"81"-16,-3-1-106 0,2 1-51 15,1 1-44 1,3-1-11-16,6 1-12 0,7 2 3 16,8 1 16-16,6 2-22 0,3 0 14 15,3 1 7 1,4 0-1-16,-1-1 13 0,-3-1-17 16,-3 1-2-1,-7-4 18-15,-13 0-35 0,-7-1 9 16,-4 0-11-1,-8-1-6-15,-3-1-133 0,-2 0-189 16,-2-4-484 0</inkml:trace>
  <inkml:trace contextRef="#ctx0" brushRef="#br0" timeOffset="207930.55">26520 15426 1112 0,'2'-14'134'0,"-1"-1"74"15,2-4-96 1,1 3-17-16,3 4-22 0,0 0 14 16,5 4-61-1,7 4-11-15,7 3-6 0,5 3-1 16,5 8 6-16,0 4-14 16,-3 7 0-16,-8 8 13 15,-10 4-10-15,-8 7 1 16,-11 4-4-16,-11 1 0 15,-10-1 9-15,-10-5-9 16,-4-5 0-16,-1-8 6 16,3-6-4-16,7-7 0 15,12-4-2-15,8-5 0 0,9-4 17 16,9-1-13 0,12 1 11-16,11-2-5 0,9 2-8 15,7 0-2 1,2 0 0-16,-6 2 0 0,-7-2-5 15,-6 0-91 1,-9 1-163-16,-5-2-224 0</inkml:trace>
  <inkml:trace contextRef="#ctx0" brushRef="#br0" timeOffset="208429.96">27207 15463 514 0,'5'-23'680'16,"1"-1"-460"-16,-1-1-15 0,1-2-61 15,-1 2-14-15,-1 5-34 16,2 5-38-16,-3 4-58 16,-2 6 0-16,-1 5 0 15,0 5 0-15,0 7 0 16,-1 8 0-16,1 7 0 15,0 12 0-15,3 6 0 16,3 3 0-16,0 7 0 16,2 1 0-16,0 3 0 15,3-2 0-15,-2 1 0 16,1-5 0-16,-2-7 0 0,-2-10 0 16,0-11 0-1,-5-13 0-15,3-6 0 0,-2-10 0 16,-1-8 0-1,2-8 0-15,2-8 0 0,-2-8 0 16,-3-4 0 0,-2 1 0-16,-4 7 0 0,-4 8 0 15,-3 9 0-15,-4 6 0 0,-2 8 0 16,-4 5 0 0,-2 6 0-16,-2 8 0 0,-4 5 0 15,0 3 0 1,-2-1 0-16,3-3 0 0,6-3 0 15,6-6 0 1,7-6-120-16,10-4-169 0,5-4-237 16</inkml:trace>
  <inkml:trace contextRef="#ctx0" brushRef="#br0" timeOffset="208950.31">27962 15478 996 0,'-7'-1'181'16,"1"-3"51"-16,1 1-107 16,0-1-43-16,4 2 1 15,1 1-7-15,4-2-23 16,6-2-40-16,9 0-10 15,7-1-6-15,12-1 2 16,5 2-4-16,2 2-43 16,-6 3-99-16,-5 4-83 0,-15 6-89 15,-16 4-632 1</inkml:trace>
  <inkml:trace contextRef="#ctx0" brushRef="#br0" timeOffset="209130.3">28033 15631 1059 0,'9'2'112'16,"3"-3"128"0,5-2-134-16,5 0-56 0,8 2-9 15,3 1-30-15,4 3-9 0,1 1-2 16,-2 2-4 0,-4 1 2-16,-7 0-72 0,-5-2-89 15,-4 0-128 1</inkml:trace>
  <inkml:trace contextRef="#ctx0" brushRef="#br0" timeOffset="209520.31">28296 15304 760 0,'-3'-20'409'15,"3"6"-185"-15,0 5-63 16,0 3-75-16,0 5-64 15,1 1-14-15,4 4 5 16,4 4 30-16,7 4 6 16,5 3 0-16,6 4-14 15,3 1 1-15,3 0-31 0,0 2 2 16,-4 1 0 0,1-1-6-16,-5 2 7 0,-4-2-8 15,-6 0 0 1,-5-4 12-16,-4-1-7 0,-4-6-2 15,-4-1-1 1,1-4-1-16,-1-1 7 0,2-5-5 16,-1 2-3-16,1-2 16 0,1-2-3 15,-1 2 13 1,0 0-7-16,2-2-9 0,-2 0-4 16,0 1-6-1,1-2 0-15,-1-1-5 0,-1-1-146 16,-1 0-152-1,-2 0-276-15</inkml:trace>
  <inkml:trace contextRef="#ctx0" brushRef="#br0" timeOffset="210490.38">28014 15525 255 0,'-6'-3'524'0,"3"-1"-374"0,0-3 0 16,1 1-57-1,2-1-5-15,0 2-3 16,0-1-10-16,2 0-22 15,-1 0-1-15,4 1-35 0,5-2 12 16,5-1-15 0,12 2-8-16,10-2 25 0,11 4-25 15,6 3 4-15,-2-1 11 16,0 2-8-16,-7 0 4 16,-5 0-17-16,-9 0 0 15,-2 0 16-15,-6 0-13 16,-1-1 6-16,2 0-2 15,4 0-1-15,-1-3 9 16,-2 2-10-16,-7 0 4 16,-5 1-1-16,-7-1-5 0,-6 2-6 15,0 0-11 1,-4 2-29-16,-3 2-45 0,-5 3-142 16,-8 3-129-1,-5 4-391-15</inkml:trace>
  <inkml:trace contextRef="#ctx0" brushRef="#br0" timeOffset="210840.36">28065 15665 799 0,'-5'-2'182'15,"1"-1"9"1,0 2-64-16,3-1-28 0,-1 2-10 15,2 0-11 1,0 2-4-16,0-2-11 0,0 0-20 16,3-2 15-16,4 0-55 15,7-3-3-15,10 1 0 16,15 1 2-16,10 0-2 16,5 3-2-16,3 2 2 15,-8 1 0-15,-6 0 3 16,-7 1-3-16,-6-1 0 15,-8-1 2-15,-8 1-4 16,-5-3 2-16,-6 2-5 16,-3-2 1-16,-2 0-18 15,-1 0-29-15,-3 3-118 0,0-2-223 16</inkml:trace>
  <inkml:trace contextRef="#ctx0" brushRef="#br0" timeOffset="211380.01">29158 15461 614 0,'12'-7'387'0,"-3"-4"-124"0,-2 1-65 15,-2-1-76-15,-5 1-22 16,0 0-31-16,-2 0 16 16,-1 2-12-16,-4 3-41 15,-2 1-10-15,-2 4-18 16,-6 6-1-16,-4 4 10 15,-6 6-9-15,-3 3 5 16,0 9-9-16,2 1 2 16,3 4 1-16,4 5-1 0,10 2-2 15,7-3 0 1,8-2 3-16,8-6-1 0,9-2-2 16,6-7 0-1,3-5 9-15,3-6-5 0,1-6 1 16,2-9 2-1,-2-5 5-15,-1-7-12 0,-3-7 0 16,-6-5 0 0,-7-9 0-16,-5-1 0 0,-9 0 0 15,-6 2 0-15,-6 5 0 0,-4 7 0 16,-5 6-161 0,-3 4-165-16,2 8-265 0</inkml:trace>
  <inkml:trace contextRef="#ctx0" brushRef="#br0" timeOffset="211990.34">29855 15576 781 0,'-6'-3'242'0,"0"-1"-36"15,1-1-51-15,1 1-31 16,4 1-52-16,0 2 5 15,1-1-10-15,5 0-41 16,5-1-4-16,7-2-16 16,7 0-3-16,8-1-3 0,6 2 0 15,0 2-9 1,-3 1-31-16,-8 4-57 0,-9 2-42 16,-11 7-55-1,-10 3-187-15</inkml:trace>
  <inkml:trace contextRef="#ctx0" brushRef="#br0" timeOffset="212145.93">29870 15756 502 0,'0'3'499'0,"4"-5"-288"0,7-1-2 16,5-5-134 0,6 3-46-16,7-2-25 0,2 5-4 15,5-1-51 1,-2 3-128-16,-4 0-209 0</inkml:trace>
  <inkml:trace contextRef="#ctx0" brushRef="#br0" timeOffset="212490.2">30098 15425 1062 0,'0'-18'261'0,"-1"2"-82"15,1 4-85-15,1 5-57 16,1 4-37-16,1 6 8 16,4 6 4-16,5 4 26 15,7 4 6-15,5 3 10 0,10 3-30 16,1-2 0 0,5 2 2-16,2 1-18 0,-2 1 0 15,-4 2-8 1,-5 1 0-16,-10 1 9 0,-7-4-5 15,-8 2-4 1,-6-4 5-16,-6 3-4 0,-4-1 9 16,-7 2-10-16,-5 0 0 0,-3-4 0 15,-3 0 0 1,0-3-12-16,-1-3-245 0,1-1-240 16</inkml:trace>
  <inkml:trace contextRef="#ctx0" brushRef="#br0" timeOffset="214110.73">31210 15334 903 0,'-3'-9'209'0,"0"-4"39"15,0-3-126 1,0-1 10-16,0 0-60 0,1 2 15 15,1 1 13 1,-1 2-38-16,2 4-5 0,2 2-14 16,-2 3-31-16,0 1-12 15,0 4 0-15,1-2 0 16,-2 8 0-16,1 4 0 16,0 9 0-16,3 9 0 15,0 8 0-15,4 10 0 16,5 7 0-16,0 6 0 15,2 1 0-15,3 1 0 16,-1-2 0-16,0-6 0 16,-2-4 0-16,-2-5 0 15,1-9 0-15,-5-8 0 0,-2-6 0 16,-3-10 0 0,-1-8 0-16,-2-5 0 0,0-9 0 15,-2-5 0 1,-1-9 0-16,-3-6 0 0,-1-10 0 15,-1-1 0 1,-2-2 0-16,0 2 0 0,-1 4 0 16,2 6 0-16,0 10 0 0,0 6 0 15,3 7 0 1,-3 7 0-16,-4 5 0 16,-2 5 0-16,-6 5 0 15,-4 7 0-15,1 3 0 16,-5 5 0-16,2 0 0 15,-1 3 0-15,4-2 0 0,4-4 0 16,5-6 0 0,5-5 0-16,3-6 0 0,4-3-15 15,2-3-105-15,1-2-85 16,3-1-45-16,7-1-111 16</inkml:trace>
  <inkml:trace contextRef="#ctx0" brushRef="#br0" timeOffset="-213306.27">31750 15501 660 0,'0'-3'223'16,"-2"-1"-20"-16,1-1-56 0,-1 3-38 16,0-1-18-1,1 2-31-15,1-1 22 0,0 1-32 16,1-1 11-16,3 1-7 16,2-3-53-16,4-1-1 15,11 2-6-15,4 1-4 16,7 0 7-16,-3 4-54 15,0 3-33-15,-13 2-10 16,-4 2 13-16,-11 7-12 16,-9 0-99-16,-7 7 15 15,-7 2-28-15,-8 2 40 0,-2 0 88 16,-1-3 83 0,7-6 147-16,6-3 47 0,7-9-16 15,7-4-5 1,7-2 35-16,4-3-160 0,5-1-29 15,2-2-19 1,9-1-13-16,3 3-119 0,7 0-357 16</inkml:trace>
  <inkml:trace contextRef="#ctx0" brushRef="#br0" timeOffset="-212836.67">32600 15143 1047 0,'4'-16'255'0,"-1"-4"-52"0,0-1-55 15,-1 1-37 1,-1 2-5-16,2 6-14 0,-1 1-39 16,-1 4-21-1,1 4-32-15,0 3 0 0,-1 3 0 16,-1 1 0-1,0 6 0-15,2 5 0 0,-2 3 0 16,1 8 0 0,1 7 0-16,2 4 0 0,0 1 0 15,-1 1 0-15,2-1 0 0,-1-2 0 16,2-5 0 0,3-5 0-16,0-6 0 0,0-4 0 15,1-5 0 1,-2-4 0-16,-1-3-13 0,-4 1-201 15,-1-1-62 1,-7 3-187-16</inkml:trace>
  <inkml:trace contextRef="#ctx0" brushRef="#br0" timeOffset="-212586.55">32208 15648 983 0,'-7'-8'171'0,"7"0"60"15,5-5-99-15,3 3-86 0,8 1-12 16,8 0-7 0,17 2-11-16,14 2 4 15,182 0-20-15,-190 5 0 16,-2 0-3-16,-3-1-63 0,-3 1-116 15,34 3-136 1,-17 0-440-16</inkml:trace>
  <inkml:trace contextRef="#ctx0" brushRef="#br0" timeOffset="-212186.77">32571 15804 1029 0,'14'-16'289'15,"2"3"-79"-15,-1-1-115 16,0 2-60-16,0 7 5 16,3 2-37-16,-3 6 10 15,0 2-6-15,-5 7-7 16,-2 4 14-16,-8 7-14 15,-5 7 0-15,-7 3 13 16,-10 4-12-16,-6 2 5 16,-4-3-6-16,4-5 3 15,7-8 6-15,11-9 2 16,14-6 113-16,19-4-58 16,14-3-15-16,14-1-23 15,5-1-28-15,0-4 0 0,-6 0 0 16,-14 3 0-1,-9-3 0-15,-11 3 0 0,-7 0 0 16,-6 2-257 0,-3 3-327-16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4:27:51.03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4264 1627 1139 0,'4'-7'175'0,"-1"-3"57"0,-5-4-64 15,-1-2-30-15,3 2-57 16,2 0-31-16,-2 4-7 0,3 2-39 16,0 2-4-1,6 3-7-15,3 5 3 0,10 5 0 16,4 4-2 0,5 6 0-16,-1 7 1 0,0 7 1 15,-7 7 3 1,-9 7-2-16,-5 6 3 0,-12 4 3 15,-12 1-1 1,-10-1-1-16,-11-4-1 0,-9-7-4 16,0-8-2-16,2-8-2 0,6-9 8 15,11-8 11 1,10-7 6-16,10-4 12 0,3-2-19 16,4-5-8-1,1-2-2-15,4-1 0 0,0-1 0 16,10 2 0-1,1 0 0-15,8 2 0 0,2 3 0 16,1 4-2 0,2 2-1-16,-2 6-13 0,-2 2 6 15,-5 4 6-15,-2 2-4 16,-5 1-104-16,-4-1-130 16,-4 0-167-16</inkml:trace>
  <inkml:trace contextRef="#ctx0" brushRef="#br0" timeOffset="538.95">4644 1887 1070 0,'12'-7'335'15,"3"-3"-86"-15,-6 0-105 0,0 2-73 16,4 1-27 0,5 3-19-16,0 1 6 0,6 6-17 15,-5 1-6-15,4 6 4 16,-3 5-11-16,-6 4 0 16,1 4 0-16,-6 5 3 0,-8 2 3 15,-5 1-5 1,-6-2-4-16,-1-3 7 0,0-8-5 15,3-7 7 1,3-5 11-16,5-8-18 0,2-4 0 16,3-6 0-16,3-6 0 15,9-5 0-15,2-6 0 16,3-2 0-16,6-2 0 16,-3 1 0-16,0 1 0 15,-4 5 0-15,-5 4 0 16,-4 4 0-16,-3 6 0 15,-6 7 0-15,-3 3 0 16,0 2 0-16,-3 6-5 0,-3 4 5 16,0 5 0-1,-3 6 1-15,2 8 3 0,-2-1-4 16,4 0 0 0,2-1 0-16,3-2 0 0,6-2 0 15,3-4-5 1,10 0-165-16,10-4-128 0,11-5-94 15,12-5-485 1</inkml:trace>
  <inkml:trace contextRef="#ctx0" brushRef="#br0" timeOffset="769.18">5812 1752 1462 0,'0'-6'264'0,"2"2"-34"0,-2 0-139 15,1 1-91 1,1 1 0-16,-1 0 0 0,4 1 0 16,2-1 0-16,6 2 0 15,1 2 0-15,5 1-226 16,-2 5-124-16,-4 4-150 15</inkml:trace>
  <inkml:trace contextRef="#ctx0" brushRef="#br0" timeOffset="928.73">5745 2013 1112 0,'4'-1'267'0,"4"-2"-118"16,1-1-77-1,3 0-72-15,6 1 2 0,7 0-2 16,8 2-107 0,9 1-337-16</inkml:trace>
  <inkml:trace contextRef="#ctx0" brushRef="#br0" timeOffset="1348.73">6576 1696 1188 0,'1'-23'391'16,"1"2"-86"-16,-5 3-142 15,-1 4-163-15,-1 4 0 16,2 6 0-16,0 1 0 16,0 4 0-16,0 2 0 15,-6 7 0-15,-1 7 0 16,-5 9 0-16,-3 10 0 15,4 7 0-15,1 3 0 16,7 0 0-16,5-3 0 0,7-5 0 16,7-6 0-1,5-3 0-15,7-8 0 16,7-6 0-16,-1-7 0 16,3-8 0-16,-2-5 0 0,-4-9 0 15,-3-7 0 1,-4-6 0-16,-6-4 0 0,-3-5 0 15,-9 1 0 1,-9-3 0-16,-7 3 0 0,-8 2 0 16,-3 4 0-16,-9 5 0 0,2 7-30 15,5 8-416 1,1 9-580-16</inkml:trace>
  <inkml:trace contextRef="#ctx0" brushRef="#br0" timeOffset="2908.95">12030 1438 1144 0,'0'-16'134'16,"-5"-2"101"0,0-5-60-16,-2-1 12 0,2 3-82 15,1 0-38 1,-2 2-67-16,4 6 0 0,-2 3 0 15,1 6 0 1,3 2 0-16,0 2 0 0,0 2 0 16,0-1 0-16,0 0 0 15,3 2 0-15,1 4 0 16,1 8 0-16,2 11 0 16,4 12 0-16,0 10 0 15,3 8 0-15,-2 4 0 16,1-1 0-16,-1-3 0 15,0-3 0-15,-3-7 0 0,2-6 0 16,-1-9 0-16,-4-10 0 16,0-9 0-1,-1-6 0-15,-4-6 0 0,1 0 0 16,-1-7 0 0,1-3 0-16,-1-6 0 0,-2-3 0 15,-1-5 0-15,-1-2 0 16,-3 5 0-16,-2 2 0 15,1 5 0 1,-3 5 0-16,-2 3 0 0,-3 6 0 16,-3 3 0-16,-4 4 0 0,-5 6 0 15,-3 4 0 1,-3 7 0-16,2 1 0 0,-1 1 0 16,6-1-1-1,2-7-53-15,7-5-36 0,7-6-71 16,1-4-55-1,9-6-372-15</inkml:trace>
  <inkml:trace contextRef="#ctx0" brushRef="#br0" timeOffset="3331.01">12562 1373 964 0,'15'-14'461'16,"-5"1"-225"-1,-4-1 21-15,-3 2-128 0,-1 5-129 16,-2 3 0-16,0 2 0 15,0 0 0-15,0 4 0 16,-2-1 0-16,2 0 0 0,-3 6 0 16,3 7 0-1,0 9 0-15,0 11 0 0,0 11 0 16,3 3 0 0,-1 0 0-16,1-3 0 0,0-5 0 15,8 54 0 1,-11-86 0-16,2 4 0 0,-2-6 0 15,0 0 0 1,1 6-73-16,-1-3-229 0,0-1-85 16,0-1-612-16</inkml:trace>
  <inkml:trace contextRef="#ctx0" brushRef="#br0" timeOffset="3509.33">12403 1667 981 0,'3'-4'220'0,"4"0"-186"16,3 0 12 0,11-2-13-16,10 3-19 0,11-1-11 15,13 1-3 1,14 1-150-16</inkml:trace>
  <inkml:trace contextRef="#ctx0" brushRef="#br0" timeOffset="4178.59">13378 1525 1196 0,'0'-13'255'16,"-3"-4"37"-16,3-2-93 15,-2 1-94-15,2 1-105 16,-1 0 0-16,1 5 0 15,0 4 0-15,-2 3 0 16,2 4 0-16,0 2 0 16,-1 2 0-16,1 4 0 15,-2 6 0-15,-1 10 0 16,-1 8 0-16,1 8 0 0,1 4 0 16,4-4 0-1,4-2 0-15,4-9 0 0,7-8 0 16,1-4 0-16,6-8 0 15,2-7 0-15,4-3 0 16,2-7 0 0,-3-4 0-16,0-3 0 0,-6-4 0 15,-3 1 0-15,-5-2 0 0,-3 1 0 16,-6 2 0 0,3 1 0-16,-8 4 0 0,1 4 0 15,-2 4 0 1,0 2 0-16,-2 3 0 0,1 2 0 15,-1 4 0 1,-2 5 0-16,-1 7 0 0,1 7 0 16,-2 6 0-16,0 5 0 0,1 2 0 15,1 0 0 1,1 1 0-16,3 0 0 0,2-3 0 16,-1-6 0-1,3-5 0-15,-1-7 0 0,2-5 0 16,-1-6-12-1,2-3-242-15,9-2-173 16</inkml:trace>
  <inkml:trace contextRef="#ctx0" brushRef="#br0" timeOffset="4410.29">14115 1546 1131 0,'6'-2'362'15,"-2"-4"-136"-15,1 0-53 16,-1-1-114-16,4 0-27 16,3-1-15-16,8-1-17 15,4 2 3-15,7 3-7 0,3 2-16 16,0 6-189-1,-6 6-141-15,-8 8-218 0</inkml:trace>
  <inkml:trace contextRef="#ctx0" brushRef="#br0" timeOffset="4559.13">14158 1791 839 0,'9'0'428'16,"3"-5"-267"-16,3 0-82 0,2-3-67 15,5 3-12 1,8 0-18-16,13 1-342 16</inkml:trace>
  <inkml:trace contextRef="#ctx0" brushRef="#br0" timeOffset="4978.83">15083 1412 1070 0,'0'-24'384'15,"0"1"-74"-15,-2 5-77 0,1 3-183 16,1 3-50 0,-2 5 0-16,1 4 0 0,-2 1 0 15,2 2 0 1,-1 2 0-16,1 4 0 0,-4 11 0 15,-1 12 0 1,-3 13 0-16,-3 12 0 0,3 9 0 16,3-1 0-1,6-3 0-15,6-11 0 0,5-11 0 16,8-11 0-16,6-11 0 16,7-11 0-16,4-11 0 15,3-7 0-15,1-7 0 16,-5-6 0-16,-5-4 0 15,-7-3 0-15,-8-3 0 16,-9-1 0-16,-11-1 0 16,-7-1 0-16,-12 3 0 0,-12 6-4 15,-10 11-465-15,-9 9-861 16</inkml:trace>
  <inkml:trace contextRef="#ctx0" brushRef="#br0" timeOffset="8089.46">3477 3509 993 0,'-1'3'199'0,"-2"-2"13"15,1-2-55-15,2 0-48 0,2-1-28 16,1 0-4 0,-2 1-27-16,2 0-26 0,-1-1-2 15,1 2-7 1,-2-1-7-16,1 1-7 15,8-2 1-15,5 1 3 16,15 0-5-16,12-2 0 0,16-1-7 16,3 1-166-16,0 3-104 0,-10 5-145 15</inkml:trace>
  <inkml:trace contextRef="#ctx0" brushRef="#br0" timeOffset="8278.64">3631 3771 981 0,'-3'3'291'15,"3"-1"-106"-15,3-4-37 16,0 1-98-16,0-3-40 16,10-1-8-16,1 0-2 15,11-1 1-15,5 1-3 16,10 0-34-16,5 1-200 15,-3 2-183-15</inkml:trace>
  <inkml:trace contextRef="#ctx0" brushRef="#br0" timeOffset="8689.09">3891 3320 1141 0,'-5'-28'264'0,"-1"2"-3"16,2 1-51 0,-4 7-97-16,4 5-55 0,1 8-58 15,3 3 0-15,0 2 0 0,0 4 0 16,0 6 0 0,7 3 0-16,2 5 0 0,5 8 0 15,8 3 0 1,9 5 0-16,7 4 0 15,6 4 0-15,-2 4 0 16,-3 3 0-16,-6 1 0 16,-8-1 0-16,-7-1 0 15,-6-6 0-15,-6-4 0 0,-6-3 0 16,-6-5 0-16,-3-2 0 16,-3-1 0-16,-7-2 0 15,-5-2 0-15,0-3 0 16,0-2 0-16,3-4 0 15,2-5 0-15,7-4 0 16,3 0-228-16,2-4-243 16</inkml:trace>
  <inkml:trace contextRef="#ctx0" brushRef="#br0" timeOffset="12958.81">5219 3588 767 0,'2'-3'524'0,"1"-7"-292"15,2-2-31 1,-1-5-51-16,4 5-83 0,5-3-25 15,2 3 4 1,1 3-28-16,1 4-18 16,1 3 0-16,-2 4 0 0,2 5 0 0,0 9 0 15,3 5 0 1,0 10 0-16,-3 9 0 0,-2 7 0 16,-5 3 0-1,-7 2 0-15,-7-1 0 16,-6-4 0-16,-3-6 0 15,-3-8 0-15,6-13 0 0,2-8 0 16,5-14 0-16,5-11 0 16,5-8 0-16,4-8 0 15,7-6 0-15,6-7 0 16,4 0 0-16,2 0 0 16,-1-1 0-16,-2 1 0 15,-2 0 0-15,-4 2 0 16,-1 2 0-16,-3 6 0 15,-2 3 0 1,-2 9 0-16,-4 5 0 0,-4 8 0 16,-4 3 0-16,-2 4 0 0,-3 3 0 15,-2 5 0 1,2 4 0-16,-7 6 0 0,4 11 0 16,-3 4 0-1,-1 5 0-15,-1 2 0 0,5-2 0 16,3-7 0-1,6-4 0-15,0-5 0 0,8-2 0 16,3-3 0 0,6-3 0-16,10-3-125 0,7-2-196 15,5-4-261-15</inkml:trace>
  <inkml:trace contextRef="#ctx0" brushRef="#br0" timeOffset="13189.11">6176 3628 1443 0,'3'0'192'0,"0"-3"18"15,0 2-100-15,2-2-83 16,4 0-12-16,7 1-15 15,6-2 0-15,7 4-49 16,5 0-188-16,3 4-122 16,-4 2-404-16</inkml:trace>
  <inkml:trace contextRef="#ctx0" brushRef="#br0" timeOffset="13389.34">6284 3830 858 0,'1'1'382'0,"4"-1"-231"0,-2 0-20 16,4 0-73-16,0 0-32 0,4 1-14 15,7 1-3 1,3-1-8-16,73 2-1 0,-70-4-31 16,-2-1-227-1,-3 1-558-15</inkml:trace>
  <inkml:trace contextRef="#ctx0" brushRef="#br0" timeOffset="13888.57">7206 3434 1025 0,'12'-20'446'0,"-2"1"-173"0,-7 1-32 15,0-1-179 1,-3 4-62-16,-3 0 0 0,-2 6 0 16,0 2 0-1,-1 6 0-15,-2 1 0 0,-4 3 0 16,-4 10 0-1,-8 4 0-15,-3 8 0 0,0 7 0 16,-1 6 0-16,4 1 0 0,6 3 0 16,6 2 0-1,6 1 0-15,6-1 0 0,6-1 0 16,6 0 0 0,6-8 0-16,7-5 0 0,5-9 0 15,6-9 0 1,3-10 0-16,0-9 0 0,-2-7 0 15,-6-8 0 1,-4-7 0-16,-6-7 0 0,-6-8 0 16,-8-5 0-16,-8-4 0 15,-7 3 0-15,-8 0 0 16,-6 11 0-16,-8 5 0 16,-6 9 0-16,-3 9-158 15,-4 11-530-15</inkml:trace>
  <inkml:trace contextRef="#ctx0" brushRef="#br0" timeOffset="16368.98">12985 3137 980 0,'-7'-12'295'0,"1"-2"-68"16,-6-3-68 0,3-3 6-16,-1 2-21 0,-1 3-67 15,5 4-77-15,2 1 0 16,-2 4 0-16,6 5 0 16,0 1 0-16,0 1 0 15,0 2 0-15,0 3 0 16,3 6 0-16,1 8 0 15,2 9 0 1,3 12 0-16,6 10 0 0,2 7 0 16,5 4 0-16,-4 2 0 0,4-4 0 15,-3-3 0 1,-3-9 0-16,-5-10 0 0,-3-10 0 16,-4-10 0-1,-1-8 0-15,-1-7 0 16,-2-4 0-16,-2-8 0 15,-1-5 0-15,-3-7 0 0,-1-5 0 16,-5-3 0 0,0 0 0-16,-1 4 0 0,2 3 0 15,-1 4 0-15,0 6 0 0,3 2 0 16,0 5 0 0,-2 7 0-16,-5 4 0 0,-7 8 0 15,-9 7 0 1,-4 8 0-16,-2 5 0 0,-1 5 0 15,6-1 0 1,3-4 0-16,9-3 0 16,5-7 0-16,4-6 0 0,5-7 0 15,2-5 0 1,4-4 0-16,1-2-121 0,1 0-175 16,5-5-218-16</inkml:trace>
  <inkml:trace contextRef="#ctx0" brushRef="#br0" timeOffset="16648.8">13612 3354 524 0,'5'0'636'16,"-1"-2"-429"-16,1-2 27 15,0 0-134-15,1 0-49 16,0-1-47-16,5 0-2 0,4 2-4 16,7 0-5-1,4 2-63-15,0 2-155 16,-2 6-129-16,-8 5-543 15</inkml:trace>
  <inkml:trace contextRef="#ctx0" brushRef="#br0" timeOffset="16788.83">13607 3567 701 0,'10'7'360'0,"6"-6"-281"15,3-5 73-15,7-3-124 16,4 0-28-16,7 0-13 15,9 0-528-15</inkml:trace>
  <inkml:trace contextRef="#ctx0" brushRef="#br0" timeOffset="17098.8">14280 3413 1329 0,'-4'8'119'0,"4"-3"-48"16,3-5 44 0,6-3-56-16,10-1 1 0,12-3-10 15,11 1-8 1,10-1-10-16,-1 2 3 0,0 0 5 15,-11 1 0 1,-10 1 3-16,-11 1-31 0,-8 0-12 16,-8 2 0-16,-4-1 0 15,-2 2 0-15,0-1-105 16,-4 3-212-16,0 0-240 16</inkml:trace>
  <inkml:trace contextRef="#ctx0" brushRef="#br0" timeOffset="17819.03">15120 3150 1095 0,'0'-13'268'15,"2"0"33"1,-1-1-54-16,-1 3-111 0,2 3-136 15,-2 3 0 1,1 0 0-16,-1 4 0 0,2-1 0 16,-2 2 0-16,0 0 0 0,0 2 0 15,-2-1 0 1,1 1 0-16,-2 1 0 0,1 1 0 16,-1 5 0-1,0 3 0-15,2 5 0 0,-1 4 0 16,4 5 0-1,1-2 0-15,4 0 0 16,4-2 0-16,5-1 0 0,-1-2 0 16,5-4 0-16,3-1 0 15,3-4 0-15,3-4 0 16,4-2 0-16,0-7 0 16,-2-1 0-16,-2-3 0 15,-5-4 0-15,-3-4 0 16,-4-3 0-16,-1-3 0 15,-3 0 0-15,-3-3 0 16,-2 0 0-16,-2 1 0 16,0 3 0-16,-5 1 0 0,1 5 0 15,-2 4 0 1,0 3 0-16,-2 4 0 0,2 3 0 16,-1 3 0-1,1 7 0-15,-3 7 0 16,-1 13 0-16,0 15 0 15,3 11 0-15,1 7 0 0,1 5 0 16,7 1 0 0,-2-3 0-16,0-2 0 0,1-9 0 15,-1-13 0-15,0-13 0 0,-5-14 0 16,2-9 0 0,-3-6 0-16,2-4 0 0,-2 1 0 15,1 0 0 1,-1 1 0-16,2 0 0 0,-2 0 0 15,0 1 0 1,0 1 0-16,0-1 0 16,0-4 0-16,0 0-725 0</inkml:trace>
  <inkml:trace contextRef="#ctx0" brushRef="#br0" timeOffset="45893.32">5314 7226 879 0,'3'0'300'16,"-2"0"-55"-16,-1-2-22 15,0-2-38-15,0 2-28 16,2-1-99-16,-2 0-58 16,1-1 0-16,2 2 0 15,-1-3 0-15,-1 2 0 16,2 1 0-16,-1 2 0 16,4 2 0-16,4 1 0 15,4 4 0-15,5 3 0 16,1 4 0-16,-1 4 0 0,-4 6 0 15,-2 4 0-15,-7 8 0 16,-4 3 0-16,-8 4 0 16,-5-2 0-16,-2-1 0 15,-1-8 0-15,3-7 0 16,3-8 0-16,2-9 0 16,6-5 0-16,0-6 0 15,0-4 0-15,3-7 0 16,0-8 0-16,8-4 0 15,2-5 0-15,2-3 0 0,9 0 0 16,-2 3 0-16,-4 1 0 16,0 7 0-16,-6 3 0 15,-2 4 0-15,-4 4 0 16,-3 4 0-16,0 3 0 16,-3 2 0-16,0 3 0 15,0 0 0-15,-3 1 0 16,0 6 0-16,-3 6 0 15,-7 5 0-15,4 7 0 16,-2 5 0-16,0 3 0 16,3 1 0-16,5-1 0 15,6-1 0-15,0-3 0 16,6-3 0-16,4-4 0 16,4-6 0-16,4-2 0 0,4-6 0 15,3-8 0-15,2-6-235 16,0-7-413-16</inkml:trace>
  <inkml:trace contextRef="#ctx0" brushRef="#br0" timeOffset="46258.96">5708 6868 1191 0,'7'-23'172'0,"1"-2"79"16,-1 1-98-16,2 2-67 15,6 7-48-15,2 5-24 16,3 7-5-16,3 8 8 16,-4 6-7-16,-1 9 13 15,-6 11 13-15,-10 9 11 16,-10 9-47-16,-7 7 0 15,-9 0 0-15,-4-5 0 0,1-12 0 16,9-10 0-16,6-13 0 16,8-11 0-1,4-3 0-15,3-2 0 0,4-2 0 16,8-2 0-16,10 1 0 16,5-1 0-16,9 4-214 15,3 3-287-15</inkml:trace>
  <inkml:trace contextRef="#ctx0" brushRef="#br0" timeOffset="46689">6369 7249 1151 0,'7'-14'377'16,"-2"-3"-85"-16,-2 0-74 16,-5-1-209-16,2 0-9 0,0 4 0 15,-1 4 0 1,1 3 0-16,0 4 0 0,0 3 0 15,0 2 0 1,0 4 0-16,0 6 0 0,1 8 0 16,2 12 0-1,0 12 0-15,3 11 0 0,0 4 0 16,-3 2 0-16,3-3 0 16,0-7 0-16,1-8 0 15,-2-13 0-15,-2-10 0 16,-2-9 0-16,1-7 0 15,-2-4 0-15,-2-3-95 16,-1-2-384-16,-7-2-468 0</inkml:trace>
  <inkml:trace contextRef="#ctx0" brushRef="#br0" timeOffset="46829.13">6139 7453 1166 0,'6'-12'266'15,"4"0"-109"1,7 1-100-16,13 2-29 0,10 4-21 16,11 2-7-16,13 3-1 0,12 0-344 15</inkml:trace>
  <inkml:trace contextRef="#ctx0" brushRef="#br0" timeOffset="47588.67">7165 7095 905 0,'3'-28'314'0,"0"-1"-113"0,2 2-11 15,-1 1-98 1,1 8-31-16,8 5-41 0,2 6-14 15,6 8 5 1,9 7-2-16,1 7 12 0,2 11 6 16,-5 10-16-16,-4 8-3 15,-10 8-5-15,-10 5-3 16,-10 3 5-16,-9 2-4 16,-12-3 1-16,-7-1-2 15,-9-9 0-15,-4-6 6 16,1-12-4-16,4-12 4 15,10-9 9-15,5-7 3 16,6-6 13-16,7-5-3 0,3-5-7 16,5-3 1-1,3 0-11-15,6 0-11 0,1 2 0 16,9 3 0 0,4 2 0-16,10 5 0 0,6 4 0 15,7 6-1 1,3 2 2-16,-1 7-2 0,-2 0-1 15,-4 2 0 1,-5 0-1-16,-4-2 0 0,-4-1-9 16,-1-2-165-16,0-4-147 0,5-2-278 15</inkml:trace>
  <inkml:trace contextRef="#ctx0" brushRef="#br0" timeOffset="48158.99">7783 7415 977 0,'-2'-22'421'16,"-1"-3"-145"-16,-1 3-34 16,0 1-111-16,-1 4-131 15,4 4 0-15,-1 4 0 16,2 7 0-16,0-1 0 15,0 5 0-15,0-1 0 16,0 0 0-16,2 6 0 16,-1 7 0-16,2 6 0 0,2 10 0 15,0 5 0 1,1 2 0-16,-1-2 0 0,6-7 0 16,3-5 0-1,3-8 0-15,5-6 0 0,2-7 0 16,1-6 0-1,1-7 0-15,-2-5 0 0,-5-4 0 16,-2-3 0 0,-4-4 0-16,-7-3 0 0,-3-1 0 15,-5 0 0-15,-1 2 0 0,-3 3 0 16,3 6 0 0,0 7 0-16,-1 8 0 0,4 5 0 15,2 9 0 1,2 6 0-16,0 9 0 0,5 9 0 15,-1 6 0 1,2 7 0-16,-1 1 0 0,-3 6 0 16,-6-3 0-1,-3 1 0-15,-6-3 0 0,-7-4 0 16,-4-6 0-16,-2-7 0 16,0-7 0-16,-2-6 0 15,4-9 0-15,-2-6 0 16,3-5 0-16,4-8-253 15,0-8-206-15</inkml:trace>
  <inkml:trace contextRef="#ctx0" brushRef="#br0" timeOffset="48558.64">8293 6740 1102 0,'2'-20'233'15,"1"-3"1"1,6 2-96-16,-2 2-53 0,5 7-44 16,3 5-24-1,0 3 0-15,3 6-7 0,1 5 15 16,-2 7 6-1,0 9-6-15,-9 7 6 0,-2 9 0 16,-9 6-4 0,-8 4-27-16,-5-2 0 0,-2-6 0 15,5-10 0-15,5-11 0 16,4-11 0-16,2-5 0 16,5-6 0-16,2-2 0 15,5-3 0-15,10-3 0 16,5-1 0-16,8-1 0 15,6 1 0-15,3 6-131 16,5 3-249-16,0 6-658 16</inkml:trace>
  <inkml:trace contextRef="#ctx0" brushRef="#br0" timeOffset="48789.04">9156 7203 988 0,'0'-14'445'0,"3"11"-232"0,1-2 4 16,0 2-158 0,1-3-40-16,13-1-16 0,6 1-3 15,6 3-1 1,3 3-5-16,1 3-106 0,-7 6-234 15,-8 6-195 1</inkml:trace>
  <inkml:trace contextRef="#ctx0" brushRef="#br0" timeOffset="48939.15">9196 7417 1075 0,'-4'8'137'15,"4"-4"134"-15,5-2-154 16,4-5-97-16,8 0-17 15,7 0-2-15,12 1-1 16,11-1-173-16,10-3-710 16</inkml:trace>
  <inkml:trace contextRef="#ctx0" brushRef="#br0" timeOffset="49558.72">10134 6973 1358 0,'5'-28'268'0,"-4"3"44"15,-1 2-203 1,-1 6-109-16,-1 5 0 16,1 7 0-16,-1 2 0 15,1 3 0-15,-1 2 0 0,-1 4 0 16,-3 8 0-1,-1 8 0-15,-2 8 0 0,0 9 0 16,3 6 0 0,0 5 0-16,3-2 0 0,5-1 0 15,3-4 0-15,6-6 0 16,7-6 0-16,3-6 0 16,10-9 0-16,5-7 0 15,7-11 0-15,1-8 0 16,-1-6 0-16,-6-3 0 15,-6-5 0-15,-11-1 0 16,-1-1 0-16,-7-2 0 16,-3-2 0-16,-3 0 0 0,-1 2 0 15,-2 3 0 1,0 0 0-16,-2 6 0 0,-1 5 0 16,3 4 0-1,-3 6 0-15,0 3 0 0,0 3 0 16,0 9 0-1,0 5 0-15,0 12 0 0,-1 10 0 16,-2 6 0 0,-3 4 0-16,-4 2 0 0,0 0 0 15,1 1 0-15,3-3 0 0,0 0 0 16,5-6 0 0,2-6 0-16,2-7 0 0,2-6 0 15,-1-6 0 1,-2-7 0-16,-1-4 0 0,1-5 0 15,-2-1 0 1,0-3 0-16,0-3-181 0,1-6-860 16</inkml:trace>
  <inkml:trace contextRef="#ctx0" brushRef="#br0" timeOffset="51298.83">5277 4508 471 0,'-8'5'576'0,"1"-4"-408"15,-1-1 35-15,-2-1-71 0,-1-1-32 16,-3 1 7-1,-6 1-11-15,-5 0-14 0,-2 1-19 16,-6 2-22-16,3 1-33 16,0 2-8-16,2-3 0 15,8 1 0-15,4-1 0 16,4-2 0-16,5-1 0 16,4 0 0-16,1 1 0 15,2-2 0-15,0 1 0 16,2-1 0-16,5-1 0 15,5 0 0-15,18-1 0 16,31-1 0-16,30 0 0 16,33 2 0-16,34 2 0 0,18 2 0 15,17 2 0 1,14 1 0-16,12-1 0 16,13 0 0-16,6-1 0 15,-5-3 0-15,-17 0 0 0,-26-3 0 16,-41 2 0-1,-40-2 0-15,-40 1 0 0,-31 0 0 16,-23-1 0 0,-12 2 0-16,-3 0 0 0,-1-1 0 15,-1 0 0-15,1 1 0 0,-1 0 0 16,1 1 0 0,-1 0 0-16,2 0 0 0,0-3 0 15,-1 3 0 1,1 0 0-16,-2 3 0 0,2-3 0 15,-1 0 0 1,-1 0 0-16,1 0 0 0,1 0 0 16,0 0 0-16,1 1 0 15,-1-1 0-15,0 0 0 16,2 0 0-16,-2 0 0 16,0 0 0-16,0 0 0 15,0 0 0-15,0-1 0 16,0 1 0-16,0 0 0 15,0 0 0-15,0 0 0 16,0-3 0-16,0 3 0 16,1 0 0-16,-1 0 0 15,0 0 0-15,2 0 0 0,-2 0 0 16,0 0 0 0,0 0 0-16,0 0 0 0,0 0 0 15,0 0 0 1,0 0 0-16,0 0 0 0,-2-1 0 15,-1-4 0 1,-3 0-376-16,-4-4-941 0</inkml:trace>
  <inkml:trace contextRef="#ctx0" brushRef="#br0" timeOffset="52388.77">4620 9967 360 0,'0'-2'518'0,"-1"0"-412"16,-1 4 55-16,2-4 9 15,0 2-69-15,-1 0 3 16,2-1-13-16,-1 0-3 15,2 0 23-15,-1-1-29 16,1 1-37-16,-1-1-18 16,2 1-17-16,0-1-10 0,9 0-1 15,6-3 0 1,12 0-2-16,6 0-3 0,5 1-9 16,-2 3-154-1,-6 3-39-15,-9 4-39 0,-12 7-206 16</inkml:trace>
  <inkml:trace contextRef="#ctx0" brushRef="#br0" timeOffset="52599.6">4642 10246 936 0,'2'0'241'15,"-2"0"-51"1,3-2-14-16,0 0-97 0,3-1-55 15,3 1-12 1,9 0-12-16,7 0 0 0,8 0-2 16,4 0 2-1,4 2-19-15,-1-1-177 0,-6 2-73 16,-4-1-326-16</inkml:trace>
  <inkml:trace contextRef="#ctx0" brushRef="#br0" timeOffset="52948.96">4862 9861 1111 0,'1'-16'277'0,"4"3"-81"0,-2 5-30 15,-3-1-65 1,1 6-92-16,1 3-9 0,-2 3-11 15,6 3 11 1,4 4 16-16,8 3 3 0,9 4 2 16,6 3 4-16,7 0-9 0,2 2-4 15,-5 2 1 1,-2 1-5-16,-10 2 3 0,-9 3 5 16,-5 3-5-1,-13 4 11-15,-7 3-14 0,-9-1-8 16,-7 1 0-1,-3-5 0-15,-5-3 0 0,-3-2 0 16,2-6-70 0,-1-2-187-16,4-3-158 0</inkml:trace>
  <inkml:trace contextRef="#ctx0" brushRef="#br0" timeOffset="55320.34">6224 9770 778 0,'6'-10'267'16,"-1"0"-15"0,-3 0-38-16,-2 2-58 0,-4 0-7 15,3 2-27 1,-4 1-59-16,-1 3-25 0,3-1-30 15,-3 3-8 1,-6 3 0-16,0 4 0 0,-9 6 0 16,-1 6 0-16,-7 9 0 0,-2 4 0 15,6 3 0 1,1 3 0-16,6-1 0 0,8 1 0 16,10 0 0-1,6-3 0-15,13-4 0 0,11-4 0 16,9-8 0-1,5-7 0-15,0-9 0 0,-5-7 0 16,-5-7 0-16,-6-4 0 16,-7-5 0-16,1-6 0 15,-7-5 0-15,-3-6 0 16,-6-2 0-16,-6-4 0 16,-10 0 0-16,-1 1 0 15,-5 5 0-15,-7 4 0 16,-2 8 0-16,-2 3 0 15,1 8 0-15,2 4 0 16,6 5 0-16,3 5 0 16,7 4-339-16,7 5-198 0</inkml:trace>
  <inkml:trace contextRef="#ctx0" brushRef="#br0" timeOffset="55738.91">7085 9772 1094 0,'0'-12'300'0,"-2"-1"-31"0,-2-3-16 16,-1-2-122-16,1 5-131 15,0 3 0-15,1 3 0 16,1 5 0-16,2 2 0 16,-1 3 0-16,-1 6 0 15,-1 8 0-15,-3 8 0 16,1 12 0-16,1 12 0 15,-2 8 0-15,3 2 0 16,2 0 0-16,-1-4 0 16,4-6 0-16,1-9 0 15,2-7 0-15,1-10 0 0,-1-8 0 16,-2-8-76 0,0-4-218-16,-3-8-287 0</inkml:trace>
  <inkml:trace contextRef="#ctx0" brushRef="#br0" timeOffset="55879.08">6718 10030 877 0,'-11'-16'345'0,"11"2"-151"15,11 1-82 1,17 0-84-16,18 2-8 0,17 5-20 16,15 0-3-1,14 2 2-15,14 1-252 0</inkml:trace>
  <inkml:trace contextRef="#ctx0" brushRef="#br0" timeOffset="56299.3">7762 9683 1034 0,'2'-27'265'0,"-1"-1"8"15,5-3-40-15,1 2-89 16,4 4-60-16,6 4-70 16,5 3-14-16,6 6 0 0,5 9 0 15,3 8 0 1,-2 7 0-16,0 15 0 0,-11 10 0 16,-4 12 0-1,-16 12 0-15,-15 6 0 0,-16 4 0 16,-14-2 0-1,-10-5 0-15,-6-10 0 0,1-12 0 16,11-14 0 0,16-11 0-16,12-10 0 0,13-6 0 15,8-2 0-15,2-2 0 16,10-1 0-16,9 1 0 16,10-1 0-16,8 1 0 0,4 0 0 15,3 5 0 1,-4-2 0-16,1 2 0 0,-4 1-62 15,-1 1-399 1,-6-2-645-16</inkml:trace>
  <inkml:trace contextRef="#ctx0" brushRef="#br0" timeOffset="56799.12">8302 9917 1114 0,'-4'-22'319'16,"1"-1"-7"-16,3 2-64 16,-2 1-194-16,-1 4-54 15,2 6 0-15,1 4 0 0,-2 2 0 16,2 4 0 0,0 4 0-16,2 5 0 0,1 6 0 15,3 7 0 1,3 5 0-16,1 6 0 0,1-3 0 15,2-3 0 1,1-7 0-16,0-6 0 0,3-9 0 16,8-6 0-16,2-7 0 0,3-8 0 15,3-5 0 1,-5-4 0-16,-3-2 0 0,-8-1 0 16,-4 1 0-1,-5 4 0-15,-2 6 0 0,-3 6 0 16,-2 4 0-1,1 6 0-15,-2 4 0 0,1 8 0 16,1 5 0 0,0 11 0-16,-4 9 0 0,0 7 0 15,-4 3 0-15,-4 3 0 16,-5-2 0-16,-2-6 0 16,-3 0 0-16,0-8 0 15,-1-7 0-15,3-6 0 16,6-9 0-16,3-6-134 15,2-6-289-15,4-7-595 16</inkml:trace>
  <inkml:trace contextRef="#ctx0" brushRef="#br0" timeOffset="57279.2">8742 9001 852 0,'17'-17'459'0,"-2"-3"-255"16,-2-1 22-16,0 0-68 16,-2 2-72-16,0 4-47 15,-1 7-29-15,-3 6-10 16,1 7 0-16,2 9 0 15,-1 10 6-15,-7 11-2 16,-10 10-1-16,-13 9-3 16,-7-1 0-16,0-6 0 15,1-10 0-15,12-14 0 0,9-10 0 16,6-11 0 0,9-4 0-16,15-5 0 0,13-1 0 15,11-2 0 1,12 0-119-16,6 3-294 0,-7 7-580 15</inkml:trace>
  <inkml:trace contextRef="#ctx0" brushRef="#br0" timeOffset="57628.87">9415 9626 189 0,'5'2'1007'0,"-1"-2"-787"16,-1 0-52-16,0-2-102 0,5 2-58 15,8-1-4 1,5 0-1-16,7 1-3 0,5 1-4 16,0 3-125-1,-8 4-202-15,-8 8-428 0</inkml:trace>
  <inkml:trace contextRef="#ctx0" brushRef="#br0" timeOffset="57769.42">9457 9871 728 0,'2'5'373'0,"2"-3"-78"0,2-4-134 16,6 0-122 0,3-1-34-16,12-2-5 0,7 2 0 15,11 0-411 1</inkml:trace>
  <inkml:trace contextRef="#ctx0" brushRef="#br0" timeOffset="58399.76">10507 9440 1020 0,'5'-18'380'0,"2"-1"-77"0,-5-3-47 16,-1-1-168-1,-1 2-88-15,0 3 0 0,-1 5 0 16,1 3 0 0,0 6 0-16,-2 1 0 0,2 3 0 15,-4 0 0 1,4 1 0-16,0 1 0 0,-3 0 0 15,1 9 0 1,-2 6 0-16,-5 12 0 0,0 8 0 16,0 11 0-16,5 0 0 0,7 0 0 15,10-5 0 1,8-6 0-16,10-6 0 0,9-7 0 16,2-8 0-1,6-9 0-15,0-7 0 0,-1-6 0 16,-6-9 0-1,-2-7 0-15,-8-6 0 0,-6-1 0 16,-6-5 0 0,-5 0 0-16,-6 4 0 0,-4 3 0 15,-3 6 0-15,-2 7 0 16,-2 6 0-16,2 5 0 16,-2 6 0-16,-2 13 0 15,-1 9 0-15,-5 16 0 16,-2 16 0-16,0 19 0 15,-2 6 0-15,3 6 0 16,3-6 0-16,2-8 0 16,1-11 0-16,1-16 0 0,2-15 0 15,3-12 0 1,0-12 0-16,0-6 0 0,3-7 0 16,0-6 0-1,2-5 0-15,-2-4-291 0,-3-3-987 16</inkml:trace>
  <inkml:trace contextRef="#ctx0" brushRef="#br0" timeOffset="59219.25">4611 11882 231 0,'-6'0'749'0,"-1"-2"-504"15,1-2-36 1,-2 1-52-16,2 0-38 0,-1 0 18 16,4 2-36-1,0-1-34-15,3 2-35 0,3 0-32 16,0 0 0-1,3-3 0-15,6-1 0 0,10-2 0 16,11-1 0-16,6 2 0 0,10-1 0 16,-3 8-193-1,-10 4-106-15,-12 6-120 0</inkml:trace>
  <inkml:trace contextRef="#ctx0" brushRef="#br0" timeOffset="59379.17">4584 12149 552 0,'-7'11'651'0,"4"-7"-560"16,6-3 118-16,6-5-125 15,6 1-60-15,9 0-15 16,7 0-5-16,8 2-4 16,10-1-4-16,0 2-33 15,-1-2-363-15</inkml:trace>
  <inkml:trace contextRef="#ctx0" brushRef="#br0" timeOffset="59699.43">4777 11746 1365 0,'-6'-24'193'16,"3"3"17"-16,1-1-40 0,2 4-94 15,5 8-66 1,1 6-10-16,7 6-2 0,10 11 2 16,8 7 3-16,5 7-1 0,4 6-2 15,0 1 3 1,-5 5 1-16,-10-1 4 0,-1 0-3 16,-11-1-5-1,-5 1 0-15,-11 1 0 0,-3 0 0 16,-9 3 0-1,-12 2 0-15,-6-2 0 0,-8 0 0 16,-4-3 0-16,-1-6 0 16,4-4-252-16,7-8-322 15</inkml:trace>
  <inkml:trace contextRef="#ctx0" brushRef="#br0" timeOffset="61338.81">6160 11952 1012 0,'3'-10'177'0,"-3"-4"34"15,-2-5-30-15,-4-6-45 16,0 0 4-16,-1-1-25 0,3 4-40 16,-1 5-75-1,2 7 0-15,0 4 0 0,0 4 0 16,3 6 0 0,-3 4 0-16,0 8 0 0,-3 9 0 15,2 6 0 1,-1 8 0-16,5 2 0 0,6 2 0 15,9-4 0 1,7-3 0-16,4-7 0 0,7-7 0 16,2-10 0-16,-5-8 0 0,3-7 0 15,-5-8 0 1,-2-9 0-16,-2-4 0 0,-5-5 0 16,1-2 0-1,-6-1 0-15,-5 3 0 0,-4 5 0 16,2 3 0-1,-2 9 0-15,-4 3 0 0,1 5 0 16,-1 4 0-16,1 6 0 16,2 6 0-16,4 9 0 15,5 8 0-15,-1 13 0 0,4 4 0 16,-7 5 0 0,-4 1 0-16,-5 0 0 15,-6-5 0-15,-9-6 0 16,-3-6 0-16,-3-9 0 15,-4-7 0-15,-3-6 0 16,0-8 0-16,0-5 0 16,4-8-86-16,-1-4-205 15,11-9-231-15</inkml:trace>
  <inkml:trace contextRef="#ctx0" brushRef="#br0" timeOffset="61678.86">6633 11380 1134 0,'18'-12'266'16,"-2"0"-68"0,-4 4-70-16,-3-1-82 0,3 7-13 15,1 4-14 1,5 5 4-16,0 9 5 0,0 3 3 15,-6 9 16 1,-3 3-10-16,-7 0 1 0,-5-2-19 16,-5-5-19-16,5-7 0 15,0-10 0-15,0-2 0 16,6-5 0-16,0-2 0 16,5-1 0-16,5 1 0 15,5-1 0-15,12-1 0 16,10-2 0-16,3 2 0 15,4-4-8-15,8 6-366 16,1 0-243-16</inkml:trace>
  <inkml:trace contextRef="#ctx0" brushRef="#br0" timeOffset="61899.44">7255 11949 1187 0,'3'8'210'0,"0"-5"61"15,0-3-40-15,0-4-144 16,3 0-43-16,3-2-29 0,9-1-15 16,7 0-3-1,8 1 1-15,4 2-6 0,-1 3-119 16,-6 5-208-1,-3 6-154-15</inkml:trace>
  <inkml:trace contextRef="#ctx0" brushRef="#br0" timeOffset="62029.33">7373 12125 1076 0,'-6'9'130'16,"4"-6"86"-16,7-5-108 15,8-1-106-15,5-2-2 16,6-1-11-16,9 0-285 15</inkml:trace>
  <inkml:trace contextRef="#ctx0" brushRef="#br0" timeOffset="63179.07">8371 11776 992 0,'-5'-6'183'0,"1"-7"37"16,0-2-68-16,1-4-38 0,4 2-24 16,1 3-12-1,3 0-38-15,4 3-14 0,2 3-25 16,8 2 4-1,6 2-4-15,11 6 1 0,3 6 2 16,3 4-2 0,-2 6-2-16,-9 10 8 0,-11 8-4 15,-11 9 12-15,-15 7-4 0,-12 7-7 16,-12-3 12 0,-9-3-14-16,-5-7 4 0,5-10-6 15,6-11 5 1,15-8 1-16,9-8 13 15,11-6 0-15,15-5-9 16,22-1-11-16,21-2 0 0,18 2 0 16,13-3 0-16,0 1 0 0,-14-1 0 15,-19 2 0 1,-19 2 0-16,-17 1 0 16,-14 2 0-16,-8-1 0 15,0 2 0-15,-5-2 0 0,2 0 0 16,-4 0-83-1,0 1-257-15,-7 0-73 16,-5 2-510-16</inkml:trace>
  <inkml:trace contextRef="#ctx0" brushRef="#br0" timeOffset="64429.33">4529 14116 676 0,'-3'6'447'16,"0"-1"-391"-16,0-2 107 16,0-4-16-16,0-1-47 0,6 2-51 15,-3-1 3 1,3 1-24-16,0 0-13 0,2-3 18 16,5 0-23-1,8-3-10-15,10-5 0 0,7 1-1 16,7 0-3-16,-1 4-33 15,-2 8-176-15,-9 8-113 16,-11 8-138-16</inkml:trace>
  <inkml:trace contextRef="#ctx0" brushRef="#br0" timeOffset="64604.93">4595 14391 980 0,'-5'6'114'0,"4"-3"43"15,2-6-16-15,2 2-87 16,5-2-45-16,5 1-4 0,5 0-5 16,6 0 0-16,6 1 0 15,-2 1 0-15,-1-3-14 16,-5 2-192-16,-5-2-256 16</inkml:trace>
  <inkml:trace contextRef="#ctx0" brushRef="#br0" timeOffset="64899.09">4644 13945 949 0,'3'-15'213'0,"0"6"-127"15,0 2-5-15,0 1-55 0,6 7-11 16,6 4 11-16,4 4 21 15,12 7 13 1,4 3-6-16,2 7-30 0,-1 5 5 16,3 5-13-16,-8 6-4 0,-4 1 9 15,-6 4-14 1,-9-4-1-16,-9 0 10 0,-6-5-15 16,-9-3 2-1,-12-2-3-15,-3-1-8 0,-6-2-160 16,-1-1-332-1</inkml:trace>
  <inkml:trace contextRef="#ctx0" brushRef="#br0" timeOffset="65628.95">6157 14266 1074 0,'4'-21'285'16,"1"-3"-76"-16,-4-2-26 0,-1-1-33 15,0 2-45 1,-1 7-64-16,1 7-41 0,-2 4 0 15,2 5 0 1,0 4 0-16,2 5 0 0,-1 5 0 16,4 7 0-16,5 5 0 15,5 7 0-15,6-1 0 16,3 1 0-16,0-3 0 16,4-7 0-16,-4-6 0 15,1-6 0-15,-1-7 0 16,-3-8 0-16,0-4 0 15,3-10 0-15,-6-5 0 16,1-5 0-16,-7-6 0 16,-3 2 0-16,-3 1 0 0,0 5 0 15,-6 7 0-15,0 8 0 16,0 9 0 0,0 7 0-16,0 8 0 0,3 10 0 15,0 8 0-15,-1 13 0 16,-2 8 0-16,-3 5 0 15,-8 3 0 1,-4 0 0-16,-4-3 0 0,-5-6 0 16,0-9 0-16,0-8 0 0,-3-7 0 15,5-10 0 1,-2-7 0-16,0-3-128 0,6-4-250 16,5-3-523-1</inkml:trace>
  <inkml:trace contextRef="#ctx0" brushRef="#br0" timeOffset="65868.96">7291 14224 1182 0,'7'-6'317'15,"-2"-1"-98"-15,-2-2-26 16,-3 2-92-16,1 3-66 0,-1 3-35 16,3 0 0-16,6 1 0 15,3 0 0 1,7 4 0-16,4 3 0 0,2 6-202 16,-7 3-101-16,-6 10-205 15</inkml:trace>
  <inkml:trace contextRef="#ctx0" brushRef="#br0" timeOffset="66028.88">7209 14468 395 0,'-17'7'738'0,"8"-5"-459"15,6-3-42-15,5-2-87 0,1-2-72 16,7-2-44 0,4-1-29-16,6 3-5 0,9 1-1 15,7 4-10 1,1 1-149-16,2 4-377 0</inkml:trace>
  <inkml:trace contextRef="#ctx0" brushRef="#br0" timeOffset="66669.23">8650 14041 1065 0,'3'-16'262'0,"-3"-4"-51"0,-3-1-50 15,0-2 13 1,0 8-64-16,0 2-46 0,0 6-64 15,3 4 0 1,-1 5 0-16,2 7 0 0,-1 10 0 16,3 8 0-16,-2 14 0 15,1 8 0-15,-2 3 0 16,0-3 0-16,1-4 0 16,1-6 0-1,2-11 0-15,1-7 0 0,-2-5 0 16,0-6-106-16,0-2-264 15,-6-2-200-15</inkml:trace>
  <inkml:trace contextRef="#ctx0" brushRef="#br0" timeOffset="66819.06">8383 14209 1107 0,'3'-5'173'0,"7"-4"-58"0,5-2-46 15,15 0-33 1,16 1-26-16,14 3-10 0,10 3-7 16,16 5-75-16,-2 3-394 15</inkml:trace>
  <inkml:trace contextRef="#ctx0" brushRef="#br0" timeOffset="67059.11">8520 14533 884 0,'-10'11'281'0,"5"-4"-87"16,2-6-18-16,3-1-125 16,2 0-34-16,5 0 37 15,11 1 9-15,13-1-33 16,11 2-18-16,9-4-12 15,1 1 0-15,-6 1-3 16,-8-1-41-16,-11 1-260 16,-8 0-235-16</inkml:trace>
  <inkml:trace contextRef="#ctx0" brushRef="#br0" timeOffset="68178.77">9433 14330 1187 0,'15'-20'246'0,"-1"-4"-41"16,-4 0-18-16,-4 4-70 15,-2 6-39-15,-1 5-58 16,-4 6-20-16,-1 6-16 16,-1 7 9-16,-1 9 7 15,-5 4 7-15,2 10-5 0,-4 4-2 16,-1-2 0 0,3-4 1-16,2-7-3 0,1-8 8 15,0-8-6 1,6-6 16-16,0-6-16 0,0-5 0 15,0-8 0 1,0-4 0-16,4-9 0 0,-4-2 0 16,3-2 0-16,2 3 0 0,2 4 0 15,-1 4 0 1,1 9 0-16,-2 7 0 0,-2 6 0 16,8 3 0-1,5 8 0-15,5 7 0 0,9 2 0 16,4 5 0-1,5 2 0-15,1 1 0 0,2-1 0 16,-1-2 0-16,-2-5 0 16,-4-2 0-16,-7-5 0 15,-10-5 0-15,-6-4 0 16,-6-3 0 0,-2-7 0-16,-2-5 0 0,1-6 0 15,-3-8 0-15,6-7 0 16,-6-9 0-16,-2-7 0 15,-2-3 0-15,1-4 0 16,1 2 0-16,1 4 0 16,-1 6 0-16,4 4 0 0,-4 5 0 15,4 2 0 1,-2 3 0-16,1 5 0 0,-1 4 0 16,0 4 0-1,-1 4 0-15,2 3 0 0,-2 3 0 16,1 2 0-1,0 1 0-15,1-1 0 0,-2 0 0 16,1 1 0 0,0 0 0-16,0-1 0 0,-2 1 0 15,1 4 0-15,1 0 0 0,-2 0 0 16,1 3 0 0,-1-3 0-16,2 0 0 0,0 0 0 15,0 0 0 1,2 0 0-16,-1-3 0 0,2 3 0 15,-1-1 0 1,8-2 0-16,8-2 0 0,15 0 0 16,21 0 0-1,14 0 0-15,13 0 0 0,7 1 0 16,-4 0 0-16,-13 0 0 16,-20-1 0-16,-18 4 0 15,-17 0 0-15,-11 2 0 16,-15 3 0-16,-6 5 0 15,-3 4-144-15,-10 5-186 16,-2 6-260 0</inkml:trace>
  <inkml:trace contextRef="#ctx0" brushRef="#br0" timeOffset="68759.36">10239 14089 432 0,'-6'-6'641'0,"3"-3"-405"0,-2-2-61 15,1-2-51-15,2-1-50 16,4-1 14-16,2 2-3 16,2 0-26-16,-1 2-6 15,7 2-25-15,-2 4-17 16,1 3-1-16,5 5-7 15,5 6 1-15,0 8-1 16,1 7-2-16,-1 8 17 16,-7 8-16-16,-8 3-2 0,-9 4 0 15,-11 0 0 1,-8 2 0-16,-11-4 0 0,-8-4 0 16,-3-8 0-1,8-5 0-15,6-10 0 0,12-7 0 16,11-7 0-1,17-2 0-15,17-4 0 0,16 2 0 16,15-1 0 0,13 0 0-16,6-3 0 0,-13 1 0 15,-16 0 0-15,-15 0 0 0,-15 2 0 16,-17 2 0 0,-8 2 0-16,-8 5-248 0,-9 3-725 15</inkml:trace>
  <inkml:trace contextRef="#ctx0" brushRef="#br0" timeOffset="80139.41">15155 6018 1266 0,'1'-20'268'0,"-2"0"-32"0,-1 1-45 16,-1-1-105-1,2 4-86-15,-1 5 0 0,2 3 0 16,0 2 0 0,0 3 0-16,2 2 0 0,-2 2 0 15,1 1 0-15,-1 6 0 0,2 5 0 16,2 10 0 0,2 6 0-16,4 9 0 0,1 7 0 15,0 1 0 1,0-3 0-16,0-3 0 15,0-7 0-15,0-10 0 16,-2-7 0-16,0-9 0 0,4-6 0 16,3-5 0-16,3-7 0 15,2-6 0-15,0-8 0 16,-2-1 0-16,-2-5 0 16,-4 1 0-16,-3 1 0 15,-3 5 0-15,-3 4 0 16,-3 8 0-16,-1 2 0 15,0 9 0-15,2 7 0 16,-1 8 0-16,2 7 0 16,2 8 0-16,1 1 0 15,0 0 0-15,1-3 0 0,-1-6 0 16,-1-6 0 0,-1-9 0-16,1-5 0 0,2-5 0 15,3-5 0 1,2-5 0-16,0-8 0 0,-1-2 0 15,-1-3 0 1,-5-3 0-16,-1-2 0 0,-4 3 0 16,-6-2 0-16,-4 5 0 0,-8 4 0 15,-3 1 0 1,-8 4 0-16,-3 3 0 0,-3 6-76 16,1 6-275-1,4 2-181-15</inkml:trace>
  <inkml:trace contextRef="#ctx0" brushRef="#br0" timeOffset="80958.69">15749 5641 1165 0,'10'-17'297'16,"-4"-1"-17"-16,-5-2-73 16,-2 4-109-16,-1 0-98 0,-1 6 0 15,3 4 0 1,-1 6 0-16,1 3 0 16,1 1 0-16,-1 8 0 15,2 6 0-15,1 9 0 0,1 10 0 16,4 12 0-1,1 9 0-15,0 8 0 0,1 2 0 16,3 1 0 0,-2-2 0-16,1-11 0 15,0-8 0-15,-2-12 0 0,0-10 0 16,-2-9 0-16,-3-9 0 16,2-8 0-16,1-10 0 0,3-5 0 15,3-8 0 1,5-8 0-16,-2-4 0 0,2-2 0 15,-4-1 0 1,0 1 0-16,-4 6 0 16,-1 6 0-16,-4 8 0 15,-3 6 0-15,-2 5 0 16,1 7 0-16,2 7 0 0,2 6 0 16,3 6 0-16,3 9 0 15,-1 4 0-15,0 4 0 16,0 0 0-16,0-2 0 15,-1 1 0-15,0-6 0 16,0-6 0-16,3-8 0 16,3-9 0-16,8-8 0 15,4-11 0-15,5-7 0 0,2-5 0 16,-4-4 0 0,-7-2 0-16,-5-2 0 0,-5-1 0 15,-7-1 0 1,-4 0 0-16,-3 2 0 0,-3 1 0 15,-3 4 0 1,-1 5 0-16,-3 5 0 0,-1 6 0 16,-1 5 0-16,-5 6 0 0,1 6 0 15,-3 6 0 1,-4 8 0-16,4 5 0 16,2 4 0-16,5 6 0 15,5 3 0-15,8 1 0 16,5 2 0-16,8-4 0 15,10-5 0-15,9-6 0 0,7-6 0 16,8-9-234 0,1-5-98-16,0-4-137 0</inkml:trace>
  <inkml:trace contextRef="#ctx0" brushRef="#br0" timeOffset="81478.87">16597 5908 1091 0,'3'-17'372'0,"-1"0"-121"15,-4 0-57 1,4 3-56-16,-1 2-137 0,1 3-1 16,-1 5 0-1,4 2 0-15,4 7 0 0,1 5 0 16,5 5 0-1,6 7 0-15,3 8 0 0,-3 4 0 16,-6 5 0 0,-2 4 0-16,-6 2 0 0,-7 3 0 15,-3-2 0-15,-4-3 0 0,0-6 0 16,-2-11 0 0,1-7 0-16,4-11 0 0,-4-9 0 15,5-7 0 1,-1-11 0-16,1-5 0 15,3-6 0-15,3-2 0 16,4-1 0-16,7 3 0 0,4 1 0 16,7 5 0-16,5 4 0 15,4 5 0 1,2 5 0-16,1 6 0 0,-3 5 0 16,-2 5 0-16,-8 2 0 15,-2 8 0-15,-4 2 0 16,-4 6 0-16,-3 3 0 15,-3 4 0-15,-5 3 0 16,-2-1 0-16,-2 0 0 16,-1-3 0-16,2-7 0 15,3-7 0-15,2-6-333 0,7-4-519 16</inkml:trace>
  <inkml:trace contextRef="#ctx0" brushRef="#br0" timeOffset="81728.89">17480 6318 910 0,'10'-2'513'0,"-1"-3"-360"16,-2 0 38-16,-1-1-67 0,-3 5-83 16,0-1-25-1,-2 4 13-15,1 2 8 0,-1 0-4 16,2 4-33-1,2-2 0-15,-2 4 0 0,2 2 0 16,-3 3 0-16,-2 4 0 16,-5 0 0-16,-9 2 0 15,-5 2-206-15,-8-2-192 16,-3-4-574-16</inkml:trace>
  <inkml:trace contextRef="#ctx0" brushRef="#br0" timeOffset="82889.34">18473 5707 1036 0,'-3'-14'151'0,"-2"-4"106"15,-2-3-65-15,-1-2-54 16,2-1 25-16,0 3-57 16,2 0-102-16,0 6-4 15,2 3 0-15,1 4 0 16,1 2 0-16,0 5 0 15,1 2 0-15,1 5 0 16,2 8 0-16,2 10 0 16,4 11 0-16,8 15 0 0,6 14 0 15,5 8 0 1,-1 6 0-16,-1 1 0 0,-3-3 0 16,-5-8 0-1,-7-12 0-15,-3-13 0 0,0-14 0 16,-6-13 0-1,-2-9 0-15,1-7 0 0,-2-7 0 16,-2-6 0 0,1-8 0-16,-5-6 0 0,-2-8 0 15,-1-3 0-15,-4 0 0 0,1 1 0 16,0 8 0 0,2 6 0-16,2 9 0 0,4 8 0 15,-2 7 0 1,-9 10 0-16,-3 7 0 0,-9 6 0 15,-4 8 0 1,-4 5 0-16,2 1 0 0,2-2 0 16,6-1 0-16,3-7 0 15,6-8 0 1,5-8 0-16,6-5 0 0,4-5 0 16,2 0 0-16,1-8-179 15,4 0-440-15</inkml:trace>
  <inkml:trace contextRef="#ctx0" brushRef="#br0" timeOffset="83108.75">19153 5911 368 0,'12'-4'942'0,"7"-8"-755"0,4-2-13 16,1-4-125-16,6 2-41 0,5 5-8 15,-1 6-41 1,-1 6-115-16,-6 9-123 0,-12 9-182 16</inkml:trace>
  <inkml:trace contextRef="#ctx0" brushRef="#br0" timeOffset="83269.35">19225 6168 1048 0,'7'5'328'0,"2"-6"-98"16,2-3-147-16,3-2-53 16,6 0-26-16,7-1-4 15,4 1-119-15,7 2-246 16,4-1-608-16</inkml:trace>
  <inkml:trace contextRef="#ctx0" brushRef="#br0" timeOffset="83528.82">20059 6050 1169 0,'-9'0'280'16,"3"-1"-23"-16,4-3-69 0,5 0-102 16,5 1-26-1,9-2-53-15,6-1-7 16,11 0 0-16,5 1 0 16,3 0 0-16,-5 1 0 0,-7 1 0 15,-9 2-40 1,-10 1-207-16,-10 1-144 0,-2 0-463 15</inkml:trace>
  <inkml:trace contextRef="#ctx0" brushRef="#br0" timeOffset="84169.38">20669 5700 1127 0,'8'-21'382'0,"0"1"-86"16,-2 0-73-16,0 2-204 16,-1 4-19-16,-2 4 0 15,0 2 0-15,1 4 0 0,-4 3 0 16,0 1 0 0,0 2 0-16,3 9 0 0,2 3 0 15,2 11 0 1,2 5 0-16,7 4 0 0,0 2 0 15,4-2 0 1,1-4 0-16,2-1 0 0,4-6 0 16,-1-5 0-16,0-6 0 0,-1-3 0 15,0-6 0 1,-2-6 0-16,1-3 0 16,1-7 0-16,-3-4 0 15,-1-3 0-15,0-6 0 16,-6 1 0-16,-5-2 0 15,-2 2 0-15,-5 2 0 0,0 3 0 16,-1 4 0 0,-2 3 0-16,0 6 0 0,0 4 0 15,0 3 0-15,0 4 0 16,0 3 0-16,0 9 0 16,1 5 0-16,1 13 0 15,-2 11 0-15,-2 9 0 16,-1 9 0-16,-1 4 0 15,-3 1 0-15,3-7 0 16,1-8 0-16,3 51 0 16,0-101 0-16,0-3 0 0,0 2 0 15,0-2 0 1,0 2 0-16,1-2 0 0,-1 0 0 16,0-2 0-1,0 0 0-15,0-1 0 0,0-6 0 16,0-2 0-1,-1-5 0-15,-2-2-530 0</inkml:trace>
  <inkml:trace contextRef="#ctx0" brushRef="#br0" timeOffset="90119.35">16602 7870 876 0,'7'-3'253'15,"-3"-1"19"-15,-3-2-91 0,-1 3-40 16,0 0-10 0,-1 3-49-16,1 0-59 0,-4 3-10 15,-5 4-12-15,-10 9 10 16,-8 8 5-16,-8 11-6 16,-3 10 0-16,5 5-8 15,8 1 3-15,11 3 5 16,8-2-7-16,9-1 2 15,6-1-3-15,5 0-2 16,7 0 0-16,1-5 0 16,5-2 0-16,1-6 0 0,2-7 0 15,1-6-103 1,2-7-157-16,-3-6-144 0,-3-3-702 16</inkml:trace>
  <inkml:trace contextRef="#ctx0" brushRef="#br0" timeOffset="90669.49">16815 8243 1146 0,'8'-23'321'15,"2"-3"-116"1,-1 2-23-16,2 1-83 15,2 8-37-15,5 4-30 16,6 4-32-16,3 8 0 0,1 5 0 16,2 5 0-16,-5 7 0 15,-4 6 0-15,-5 5 0 16,-5 6 0-16,-5 4 0 16,-8 3 0-16,-4 0 0 15,-3-6 0-15,-2-6 0 16,3-10 0-16,4-10 0 15,2-9 0-15,4-8 0 16,2-9 0-16,5-6 0 16,6-9 0-16,4-6 0 15,5-4 0-15,3-1 0 0,0 0 0 16,0 2 0 0,-4 2 0-16,-3 3 0 0,-4 6 0 15,-3 7 0 1,-5 5 0-16,-3 4 0 0,-4 8 0 15,-1 2 0 1,-1 3 0-16,-5 6 0 0,-5 5 0 16,-1 8 0-16,-4 9 0 15,-1 8 0-15,1 3 0 16,6 2 0 0,4 0 0-16,4-4 0 0,5-5 0 15,6-2 0-15,7-5 0 0,7-5-265 16,10-4-191-1,10-5-643-15</inkml:trace>
  <inkml:trace contextRef="#ctx0" brushRef="#br0" timeOffset="90999.84">17649 8379 576 0,'15'-11'851'0,"-4"-1"-623"15,-5 2-32-15,-2 3-106 16,-2 5-56-16,-1 0-34 16,-1 4-1-16,0 0 0 0,-1 4 2 15,-1 0 1 1,1-3 4-16,-1 2 4 0,1-2 36 16,-1-2-37-1,2-2-9-15,0 1 0 0,2-1 0 16,-1 1 0-1,1 0 0-15,1 1 0 0,1 2 0 16,6 1 0 0,2 4 0-16,3 5 0 0,-1 4 0 15,-4 4 0-15,-4 3 0 0,-10 3 0 16,-5 0 0 0,-6-3-59-16,-6-6-305 0,0-6-250 15</inkml:trace>
  <inkml:trace contextRef="#ctx0" brushRef="#br0" timeOffset="91568.89">18013 8147 1316 0,'8'-30'271'16,"-2"-1"-62"-16,-3 6-34 15,1 9-99-15,-4 2-76 16,1 8 0-16,-1 3 0 16,0 3 0-16,0 3 0 15,0 4 0-15,0 6 0 0,2 6 0 16,-1 9 0 0,1 5 0-16,3 0 0 0,1 3 0 15,3-5 0 1,2-4 0-16,3-5 0 0,5-7 0 15,3-4 0 1,4-8 0-16,7-5 0 0,1-5 0 16,-1-4 0-16,-5-5 0 0,-7-2 0 15,-4-2 0 1,-7-3 0-16,-4-2 0 16,-3-2 0-16,-1 2 0 15,-4 3 0-15,1 1 0 0,-2 6 0 16,0 4 0-1,1 5 0-15,1 3 0 0,1 5 0 16,0 3 0 0,0 6 0-16,1 2 0 0,1 9 0 15,1 5 0-15,1 3 0 16,2 5 0-16,-5 0 0 16,-2 4 0-16,-6 2 0 15,-5 0 0-15,-6 2 0 16,-2-1 0-16,-2-5 0 15,3-8 0-15,4-5 0 16,4-9 0-16,2-7 0 16,5-7-268-16,1-5-307 0</inkml:trace>
  <inkml:trace contextRef="#ctx0" brushRef="#br0" timeOffset="92029.05">18662 7851 960 0,'6'-15'386'16,"0"-2"-146"-16,1 1-64 16,0 2-40-16,3 4-86 15,6 8-21-15,9 6 24 16,4 11-36-16,11 10-17 15,2 13 0-15,-1 13 0 16,-8 14 0-16,-7 11 0 16,-6 4 0-16,-13 4 0 15,-5 1 0-15,-5-8 0 0,-3-7 0 16,-4-10 0 0,-1-10 0-16,2-14 0 0,0-10 0 15,-3-11 0 1,1-9-183-16,1-7-233 0,0-8-887 15</inkml:trace>
  <inkml:trace contextRef="#ctx0" brushRef="#br0" timeOffset="92518.97">19969 8090 1140 0,'-3'-6'238'0,"0"0"-6"0,2 0-79 16,-1 1-19-1,5 1-59-15,2-1-50 0,8 0-23 16,11 1-2 0,10-2-4-16,10 3-89 0,6 3-145 15,-5 7-78 1,-13 6-234-16</inkml:trace>
  <inkml:trace contextRef="#ctx0" brushRef="#br0" timeOffset="92648.97">20032 8339 940 0,'9'3'323'0,"0"-3"-65"0,7-4-155 15,2 1-80-15,9-3-23 16,7-1-19-16,8 0-243 15</inkml:trace>
  <inkml:trace contextRef="#ctx0" brushRef="#br0" timeOffset="93279.2">21852 7696 1106 0,'18'-17'300'0,"-5"-1"-89"16,-8 1-35-16,-7 1-30 16,-2 7-51-16,0 3-82 0,-2 6-13 15,-7 7 0 1,-7 5 0-16,-7 10 0 0,-6 7 0 16,-3 9 0-1,5 5 0-15,4 3 0 0,5 3 0 16,8 4 0-1,5-1 0-15,6 3 0 0,6 0 0 16,8-2 0 0,8 0 0-16,5-7 0 0,6-5 0 15,1-8 0-15,1-7 0 0,-4-3 0 16,-6-4 0 0,-6-5 0-16,-7-3 0 0,-4-3 0 15,0-3 0 1,-5-3-124-16,0 0-195 0,1-4-227 15</inkml:trace>
  <inkml:trace contextRef="#ctx0" brushRef="#br0" timeOffset="93969.65">22556 7868 593 0,'11'-12'228'16,"-5"-2"6"-1,0-1-22-15,-3 4-24 0,-2-2-66 16,-1 2-22 0,-1 0 9-16,-2 0 14 0,0 0-40 15,0 4-36-15,-2 3-39 16,1 3-8-16,-7 5 0 16,-4 7 0-16,-7 9 0 15,-5 9 0-15,-6 10 0 16,4 4 0-16,3 4 0 15,8-1 0-15,8-3 0 16,12-3 0-16,11-7 0 16,12-6 0-16,9-9 0 0,8-7 0 15,3-8 0 1,-3-8 0-16,-5-6 0 0,-7-9 0 16,-5-5 0-1,-6-4 0-15,-5-3 0 0,-6-4 0 16,-7 2 0-1,-5-2 0-15,-7 0 0 0,-7 3 0 16,-3 3 0 0,-1 6 0-16,0 6 0 0,3 8-25 15,2 9-335-15,6 8-227 0</inkml:trace>
  <inkml:trace contextRef="#ctx0" brushRef="#br0" timeOffset="94370.09">23037 8249 1227 0,'7'-4'222'0,"-5"1"-56"16,-4-1-88-16,1-2-16 15,1 5-9-15,-2 1-8 16,2 0 1-16,0-2-15 16,-1 2 4-16,1-2 17 15,0 2-22-15,0-1-30 0,0 1 0 16,0 1 0 0,1-1 0-16,1 2 0 0,1-2 0 15,1 2 0 1,3-1 0-16,2 3 0 0,4 3 0 15,0 2 0 1,-4 4 0-16,-2 1 0 0,-4 4 0 16,-7 0 0-16,-7 2 0 0,-5-3 0 15,-4-1-66 1,0-7-376-16,-3 0-707 0</inkml:trace>
  <inkml:trace contextRef="#ctx0" brushRef="#br0" timeOffset="94818.86">23838 7874 828 0,'6'-16'567'16,"1"-2"-298"-16,-2-3-34 0,-2-2-87 16,-3 2-148-1,1 0 0-15,-1 7 0 0,2 2 0 16,-2 5 0-1,0 3 0-15,1 2 0 0,-1 4 0 16,2 1 0 0,-4 7 0-16,1 8 0 0,-1 9 0 15,-1 9 0-15,0 10 0 0,0 3 0 16,3 2 0 0,3 1 0-16,-1-4 0 15,1-7 0-15,0-10 0 16,0-11 0-16,-2-11 0 0,1-3 0 15,-2-4 0 1,0-2-87-16,-3 0-247 0,-5 0-223 16</inkml:trace>
  <inkml:trace contextRef="#ctx0" brushRef="#br0" timeOffset="94988.91">23565 8043 1155 0,'-6'-12'280'16,"4"-1"-58"-16,7 3-129 0,5 0-69 16,14 4-1-1,18 0-15-15,15 4-8 0,23 0-14 16,16 2-174 0,8 2-180-16,2-2-739 0</inkml:trace>
  <inkml:trace contextRef="#ctx0" brushRef="#br0" timeOffset="95949.05">24542 8109 1166 0,'6'-7'325'16,"-1"-3"-108"-16,-2-1-26 0,0 0-51 15,1-1-132-15,-1 3-8 16,0-1 0-16,-2 4 0 16,2 4 0-16,-1 0 0 15,-2 2 0-15,-2 4 0 16,-1 8 0-16,-3 7 0 15,-5 11 0-15,-3 7 0 16,-4 6 0-16,-3-4 0 16,2-6 0-16,3-7 0 0,7-11 0 15,2-6 0 1,6-8 0-16,4-5 0 0,2-7 0 16,2-8 0-1,3-4 0-15,2-9 0 16,5-5 0-16,-1-1 0 15,3 3 0-15,0 1 0 0,0 9 0 16,-3 8 0-16,4 7 0 0,-1 7 0 16,1 7 0-1,3 12 0-15,4 6 0 0,3 5 0 16,1 7 0 0,2 0 0-16,0-2 0 15,1-1 0-15,1-4 0 16,-4-6 0-16,-4-3 0 0,-6-8 0 15,-9-6 0 1,-5-7 0-16,-1-7 0 0,2-7 0 16,1-9 0-16,1-9 0 15,-3-9 0-15,-4-6 0 16,-4-3 0-16,-5-2 0 16,-4 2 0-16,-1 3 0 15,0 6 0-15,3 1 0 16,2 5 0-16,3 4 0 15,3 7 0-15,1 3 0 16,2 5 0-16,0 1 0 16,0 4 0-16,1 3 0 15,-2-1 0-15,-1 5 0 0,1-2 0 16,-1 2 0 0,1 1 0-16,-2 2 0 0,1 2 0 15,-2 0 0 1,1 2 0-16,-2 0 0 0,-1 3 0 15,-4-1 0 1,1 3 0-16,0-1 0 0,2 0 0 16,1-3 0-16,3-1 0 0,4 0 0 15,7-2 0 1,11-2 0-16,15-1 0 0,12 1 0 16,13 0 0-1,0 2 0-15,-5-1 0 0,-14 2 0 16,-8 0 0-1,-13 1 0-15,-7 0 0 0,-5 0 0 16,-4 1 0-16,-4 0-195 16,-2 6-107-1,-3 2-344-15</inkml:trace>
  <inkml:trace contextRef="#ctx0" brushRef="#br0" timeOffset="96379.12">25339 7897 1093 0,'3'-2'380'0,"1"-4"-129"0,2-1-42 16,-1-1-95-1,3 1-114-15,1-1 0 0,2 6 0 16,4 1 0-16,1 3 0 16,5 5 0-16,0 5 0 15,-4 4 0-15,-3 7 0 0,-11 8 0 16,-7 7 0 0,-14 8 0-16,-9-3 0 0,-1-3 0 15,0-9 0 1,6-10 0-16,8-10 0 0,11-7 0 15,6-2 0 1,8-2 0-16,11 0 0 0,6 0 0 16,5 1 0-1,10-1 0-15,-7 0 0 16,-7 0 0-16,-3-3 0 16,-10 0 0-16,-2-4 0 0,-4-1-258 15,5-9-310 1</inkml:trace>
  <inkml:trace contextRef="#ctx0" brushRef="#br0" timeOffset="96777.5">25867 7441 1103 0,'3'-14'292'16,"3"-5"-66"-16,2 2-33 0,3 0-51 16,4 4-71-16,8 9-51 15,6 11-20-15,7 10 0 16,6 11 0-16,3 14 0 0,-3 13 0 16,-2 14 0-1,-9 14 0-15,-7 13 0 0,-11 7 0 16,-10 4 0-1,-9-7 0-15,-7-11 0 0,-4-13 0 16,3-15 0 0,0-16 0-16,5-11 0 15,2-13 0-15,2-7 0 0,4-8 0 16,-1-3 0-16,2-3 0 16,0-2 0-16,0-1 0 15,-3-2 0-15,-3-2-46 16,-3-3-416-16,-5-1-558 15</inkml:trace>
  <inkml:trace contextRef="#ctx0" brushRef="#br0" timeOffset="97798.84">16818 9557 1046 0,'6'-8'222'0,"-1"-1"-7"0,-5 4-80 16,0-1-25-1,-2 5-36-15,1 1-22 16,-1 1-34-16,-2 2-8 15,-5 5 10-15,-7 8 11 0,-4 8 5 16,-7 13-19 0,-4 9 10-16,1 12-4 0,0 11-12 15,6 7-11-15,5 9 0 16,10 2 0-16,10 0 0 16,13-7 0-16,7-7 0 0,13-14 0 15,12-13 0 1,6-14-51-16,5-14-178 0,6-11-130 15,-6-10-442 1</inkml:trace>
  <inkml:trace contextRef="#ctx0" brushRef="#br0" timeOffset="98349.38">17085 9978 921 0,'2'-11'480'0,"2"-2"-266"16,4-1-24 0,2 2-63-16,-1 1-61 0,3 5-19 15,3 5-45 1,1 3-2-16,4 6 0 0,2 4 0 15,-1 7 0 1,1 6 0-16,-4 6 0 0,-6 5 0 16,-7 2 0-16,-8 0 0 0,-5-4 0 15,-3-5 0 1,1-9 0-16,3-7 0 16,2-7 0-16,5-8 0 15,5-9 0-15,4-5 0 0,7-9 0 16,8-7 0-1,6-6 0-15,2 1 0 0,-3-2 0 16,-2 7 0 0,-8 4 0-16,-5 5 0 0,-5 8 0 15,-3 3 0-15,-5 6 0 16,1 1 0-16,-4 4 0 16,1 3 0-16,-4 4 0 15,-3 7 0-15,-2 7 0 16,-2 7 0-16,-4 7 0 15,4 5 0-15,0 2 0 16,6-2 0-16,3-4 0 16,8-5 0-16,8-4 0 0,11-6-40 15,15-2-289 1,9-7-304-16</inkml:trace>
  <inkml:trace contextRef="#ctx0" brushRef="#br0" timeOffset="98699.22">18004 10310 1123 0,'5'-10'379'16,"-2"2"-202"-16,-3 1-27 0,0 2-75 15,1 3-38 1,-1 2-5-16,0 0 1 0,0 0 8 15,0-3-41 1,2 3 0-16,-1 0 0 0,1-1 0 16,1-2 0-16,0 2 0 15,1-2 0-15,2 0 0 16,0 4 0-16,2 5 0 16,1 4 0-16,-1 5 0 15,1 6 0-15,-4 4 0 16,-4 1 0-16,-5 2 0 15,-7-5 0-15,-2-5 0 16,-2-6-203-16,0-8-205 16,3-7-676-16</inkml:trace>
  <inkml:trace contextRef="#ctx0" brushRef="#br0" timeOffset="99180.18">18440 9992 388 0,'7'-32'1036'0,"1"2"-780"16,1 8-2-16,-3 4-141 0,-2 9-113 15,-1 2 0 1,-1 5 0-16,-2 4 0 0,0 3 0 16,0 9 0-1,1 4 0-15,1 9 0 0,2 6 0 16,5 1 0-1,2-2 0-15,2-4 0 0,2-6 0 16,2-6 0 0,0-9 0-16,0-9 0 0,4-6 0 15,-1-7 0-15,3-8 0 16,-5-3 0-16,-1-5 0 16,-3 0 0-16,-2 2 0 15,-3 4 0-15,-3 5 0 16,0 6 0-16,-3 4 0 15,0 8 0-15,1 2 0 16,-1 7 0-16,2 6 0 16,1 8 0-16,-2 11 0 0,2 8 0 15,-4 10 0 1,-5 3 0-16,-5 8 0 0,-2 1 0 16,-7 3 0-1,-1-6 0-15,-4-6 0 0,-2-10 0 16,4-11 0-1,1-14 0-15,5-12 0 0,3-11-56 16,8-9-350-16,8-7-209 0</inkml:trace>
  <inkml:trace contextRef="#ctx0" brushRef="#br0" timeOffset="99498.77">19149 9637 569 0,'-2'-20'752'0,"4"1"-506"15,2 5-61-15,1 4-35 16,4 4-84-16,8 6 7 16,10 10-67-16,12 7-6 15,10 14 0-15,7 14 0 16,-3 10 0-16,-5 11 0 15,-14 4 0-15,-17 6 0 16,-20 2 0-16,-17-2 0 16,-13-4 0-16,-10-7 0 15,1-10 0-15,5-15 0 16,10-14 0-16,8-12 0 16,10-15-275-16,7-12-358 0</inkml:trace>
  <inkml:trace contextRef="#ctx0" brushRef="#br0" timeOffset="99938.74">20528 9749 1041 0,'-1'0'135'16,"1"1"48"-16,0-4-100 0,3 1-14 16,0-3-28-1,5 1-13-15,-2-1-21 0,1 2-6 16,2 0-1-1,-3 3-46-15,1 3-106 0,3 1-83 16,3 3-99 0,-1 3-129-16</inkml:trace>
  <inkml:trace contextRef="#ctx0" brushRef="#br0" timeOffset="100082.05">20593 9840 566 0,'-24'15'122'0,"0"1"-3"15,3-4-33-15,6 0 49 16,5-1 7-16,4-5 19 0,5-1-71 15,6-2 8 1,4 0-49-16,6-2-34 0,11-1-15 16,14 0-168-16,17-4-734 15</inkml:trace>
  <inkml:trace contextRef="#ctx0" brushRef="#br0" timeOffset="100948.63">21734 9545 1056 0,'14'-19'232'0,"0"-6"-23"16,-2-4-34-16,-2-1 2 0,-3 4-56 15,-3 6-44 1,-1 7-77-16,-3 5 0 0,0 5 0 15,-1 5 0 1,-5 7 0-16,-7 8 0 0,-4 11 0 16,-2 12 0-16,-4 16 0 15,8 8 0-15,7 11 0 16,6 5 0-16,12 0 0 16,5-8 0-1,9-5 0-15,4-10 0 0,7-8 0 16,-2-9 0-1,-2-8 0-15,-1-10 0 0,-5-8 0 16,-1-7-64-16,-1-7-261 0,-1-2-245 16</inkml:trace>
  <inkml:trace contextRef="#ctx0" brushRef="#br0" timeOffset="101428.93">22592 9683 1169 0,'9'-23'280'0,"-3"-6"-42"16,-3-1-60-1,-3 1-57-15,-3 4-60 0,0 3-61 16,-2 5 0 0,-1 5 0-16,1 4 0 0,-6 8 0 15,-4 6 0-15,-9 11 0 16,-4 11 0-16,-6 14 0 16,2 10 0-16,7 9 0 15,10 0 0-15,12-4 0 16,13-4 0-16,10-11 0 15,13-11 0-15,8-8 0 16,3-12 0-16,3-11 0 16,-2-10 0-16,-7-8 0 0,-7-8 0 15,-7-6 0 1,-9-5 0-16,-8-2 0 0,-8-4 0 16,-9 0 0-1,-6 0 0-15,-4 4 0 0,-3 7 0 16,1 6 0-1,1 7 0-15,4 10-47 0,4 6-312 16,5 7-207 0</inkml:trace>
  <inkml:trace contextRef="#ctx0" brushRef="#br0" timeOffset="102338.98">23290 10001 422 0,'14'0'842'15,"-7"-1"-661"-15,-1 0-20 16,-3-1-84-16,0 1-37 16,-3 1-14-16,0 0-12 15,-1 3-4-15,-1-2 9 16,1 0-15-16,1 1 18 15,-2 0 8-15,1-2 10 16,-1 1-1-16,2-1-9 16,-1-1-2-16,1 1 6 0,0-2-6 15,1 2-28 1,-1-3 0-16,2 2 0 0,-1-1 0 16,-1 1 0-1,0-1 0-15,0 2 0 0,-1 2 0 16,1-2 0-1,-2 1 0-15,1-1 0 0,1 0 0 16,-2 0 0 0,2 0 0-16,2 0 0 0,-4-1 0 15,2 1 0-15,2 0 0 0,-1 0 0 16,1 0 0 0,1 0 0-16,0 0 0 0,3 1 0 15,2 1 0 1,5 2 0-16,0 3 0 0,0 2 0 15,-2 2 0 1,-2 3 0-16,-6 2 0 0,-6-1 0 16,-8 3 0-16,-7 1 0 15,-7-2-320-15,-3-2-304 16</inkml:trace>
  <inkml:trace contextRef="#ctx0" brushRef="#br0" timeOffset="102838.94">23859 9800 1324 0,'-2'3'183'0,"2"-3"-1"0,2-3-57 16,7-3-62 0,17 1-10-16,21-2-10 0,24 0-16 15,17-1 9-15,8 3-25 16,-7 3-11-16,-20-2 0 15,-24 3 0-15,-20 1 0 16,-17 1 0-16,-10-1 0 16,-7 4 0-16,-3-4-141 0,-4 3-162 15,-3 1-289 1</inkml:trace>
  <inkml:trace contextRef="#ctx0" brushRef="#br0" timeOffset="104029.49">25033 9745 1104 0,'12'-14'413'16,"1"0"-191"-16,-4 1-29 0,-3 2-84 16,0 4-103-16,-3 2-6 15,0 4 0-15,-2 2 0 16,-2 7 0-16,-3 4 0 16,1 9 0-16,-2 6 0 15,-2 9 0-15,-2 0 0 16,-5 3 0-16,1-4 0 15,-2-2 0-15,3-9 0 16,3-7 0-16,2-7 0 16,4-8 0-16,3-8 0 15,0-6 0-15,3-6 0 0,0-7 0 16,5-5 0 0,2-4 0-16,2 1 0 0,1-1 0 15,-1 5 0 1,1 2 0-16,-2 6 0 0,-2 8 0 15,1 3 0 1,0 7 0-16,10 6 0 0,1 5 0 16,7 6 0-16,7 4 0 0,-1 5 0 15,1 1 0 1,-3 0 0-16,-2 0 0 0,-5 0 0 16,2-4 0-1,-5-2 0-15,-2-4 0 0,-5-6 0 16,-5-2 0-1,-3-3 0-15,-2-6 0 0,-2-4 0 16,-2-5 0 0,3-4 0-16,-1-8 0 0,-2-6 0 15,1-8 0-15,1-4 0 16,0-8 0-16,-1 1 0 16,0 0 0-16,-4 3 0 15,-2 7 0-15,0 6 0 16,-2 5 0-16,1 3 0 15,0 1 0-15,4 1 0 16,-1 1 0-16,5 1 0 16,-1-2 0-16,1 3 0 0,0 1 0 15,0 2 0 1,0 0 0-16,-1 4 0 16,-1 0 0-16,-1 0 0 15,2 2 0-15,-1 0 0 0,1 0 0 16,0 0 0-1,0 1 0-15,1-2 0 0,0 4 0 16,0-1 0 0,0 2 0-16,0 1 0 0,0 1 0 15,-2 0 0-15,1 2 0 16,-2 0 0-16,1 3 0 16,-2-1 0-16,1 1 0 0,-2 0 0 15,2 1 0 1,-1-1 0-16,1 1 0 0,0-1 0 15,0 0 0 1,-2 2 0-16,1-1 0 0,-4 0 0 16,-1 4 0-16,-4-1 0 15,1 1 0-15,-2 0 0 16,5-1 0-16,1-2 0 16,2 0 0-16,1-1 0 15,2-1 0-15,2 0 0 16,-1 0 0-1,2 0 0-15,4 0 0 0,9 0 0 16,12 2 0-16,14-2 0 16,14 1 0-16,16 1 0 15,1-1 0-15,-3-4 0 0,-6 2 0 16,-10-4 0 0,-15 3 0-16,-15-2 0 15,-10 2 0-15,-8 2-147 16,-4 4-83-16,-2 2-135 0,3 4-596 15</inkml:trace>
  <inkml:trace contextRef="#ctx0" brushRef="#br0" timeOffset="104529.65">25865 9605 1239 0,'6'-7'267'0,"5"-8"-30"16,2-1-62-16,-1 0-89 16,4 4-43-16,1 2-43 0,5 5 0 15,5 5 0 1,1 4 0-16,1 7 0 0,-2 6 0 16,-9 7 0-1,-9 4 0-15,-5 4 0 0,-13 6 0 16,-9-3 0-1,-9 2 0-15,-7 0 0 0,-3-6 0 16,3-7 0 0,9-6 0-16,9-7 0 0,10-7 0 15,11-4 0-15,9 0 0 0,15-1 0 16,14-2 0 0,12 1 0-16,8-1 0 0,0 2 0 15,-8-1-331 1,-10-1-269-16</inkml:trace>
  <inkml:trace contextRef="#ctx0" brushRef="#br0" timeOffset="104879.29">26450 8970 1239 0,'8'-31'277'0,"-1"9"-45"15,2 2-27-15,-5 4-111 0,6 9-94 16,6 8 0 0,6 14 0-16,13 10 0 0,9 16 0 15,7 13 0 1,-6 15 0-16,-6 12 0 0,-14 6 0 15,-10 9 0 1,-14 3 0-16,-8-5 0 0,-5-5 0 16,-2-10 0-16,-3-10 0 15,1-14 0-15,2-12 0 16,3-11 0-16,0-10 0 16,0-5 0-16,-1-2-284 15,-9-5-1003-15</inkml:trace>
  <inkml:trace contextRef="#ctx0" brushRef="#br0" timeOffset="119939.25">15050 7701 491 0,'6'-11'534'16,"-1"0"-342"-16,-1-2 58 0,-2-2-40 16,-2-2-67-1,1 3-12-15,1 1-41 0,-2 3-84 16,1 2-6-1,-1 4 0-15,0 2 0 0,0 2 0 16,-1 2 0 0,-1-1 0-16,1 3 0 0,-4 5 0 15,-1 3 0-15,-3 5 0 0,-3 7 0 16,2 5 0 0,-2 3 0-16,5 2 0 0,-1 1 0 15,3 3 0 1,1 1 0-16,-1 4 0 0,1 1 0 15,1 4 0 1,3 4 0-16,0 3 0 16,3 0 0-16,4-2 0 15,-1 0 0-15,1-4 0 0,-1-2 0 16,0-1 0-16,-2 2 0 16,-1 1 0-16,-2 3 0 15,2-1 0-15,2 2 0 16,1-2 0-16,21 102 0 15,-24-129 0-15,-2-2 0 16,1-2 0-16,-2 2 0 16,-3 21 0-16,-3-4 0 15,-5-2 0-15,-4 0 0 0,0-4 0 16,-1 0 0 0,-1-3 0-16,-3-1 0 0,-1-2 0 15,-6-5 0 1,-4-2 0-16,-5-6 0 15,-6-3 0-15,-6-2 0 16,2-6 0-16,-3 0 0 0,2-2 0 16,3-2 0-16,7-4 0 0,7 1 0 15,7-4 0 1,11-4 0-16,9-4 0 16,8-3 0-16,7-2 0 15,13 0 0-15,5 2 0 0,6 5 0 16,4 4 0-1,-3 6 0-15,1 6 0 0,-4 5 0 16,0 5 0 0,-1 8 0-16,-1 6 0 0,-1 8 0 15,-3 5 0-15,-1 7 0 16,-3 8 0-16,-5 7 0 16,-5 5 0-16,-4 5 0 15,-3 2 0-15,-4 3 0 16,-3-1 0-16,-1 1 0 15,-3-3 0-15,1 1 0 16,1-3 0-16,4-2 0 16,1-2 0-16,4-5 0 15,1-2 0-15,2-5 0 16,2-7 0-16,1-9 0 0,1-5 0 16,-2-9 0-1,0-2 0-15,-1-5 0 0,-1-2 0 16,-1 0 0-1,2-3 0-15,0 0 0 0,-2 0 0 16,3 0-112 0,-5-2-406-16</inkml:trace>
  <inkml:trace contextRef="#ctx0" brushRef="#br0" timeOffset="-43206.96">4738 6536 646 0,'0'-11'258'15,"0"-1"-100"-15,0-1 18 16,0-1-16-16,0 1-7 16,0 3-25-16,0-1 9 0,-3 0-31 15,1 3-18 1,-1 2-51-16,-1 2-37 0,1 3 0 16,0 1 0-1,2 4 0-15,-1 4 0 0,1 5 0 16,-1 7 0-1,2 8 0-15,0 8 0 0,2 5 0 16,-1 8 0 0,1 4 0-16,-1 6 0 0,2 2 0 15,3 5 0-15,0 7 0 0,0 0 0 16,-3 5 0 0,0 1 0-16,-6 1 0 0,-3 2 0 15,0 0 0 1,-3 1 0-16,3-3 0 0,3-2 0 15,3-6 0 1,2-6 0-16,-1-6 0 0,1-9 0 16,-1-3 0-16,-1-8 0 15,-1-3 0-15,1-3 0 16,-2 0 0-16,2-4 0 16,0-3 0-1,2-3 0-15,1-1 0 0,-2-3 0 16,2-5 0-16,0 2 0 15,-3-4 0-15,1-2 0 16,-1-1 0-16,2-1 0 16,-2-2 0-16,1 1 0 15,1-3 0-15,1 3 0 0,0-1 0 16,0-2 0 0,3-1 0-16,-1 1 0 0,2-1 0 15,0-3 0 1,2 2 0-16,6 2 0 0,3-3 0 15,3 3 0 1,6-1 0-16,1-1 0 0,8 1 0 16,3-1 0-16,7-3 0 0,5 0 0 15,7 0 0 1,6 0 0-16,-1-3 0 0,3 0 0 16,-4 2 0-1,5 2 0-15,8 1 0 0,7 2 0 16,6 5 0-1,7-1 0-15,8 2 0 16,6-1 0-16,5 2 0 16,2 0 0-16,9-2 0 0,-5 1 0 15,-1-1 0-15,-4 0 0 16,-5-2 0-16,-1-2 0 16,5-1 0-16,2-2 0 15,3 1 0-15,7-2 0 16,2-1 0-16,2 0 0 15,-2 0 0-15,-4 0 0 16,-9 0 0-16,-8-2 0 16,-8 0 0-16,-5 0 0 0,0 2 0 15,3 0 0 1,5 2 0-16,8 0 0 0,6-1 0 16,0 0 0-1,-4 0 0-15,-6 1 0 0,-6-1 0 16,-12 1 0-1,0 0 0-15,-6 1-3 0,5 0 3 16,4-2-1 0,3 2 1-16,1-2 0 0,-1-1 0 15,-7 0 1-15,-10-1 1 16,-11 0-2-16,-10-4 0 16,-3 1 1-16,1 0-1 0,2 0 0 15,7-2 0 1,1 2-8-16,0 0-1 15,-4 0 8-15,-10 0 1 16,-9-2-1-16,-8 2 4 0,-8-2-6 16,0 2 2-16,-5-1 1 15,1 1 0-15,-4 0-2 16,-3 1 2-16,-1 2 0 16,-2-1 2-16,-2 1-3 15,-3-1 1-15,1 2 0 16,-1-1 1-16,0-1-1 15,0 1 0-15,4 0 0 16,-2-2 1-16,4 0 1 16,-4 0 0-16,0 0 5 15,-3-2 1-15,-1-1-8 0,-1-1 0 16,-1-4 0 0,-1-2 0-16,1-1 0 0,1-6 0 15,4-5 0 1,1-6 0-16,1-12 0 0,5-12 0 15,2-11 0 1,1-8 0-16,-3-10 0 0,-5-2 0 16,-3 0 0-1,-6 0 0-15,-6 1 0 0,3 2 0 16,-2 2 0-16,2 4 0 0,0 3 0 16,2 3 0-1,-2 3 0-15,1 1 0 0,1 2 0 16,-1 1 0-1,-1 2 0-15,2 2 0 0,-3 7 0 16,2 1 0 0,1 2 0-16,1 5 0 0,0 3 0 15,0 2 0-15,0 6 0 16,0 3 0-16,-2 2 0 16,1 4 0-16,-1 3 0 15,1 3 0-15,1 5 0 16,0 2 0-16,1-1 0 15,-1 2 0 1,2-2 0-16,-1 0 0 0,1 1 0 16,1-1 0-16,-2 3 0 0,-1 2 0 15,3 2 0 1,-3 2 0-16,0 3 0 0,0 1 0 16,-3-2 0-1,3 2 0-15,-1 0 0 0,-2 0 0 16,-8-1 0-1,-4-1 0-15,-7-1 0 0,-13 1 0 16,-9-1 0 0,-11-1 0-16,-14-1 0 0,-16-2 0 15,-14-1 0-15,-8-4 0 0,-16-2 0 16,-9-2 0 0,-4-4 0-16,-15-3 0 0,-5 1 0 15,-7 1 0 1,-2 1 0-16,3 3 0 0,6 2 0 15,2 3 0 1,11 3 0-16,7 2 0 0,6 2 0 16,5 1 0-16,-1 1 0 15,-3 1 0 1,4 1 0-16,-1-1 0 0,1 1 0 16,6 1 0-16,9 0 0 15,10 1 0-15,5 1 0 16,10 1 0-16,3 0 0 15,2 0 0-15,2-2 0 16,-4 0 0-16,-2-1 0 16,1-1 0-16,-5-2 0 15,1-1 0-15,4 1 0 0,2 0 0 16,7 2 0 0,0 1 0-16,1 1 0 0,0 2 0 15,0 1 0 1,3 1 0-16,-3-1 0 0,7 1 0 15,2 3 0 1,3-2 0-16,4 1 0 0,5 0 0 16,0 0 0-16,1-1 0 0,0 1 0 15,2 0 0 1,0 2 0-16,4-2 0 0,-4 2 0 16,7 2 0-1,0-2 0-15,5 0 0 16,3 0 0-16,4-2 0 15,3 2 0-15,4 0 0 0,4-1 0 16,4 2 0 0,0 0 0-16,5-2 0 0,-2 1 0 15,0-2 0-15,4-2 0 16,-2-2 0-16,1 0 0 16,0 0 0-16,3-2 0 15,-4-1 0-15,5 3 0 16,-2-3 0-16,1 3 0 15,-3 0 0 1,0 0 0-16,3 0 0 0,0-1 0 16,-4 0 0-16,1 0 0 0,-2-1 0 15,-4 0 0 1,2 0 0-16,-2 1 0 0,3-1 0 16,1 1 0-1,1-1 0-15,1 1 0 0,0-1 0 16,-4 3 0-1,1 1 0-15,-1 0 0 0,-1 2 0 16,5-1 0 0,0-1 0-16,2 2 0 0,-1-1 0 15,2-1 0-15,0 3 0 0,-1-3 0 16,4 2 0 0,-2-4 0-16,1 2 0 0,-1-3 0 15,4 0 0 1,-2-2 0-16,1 3 0 0,2-6 0 15,0 3 0 1,0 0 0-16,0 0 0 0,-1 3 0 16,-3-2 0-1,-1 2 0-15,2 0 0 16,-3 0 0-16,1 0 0 0,1-1 0 16,1 1 0-16,-1-2 0 15,2 2 0-15,-1 1 0 16,2 2 0-16,-1 0 0 15,2 0 0-15,0 1 0 16,2-2 0-16,-2-2 0 16,0-2 0-16,0-1 0 15,-2 0 0-15,2 0 0 0,0 0 0 16,0 0 0 0,0-1 0-16,0 1 0 0,2 0 0 15,-2 0 0 1,0 0 0-16,1 0 0 0,-1-2 0 15,2 2-88 1,2-1-490-16</inkml:trace>
  <inkml:trace contextRef="#ctx0" brushRef="#br0" timeOffset="-33796.88">16554 13322 779 0,'3'-3'118'15,"0"-1"113"1,2-3-102-16,-1 0-9 0,4 0-46 15,2 0-11 1,0 3 1-16,4 1-23 0,4 1-3 16,1 4-18-16,1 3 0 0,2 4-2 15,0 5-13 1,-1 6-3-16,-1 6 12 0,-7 7-10 16,-6 7 7-1,-8 3-10-15,-11 2 1 16,-3-2-1-16,-3-8-1 15,3-8 0-15,2-10 4 16,5-7 18-16,5-10 100 16,5-6-95-16,1-8-26 0,4-6 3 15,7-5-1-15,4-6-3 16,6-2 0-16,2-3 1 16,4 0 2-16,-2 2-3 15,1 2 0-15,-5 2 13 16,-6 7-8-16,-5 1 13 15,-4 7 8-15,-6 2 0 16,-3 6-13-16,-1 2-13 16,-6 8-3-16,-4 3-5 0,-1 5 9 15,-4 7-3 1,-1 7 4-16,2 4-2 0,8 5 1 16,4 2-1-1,6-1 0-15,6 0 9 0,8-4-8 16,7-4 0-1,4-9-1-15,5-2-4 0,2-9 3 16,1-3-110 0,-4-7-114-16,-2-4-101 0,-4-6-508 15</inkml:trace>
  <inkml:trace contextRef="#ctx0" brushRef="#br0" timeOffset="-33457.46">17136 12979 898 0,'15'-22'274'0,"-1"2"-91"16,0 0-33-16,-3 1-77 16,0 7-27-16,2 6-25 15,-1 6-4-15,1 9 2 16,-4 9 20-16,-3 8 16 15,-9 7 22-15,-6 7-38 16,-6 0-1-16,-3-3-15 16,0-4-4-16,6-9-2 15,3-7-2-15,5-6 3 0,10-7 8 16,9-1-26 0,12-1 0-16,10-2 0 0,10 1 0 15,8-2 0 1,-3 1 0-16,-12 0-212 0,-10 1-157 15,-14 1-244 1</inkml:trace>
  <inkml:trace contextRef="#ctx0" brushRef="#br0" timeOffset="-32594.68">17992 13354 997 0,'7'-2'193'16,"-6"-4"7"-16,-1 2-45 0,0-1-43 15,0 2-38 1,0 1-20-16,0 2-32 0,0 1-21 15,0 3 5 1,-1 5-2-16,1 7 30 0,1 5-2 16,-1 10-14-1,3 7-7-15,-3 5-3 0,1 1-7 16,-1 2-1-16,2-4 0 0,1-5-3 16,1-8 3-1,-1-4-44-15,2-9-264 0,-2-6-233 16</inkml:trace>
  <inkml:trace contextRef="#ctx0" brushRef="#br0" timeOffset="-32447.3">17782 13577 1106 0,'15'-5'158'0,"3"-2"-12"16,7-2-55-16,8 4-64 15,16 2-19-15,17 5-8 16,14 4-1-16,4 2-374 16</inkml:trace>
  <inkml:trace contextRef="#ctx0" brushRef="#br0" timeOffset="-32115.01">18513 13298 862 0,'22'-30'286'0,"5"2"-67"0,3 3-44 15,4 4-82-15,5 7-14 0,2 11-37 16,0 6-8 0,-3 11-13-16,-6 7-9 0,-9 9-4 15,-11 5 19 1,-14 12-13-16,-17 5 6 15,-14 2-6-15,-10 0 0 16,-6-6 6-16,2-10-5 0,11-10-4 16,13-9 6-16,10-9-12 15,18-5 19-15,15-5-22 16,18-2-2-16,15-1-5 16,9 0-172-16,3 1-189 15,-7 2-418-15</inkml:trace>
  <inkml:trace contextRef="#ctx0" brushRef="#br0" timeOffset="-31667.15">19153 13448 1237 0,'9'-25'174'0,"-3"0"94"15,0 1-90-15,-3 6-66 16,0 7-42-16,-2 3-70 0,1 10 4 15,-1 6-5 1,-1 7 2-16,0 8 3 0,2 6-4 16,1 0 0-1,0 0 0-15,3-5 0 0,6-6 0 16,1-7 0-16,7-4 0 0,2-7 0 16,2-6 0-1,0-2 0-15,-2-8 0 0,-4-3 0 16,-5-2 0-1,-4-5 0-15,-1 1 0 0,-2 3 0 16,-3 1 0 0,0 5 0-16,0 7 0 15,-2 5 0-15,1 7 0 0,4 5 0 16,1 10 0-16,3 4 0 16,1 9 0-16,-2 6 0 15,-3 3 0-15,-5 4 0 16,-5 1 0-16,-3-2 0 15,-4-5 0-15,2-6 0 16,-1-12 0-16,4-7 0 16,-2-9-135-16,2-8-241 15,-4-10-356-15</inkml:trace>
  <inkml:trace contextRef="#ctx0" brushRef="#br0" timeOffset="-31347.47">19717 12738 1033 0,'21'-19'245'16,"1"8"-26"-16,-1 7-85 15,3 8-37-15,3 10 0 16,-2 8-37-16,-4 10-22 0,-4 7 3 15,-16 8-1 1,-10 2-2-16,-6-5-33 0,0-6-5 16,2-12 0-1,10-11 0-15,16-9 0 0,17-6 0 16,10-5 0-16,12-1 0 16,4-1 0-16,-8 2-31 15,-13 5-277-15,-14 6-146 16</inkml:trace>
  <inkml:trace contextRef="#ctx0" brushRef="#br0" timeOffset="-30767.06">16175 15068 909 0,'-6'2'223'0,"2"-2"-8"16,1-1-61-1,1 0-46-15,2-1-31 0,0 2-35 16,3-1-31 0,5 1-11-16,6 0 0 0,6 0-3 15,5 1-4-15,5 3-132 0,-6 5-184 16,-10 2-234 0</inkml:trace>
  <inkml:trace contextRef="#ctx0" brushRef="#br0" timeOffset="-30627.33">16087 15296 865 0,'2'6'289'0,"8"-6"-10"16,4-4-93-1,3-4-120-15,7 1-49 0,2 0-15 16,5 3-2-16,5 2-20 16,-2 4-420-16</inkml:trace>
  <inkml:trace contextRef="#ctx0" brushRef="#br0" timeOffset="-29536.89">17342 15111 950 0,'9'-18'247'15,"-3"-4"-20"-15,-5-1-62 16,-2 4-65-16,-1 4 16 16,-2 2-39-16,1 7-49 15,-5 6-26-15,-5 7 6 0,-6 6 7 16,-5 10-5 0,-6 9-3-16,2 11 20 0,1 6-26 15,4 5 3 1,7 5-4-16,8-1 0 0,10-7 7 15,9-8-7 1,9-9 0-16,7-11 16 0,4-7-16 16,5-14 6-1,5-7-4-15,0-9 0 0,0-8 1 16,-2-5-3-16,-7-5 0 0,-3-2-2 16,-9-1 4-1,-7 0-4-15,-6 0-1 0,-9 4 3 16,-8 1-3-1,-5 3-1-15,-7 4-2 0,-4 5 6 16,0 5-6 0,-3 5-13-16,5 2-224 0,3 6-149 15,5 1-593-15</inkml:trace>
  <inkml:trace contextRef="#ctx0" brushRef="#br0" timeOffset="-29127.6">18252 15145 991 0,'3'-8'187'0,"-3"-1"41"15,-2 1-94-15,-1 1-28 0,2 2-30 16,-2 3-28 0,2 2-19-16,1 1-25 0,0 5 10 15,0 5 49 1,1 9-2-16,2 8 1 0,1 9-23 15,1 8-34 1,-2 5-5-16,0 0 0 0,-2 1 0 16,-1-6 0-16,2-7 0 15,1-8 0-15,0-9 0 16,0-6 0-16,1-8-7 16,-2-4-265-16,-5-3-192 15</inkml:trace>
  <inkml:trace contextRef="#ctx0" brushRef="#br0" timeOffset="-28977.2">18013 15398 940 0,'22'-7'195'16,"10"-2"-39"-16,10 1-62 0,8 0-78 15,10 6-16 1,10 2 0-16,5 2-217 0</inkml:trace>
  <inkml:trace contextRef="#ctx0" brushRef="#br0" timeOffset="-28536.83">19314 15161 861 0,'5'-22'346'0,"2"1"-138"16,1 1-12-16,-2 3-80 16,0 2-24-16,1 7-39 15,3 2-30-15,4 8-19 16,5 6 13-16,2 6-10 15,0 8-6-15,-5 11 14 16,-11 6-6-16,-18 11-6 16,-13 6 7-16,-17 4-3 15,-8-1-12-15,-7-4 6 16,6-11-1-16,10-9 5 0,13-14-2 16,16-8 4-1,19-6 57-15,20-5-60 0,17-2-4 16,11-2 0-1,14-2 0-15,-1 1 0 0,-12-1 0 16,-13 1 0 0,-16 1 0-16,-17 0-59 0,-14 0-187 15,-7-1-152-15</inkml:trace>
  <inkml:trace contextRef="#ctx0" brushRef="#br0" timeOffset="-28017.03">20236 15186 1033 0,'-6'-14'266'0,"0"0"2"15,-1 1-101 1,4 2 3-16,2 4-87 0,1 3-44 16,1 4-19-1,6 5-20-15,4 5 1 0,4 7-1 16,7 4 0-1,2 7 0-15,3 0 0 0,-4 1 0 16,-1-2 0 0,-5-2 0-16,-4-2 0 0,-7-7 0 15,-2-2-84-15,-4-2-207 16,-3-6-58-16,-1-2-306 16</inkml:trace>
  <inkml:trace contextRef="#ctx0" brushRef="#br0" timeOffset="-27766.67">20423 15213 723 0,'13'-34'310'0,"-1"2"-86"16,0 3-10-16,-2 4-46 15,-1 5-36-15,-4 6 3 16,-3 6-73-16,-2 5-60 0,-4 9 1 16,-3 5 0-1,-2 10 1-15,-6 9 0 16,-6 12 2-16,-3 4 4 15,-3 1-10-15,1-2 0 0,0-5 2 16,6-8 0 0,6-8-4-16,3-7 0 0,4-6-50 15,6-5-171-15,4-6-96 0,2-4-229 16</inkml:trace>
  <inkml:trace contextRef="#ctx0" brushRef="#br0" timeOffset="-27516.99">20351 15221 510 0,'8'2'155'16,"-4"5"15"-16,-2 4-80 15,-4 3-43-15,-4 3-39 16,-8 4-8-16,-6 1-2 16,-9-1-75-16,-3-3 34 15,-1-3 43-15,4-6 72 16,9-8 155-16,9-5-43 15,10-5-55-15,5-3-22 16,7 1-50-16,6-2-39 16,10 4-16-16,8 3-2 15,7 4-6-15,8 5-181 0,8 2-434 16</inkml:trace>
  <inkml:trace contextRef="#ctx0" brushRef="#br0" timeOffset="-26327.16">21145 14984 892 0,'7'-19'219'0,"-4"-3"-29"15,-1 0-47-15,-5 3-28 16,1 5-21-16,-1 6-80 15,-5 10-8-15,-8 10 17 16,-7 10 13-16,-10 14 13 16,-6 10-13-16,-4 13-8 15,6 9 10-15,5 9-26 16,14 4 1-16,12 5-7 16,20-1 0-16,15-8 1 15,16-6-7-15,14-7 1 0,5-8 1 16,-2-9-2-1,-5-11-3-15,-8-7-149 0,-10-9-274 16</inkml:trace>
  <inkml:trace contextRef="#ctx0" brushRef="#br0" timeOffset="-25136.99">21661 15377 1024 0,'13'-5'173'0,"-5"-3"37"15,-5-4-45-15,-1 4-40 16,-1 1-54-16,-1 4-37 16,0 2-34-16,-1 6 4 15,-3 4 4-15,-3 8-1 16,-2 6-1-16,-6 3 4 15,-3 5-8-15,2-2 1 16,0-4-1-16,2-7-1 16,6-5 3-16,4-6-1 15,4-4 19-15,0-8 22 16,0-4-43-16,1-7 1 0,2-5-2 16,0-6 0-1,5-1 3-15,1 2 2 0,4 1-5 16,1 7 0-1,5 3-1-15,2 5 0 0,-1 9-2 16,3 7 3 0,3 5 2-16,3 6-2 15,3 8 0-15,5 0-1 0,4 2 1 0,-2-1 0 16,-1-3-3 0,-5-5 3-16,-10-3-2 0,-6-7 8 15,-5-5-4 1,-3-8-2-16,-3-3 1 0,0-6 5 15,-1-8-6 1,-4-6 0-16,-1-6 18 0,-1-6-18 16,-4-4 11-16,-1-3-9 15,1-2-1-15,-1 2 8 16,3 4-9-16,-2 3 0 16,5 6 6-16,-3 6-1 15,3 3 3-15,-2 2 0 16,2 5 7-16,0 1 14 15,0 3-29-15,2 3 0 16,-1 1 0 0,1 0 0-16,2 1 0 0,-1 0 0 15,0-2 0-15,1 3 0 0,-2 0 0 16,-1 1 0 0,2-1 0-16,-1 3 0 0,1-1 0 15,2 0 0 1,2-1 0-16,3-1 0 0,5 0 0 15,6-1 0 1,4 1 0-16,8-1 0 16,8 2 0-16,6 2 0 15,5 0 0-15,2 3 0 0,0 4-59 16,-12 4-227-16,-12 8-98 0,-17 9-433 16</inkml:trace>
  <inkml:trace contextRef="#ctx0" brushRef="#br0" timeOffset="-24827.11">22300 15172 1012 0,'14'-10'255'16,"0"-5"-16"-16,2-2-95 15,-4 0-87-15,2 5-9 16,-1 8-37-16,1 4 0 15,-3 7 0-15,-3 5 2 16,-2 9 25-16,-4 4-8 16,-10 9 9-16,-10 3 9 0,-1 0-28 15,-2-2 3 1,3-7-6-16,12-9 6 0,14-6-15 16,15-4-8-1,13-5 0-15,12-1 0 0,7-3 0 16,-4 0-140-1,-8-2-148-15,-13 0-133 0</inkml:trace>
  <inkml:trace contextRef="#ctx0" brushRef="#br0" timeOffset="-24497.28">22716 14802 1130 0,'18'-13'179'0,"1"5"45"15,-4 1-127-15,1 6-45 16,4 6 19-16,5 11-14 16,5 8-2-16,2 10-17 15,-3 9-6-15,-2 13 16 16,-6 7-8-16,-9 10-16 15,-9 6-24-15,-7 4 0 16,-6-3 0-16,-3-7 0 16,1-10 0-16,2-9 0 15,-2-12 0-15,4-10 0 0,2-12 0 16,3-7-87 0,2-8-197-16,1-10-263 0</inkml:trace>
  <inkml:trace contextRef="#ctx0" brushRef="#br0" timeOffset="-24147.2">23242 14310 1130 0,'41'-13'213'0,"-4"2"-12"16,-2 0-94 0,-6 6-49-16,-2 10-42 0,-6 7 7 15,-13 9-1-15,-12 11 22 16,-9 5 0-16,-11 4 16 16,-6 0-28-16,5-5 7 15,3-8-24-15,10-8 21 16,13-10-29-16,18-2-7 15,16-5 0-15,13-2 0 16,13-2 0-16,5-2 0 16,-7 0 0-16,-8 0 0 0,-17 3-49 15,-12 4-274 1,-14 5-160-16</inkml:trace>
  <inkml:trace contextRef="#ctx0" brushRef="#br0" timeOffset="-23207.42">16726 16779 787 0,'-9'-1'175'0,"0"-2"-5"15,-2-3-25-15,4 0-57 0,2 2 6 16,4-1-60 0,5 0-31-16,5 1-3 15,11 0 0-15,8 3-3 16,6 2-15-16,2 5-143 0,-4 2-163 15,-10 6-223 1</inkml:trace>
  <inkml:trace contextRef="#ctx0" brushRef="#br0" timeOffset="-23102.46">16721 16940 506 0,'-10'16'235'16,"10"-5"-42"-16,10-8-62 0,11-3-93 15,9 0-38-15,9 3-12 16,9-2-726-16</inkml:trace>
  <inkml:trace contextRef="#ctx0" brushRef="#br0" timeOffset="-20587.27">17827 16751 1008 0,'9'-22'246'0,"1"-1"-40"0,-3-4-49 15,0 5-35 1,-3 6 8-16,1 6-61 0,-4 3-19 16,1 5-35-1,-2 2-15-15,-2 3 0 0,-1 8 0 16,-3 4 0-16,-3 10 10 16,-3 11-7-16,2 6-3 15,2 2 2-15,7 1 0 16,5-3 6-16,13-4-8 15,8-7 0-15,5-8 13 16,3-7-7-16,3-12-6 16,-3-10 0-16,-1-8 0 15,1-9 0-15,-3-4 0 16,-5-5 0-16,-2-1 0 16,-3 2 0-16,-8 2 0 0,-1 8 0 15,-4 3 0 1,-4 10 0-16,-3 7 0 0,0 6 0 15,-1 9 0 1,-1 6 0-16,2 9 0 0,0 6 0 16,-1 6 0-1,-1 4 0-15,-2 3 0 0,1 1 0 16,-3-3 0-16,1-7 0 0,2-9 0 16,0-10 0-1,2-8 0-15,1-7 0 0,-2-5 0 16,1 2-92-1,-2 1-370-15</inkml:trace>
  <inkml:trace contextRef="#ctx0" brushRef="#br0" timeOffset="-12637.1">2333 7141 493 0,'-18'-12'176'0,"0"0"-13"16,6 2 60-16,2 0-21 15,2-1-19-15,3-1-8 16,0-4-17-16,2 2 4 16,-3-2-50-16,3 5-112 15,-3 0 0-15,1 2 0 16,0 3 0-16,3 4 0 0,2-1 0 16,3 2 0-1,1 1 0-15,-1 0 0 0,2 4 0 16,4 4 0-1,3 8 0-15,7 6 0 0,7 10 0 16,2 5 0 0,3 8 0-16,-1 2 0 0,3 4 0 15,-2-3 0-15,-1-3 0 0,-3-7 0 16,-3-9 0 0,-6-9 0-16,-2-11 0 0,2-9 0 15,3-12 0 1,7-11 0-16,7-11 0 0,2-8 0 15,9-9 0 1,-4-1 0-16,0-3 0 0,-5 4 0 16,-6 9 0-16,-11 9 0 15,-7 12 0-15,-10 11-201 16,-9 7-181-16,-9 9-176 16</inkml:trace>
  <inkml:trace contextRef="#ctx0" brushRef="#br0" timeOffset="-12306.9">2634 7020 1307 0,'-10'-11'166'0,"4"-1"74"0,0 0-49 16,1 2-73 0,5 3-93-16,0 4-25 0,0 3 0 15,5 3 0 1,1 8 0-16,3 9 0 0,9 9 0 15,0 13 0 1,3 8 0-16,-2 5 0 0,-1 0 0 16,0-4 0-16,-3-6 0 0,1-10 0 15,2-10 0 1,0-10 0-16,7-12 0 0,8-12 0 16,6-9 0-1,4-8 0-15,5-7 0 0,-2-1 0 16,-7 2 0-1,-6 2 0-15,-8 4 0 0,-10 4 0 16,-3 5-311 0,-9 3-460-16</inkml:trace>
  <inkml:trace contextRef="#ctx0" brushRef="#br0" timeOffset="-11557.12">3152 6389 342 0,'-28'-25'709'0,"-3"2"-469"16,-5 0-25-1,-5-2-91-15,1 0-8 0,0 2-20 16,1-1-42 0,-3 2-14-16,-1 2-7 0,3 4 4 15,-8 5 4-15,-6 5-41 0,-1 5 0 16,-3 6 0 0,-3 4 0-16,-5 7 0 0,6 4 0 15,2 7 0 1,0 9 0-16,3 6 0 15,10 8 0-15,3 9 0 16,-1 4 0-16,9 4 0 0,-2 3 0 16,0 2 0-16,6 1 0 15,5 1 0-15,7 2 0 16,9 6 0-16,12 3 0 16,10 3 0-16,10 6 0 15,11-1 0-15,9-3 0 16,9-1 0-16,7-7 0 15,12-10 0-15,7-9 0 16,10-12 0-16,6-11 0 16,5-9 0-16,2-10 0 15,-3-9 0-15,2-8 0 0,-4-9 0 16,-2-9 0 0,-5-7 0-16,-5-9 0 0,-6-9 0 15,-6-8 0 1,-3-7 0-16,-6-5 0 0,-5-4 0 15,-9-6 0 1,-10-3 0-16,-6-5 0 0,-11-10 0 16,-11-6 0-1,-13-6 0-15,-11-1 0 0,-7 3 0 16,-11 6 0-16,-12 10 0 0,-2 7 0 16,-4 8 0-1,-2 6 0-15,-3 4 0 0,1 4 0 16,2 4 0-1,0 5 0-15,-4 14 0 0,-5 13 0 16,-13 21-128 0,-9 19-330-16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4:32:49.05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4487 2239 991 0,'-3'-2'284'15,"-1"-3"-37"1,1 1-90-16,2 0-24 15,1-1-17-15,-2 3-31 16,4-1-51-16,-2 1-34 0,1 0 0 16,1 2 0-16,-1 0 0 0,-1 0 0 15,3 2 0 1,1 1 0-16,4 1 0 0,4 4 0 16,9 3 0-1,1 4 0-15,-1 5 0 0,-2 5 0 16,-4 1 0-1,-6 2 0-15,-3 3 0 0,-3 2 0 16,-4-1 0 0,-4 0 0-16,-4-2 0 0,2-5 0 15,2-6 0-15,-1-7 0 16,5-9 0 0,1-3 0-16,0-3 0 15,1-8 0-15,2-5 0 0,0-3 0 16,6-8 0-16,2-6 0 15,2 0 0-15,5 0 0 16,0 1 0-16,1 2 0 16,-1 2 0-16,0 2 0 0,-3 3 0 15,-6 3 0 1,0 6 0-16,-3 3 0 0,-3 6 0 16,-2 4 0-1,-2-1 0-15,-1 4 0 0,1 1 0 16,-2-1 0-1,-3 7 0-15,0 6 0 0,-3 7 0 16,-3 3 0 0,2 5 0-16,-1 3 0 0,8-3 0 15,3 0 0-15,6-1 0 0,3-2 0 16,6-1 0 0,3-4 0-16,4-4-98 15,2-5-124-15,4-7-95 16,7-11-269-16</inkml:trace>
  <inkml:trace contextRef="#ctx0" brushRef="#br0" timeOffset="380.17">4893 1792 1044 0,'17'-19'297'0,"-4"4"-97"15,1 2-43-15,-7 3-82 0,-1 6-51 16,-2 4-20 0,2 4 0-16,2 6-1 0,2 8 12 15,2 11 12 1,-4 7 4-16,-5 10-8 0,-6 1-4 15,-6 2 12 1,-5-9-13-16,1-8 12 0,4-10 11 16,4-10-37-1,5-10-4-15,3-3 0 0,3-2 0 16,12-4 0-16,9-1 0 0,12-2 0 16,0 0-53-1,-2 3-177-15,-4 5-97 0,-14 7-256 16</inkml:trace>
  <inkml:trace contextRef="#ctx0" brushRef="#br0" timeOffset="929.89">5690 2257 1411 0,'1'-25'314'0,"-1"0"-45"0,-1 0-216 15,-2 3-53 1,0 4 0-16,0 8 0 0,2 3 0 16,-1 4 0-16,1 6 0 15,-1 2 0-15,-1 6 0 16,6 10 0-16,-1 11 0 16,2 12 0-16,5 8 0 15,-2 4 0-15,1 1 0 16,-2-8 0-16,4-5 0 15,-2-9 0-15,-2-9 0 16,-3-9 0-16,1-6-246 16,-1-8-234-16</inkml:trace>
  <inkml:trace contextRef="#ctx0" brushRef="#br0" timeOffset="1080.25">5457 2527 913 0,'6'-10'418'0,"4"-4"-234"16,9-4-73-16,7-1-91 0,17-1-20 15,17 4-2 1,16 2-46-16,9 4-273 0</inkml:trace>
  <inkml:trace contextRef="#ctx0" brushRef="#br0" timeOffset="1499.98">6278 2210 231 0,'-2'-23'1219'0,"-1"-2"-1072"15,3 2 97-15,-3 0-94 16,6 5-94-16,2 2-56 15,-1 4 0-15,2 4 0 16,2 5 0-16,2 3 0 16,5 6 0-16,3 9 0 0,4 8 0 15,-2 15 0 1,-4 9 0-16,-7 9 0 0,-12 4 0 16,-5 0 0-1,-8-1 0-15,-9-7 0 0,-2-7 0 16,-3-10 0-1,3-9 0-15,6-9 0 0,7-10 0 16,9-5 0 0,7-3 0-16,3-4 0 0,9 2 0 15,11-3 0-15,11 1 0 0,6-1 0 16,10 2 0 0,2 1-90-16,-11 3-208 0,-7 1-228 15</inkml:trace>
  <inkml:trace contextRef="#ctx0" brushRef="#br0" timeOffset="1990.01">6685 2419 866 0,'0'-23'513'0,"0"0"-183"15,-3 3-39-15,3 4-244 16,-3 6-47-16,3 4 0 15,0 3 0-15,0 3 0 16,0 2 0-16,0 4 0 16,3 6 0-16,0 7 0 15,5 7 0-15,2 5 0 0,0 0 0 16,1-4 0 0,4-6 0-16,-2-7 0 0,5-8 0 15,2-7 0 1,5-9 0-16,2-6 0 0,1-4 0 15,0-7 0 1,-4 0 0-16,-7-2 0 0,-3 3 0 16,-6 2 0-16,0 4 0 0,-4 1 0 15,2 3 0 1,-3 7 0-16,-2 2 0 0,4 11 0 16,2 8 0-1,5 10 0-15,2 11 0 0,-2 12 0 16,-4 14 0-1,-8 2 0-15,-7 1 0 16,-3-1 0-16,-4-7 0 16,-4-10 0-16,1-10 0 0,-3-7 0 15,4-8 0-15,-4-5 0 16,1-7 0-16,0-7 0 16,-1-11-133-16,8-15-210 15,11-14-311-15</inkml:trace>
  <inkml:trace contextRef="#ctx0" brushRef="#br0" timeOffset="2289.94">7034 1753 1228 0,'12'-20'274'0,"-6"2"-85"0,3 6-87 16,1 4-36-1,4 3-36-15,5 5-4 0,4 5-4 16,4 5-13 0,1 6 6-16,-4 8 7 0,-7 9 20 15,-9 6-20-15,-8 4-22 0,-8 2 0 16,-6-9 0 0,0-7 0-16,7-12 0 15,2-10 0-15,5-6 0 16,5-4 0-16,-1-1 0 0,13-2 0 15,11 1 0 1,9 1 0-16,6 1-213 0,8 4-231 16</inkml:trace>
  <inkml:trace contextRef="#ctx0" brushRef="#br0" timeOffset="2680.4">8008 2230 1401 0,'0'0'217'15,"0"-2"21"-15,0 1-88 0,2-1-109 16,2-1-41-1,4 0 0-15,5-2 0 0,8-1 0 16,9-1 0 0,1 5-142-16,3 7-133 0,-7 8-172 15</inkml:trace>
  <inkml:trace contextRef="#ctx0" brushRef="#br0" timeOffset="2845.04">8046 2449 688 0,'4'3'542'0,"3"-6"-214"16,1-2-177-16,3-2-100 16,3 0-47-16,6 1-4 0,8 1-6 15,8 0-62 1,7 1-111-16,4 0-173 16,3 0-352-16</inkml:trace>
  <inkml:trace contextRef="#ctx0" brushRef="#br0" timeOffset="3549.91">8938 2053 1382 0,'6'-11'247'0,"-2"-1"52"0,-4-1-180 15,-4-1-119 1,4 3 0-16,-3 0 0 0,3 4 0 16,-2 1 0-16,2 3 0 15,-1 3 0-15,1 0 0 16,0 3 0-16,-2-1 0 16,2 2 0-16,-1 4 0 15,-1 9 0-15,1 9 0 16,-1 9 0-16,2 8 0 15,2 2 0-15,5-4 0 16,7-2 0-16,4-8 0 16,4-6 0-16,66 21 0 15,-74-48 0-15,0 1 0 0,0-5 0 16,-1 0 0 0,14-5 0-16,-4-6 0 0,-3-4 0 15,-6-3 0 1,2 0 0-16,-5 0 0 0,-5 0 0 15,-2 3 0 1,-3 0 0-16,1 3 0 0,-1 7 0 16,1 3 0-1,-2 4 0-15,0 4 0 0,0 5 0 16,0 11 0-16,0 9 0 0,1 13 0 16,1 15 0-1,-2 10 0-15,0 7 0 16,0 5 0-16,-2-4 0 15,-1-6 0-15,0-12 0 0,2-14 0 16,1-14 0 0,0-12 0-16,0-8 0 0,1-6 0 15,-1-3 0-15,0 1 0 16,0-1 0-16,2 1 0 16,-2 2 0-16,0-1 0 15,0 2 0-15,0 0 0 16,0-2 0-16,0 2 0 15,0 0 0-15,0 0 0 16,0-1 0-16,1 1 0 16,-1-4-333-16,3-3-765 0</inkml:trace>
  <inkml:trace contextRef="#ctx0" brushRef="#br0" timeOffset="9170.2">7395 630 825 0,'0'-8'266'0,"0"-4"10"16,-1 0-63-16,1 1-27 16,-2 0-18-16,1 1-55 15,-1 0-113-15,1 4 0 16,1 2 0-16,0 2 0 15,-2 0 0-15,4 0 0 16,-2 2 0-16,1 0 0 16,-1 2 0-16,2 0 0 15,-1-2 0-15,1 8 0 16,1 4 0-16,3 9 0 0,2 9 0 16,3 2 0-1,3 0 0-15,0-4 0 0,0-7 0 16,4-8 0-1,-2-5 0-15,5-8 0 0,1-5 0 16,-1-7 0 0,3-5 0-16,-3-4 0 15,1-4 0-15,-7-2 0 0,-3-3 0 0,0 2 0 16,-6 0 0 0,-1 8 0-16,-4 3 0 0,1 6 0 15,-1 5 0 1,-1 3 0-16,0 3 0 0,3 3 0 15,-2 4 0 1,4 8 0-16,1 8 0 0,2 8 0 16,2 7 0-1,-3 6 0-15,-4 3 0 0,-3-1 0 16,-1 1 0-16,-5-2 0 16,-4-6 0-16,-1-4 0 15,-1-8 0-15,0-7 0 16,2-6 0-16,-5-6 0 15,6-4 0-15,-5-4 0 16,-2-3 0 0,-1-1-310-16,3-5-288 0</inkml:trace>
  <inkml:trace contextRef="#ctx0" brushRef="#br0" timeOffset="9400.07">8062 660 1098 0,'3'-2'293'0,"3"0"-128"0,-1-1-73 16,5-1-48-1,2 0-37-15,10-1-7 0,5 3-2 16,0 0-68-1,0 4-132-15,-2 5-174 0</inkml:trace>
  <inkml:trace contextRef="#ctx0" brushRef="#br0" timeOffset="9560.62">8092 869 786 0,'-2'4'273'0,"4"-1"-129"0,2-3-14 15,4-2-82-15,10 2-32 16,7-1-16-16,8 0-4 16,4-2-219-16,5-1-457 0</inkml:trace>
  <inkml:trace contextRef="#ctx0" brushRef="#br0" timeOffset="9940.32">8923 581 1043 0,'-2'-17'481'0,"1"3"-163"15,-5 1-113-15,2 3-205 0,-4 6 0 16,5 4 0 0,-5 3 0-16,-6 7 0 15,-6 7 0-15,-5 8 0 16,-5 9 0-16,0 6 0 0,8 0 0 15,8 0 0 1,7-6 0-16,13-6 0 0,4-5 0 16,8-6 0-1,8-6 0-15,7-7 0 0,5-7 0 16,-2-5 0-16,3-6 0 16,-6-3 0-16,-11-5 0 15,-3 0 0-15,-10-3 0 16,-6-1 0-16,-7-2 0 15,-8-1 0-15,-6-2 0 16,-6 5 0-16,-3 5 0 16,4 4 0-16,-2 11-430 15,6 12-413-15</inkml:trace>
  <inkml:trace contextRef="#ctx0" brushRef="#br0" timeOffset="10240.59">9512 931 1198 0,'8'-3'208'0,"-2"1"30"0,-3-1-83 16,-2 0-71-1,2 2-13-15,-2 1-35 0,1-2-10 16,1 4-6 0,-2-2-20-16,1 1-6 0,-2 2 2 15,3 1-1-15,0 4 5 16,-3 3 9-16,-3 6-9 16,-8 5-24-16,-6 2-173 15,-7 1-178-15,-1-4-806 16</inkml:trace>
  <inkml:trace contextRef="#ctx0" brushRef="#br0" timeOffset="11269.87">10485 639 1224 0,'4'-16'206'16,"-2"-2"-62"0,-4-2-96-16,1 4-10 15,-3 3-6-15,1 7-32 16,0 2-2-16,1 4-4 0,1 1-2 15,-1 1 8 1,2-1-1-16,-3 1 5 0,3-2 6 16,0-2 63-16,0 1 41 0,3-1-15 15,-1 1-27 1,-2-1-72-16,0-3 0 0,0 0 0 16,-5-2 0-1,5-1 0-15,-5-2 0 0,2-2 0 16,0 2 0-1,-1-3 0-15,3 6 0 0,-1 0 0 16,2 2 0 0,0 4 0-16,2 1 0 15,-2 0 0-15,1 1 0 0,2 0 0 16,-3 1 0-16,0 3 0 16,1 6 0-16,5 12 0 15,5 14 0-15,5 13 0 16,4 11 0-16,8 3 0 15,-1-2 0-15,0-4 0 16,-2-7 0-16,-3-11 0 16,-5-11 0-16,-6-9 0 15,-3-9 0-15,-5-6 0 16,-1-5 0-16,-4-3 0 0,1-3 0 16,-1-2 0-1,-2-3 0-15,-3-4 0 0,-1 1 0 16,2 2 0-1,0 2 0-15,-4 3 0 0,1 2 0 16,0 1 0 0,-6 1 0-16,3 2 0 0,-4 4 0 15,-3 4 0-15,-1 4 0 16,-4 6 0-16,0 3 0 16,-3 2 0-16,3 0 0 15,3-2 0-15,6-7 0 16,4-1 0-16,5-6-48 0,1-3-163 15,5-1-43 1,0-4-341-16</inkml:trace>
  <inkml:trace contextRef="#ctx0" brushRef="#br0" timeOffset="11529.92">11298 707 1414 0,'9'-6'213'0,"-1"2"-50"0,-1-1-89 15,-1 3-61 1,3-1-13-16,6 0-3 15,3 3-6-15,4 3-138 16,0 2-90-16,-2 7-190 0</inkml:trace>
  <inkml:trace contextRef="#ctx0" brushRef="#br0" timeOffset="11660.18">11292 926 1140 0,'4'-2'258'0,"1"-1"-131"15,7-2-99-15,7-1-28 0,7-1-21 16,5 1-348 0</inkml:trace>
  <inkml:trace contextRef="#ctx0" brushRef="#br0" timeOffset="12070.48">12345 421 933 0,'6'-20'640'15,"-4"-4"-335"-15,-1-2-136 0,-2 1-169 16,-1 2 0-1,2 5 0-15,0 5 0 0,0 4 0 16,0 8 0 0,0 1 0-16,2 1 0 0,-4 4 0 15,4 0 0-15,-1 11 0 0,4 8 0 16,2 8 0 0,2 10 0-16,2 2 0 0,0-1 0 15,-2-2 0 1,1-7 0-16,-4-5 0 0,1-6 0 15,-3-5 0 1,-1-7 0-16,-1-3 0 0,-2-2 0 16,0 0 0-16,-2 6-104 15,-1 3-391-15,-7 5-800 16</inkml:trace>
  <inkml:trace contextRef="#ctx0" brushRef="#br0" timeOffset="12305.33">12075 934 898 0,'-6'-3'615'16,"5"-2"-299"0,2-4-130-16,4 1-154 0,2 0-32 15,8-1 0 1,13-2 0-16,16-1 0 0,17 0 0 15,11-1 0 1,8 0 0-16,1 3-41 0,-11 3-211 16,-12 5-146-16,-7 0-512 0</inkml:trace>
  <inkml:trace contextRef="#ctx0" brushRef="#br0" timeOffset="12710.37">12302 1086 835 0,'0'-2'457'0,"4"-4"-223"16,-1-3-24-16,2-1-114 16,1 2-44-16,3 2-18 15,3 2-32-15,0 3 5 16,1 2-6-16,2 3 2 15,-1 5-1-15,-1 3-2 16,-1 4 0-16,-3 5 14 16,-8 6-2-16,-8 5 4 15,-8 1-8-15,-9 5-1 16,-3-2-1-16,1-7-6 0,6-5-1 16,7-10 1-1,8-8 9-15,10-6 19 0,9-5-13 16,15-2-15-1,11-4 0-15,9-3 0 0,4-2 0 16,-4 3 0 0,-13 1 0-16,-14 5 0 15,-10 1 0-15,-6 4 0 0,-9 2-315 0,-9-2-451 16</inkml:trace>
  <inkml:trace contextRef="#ctx0" brushRef="#br0" timeOffset="17570.48">3819 4692 881 0,'-6'7'246'0,"3"-6"5"0,-2-1-78 16,4-1-56 0,-2 0-11-16,3-2-4 0,-1 3-29 15,1-2-25-15,0 2-9 16,0-1-28-16,1 1-11 16,-1 0 0-16,3 1 0 15,-2-2 0-15,2 1 0 16,0-2 0-16,8 1 0 15,14-2 0-15,10-1 0 16,7 0 0-16,5-2 0 16,-2 3-116-16,-8 2-144 0,-10 5-53 15,-12 6-136 1</inkml:trace>
  <inkml:trace contextRef="#ctx0" brushRef="#br0" timeOffset="17790.06">3840 5002 827 0,'3'4'367'0,"0"-4"-135"15,-2-1-59-15,1-1-85 0,1 1-45 16,1 1-13 0,8-2-7-16,3 1-3 0,9 0-16 15,9-2-1 1,3 3-3-16,-2 0 0 15,-1 0 0-15,-3 0-63 16,-8 2-99-16,-4-4-139 0,-6-2-421 16</inkml:trace>
  <inkml:trace contextRef="#ctx0" brushRef="#br0" timeOffset="18170.73">4084 4579 965 0,'0'-30'327'16,"0"6"-73"-16,2 2-45 15,-4 5-47-15,4 7-89 0,-1 4-55 16,-1 4-18 0,2 4-17-16,4 2 17 0,6 8 0 15,7 5 0 1,5 5 0-16,12 5 4 0,1 5-3 15,1 3-2 1,0 4 0-16,-5 1-1 0,-3 0 1 16,-12 0 0-16,0-4-1 0,-12-3 2 15,-5-3 6 1,-4-2 6-16,-7-3-1 0,-8 4 0 16,-6-3 3-1,-4 2-13-15,-5-1 0 0,2 0 2 16,-1-3-6-1,7-4-5-15,4-3-151 0,5-4-149 16,5-5-267 0</inkml:trace>
  <inkml:trace contextRef="#ctx0" brushRef="#br0" timeOffset="19440.08">5193 4724 559 0,'1'-6'517'16,"-1"1"-271"-16,2-3-41 15,-2-2-46-15,0-3-9 16,0 3-56-16,1 0-14 15,1 0-43-15,1 3-37 16,3 1 0-16,0 2 0 16,3 1 0-16,1 5 0 0,7 2 0 15,4 5 0 1,1 4 0-16,3 6 0 0,-2 7 0 16,-4 6 0-1,-7 6 0-15,-6 4 0 0,-9 4 0 16,-6-3 0-1,-6-5 0-15,-1-8 0 0,2-9 0 16,3-10 0 0,3-7 0-16,5-6 0 0,3-8 0 15,3-4 0-15,3-10 0 0,6-6 0 16,3-8 0 0,4-1 0-16,3-3 0 0,-2 3 0 15,4 4 0 1,-5 4 0-16,1 4 0 0,-4 3 0 15,-4 4 0 1,-4 4 0-16,-3 6 0 0,-2 4 0 16,-3 3 0-16,-3 5 0 15,-1 3 0-15,-2 5 0 16,-3 5 0-16,1 9 0 16,-2 7 0-16,3 6 0 15,1 1 0-15,4 2 0 16,4-4 0-16,2-3 0 15,4-6 0-15,5-5 0 16,7-5 0-16,6-4-36 16,4-6-263-16,3-3-165 15</inkml:trace>
  <inkml:trace contextRef="#ctx0" brushRef="#br0" timeOffset="19945.18">5730 4152 977 0,'3'-6'271'16,"-3"0"-50"0,0-3-53-16,-3-1-46 0,2 2-14 15,-1 1-43-15,4 3-13 16,-1 1-20-16,-1 2-23 16,2 1-4-16,1 1-3 15,1-1-1-15,6 3 4 16,4 1-3-16,5 3 5 15,1 4-7-15,4 6 0 16,-5 6 0-16,-2 8 0 16,-7 8 0-16,-12 6 0 0,-14 4 0 15,-6 0 0 1,-8-8 0-16,3-7 0 0,1-12 0 16,10-9 0-1,10-7 0-15,5-6 0 0,4-2 0 16,6-2 0-1,10-3 0-15,14-3 0 0,7 0 0 16,8-2 0 0,-5 0 0-16,-10 4 0 0,-12 4-120 15,-12 4-198-15,-6 4-143 0</inkml:trace>
  <inkml:trace contextRef="#ctx0" brushRef="#br0" timeOffset="21139.79">6645 4787 1038 0,'4'-20'311'16,"-1"-3"-47"-16,-3-3-49 16,0 0-57-16,-1 2-97 0,-1 3-61 15,1 4 0 1,-1 3 0-16,2 5 0 0,0 5 0 15,0 3 0 1,0 2 0-16,0 3 0 0,0 8 0 16,2 11 0-16,-2 11 0 0,3 10 0 15,0 7 0 1,0-1 0-16,0-4 0 0,1-8 0 16,-1-9 0-1,3-6 0-15,-5-7 0 0,1-7 0 16,-2-5-81-1,0 1-296-15,-2-4-235 0</inkml:trace>
  <inkml:trace contextRef="#ctx0" brushRef="#br0" timeOffset="21299.82">6395 4912 1096 0,'5'-7'114'0,"10"-1"-46"15,10-4-16-15,14 4-28 16,16-1-20-16,23 1-4 16,19 1-146-16,9 2-656 0</inkml:trace>
  <inkml:trace contextRef="#ctx0" brushRef="#br0" timeOffset="21699.98">7519 4576 1199 0,'2'-26'341'0,"-4"3"-90"16,-4-1-59-16,-2 5-128 16,-2 2-64-16,4 6 0 0,0 4 0 15,0 7 0 1,-7 6 0-16,2 7 0 0,-8 12 0 15,-2 10 0 1,-1 10 0-16,1 9 0 0,10 4 0 16,7-1 0-16,8-1 0 15,10-13 0-15,10-9 0 16,9-12 0-16,4-14 0 16,6-11 0-16,0-10 0 15,-1-8 0-15,-8-7 0 16,-7-5 0-16,-9-3 0 15,-10-1 0-15,-10-1 0 16,-10 1 0-16,-10 5 0 16,-5 2 0-16,-6 7 0 15,2 5 0-15,4 9-42 0,9 5-392 16,12 8-433 0</inkml:trace>
  <inkml:trace contextRef="#ctx0" brushRef="#br0" timeOffset="21999.91">8295 4556 1064 0,'-2'1'358'0,"1"-2"-118"0,2-5-51 15,1 1-117-15,8-3-43 16,2 2-16-16,7-1-5 16,10-3-8-16,5 6 0 15,2 2-29-15,3 4-246 16,-6 5-209-16</inkml:trace>
  <inkml:trace contextRef="#ctx0" brushRef="#br0" timeOffset="22134">8311 4786 970 0,'2'-1'339'16,"5"-6"-109"-1,8-4-168-15,2-2-55 0,9 1-7 16,10 0-29-1,7 2-377-15</inkml:trace>
  <inkml:trace contextRef="#ctx0" brushRef="#br0" timeOffset="22660.32">9136 4339 1295 0,'8'-23'354'0,"-4"0"-52"0,-1 3-206 16,-1 3-96-16,-1 5 0 15,-1 5 0-15,0 6 0 16,0 2 0-16,-1 8 0 16,1 5 0-16,-2 7 0 15,2 9 0-15,2 5 0 16,2 4 0-16,5 3 0 15,3-3 0-15,7-3 0 16,1-7 0-16,5-7 0 16,2-6 0-16,0-11 0 15,-2-6 0-15,2-9 0 0,-1-5 0 16,-1-6 0 0,-3-4 0-16,-3-4 0 0,-5-1 0 15,-2 1 0 1,-5 4 0-16,-1 3 0 0,-3 8 0 15,0 4 0 1,-3 6 0-16,0 2 0 0,0 8 0 16,-1 7 0-16,1 8 0 0,0 10 0 15,0 11 0 1,-5 10 0-16,-2 2 0 0,-6 6 0 16,0 0 0-1,0-4 0-15,3-6 0 0,2-11 0 16,7-12 0-1,-1-12 0-15,-2-8 0 16,4-4-32-16,0-2-399 16,-3-1-821-16</inkml:trace>
  <inkml:trace contextRef="#ctx0" brushRef="#br0" timeOffset="23500.1">3993 6783 773 0,'5'0'369'15,"1"-1"-153"-15,-3-4-16 0,-6 2-47 16,6 1-32-1,-3 0-37-15,0 2-25 0,3-2-21 16,-3 2-23 0,5-1-11-16,8 0 0 0,8-2 0 15,14 0-4-15,7 0 6 16,12 0-6-16,4 1-3 16,-4 2-124-16,-5 4-120 15,-13 3-65-15,-11 6-212 16</inkml:trace>
  <inkml:trace contextRef="#ctx0" brushRef="#br0" timeOffset="23680.37">4147 7003 939 0,'-7'1'306'0,"7"-2"-63"16,4-5-72-1,-1 0-91-15,0 3-42 0,8-3-26 16,2 1-5-1,8 1-3-15,4 3-4 0,7 0-2 16,-1 1-1 0,2 1-132-16,-5 0-127 0,-6-1-139 15</inkml:trace>
  <inkml:trace contextRef="#ctx0" brushRef="#br0" timeOffset="24070.13">4305 6645 1105 0,'-7'-27'245'16,"1"4"1"-16,3 0-67 15,-3 8-45-15,6 5-71 16,0 6-63-16,3 2-6 16,2 7 2-16,5 5 4 15,3 5 10-15,8 8-2 16,9 6 1-16,3 5 5 15,3 6-13-15,1 2 1 16,6-1 1-16,-4 1-3 16,0-1 2-16,-5-2-2 15,-7-5 0-15,-2 1 3 0,-8-4-1 16,-5-5 2 0,-6-3-2-16,-5-3 20 0,-2-2-19 15,-4-1-3 1,-4 1 0-16,-3-1 0 0,-1 3 0 15,-8 2 0 1,0-2 0-16,-6 3 0 0,2-2 0 16,-5-1 0-1,2-3 0-15,4-3-282 0,9-3-261 16</inkml:trace>
  <inkml:trace contextRef="#ctx0" brushRef="#br0" timeOffset="26330.59">5860 6822 646 0,'-6'-1'207'15,"3"-2"21"-15,-3-1-16 16,4-1-89-16,-1-4 15 15,0 0-15-15,-1 0-25 0,3-1 7 16,-1 0-36 0,4 0-15-16,-2 4-10 0,1 0-44 15,1 5 0-15,3 1 0 0,6 3 0 16,8 4 0 0,7 4 0-16,8 5 0 0,3 4 0 15,-2 4 0 1,-4 2 0-16,-7 7 0 0,-9 5 0 15,-9 6 0 1,-6-1 0-16,-6 0 0 0,-3-5 0 16,-4-9 0-1,2-10 0-15,5-8 0 0,1-9 0 16,5-5 0-16,2-7 0 16,1-6 0-16,6-8 0 15,4-8 0-15,5-9 0 16,8-4 0-16,2-1 0 15,0 3 0-15,-4 5 0 16,-1 4 0-16,-4 6 0 16,-7 5 0-16,-2 5 0 15,-4 2 0-15,-3 7 0 0,-3 4 0 16,0 4 0 0,0 2 0-16,-3 6 0 0,-3 6 0 15,-2 5 0 1,-3 8 0-16,0 6 0 0,0 3 0 15,5 2 0 1,1 2 0-16,5 1 0 0,6 0 0 16,4-6 0-1,4-2 0-15,8-7 0 0,5-6-11 16,7-7-276-16,10-5-158 0</inkml:trace>
  <inkml:trace contextRef="#ctx0" brushRef="#br0" timeOffset="26590.32">6982 6831 1016 0,'1'-3'393'0,"1"0"-211"15,-1 0-23 1,-1 1-74-16,3 0-67 16,6 1-17-16,3-2-1 0,11 2-1 15,4 1-2 1,-1 0-146-16,1 5-156 0,-6 4-234 16</inkml:trace>
  <inkml:trace contextRef="#ctx0" brushRef="#br0" timeOffset="26730.57">7021 7079 451 0,'0'4'744'0,"3"-3"-555"15,3-4-35-15,4-1-110 0,5-1-41 16,7 0-3 0,5 1-74-16,4-1-449 0</inkml:trace>
  <inkml:trace contextRef="#ctx0" brushRef="#br0" timeOffset="27280.66">8156 6645 1027 0,'6'-17'326'0,"-1"0"-62"16,-7 1-20-16,-4-1-66 15,3 6-170-15,0 3-8 0,0 1 0 16,1 4 0-1,2 4 0-15,0-1 0 0,2 4 0 16,-2 5 0 0,0 7 0-16,0 9 0 0,1 7 0 15,1 8 0-15,1 4 0 0,0-1 0 16,5 0 0 0,-1-3 0-16,0-1 0 15,1-10 0-15,-4-7 0 16,1-4 0-16,-4-10 0 15,1-5-14-15,-2-3-256 16,-3-3-150-16,-2-2-462 16</inkml:trace>
  <inkml:trace contextRef="#ctx0" brushRef="#br0" timeOffset="27450.16">7886 6810 1227 0,'-6'0'222'0,"4"-3"-51"0,7-1-121 16,4-2-41 0,12 0-2-16,13 1-4 0,14-1-3 15,19 3-8-15,19-1-210 0,11 3-449 16</inkml:trace>
  <inkml:trace contextRef="#ctx0" brushRef="#br0" timeOffset="27780.31">8022 7233 1131 0,'-17'6'119'0,"1"-5"165"16,4-2-106-1,6 0-65-15,3 1-62 16,1-2-6-16,5 2-18 16,8-3 8-16,13 0 24 15,13-1-54-15,17 0-5 0,13-2 0 16,12 2 0 0,-3 0 0-16,-7 2 0 0,-11 2 0 15,-19-3 0 1,-15 6 0-16,-13-3-76 0,-11 2-69 15,-8 0-81 1,-6 3-175-16</inkml:trace>
  <inkml:trace contextRef="#ctx0" brushRef="#br0" timeOffset="29210.53">9035 6711 953 0,'0'-4'161'0,"0"-5"9"0,-3-1-17 16,1-5-1-16,1 1-38 16,2-2 1-16,1 2-36 15,4 2-29-15,3 2-20 0,0 1-9 16,7 5-16 0,4 2 0-16,8 5 5 0,5 4-2 15,1 6-8 1,-1 6-1-16,-5 6 1 0,-10 6 6 15,-6 6-6 1,-12 6 12-16,-12 5-8 0,-10 4-4 16,-11 5 0-16,-8-2 0 15,-3-4 0-15,10-10 0 16,7-12 0-16,13-14 0 16,11-7 0-16,20-8 0 15,17-4 0-15,23-2 0 16,19-1 0-16,10-1 0 15,-4-1 0-15,-16 3 0 16,-20 4 0-16,-21 1 0 16,-20 2 0-16,-5 1 0 15,-6 1 0-15,-7 3-78 0,-2 2-376 16,-3 3-751 0</inkml:trace>
  <inkml:trace contextRef="#ctx0" brushRef="#br0" timeOffset="38379.83">3330 9894 845 0,'1'-1'424'0,"-1"-3"-223"0,0 0 10 16,-1-2-3-1,-1-1-91-15,2 0-76 0,0 0-41 16,-1 0 0 0,1 1 0-16,0 1 0 0,-2 3 0 15,1 0 0-15,1 4 0 0,0 0 0 16,-2 4 0 0,2 6 0-1,0 8 0-15,-3 8 0 0,6 8 0 16,0 5 0-16,0 2 0 0,0-4 0 15,3-4 0 1,1-5 0-16,-1-9 0 0,-1-7 0 16,4-6 0-1,7-8 0-15,4-9 0 0,5-5 0 16,5-6 0-16,1-4 0 16,-4-3 0-16,-6 1 0 15,-6 1 0-15,-3 2 0 16,-9 3 0-16,-2 6 0 15,-1 4 0-15,-1 4 0 16,-1 6 0-16,1 6 0 16,-2 7 0-16,-1 7 0 15,-4 10 0-15,2 4 0 0,3 0 0 16,0-1 0 0,3-7 0-16,3-6 0 0,6-8 0 15,10-7 0 1,1-8 0-16,7-7 0 0,1-7 0 15,0-5 0 1,-4-4 0-16,-7-1 0 0,-4 0 0 16,-4-1 0-1,-6-1 0-15,-6 2 0 0,-3 2 0 16,-5 2 0-16,-5 4 0 0,-6 1 0 16,-2 6 0-1,-5 3-49-15,4 6-302 0,1 5-254 16</inkml:trace>
  <inkml:trace contextRef="#ctx0" brushRef="#br0" timeOffset="39180.03">4061 9489 1216 0,'-5'-11'262'0,"5"0"-34"0,-3 1-37 15,-1-7-65 1,1 5-102-16,3 4-24 0,0 7 0 16,-3 4 0-1,6 7 0-15,-3 8 0 0,3 11 0 16,-3 13 0-1,4 11 0-15,2 8 0 0,0 4 0 16,3-2 0 0,1 0 0-16,1-2 0 0,-2-3 0 15,3-6 0-15,-5-3 0 0,2-12 0 16,-4-8 0 0,2-12 0-16,2-11 0 0,2-11 0 15,5-9 0 1,-1-6 0-16,7-9 0 0,-1-2 0 15,-3-2 0 1,-2 2 0-16,-5 4 0 0,-2 6 0 16,-3 5 0-1,-3 7 0-15,0 4 0 0,-2 6 0 16,2 7 0-16,5 4 0 16,1 7 0-1,6 5 0-15,4 5 0 0,-1 4 0 16,1 3 0-16,-2-2 0 15,1-2 0-15,-2-5 0 16,-4-8 0-16,5-9 0 16,0-10 0-16,0-9 0 15,8-5 0-15,2-9 0 0,0-4 0 16,0-3 0 0,-4-1 0-16,-3 0 0 15,-2 1 0-15,-8 4 0 16,-2 1 0-16,-4 4 0 0,-4 4 0 15,-7 6 0 1,2 3 0-16,-5 7 0 0,-3 2 0 16,-1 6 0-16,-4 4 0 0,0 8 0 15,-3 9 0 1,6 3 0-16,-1 3 0 0,10-1 0 16,1-2 0-1,7-3 0-15,7-3 0 0,6-5 0 16,3-4 0-1,9-3 0-15,10-5-49 0,3-4-254 16,5-5-113 0,1-3-640-16</inkml:trace>
  <inkml:trace contextRef="#ctx0" brushRef="#br0" timeOffset="39590.29">4841 9960 1205 0,'13'-22'326'0,"1"5"-92"16,-2 2-48-16,1 3-105 0,2 5-66 15,3 6-15 1,3 4 0-16,0 5 0 0,4 6 0 16,-4 7 0-1,-1 7 0-15,-6 2 0 0,-8 8 0 16,-7-1 0-1,-8 3 0-15,-6-3 0 0,-2-6 0 16,3-8 0 0,5-11 0-16,4-9 0 0,7-11 0 15,4-6 0-15,3-7 0 0,7-7 0 16,3-5 0 0,4 0 0-16,4-3 0 15,1 6 0-15,0 5 0 16,-1 9 0-16,-2 7 0 0,-2 6 0 15,-4 9 0 1,-1 4 0-16,-4 5 0 0,-4 5 0 16,-3 4 0-1,-2 4 0-15,-5 4 0 0,0 3 0 16,-2-3 0-16,4-3-109 16,1-3-314-16</inkml:trace>
  <inkml:trace contextRef="#ctx0" brushRef="#br0" timeOffset="39770.12">5715 10246 1357 0,'17'1'242'16,"-10"-2"-39"0,0-2-19-16,-7-1-159 0,-1 5-25 15,-3 5-5 1,-4 5-6-16,-7 7-118 0,-9 8-218 15,-7 1-614 1</inkml:trace>
  <inkml:trace contextRef="#ctx0" brushRef="#br0" timeOffset="40589.96">6597 9425 1238 0,'2'-32'249'16,"-2"2"-3"0,-2-4-43-16,-4 1-92 15,3 4-111-15,0 2 0 0,-2 5 0 0,4 9 0 16,-1 2 0 0,4 7 0-16,1 8 0 0,3 9 0 15,9 13 0 1,7 12 0-16,8 11 0 0,8 12 0 15,3 7 0 1,-2 5 0-16,-3 7 0 0,-8 5 0 16,-6 1 0-16,-6-5 0 15,-5-12 0-15,-3-16 0 16,-4-18 0-16,-1-13 0 16,-3-15 0-16,-1-4 0 15,-2-10 0-15,-3-5 0 16,-3-5 0-16,-3-5 0 15,3-5 0-15,-6-3 0 16,3-4 0 0,-1 1 0-16,2-2 0 0,2 6 0 15,2 5 0-15,-2 8 0 0,3 9 0 16,0 7 0 0,-2 7 0-16,-6 9 0 15,-3 5 0-15,-4 8 0 16,-4 2 0-16,1 1 0 0,0 2 0 15,0 0 0 1,-4-2 0-16,6-2 0 0,-2-3 0 16,6-8 0-1,2-5 0-15,8-7 0 0,2-4 0 16,9-6-147-16,3-5-323 0,12-2-290 16</inkml:trace>
  <inkml:trace contextRef="#ctx0" brushRef="#br0" timeOffset="40819.91">7543 9707 1127 0,'10'-1'211'15,"2"-4"-76"-15,-1-1-59 16,1 4-57-16,4-1-18 16,8 3-2-16,0 3-11 0,1 1-154 15,-1 3-245 1</inkml:trace>
  <inkml:trace contextRef="#ctx0" brushRef="#br0" timeOffset="40960.01">7592 9940 1223 0,'15'-3'259'0,"1"-4"-108"0,-1 0-87 15,3-2-64-15,3 1-9 0,9 2-197 16,3 0-599 0</inkml:trace>
  <inkml:trace contextRef="#ctx0" brushRef="#br0" timeOffset="42080.27">8753 9317 1015 0,'3'-20'277'0,"0"1"-49"0,-3-2-64 16,0 1 21 0,0 3-49-16,-3 3-94 0,3 2-42 15,0 4 0-15,0 4 0 16,0 1 0-16,0 1 0 16,0 2 0-16,0 0 0 15,0 0 0-15,0 4 0 16,0 4 0-16,0 8 0 15,3 9 0-15,-3 10 0 16,4 7 0-16,1 5 0 16,-2-3 0-16,0-3 0 0,1-9 0 15,-1-5 0 1,0-6 0-16,0-3 0 0,0-2 0 16,-1-2 0-1,3 2 0-15,-2-1 0 0,-1-1 0 16,1 0 0-1,0-3 0-15,0-2 0 0,-3-4 0 16,2-1 0 0,-2-3 0-16,0 0 0 0,0 2 0 15,0-3 0-15,0 0 0 0,0 1 0 16,0-1 0 0,0 0 0-16,-2 0 0 0,2 0 0 15,0 0 0 1,0-1 0-16,0 1 0 0,0 0 0 15,0 0 0 1,0 0 0-16,0 1 0 0,2 1 0 16,-2-1 0-16,-2 1 0 15,2-2 0-15,0 0 0 16,0 1 0-16,0 1 0 16,0-1 0-16,0 1 0 15,0 5 0-15,-3-2 0 16,3 1 0-16,0 4 0 15,0-3 0-15,-3-2 0 16,3 0 0-16,0-4 0 16,0-1 0-16,0 0 0 15,0 0 0-15,0 1 0 0,0 2 0 16,3 3 0 0,-3-1 0-16,0 4 0 0,0-2 0 15,3 0 0 1,-3-3 0-16,0-1 0 0,0-3 0 15,2 0 0 1,-2 0 0-16,-2-1 0 16,2-1 0-16,-3-1 0 15,3-1 0-15,-3-3-128 0,0-1-173 16,1-4-196-16</inkml:trace>
  <inkml:trace contextRef="#ctx0" brushRef="#br0" timeOffset="42760.13">8612 10026 619 0,'-14'-5'397'16,"-3"1"-210"-16,-2 0 24 16,0-1-58-16,2 3-46 15,2-1-28-15,6 0-25 16,3 2-28-16,3 1-8 15,5 0-2-15,-2-2-2 16,4 4 3-16,11-2 27 16,19-2 7-16,23-2-41 15,25-3-8-15,18-3 1 0,12-3-3 16,-7 1-7 0,-14 1 2-16,-17 2-44 0,-23 3-26 15,-13 2-37 1,-18 4-49-16,-10 2-81 0,-8 3-285 15</inkml:trace>
  <inkml:trace contextRef="#ctx0" brushRef="#br0" timeOffset="43210.35">8847 10317 1305 0,'10'-10'167'0,"2"-1"-8"15,2-3 13-15,2 3-108 16,3 4-30-16,2 4-6 16,3 3-12-16,0 7-7 15,-4 9-6-15,-7 8 15 16,-9 11-12-16,-13 9 6 15,-16 6-9-15,-12 6 0 16,-17-1 1-16,-9-3-3 16,-1-6-1-16,6-12 11 0,19-10 10 15,11-11-10 1,16-12-11 0,12-6 0-16,13-7 0 0,7-2 0 15,14-1 0-15,6 1 0 0,8 7 0 16,3 2 0-1,-1 5 0-15,-3 3 0 0,2 6 0 16,-6 1 0 0,-4 1 0-16,-3-1 0 0,-8-2 0 15,-5-1-152-15,-4-4-255 0,-7-3-762 16</inkml:trace>
  <inkml:trace contextRef="#ctx0" brushRef="#br0" timeOffset="45880.36">4158 12807 800 0,'4'-6'225'16,"-1"-1"-78"-16,-1-2 40 15,-4 2-56-15,2-2-30 16,-1 2-23-16,-1 0-19 15,1 3-4-15,-1-1 6 16,1 3-35-16,1 2-11 16,-3 4-15-16,-2 1 0 15,-8 9 10-15,1 8-10 0,-9 6 0 16,1 7 5 0,1 6-2-16,3 3-5 0,8 2 4 15,5 4-2 1,6 0 9-16,5 1-6 0,8 0-3 15,-1-2 4 1,3 0-3-16,3-4 4 16,-5-5-5-16,-1-8 0 0,2-7 19 0,-6-4-19 15,-3-7 14 1,1-4-3-16,-3-5-1 0,0-1 4 16,-3-3-14-1,0-2 0-15,1-2-4 0,2 0-166 16,2-4-171-1,2 0-460-15</inkml:trace>
  <inkml:trace contextRef="#ctx0" brushRef="#br0" timeOffset="46420.32">4431 13110 970 0,'13'-10'313'16,"-1"-2"-172"-16,-3 1 56 15,-3-2-97-15,2 4-58 16,5 7-13-16,2 3 26 0,7 4-37 16,2 7 7-1,1 3-3-15,-2 5-7 0,-5 6 4 16,-6 1-14-1,-5 5 4-15,-9 5 10 0,-6 0-15 16,-3 1-2 0,-5-8 1-16,4-4-2 0,1-9 13 15,4-9-10-15,4-7 23 0,3-6-14 16,3-6-13 0,3-8 0-16,4-4 0 0,1-7 0 15,10-3 0 1,1-2 0-16,1-2 0 0,2 2 0 15,-3 3 0 1,-1 2 0-16,-9 4 0 16,0 8 0-16,-5 4 0 15,-4 6 0-15,-3 5 0 0,0 3 0 16,-3 6 0-16,-5 8 0 16,-3 5 0-16,-1 9 0 15,-4 8 0-15,2 3 0 16,1 1 0-16,8-1 0 15,7-2 0-15,4-3 0 16,9-5-131-16,7-2-158 16,4-3-179-16</inkml:trace>
  <inkml:trace contextRef="#ctx0" brushRef="#br0" timeOffset="46760.24">5117 13430 1159 0,'8'-7'204'0,"-4"0"-5"0,-3 0-60 16,-2 1-71-1,-2 4-45-15,2 2-14 0,-2 2-2 16,-2 2 33-16,-1 0-10 16,0-1 19-16,0-1 7 15,0 0 7-15,5-2-62 0,1-3-1 16,0 0 0-1,3 2 0-15,-2-2 0 0,3 0 0 16,1 1 0 0,4 4 0-16,2 1 0 0,2 5 0 15,-1 5 0-15,-2 4 0 16,-2 3 0-16,-8 4 0 16,-5-2 0-16,-7 1-15 15,-1-3-260 1,-5-3-188-16</inkml:trace>
  <inkml:trace contextRef="#ctx0" brushRef="#br0" timeOffset="47359.87">5591 13080 1027 0,'3'-11'307'16,"-1"1"-119"0,-4 1 21-16,1 0-75 0,-1 5-77 15,0 2-34-15,2 2-6 0,-2 4 4 16,-1 1-14 0,2 5 32-16,-4 5-21 0,5 6-18 15,-3 8 0 1,6 3 0-16,3 5 0 0,3 2 0 15,4-6 0 1,5-3 0-16,5-8 0 16,2-9 0-16,2-8 0 0,3-6 0 15,-2-9 0-15,0-6 0 16,-4-3 0-16,-1-7 0 16,-7-2 0-16,-1-1 0 15,-6-3 0-15,-6 0 0 16,-3 0 0-16,-3 2 0 15,-3 5 0-15,3 7 0 16,0 5 0-16,0 6 0 16,6 7 0-16,-1 4 0 15,1 3 0-15,5 5 0 0,0 6 0 16,1 4 0 0,4 3 0-16,-2 7 0 15,-4 1 0-15,-1 5 0 16,-3 4 0-16,-6 1 0 0,-3 2 0 15,-4 2 0 1,-5-4 0-16,0-4 0 0,-4-5 0 16,-1-6 0-16,-2-7 0 0,-4-5 0 15,3-5 0 1,-2-6-149-16,3-3-293 16,3-6-880-16</inkml:trace>
  <inkml:trace contextRef="#ctx0" brushRef="#br0" timeOffset="47750.79">6445 12776 1233 0,'0'-20'186'0,"-3"-1"45"16,0 1-70-16,0 6-33 0,1 4-62 16,4 6-47-1,5 7-12-15,16 8 9 0,8 10-16 16,9 9 0-1,8 11 0-15,-3 13 0 0,-11 10 0 16,-16 12 0 0,-12 9 0-16,-15 2 0 0,-10 0 0 15,-8-5 0-15,-3-10 0 0,6-12 0 16,2-13 0 0,7-13 0-16,6-14 0 0,6-9 0 15,3-8-22 1,3-3-246-16,3-3-303 0</inkml:trace>
  <inkml:trace contextRef="#ctx0" brushRef="#br0" timeOffset="47980.43">7353 12980 1278 0,'15'-7'139'15,"3"-2"-11"-15,-3-4-21 0,6 2-96 16,4 4-11 0,4 6-2-16,-1 3-204 0,-1 9-214 15</inkml:trace>
  <inkml:trace contextRef="#ctx0" brushRef="#br0" timeOffset="48109.99">7309 13234 884 0,'-20'23'242'0,"17"-12"105"0,14-9-137 15,11-7-140 1,9-2-53-16,7-3-17 16,2 1-57-16,-4-2-242 15,-3-1-552-15</inkml:trace>
  <inkml:trace contextRef="#ctx0" brushRef="#br0" timeOffset="49289.95">8638 12405 1166 0,'4'1'164'16,"-2"-4"40"-1,-4-2-58-15,-2 0-18 0,3 3-48 16,-2 2-52-1,-8 7-7-15,-7 10 5 0,-9 14 5 16,-7 23-8 0,-3 20 5-16,1 19-26 0,6 18-2 15,15 7 0-15,11-5 0 0,14-10 0 16,14-13 0 0,7-19 0-16,11-16 0 0,-2-14 0 15,-4-10 0 1,-6-9 0-16,-6-6 0 0,-11-6-21 15,1-6-203 1,-5-1-164-16</inkml:trace>
  <inkml:trace contextRef="#ctx0" brushRef="#br0" timeOffset="52370.17">9114 12756 1065 0,'6'-12'246'0,"0"0"-45"0,-3-1-80 16,1 3-35-1,-4 4-25-15,3 1-29 0,-3 4-32 16,0 2-4-1,0 1 4-15,-3 2-6 0,-1 1 6 16,-1 2 1 0,1 0 2-16,-1 2-3 0,2-3 0 15,2-2 0-15,-1 0 6 16,4-2-3-16,-2 0-6 16,1-2 3-16,-1 0 0 15,0 0-1-15,-1 2-3 16,-1 1 4-16,2 1 8 15,-1-1-6-15,-2 2 12 16,-3 0 2-16,2-4 30 16,-4-1 2-16,0-2-28 0,1-7-1 15,-2-5 3 1,3-6 4-16,2-5-7 0,4-5-19 16,3-4 0-1,3 4 0-15,7 3 0 0,4 5 0 16,8 6 0-1,8 12 0-15,9 5 0 0,7 9 0 16,6 9 0 0,0 8 0-16,-6 3 0 0,-7 5 0 15,-11 7 0-15,-14 2 0 16,-16 2 0-16,-13 2 0 16,-16 1 0-16,-8-3 0 0,-8-6 0 15,2-11 0 1,7-8 0-16,13-9 0 0,11-8 0 15,8-1 0 1,3-2 0-16,0 0 0 0,5 2 0 16,4 0 0-16,12 1 0 15,10 0 0-15,13 2 0 16,8-2 0-16,4-1 0 16,-3 1-231-16,-3-1-222 15,-4 0-675-15</inkml:trace>
  <inkml:trace contextRef="#ctx0" brushRef="#br0" timeOffset="52635.2">9945 13035 1171 0,'6'-8'220'0,"-2"1"10"15,1-1-71-15,-1 2-66 16,-4 4-47-16,3 1-19 0,-3 2-26 15,0 2 0 1,-3 2-1-16,3 0 10 0,0 1 16 16,0 1-8-16,0 2 3 0,0-2 3 15,0 1-24 1,0 0 0-16,0 2 0 0,-4 1 0 16,-1 2 0-1,-5 0 0-15,-2 0-43 0,-3-2-148 16,4-1-106-1,3-3-147-15</inkml:trace>
  <inkml:trace contextRef="#ctx0" brushRef="#br0" timeOffset="53070.29">10519 12666 987 0,'20'-33'340'16,"-6"3"-82"-16,-1 0-96 16,-7 3-5-16,0 6-63 0,-2 5-45 15,-4 8-49 1,0 4 0-16,-4 5 0 0,-4 8 0 16,-4 5 0-1,0 9 0-15,-1 10 0 0,1 6 0 16,-2 5 0-1,8 1 0-15,2-4 0 16,5-4 0-16,4-6 0 16,4-8 0-16,9-8 0 0,4-6 0 15,2-8 0-15,3-6 0 0,1-7 0 16,-1-1 0 0,-6-5 0-16,-6 0 0 0,-3-3 0 15,-9-1 0 1,-5 1 0-16,-8-2 0 0,1 1 0 15,-3 4 0 1,-3-1 0-16,3 5 0 0,2 6 0 16,2 2-156-16,7 1-331 15</inkml:trace>
  <inkml:trace contextRef="#ctx0" brushRef="#br0" timeOffset="53319.83">10895 12317 1161 0,'11'-21'322'0,"-1"3"-100"16,8 4-102-16,4 5-57 16,10 12 23-16,2 10-16 0,9 9-67 15,0 10-3 1,-5 8 0-16,-8 7 0 0,-10 13 0 15,-12 5 0 1,-13 6 0-16,-14 1 0 0,-12 0 0 16,-11-6 0-16,-7-4-129 15,-5-5-340-15</inkml:trace>
  <inkml:trace contextRef="#ctx0" brushRef="#br0" timeOffset="54170.59">4341 14512 965 0,'14'-14'124'16,"-3"2"61"-16,-6-8-26 0,-5 2-33 15,0 0-24 1,-3 2-25-16,3 2-8 0,-3 4 24 15,1 4-72 1,-1 5-14-16,-4 7-7 0,0 5 0 16,-7 9 11-16,-2 8-5 0,-5 7-4 15,3 9 13 1,-1 5-10-16,2 9 8 0,4 6-3 16,4 9-7-1,6 2 6-15,6 0-5 0,9-8-4 16,13-7 0-1,10-12-3-15,6-10 1 0,7-10-112 16,1-7-134 0,-1-5-179-16</inkml:trace>
  <inkml:trace contextRef="#ctx0" brushRef="#br0" timeOffset="54670.12">4656 14834 1102 0,'3'-14'172'15,"2"-2"35"1,0-1-40-16,1 1-76 0,6 6-59 16,6 6 15-1,6 4-14-15,6 7-8 0,-3 7-7 16,3 8-8-1,-8 7 16-15,-6 6-13 0,-8 3 2 16,-10 3 5 0,-4-4-12-16,-4-8 3 0,1-7-11 15,3-9 2-15,3-9 24 0,1-4-14 16,4-3-2 0,1-5-10-16,6-7 0 0,3-5 0 15,6-7 0 1,1-7 0-16,4-7 0 0,2-2 0 15,-1 1 0 1,-5 3 0-16,-1 6 0 0,-3 9 0 16,-6 10 0-16,-6 6 0 15,0 5 0-15,-3 4-9 16,-3 6 7-16,-6 6 2 16,-1 8 0-1,-4 7-2-15,-5 13 2 0,-2 6 0 16,0 3-2-16,7 4 3 15,4-5-2-15,9-6-13 16,12-4-78-16,12-6-169 16,14-6-335-16</inkml:trace>
  <inkml:trace contextRef="#ctx0" brushRef="#br0" timeOffset="54930.08">5402 15130 580 0,'13'-6'615'16,"-1"0"-332"-16,-4-2-48 0,-1-1-67 16,-4 4-59-16,0 2-55 0,-1 1-51 15,-2 2-3 1,0 2 0-16,0 2 0 0,1 0 0 16,1 3 0-1,-1 1 0-15,1 4 0 0,-1 3 0 16,-1 1 0-1,-4 2 0-15,-2 4 0 16,-6-1 0-16,1 0-264 16,-1-4-128-16,1-3-368 0</inkml:trace>
  <inkml:trace contextRef="#ctx0" brushRef="#br0" timeOffset="55470.26">5826 14844 496 0,'4'-21'760'16,"1"2"-492"-16,-3-1-56 0,-2 2-53 16,-2 3-52-1,0 7-62-15,1 5-45 0,1 3 0 16,0 8 0-1,0 7 0-15,3 6 0 0,2 10 0 16,3 8 0 0,1 1 0-16,6 2 0 0,-2-9 0 15,5-7 0-15,3-7 0 16,3-9 0-16,7-10 0 16,2-6 0-16,0-7 0 0,-3-6 0 15,-3-4 0 1,-10-4 0-16,-6-1 0 0,-3-3 0 15,-8 0 0 1,-2 3 0-16,-1 4 0 0,0 7 0 16,0 6 0-16,0 8 0 15,3 4 0 1,0 9 0-16,3 5 0 0,-3 10 0 16,0 4 0-16,3 7 0 15,-6 1 0-15,3 5 0 16,-5 1 0-16,-2 4 0 15,-5 2 0-15,-3 2 0 16,-4-2 0-16,1-5 0 16,-3-7 0-16,5-10 0 15,2-12 0-15,1-6-56 0,2-8-160 16,5-6-85 0,0-7-264-16</inkml:trace>
  <inkml:trace contextRef="#ctx0" brushRef="#br0" timeOffset="55790.07">6497 14640 653 0,'3'-8'591'16,"0"-5"-324"-1,5 0-81-15,-1 0-71 0,2 6-64 16,6 4-28 0,6 11 17-16,4 7 13 0,8 12 9 15,1 10-56-15,-4 9-6 16,-6 14 0-16,-11 6 0 16,-8 5 0-16,-10 5 0 15,-8-2 0-15,-11-6 0 16,0-7 0-16,-4-10 0 15,4-11-24 1,0-8-308-16,9-13-271 0</inkml:trace>
  <inkml:trace contextRef="#ctx0" brushRef="#br0" timeOffset="56270.17">7474 14891 1091 0,'2'-5'238'0,"1"-4"-11"16,0-2-58 0,3-1-54-16,3-2-55 0,7 5-27 15,3-2-32 1,4 5-2-16,2 5-9 0,-1 4-151 15,1 7-126 1,-8 6-216-16</inkml:trace>
  <inkml:trace contextRef="#ctx0" brushRef="#br0" timeOffset="56430.21">7489 15094 844 0,'6'6'305'16,"9"-2"-63"-16,3-7-111 15,7 2-54-15,7-2-55 16,4 2-22-16,-1 1-27 16,-1 1-267-16,-7 0-727 0</inkml:trace>
  <inkml:trace contextRef="#ctx0" brushRef="#br0" timeOffset="57320.29">8974 14477 1110 0,'19'-30'208'15,"-7"1"-25"-15,-8 1-51 16,-9 7-5-16,-3 5-42 15,-4 8-51-15,-4 8-20 0,-4 8 2 16,1 12 15 0,-2 14-3-16,6 17 25 0,0 14-27 15,8 17-26-15,1 14 0 16,1 7 0-16,2-2 0 16,6-9 0-16,5-12 0 15,7-19 0-15,10-16 0 16,8-15 0-16,8-10 0 15,1-9 0-15,-1-5 0 16,-7-2 0-16,-9-1 0 16,-7-2-182-16,-7 2-133 0,2-5-346 15</inkml:trace>
  <inkml:trace contextRef="#ctx0" brushRef="#br0" timeOffset="57679.97">9499 14854 952 0,'-14'0'264'0,"1"-2"-42"15,1-3-41-15,3 2-74 0,6-1-19 16,3 1-31-16,6-1-45 16,12-3-10-16,9 0-1 15,11 1-1-15,9-3 26 16,5 2-9-16,-4-1-4 15,-5 2-10-15,-15 1-3 16,-8 1 0-16,-11 0-17 16,-8 2-183-16,-2 0-185 15</inkml:trace>
  <inkml:trace contextRef="#ctx0" brushRef="#br0" timeOffset="58030.06">10066 14498 923 0,'9'-23'281'0,"0"1"-7"16,1 2-99-16,-4 3-23 0,5 4-86 16,-1 6-42-1,5 5-20-15,4 8 2 0,6 8 13 16,0 10-12-1,-2 11 8-15,-5 8 13 0,-13 10-25 16,-17 4 11 0,-12 5-6-16,-12-2-4 0,-7-1 13 15,2-10-10-15,9-14 6 16,9-13-6-16,13-12-7 16,10-8 0-16,12-2 0 15,12-3 0 1,7 0 0-16,14 2 0 0,10-2 0 15,2 1-34 1,-2 2-230-16,-6 2-164 0</inkml:trace>
  <inkml:trace contextRef="#ctx0" brushRef="#br0" timeOffset="58340.02">10727 14859 349 0,'8'-5'819'16,"0"1"-564"0,-5 4-63-16,-3 0-109 0,0 4-51 15,0 2 8-15,-3-2 5 0,3 1 0 16,0-3 22 0,0 3-2-16,0-1-13 0,3 0-49 15,0 0-3 1,2 3 0-16,-1 3 0 0,3 3 0 15,-2 5 0 1,-5 1 0-16,-7 5 0 0,-7 2 0 16,-10 3-10-16,-4-4-188 15,-5-2-102-15,5-9-171 16</inkml:trace>
  <inkml:trace contextRef="#ctx0" brushRef="#br0" timeOffset="58750.14">11301 14472 989 0,'15'-21'304'15,"-6"3"-54"1,-8 3-109-16,-2 4-31 0,-4 2-39 15,-3 7-68 1,-6 3 7-16,-1 8-7 0,-4 6-1 16,-5 7 10-16,0 5-12 0,2 8 0 15,4 4 9 1,3 0-9-16,7-1 2 16,8-2-2-16,5-4 0 15,8-5 2-15,4-6 3 0,7-4-5 16,1-11 7-1,3-5 2-15,0-6 17 0,-1-7 11 16,-6-3-3 0,-1-5-13-16,-7-2-21 0,-4-2 0 15,-6-2 0-15,-5-2 0 16,-6 1 0-16,-6 3 0 16,-5 2 0-16,-53-25 0 15,63 44-92-15,2 0-157 16,2 2-172-16,4 0-705 15</inkml:trace>
  <inkml:trace contextRef="#ctx0" brushRef="#br0" timeOffset="59019.95">11569 14175 1153 0,'20'-15'273'0,"1"7"-71"0,0 2-95 16,0 8-2 0,6 10-31-16,2 11-2 0,4 9-11 15,-1 11-61-15,-4 9 0 0,-6 8 0 16,-7 10 0 0,-8 3 0-16,-15 6 0 0,-10 4 0 15,-12-1 0 1,-13-6-151-16,-8-7-317 0</inkml:trace>
  <inkml:trace contextRef="#ctx0" brushRef="#br0" timeOffset="75310.24">3585 12553 558 0,'-9'-6'106'16,"-3"0"26"-16,0 1-46 0,3-2 63 15,0-1-43 1,3-1 4-16,0-1 19 0,0 2-20 16,2-1-3-16,-1 4-20 0,-1-1-22 15,-1 3-14 1,-1 2-31-16,-4 1-14 0,-4 1 8 16,1 2-6-1,0 5 8-15,-3-2-9 0,5 4-2 16,-1 3 15-1,0 5-14-15,-3 4 12 16,2 7-4-16,-3 6-7 16,2 9 4-16,-1 4-7 0,-2 4 0 15,5 7 6-15,-2 3-7 16,4 2 2 0,6-1-2-16,6-1-2 0,6-1 3 15,2-3-3-15,1-5 0 16,1-1 4-16,-1-5 0 15,-3 0-4-15,-3-1 0 16,3 0 0-16,-4 0 1 16,-2 2-1-16,-2 4 0 0,-1 2 4 15,0 1-1 1,0 0-3-16,-6-5 0 0,1-3 1 16,-6-6 7-1,-7 0-8-15,-5 0 0 0,-9 1 3 16,-6 1-2-1,-4-4-2-15,-4-2 0 0,3-7 1 16,0-9 6 0,2-6-6-16,1-9 0 0,3-4-2 15,1-7 5-15,5-4 0 0,5-5-3 16,9-2 0 0,9-2-1-16,7-5-8 0,14 0 3 15,11 1 5 1,13 2 1-16,11 5-2 0,9 6 2 15,5 8 0 1,1 9 4-16,3 9-4 0,-4 8-2 16,-3 11 0-16,-4 6-1 15,-3 9 2-15,-10 6 0 16,-8 11 1-16,-4 11-1 16,-10 6 5-16,-4 9-6 15,-4 7 2-15,-3 1 0 16,3 0-2-1,0-2 2-15,3-5 0 16,9-3 0-16,4 0 3 0,3-2-5 16,5-1 2-16,0-7 0 15,1-4-1-15,-2-10 1 0,-1-11 0 16,2-8 0 0,-3-10 4-16,-2-9-4 0,-1-5 0 15,-5-8 1 1,-2-2 10-16,-6-4-10 0,-3-4-1 15,0-1 5 1,-4-4-4-16,-1 1-1 0,0-2 0 16,0 1-10-16,0 1-237 15,4-3-359-15</inkml:trace>
  <inkml:trace contextRef="#ctx0" brushRef="#br0" timeOffset="142690.5">13397 3830 993 0,'2'-9'237'0,"-2"1"-15"16,-3-4-54-16,0-1-54 15,0 4-1-15,-2-1-45 16,-2 2 6-16,2 2-30 16,-1 2-30-16,-1 4-14 15,-5 4 0-15,-3 4 0 0,-6 9 0 16,-7 9 0 0,5 10 0-16,-1 8 0 0,4 7 0 15,11 4 0 1,9-3 0-16,7-3 0 0,12-6 0 15,7-11 0 1,4-8 0-16,2-10 0 0,0-7 0 16,-2-7 0-1,-6-6 0-15,0-5 0 0,-4-4 0 16,-3-5 0-16,1-5 0 0,-5-4 0 16,-3-3 0-1,-2-2 0-15,-6-1 0 0,-7 0 0 16,2-1 0-1,-7 4 0-15,-1 4 0 0,1 3 0 16,-2 6 0 0,3 4 0-16,1 5-27 0,2 5-314 15,5 8-192-15</inkml:trace>
  <inkml:trace contextRef="#ctx0" brushRef="#br0" timeOffset="143210.09">13961 4281 1307 0,'9'-4'190'15,"-6"-2"-26"-15,0 1-59 0,-3 2-46 16,0 1-41 0,0 2-14-16,-2 2-4 0,-1-1-7 15,0 2 7 1,-4-1 3-16,1 0 3 0,0 1-3 15,0 0 0 1,2-1 7-16,0-2 4 0,4 0 35 16,0-2 16-1,4-1-16-15,-3 0-44 0,2-1-5 16,2 1 0-16,-1-1 0 16,2 1 0-16,4 2 0 15,1 1 0-15,1 3 0 16,0 1 0-16,-3 4 0 15,-2 2 0-15,-4 5 0 16,-4 5 0-16,-8 3 0 16,-7 1-50-16,-7 1-61 15,-5-1-119-15,-2-4-126 0,0-5-452 16</inkml:trace>
  <inkml:trace contextRef="#ctx0" brushRef="#br0" timeOffset="144210.79">14437 4169 1251 0,'9'-6'291'0,"-3"-4"-15"15,-4 0-119-15,-2 1-85 16,0 2-72-16,-2 1 0 15,1 5 0-15,-1-1 0 16,2 4 0-16,-1 1 0 16,-1 3 0-16,-2 5 0 0,-4 6 0 15,-4 4 0 1,0 6 0-16,-1-3 0 0,1-3 0 16,4-5 0-1,4-7 0-15,1-4 0 0,3-4 0 16,3-2 0-1,-2-2 0-15,1-5 0 0,1-2 0 16,1-7 0 0,2-5 0-16,5-3 0 0,-1-2 0 15,1 3 0-15,-1 3 0 0,-1 4 0 16,-3 4 0 0,0 7 0-16,-1 1 0 0,2 5 0 15,3 5 0 1,8 6 0-16,3 3 0 0,8 5 0 15,2 6 0 1,-1-1 0-16,-3-2 0 0,-4-2 0 16,-6-3 0-1,1-6 0-15,-8-4 0 0,-1-5 0 16,-5-5 0-16,1-7 0 16,-2-2 0-16,0-10 0 15,0-6 0-15,-3-6 0 16,0-9 0-16,-1-2 0 15,1-3 0-15,-2 2 0 16,2 1 0-16,0 2 0 16,0 2 0-16,2 2 0 15,-1 1 0-15,4 3 0 0,2 2 0 16,-1 5 0 0,0 5 0-16,-2 8 0 0,1 6 0 15,-4 2 0 1,-2 6 0-16,1-1 0 0,-2 2 0 15,-1 2 0 1,2-1 0-16,-1 1 0 0,1-2 0 16,-1 2 0-1,2-2 0-15,-1 0 0 0,-1 2 0 16,2-2 0-16,-1 1 0 0,1-1 0 16,1 0 0-1,2-1 0-15,-1 1 0 0,2 0 0 16,9 0 0-1,10 0 0-15,12 0 0 0,12 0 0 16,8 3 0 0,-1 0 0-16,-2 1-53 0,-10 0-79 15,-9 2-94-15,-15 2-73 16,-12 5-99-16</inkml:trace>
  <inkml:trace contextRef="#ctx0" brushRef="#br0" timeOffset="144560.51">15056 3921 1251 0,'14'-7'209'0,"-1"0"-30"16,-2 1-120-1,-4 4-43-15,3 2-6 0,1 6-1 16,-2 6 6 0,4 8 12-16,-5 6 5 0,-7 9 1 15,-8 4 0-15,-8 3-20 0,-3-1-3 16,-4-5-1 0,5-11 22-16,7-10 19 0,7-8 11 15,10-7-61 1,16-3 0-16,9-2 0 0,10-3 0 15,7-1 0 1,2 2 0-16,-11 2 0 0,-13 0-174 16,-13 5-178-16,-14 2-227 15</inkml:trace>
  <inkml:trace contextRef="#ctx0" brushRef="#br0" timeOffset="145120.72">13140 3461 946 0,'-3'-10'259'0,"-2"-1"-21"16,-1 1-82 0,-3 3-56-16,1 3-13 0,-2 2-35 15,-1 4-24-15,-5 3-5 16,-2 7 12-16,-7 8-3 15,-5 9-6-15,-3 12 0 16,-1 13-2-16,-4 8-9 16,-3 10-15-16,2 8 0 15,3 10 0-15,9 4 0 16,15 3 0-16,21 1 0 16,26-8 0-16,26-8 0 15,27-13 0-15,16-6-143 0,13-10-193 16,3-10-353-1</inkml:trace>
  <inkml:trace contextRef="#ctx0" brushRef="#br0" timeOffset="145660.35">15298 3459 929 0,'13'-9'299'0,"-3"-2"-86"15,-2 2-53 1,-5 2-84-16,0 4-44 0,3 3-21 15,3 4 17 1,9 6 33-16,7 9 13 0,8 9-23 16,6 13-14-1,6 10-3-15,-2 10-16 0,-1 9 6 16,-2 10-24-16,-12 6 0 0,-13 6 0 16,-15 1 0-1,-13-4 0-15,-13-7 0 0,-3-13 0 16,-1-11 0-1,2-15-18-15,5-8-186 0,5-13-210 16</inkml:trace>
  <inkml:trace contextRef="#ctx0" brushRef="#br0" timeOffset="146790.51">18043 4184 844 0,'3'7'241'16,"-1"-5"-18"-16,-1 0-80 15,1-1-72-15,-1-1-43 16,2 0-12-16,3 3 8 16,4-2 16-16,4 2-2 15,5 0-6-15,-1 0 12 16,0-1 3-16,-4-2 15 0,-3-4 5 16,-2 0-29-1,-1-6-10-15,1-6-3 0,-2-8 1 16,-4-8-16-1,-3-7-10-15,-4-6 0 0,-9-4 0 16,-4-4 0 0,-5 2 0-16,-2-3 0 0,1 3 0 15,4 2 0-15,5-1 0 0,6 4 0 16,8 4 0 0,7 7 0-16,5 5 0 0,6 9 0 15,1 6 0 1,4 6-83-16,2 7-98 0,-1 4-69 15,0 9-135 1,-3 5-274-16</inkml:trace>
  <inkml:trace contextRef="#ctx0" brushRef="#br0" timeOffset="146970.5">17892 3919 772 0,'3'13'529'16,"4"-6"-462"-16,3-7 83 16,3-5-105-16,11 0-17 15,10-3-26-15,13 0-2 0,11 4-16 16,5 1-286 0,5 0-752-16</inkml:trace>
  <inkml:trace contextRef="#ctx0" brushRef="#br0" timeOffset="147260.37">18744 3606 285 0,'6'-24'983'16,"2"5"-726"-1,-5 2 6-15,-2 1-93 0,-1 6-81 16,-1 6-89-1,-1 4 0-15,-1 1 0 0,-1 8 0 16,-5 10 0 0,-6 9 0-16,-6 15 0 0,-2 11 0 15,0 13 0-15,4 6 0 16,8 3 0-16,12 0 0 16,12-3 0-16,15-6 0 15,13-9-3-15,12-11-143 16,11-10-169-16,6-10-257 15</inkml:trace>
  <inkml:trace contextRef="#ctx0" brushRef="#br0" timeOffset="147760.74">18973 3952 1272 0,'3'-31'165'16,"4"3"106"-1,5 1-114-15,-2 6-101 0,8 4-16 16,3 6-13 0,6 7-13-16,3 7 7 0,3 6-3 15,-5 7-12-15,-1 7-6 0,-6 9 0 16,-9 3 0 0,-8 6 0-16,-7 3 0 0,-9-2 0 15,-4-7 0 1,-1-8 0-16,4-10 0 0,6-8 0 15,4-11 0 1,4-8 0-16,2-6 0 0,6-4 0 16,3-9 0-1,3-2 0-15,3-4 0 0,0-4 0 16,0 2 0-16,-2 2 0 16,-3 2 0-16,-2 5 0 15,-1 5 0-15,-2 6 0 16,-5 5 0-16,0 6 0 15,-2 2 0-15,-2 4 0 16,-1 1 0 0,-1 2 0-16,0 3 0 0,-3 3 0 15,-1 3 0-15,1 6 0 0,0 5 0 16,3 5 0 0,3 2 0-16,4 5 0 0,10 2 0 15,5 1 0 1,10 1-38-16,5 0-340 0,5-3-163 15</inkml:trace>
  <inkml:trace contextRef="#ctx0" brushRef="#br0" timeOffset="147980.44">19689 4167 978 0,'8'-4'492'0,"0"-3"-326"0,0-3 90 16,-1-2-127-1,2 5-103-15,-3 1-26 0,0 3 0 16,0 5 0 0,0 2 0-16,3 3 0 0,-3 6 0 15,-3 3 0-15,-2 1 0 16,-7 1-12-16,-7 0-136 16,-4-2-139-16,-5-5-221 15</inkml:trace>
  <inkml:trace contextRef="#ctx0" brushRef="#br0" timeOffset="148490.1">20042 3873 1029 0,'5'-35'417'16,"-2"3"-125"-1,-3 3-75-15,0 7-125 0,-2 6-92 16,2 5 0-1,0 7 0-15,-1 2 0 0,1 4 0 16,0 2 0 0,3 7 0-16,3 5 0 0,5 3 0 15,3 5 0-15,4 3 0 0,0-2 0 16,3 0 0 0,-5-5 0-16,2-5 0 0,-6-4 0 15,1-7 0 1,-2-5 0-16,2-7 0 0,-1-3 0 15,0-7 0 1,-1-3 0-16,-4-3 0 0,-4 0 0 16,0 0 0-1,-1 3 0-15,-1 5 0 0,1 5 0 16,-1 6 0-16,-1 3 0 16,2 5 0-16,3 5 0 15,1 6 0-15,3 9 0 16,2 6 0-16,1 8 0 15,-3 6 0-15,-5 3 0 16,-2 4 0-16,-5 0 0 16,-6-3 0-16,-4-2 0 15,-3-8 0-15,0-6 0 0,0-7 0 16,-2-8 0 0,3-8-94-16,-1-5-115 0,-1-7-15 15,1-6-194 1</inkml:trace>
  <inkml:trace contextRef="#ctx0" brushRef="#br0" timeOffset="148790.82">20475 3453 471 0,'9'-14'942'15,"0"5"-743"-15,0 2 29 0,-3 1-157 16,6 5-50 0,10 5 6-16,11 10 25 0,9 8-16 15,7 11-36-15,1 15 0 16,-9 10 0-16,-11 10 0 16,-17 7 0-16,-13 5 0 15,-15-2 0-15,-15-2 0 16,-13-7 0-16,-6-8 0 15,1-11-82-15,6-13-227 16,8-9-179-16</inkml:trace>
  <inkml:trace contextRef="#ctx0" brushRef="#br0" timeOffset="149300.32">21577 3793 1298 0,'-3'3'202'16,"1"-3"-3"0,2 0-50-16,0 0-73 0,2 0-53 15,3-2-23 1,4-2-12-16,9 1 1 0,6 0 11 15,3 3-12 1,3 2-49-16,-5 3-122 0,-8 5-45 16,-9 5-26-1,-9 3-187-15</inkml:trace>
  <inkml:trace contextRef="#ctx0" brushRef="#br0" timeOffset="149410.26">21609 3992 834 0,'-6'7'295'0,"9"-6"-61"16,3-1-95-1,3-1-81-15,7 1-58 0,5-1-19 16,6-1-549 0</inkml:trace>
  <inkml:trace contextRef="#ctx0" brushRef="#br0" timeOffset="151370.18">22716 3555 908 0,'-7'-10'235'16,"2"-1"-7"0,2-3-61-16,0 3-51 0,3-2 11 15,0 2-18-15,1 0-22 0,1 1-17 16,0 2-70 0,-2-2 0-16,0 4 0 15,0 0 0-15,-4 3 0 16,3 2 0-16,-1 2 0 15,-1 2 0-15,2 0 0 16,-2 6 0-16,-2 9 0 0,1 5 0 16,1 7 0-1,2 4 0-15,4 2 0 0,7-4 0 16,2-1 0-16,9-4 0 16,2-6 0-16,2-3 0 15,3-9 0-15,0-4 0 16,1-8 0-16,-4-7 0 15,-1-5 0-15,-3-5 0 16,-3-5 0-16,-5-6 0 16,-3-1 0-16,-5 0 0 15,-2 2 0-15,-3 5 0 0,-2 6 0 16,1 5 0 0,-1 7 0-16,1 3 0 0,2 2 0 15,1 9 0 1,2 6 0-16,4 11 0 0,2 10 0 15,-1 11 0 1,0 6 0-16,-6 2 0 0,-4 0 0 16,-7-1 0-1,-5-2 0-15,-5-1 0 0,-4-6 0 16,-4-5 0-16,2-9 0 16,-3-10 0-16,1-8-11 15,2-8-140-15,3-9-156 0,6-9-284 16</inkml:trace>
  <inkml:trace contextRef="#ctx0" brushRef="#br0" timeOffset="151720.07">23314 3178 624 0,'8'-16'589'16,"2"-1"-328"-16,0-3-99 16,0 6-84-16,0 3-54 15,-1 7-19-15,3 9 4 16,0 7 1-16,0 6 7 0,-3 9 21 16,-6 8-6-1,-5 4-1-15,-8 4-17 0,-6-4-5 16,0-5 7-1,3-10-2-15,3-8 10 0,5-9 47 16,5-4-52 0,3-6-19-16,5 0 0 0,9-1 0 15,7-3 0-15,6 0 0 0,6-1 0 16,1 0-249 0,1 4-213-16</inkml:trace>
  <inkml:trace contextRef="#ctx0" brushRef="#br0" timeOffset="152040.71">23856 3734 1139 0,'-5'3'336'15,"5"-3"-102"-15,3 0-58 0,0-3-115 16,8 0-45 0,9-3-6-16,10 2-8 0,9-1-1 15,8-1-1 1,5 4 2-16,-6 1-4 0,-10 2-12 15,-10 2-71 1,-12 0-81-16,-9 0-87 0,-7-1-158 16</inkml:trace>
  <inkml:trace contextRef="#ctx0" brushRef="#br0" timeOffset="153150.13">24696 3430 1195 0,'1'-18'302'0,"1"2"-84"16,-1 1-32 0,1 2-72-16,1 3-82 0,-2 3-32 15,1 2 0-15,-2 5 0 16,0 0 0-16,-2 4 0 15,2 0 0-15,-4 8 0 16,-1 6 0-16,-4 9 0 16,-4 11 0-16,-1 6 0 15,-2 5 0-15,4-3 0 16,4-3 0-16,8-11 0 0,6-8 0 16,8-9 0-1,7-1 0-15,3-6 0 0,4-2 0 16,3-4 0-1,1 0 0-15,-1-5 0 0,-1-1 0 16,-5-4 0 0,-2 0 0-16,-6-5 0 0,-3 0 0 15,-4 1 0-15,-1-2 0 0,-6 0 0 16,0 0 0 0,-1 4 0-16,-2 1 0 0,0 3 0 15,-2 4 0 1,1 4 0-16,-1 8 0 0,-1 5 0 15,-1 9 0 1,-3 6 0-16,1 10 0 0,1 2 0 16,2-1 0-1,1 0 0-15,4-3 0 0,1-6 0 16,-1-5 0-16,-1-5 0 16,2-6 0-16,-3-7 0 15,0-2 0-15,0-4 0 16,0-3 0-16,0 0 0 15,0-1 0-15,0-1 0 16,0 2 0-16,0 0 0 16,0-1 0-16,0 1 0 15,2 0 0-15,-2 0 0 0,0 0 0 16,0 0 0 0,0 0 0-16,0 0 0 0,0-1 0 15,0 1 0 1,0 0 0-16,0 0 0 0,0 0 0 15,0 1 0 1,0-2 0-16,0 1 0 0,0 0 0 16,0 0 0-1,0 0 0-15,0 0 0 0,0 0 0 16,-2 0 0-16,2 0 0 0,-1 1 0 16,1-1 0-1,0 0 0-15,0 0 0 0,0 0 0 16,0 0 0-1,0 0 0-15,0 0 0 0,0 1 0 16,0-1 0 0,0 0 0-16,0 0 0 0,0 0 0 15,0 0 0-15,0 0 0 16,0 0 0-16,0 0 0 16,0 0 0-16,0 0 0 15,0 2 0-15,0-2 0 16,0-2 0-16,1 2 0 15,-1 0 0-15,2 0 0 16,-4 0 0-16,2 0 0 16,0 0 0-16,0 2 0 0,-1-2 0 15,1 0 0 1,0 0 0-16,0 0 0 16,0 0 0-16,0 0 0 15,0 0 0-15,0 0 0 0,0 0 0 16,0 0 0-1,-2 1-204-15,1 1-214 0,-4-2-860 16</inkml:trace>
  <inkml:trace contextRef="#ctx0" brushRef="#br0" timeOffset="153820.47">25209 3756 1141 0,'-4'-5'312'0,"2"2"-82"16,2-3-52-16,2 2-62 16,3-2-46-16,4 2-70 15,3 1 0-15,8 0 0 0,3 2 0 16,0 5 0 0,1 3 0-16,-5 4 0 0,-5 7 0 15,-6 1 0 1,-5 4 0-16,-6 5 0 0,-7 3 0 15,-6 3 0 1,-7-3 0-16,1-5 0 0,2-4 0 16,7-9 0-16,6-6 0 0,5-9 0 15,7-6 0 1,4-8 0-16,7-5 0 16,2-8 0-16,6-4 0 15,1-4 0-15,0 2 0 0,-2 1 0 16,-5 4 0-1,-2 5 0-15,-5 4 0 0,-5 5 0 16,0 5 0 0,-5 4 0-16,2 5 0 0,-3 4 0 15,0 3 0-15,-4 10 0 16,1 6 0 0,0 6 0-16,1 4 0 0,1 3 0 15,4-2 0-15,3-1 0 16,4-4 0-16,2-2 0 15,1-4 0-15,1-4 0 16,-4-4 0-16,-1-6-53 16,-1-2-193-16,-2-5-64 0,-3-8-281 15</inkml:trace>
  <inkml:trace contextRef="#ctx0" brushRef="#br0" timeOffset="154100.71">25519 3244 1109 0,'21'-9'263'0,"2"2"-75"16,-6 2-50 0,-2 2-76-16,3 8-13 0,-3 8-7 15,-2 11 1 1,-5 12 20-16,-10 7-17 0,-5 8-14 15,-9-2-20 1,2-5-12-16,2-12 0 0,9-9 0 16,8-12 0-1,13-5 0-15,10-6 0 0,9-1 0 16,4-5 0 0,2 1-260-16,-7-1-547 0</inkml:trace>
  <inkml:trace contextRef="#ctx0" brushRef="#br0" timeOffset="158050.9">21671 5861 774 0,'2'-1'398'0,"-1"-2"-214"15,1 0-36-15,-1-1-96 16,2 3-25-16,5-1-18 15,5 1-6 1,7 1 1-16,4 3-4 0,5 1-55 16,1 3-277-16,-4 3-747 0</inkml:trace>
  <inkml:trace contextRef="#ctx0" brushRef="#br0" timeOffset="158220.68">21610 6196 914 0,'17'1'304'0,"4"-2"-86"0,2-2-74 15,6-1-87-15,5-2-37 16,3 2-20-16,4 0-18 16,0 1-224-16,0-1-388 0</inkml:trace>
  <inkml:trace contextRef="#ctx0" brushRef="#br0" timeOffset="162170">23178 6213 419 0,'3'-8'468'15,"0"3"-250"-15,-3-3 27 0,0 1-66 16,-1 0-34-16,2 2-11 0,-1 0-24 16,2 3-38-1,-2 2-15-15,1-1-57 0,-1 2 0 16,0 1 0-1,0 1 0-15,-3 5 0 0,-4 9 0 16,-5 8 0 0,-2 10 0-16,-3 4 0 0,-2 0 0 15,3-5 0-15,4-7 0 16,2-9 0-16,6-8 0 16,2-9 0-16,5-8 0 15,0-10 0-15,7-10 0 16,-1-8 0-16,2-6 0 15,2-2 0 1,-1 2 0-16,-1 4 0 0,-1 9 0 16,-1 5 0-16,0 8 0 0,1 8 0 15,7 8 0 1,7 6 0-16,5 9 0 0,6 5 0 16,2 6 0-1,-2 0 0-15,-2-1 0 0,-5-2 0 16,-1-3 0-1,-5-3 0-15,-1-9 0 0,-5-3 0 16,-1-6 0 0,-5-7 0-16,0-6 0 0,-3-5 0 15,-3-8 0-15,-1-6 0 16,-3-7 0-16,-3-9 0 16,0 2 0-16,-2-3 0 0,0 1 0 15,1 3 0 1,0 4 0-16,1 1 0 0,2 7 0 15,1 3 0 1,0 4 0-16,1 4 0 0,1 4 0 16,1 2 0-1,2 4 0-15,1-1 0 0,1 0 0 16,2 2 0-16,4 0 0 16,5 0 0-1,1 2 0-15,4 0 0 0,2 6 0 16,4 1 0-16,2 3 0 15,3 4 0-15,4 5-155 16,0 3-210-16,-5 7-225 16</inkml:trace>
  <inkml:trace contextRef="#ctx0" brushRef="#br0" timeOffset="162470.07">23750 6029 1254 0,'22'-1'95'0,"0"-5"148"16,-2 0-84-1,-2-2-73-15,-3 7-51 0,-2 2-14 16,-2 5 4-16,-5 7 0 0,-5 5-1 16,-4 7-16-1,-9 8 1-15,-6 3-4 0,0-2-4 16,1-5 4-1,6-10 10-15,8-6 22 16,12-7-37-16,13-5 0 16,11-2 0-16,8-1 0 0,0-3-2 15,-2-1-214-15,-12 3-80 16,-17 0-174-16</inkml:trace>
  <inkml:trace contextRef="#ctx0" brushRef="#br0" timeOffset="162820.13">23256 5664 814 0,'-5'-14'302'0,"1"2"-26"16,-2 0-94 0,-3 1-57-16,2 5-58 0,-2 3-37 15,-9 6-2-15,-3 8 21 16,-8 9-8-16,-5 15-19 16,-4 17 2-16,-1 18-5 0,3 11-6 15,4 12 2 1,9 9-14-16,9 3 0 0,12 1 2 15,12-2-2 1,13-6-2-16,18-10-69 0,26-13-101 16,22-17-119-1,25-19-466-15</inkml:trace>
  <inkml:trace contextRef="#ctx0" brushRef="#br0" timeOffset="163180.67">24454 5779 1107 0,'11'-25'271'15,"-1"10"-70"1,-1 5-61-16,-3 4-67 0,7 9-21 16,5 6 9-1,8 6-17-15,5 12-19 0,0 8 2 16,-1 10-2-16,-11 10-4 0,-10 7-21 16,-10 9 0-1,-10 5 0-15,-7 3 0 0,-5-2 0 16,-4-7 0-1,3-11 0-15,0-11 0 16,5-11 0-16,7-12 0 16,4-8-111-16,4-11-168 0,5-7-356 15</inkml:trace>
  <inkml:trace contextRef="#ctx0" brushRef="#br0" timeOffset="163530.69">24818 5365 1143 0,'27'-22'230'0,"0"2"-40"0,-3 0-54 16,-2 4-34-1,2 9-55-15,-3 6-22 0,-3 8 14 16,-4 6-6 0,-6 6-4-16,-8 6-15 0,-6 5 3 15,-9 2 0-15,0-3-12 16,0-5 12-16,5-7-14 16,7-8-3-16,4-5 0 0,14-3 0 15,14-1 0 1,8 0 0-16,5 0 0 0,0 2 0 15,-8-1-29 1,-10 5-301-16,-11 3-134 0</inkml:trace>
  <inkml:trace contextRef="#ctx0" brushRef="#br0" timeOffset="164980.76">25667 6166 807 0,'-3'-1'229'16,"0"-1"-40"-16,3 2 26 15,-3-1-95-15,2 2-41 16,2-1-18-16,1 0 11 0,-1-1-4 16,8 1-22-1,6-3-43-15,18 0 5 0,14-1 3 16,13 0 6-1,6-2 7-15,-5 2 12 0,-13 1-28 16,-15 2 7 0,-16 0-1-16,-11-1-11 0,-7 2-2 15,-2 2-1-15,-5-2-11 0,-5 2-40 16,-2-1-155 0,-4 1-95-16,-2-1-365 0</inkml:trace>
  <inkml:trace contextRef="#ctx0" brushRef="#br0" timeOffset="165570.09">26823 5811 1134 0,'9'-17'294'0,"-3"-3"-64"0,-2-1-48 16,-4 3-53-1,-1-1-51-15,-3 3-78 0,2 7 0 16,-1 3 0-16,2 3 0 0,-2 3 0 16,-5 7 0-1,-8 6 0-15,-5 11 0 0,-8 10 0 16,-3 12 0-1,2 5 0-15,11 2 0 0,8-4 0 16,14-5 0 0,11-9 0-16,8-7 0 0,6-6 0 15,5-11 0 1,3-7 0-16,0-10 0 0,1-6 0 16,-1-10 0-16,-2-6 0 15,-6-7 0-15,-7-4 0 16,-6-5 0-1,-10-3 0-15,-13 0 0 0,-8 3 0 16,-9 10 0-16,-5 5 0 16,-6 12-33-16,0 10-377 0,-1 10-561 15</inkml:trace>
  <inkml:trace contextRef="#ctx0" brushRef="#br0" timeOffset="166210.44">22058 7781 1064 0,'-5'4'252'0,"4"-3"-71"0,-1-1-50 16,4-1-41 0,1-1-25-16,3 0-65 0,6-2 0 15,4-1-9-15,10 0-70 16,8 2-180-16,2 0-270 16</inkml:trace>
  <inkml:trace contextRef="#ctx0" brushRef="#br0" timeOffset="166380.37">22112 7939 1188 0,'7'-7'208'0,"1"0"-154"16,8-2-54-1,11 2-31-15,15 0-208 0,16 0-458 16</inkml:trace>
  <inkml:trace contextRef="#ctx0" brushRef="#br0" timeOffset="166930.35">23541 7614 820 0,'12'-15'479'0,"-2"-2"-245"15,1 0-60-15,1 0-36 16,0 2-55-16,4 3-15 16,2 2-22-16,6 5-41 15,4 3-5-15,5 5 0 0,0 5 0 16,-5 8 0 0,-7 5 0-16,-10 7 0 0,-16 11 0 15,-14 4 0 1,-17 8 0-16,-15 3 0 0,-9-5 0 15,4-6 0 1,10-9 0-16,16-11 0 0,19-10 0 16,20-6 0-1,26-4 0-15,18-3 0 0,16-3 0 16,13 0 0-16,1-1 0 0,-9 0 0 16,-15-1 0-1,-17 1 0-15,-15 3 0 0,-14-1 0 16,-10 1 0-1,-7 2 0-15,-7 1 0 16,-5-1 0-16,-5 3-203 16,-3 2-218-16,-4 0-434 0</inkml:trace>
  <inkml:trace contextRef="#ctx0" brushRef="#br0" timeOffset="168950.19">13069 4999 258 0,'-12'0'374'16,"-3"1"-209"-16,-1 1-31 16,-2-1 16-16,-2 2-31 15,-2-1 7-15,-3 0-23 16,-2 1-4-16,0 2-24 0,-3-3-5 16,5 0-1-1,-2 1-15-15,3-2-4 0,6 2-15 16,3-2-8-1,3 1-5-15,2 2-11 0,-1 0 2 16,2 1-7 0,2-1 2-16,3-1-2 0,2-2 0 15,4-2 4-15,2 1 3 0,9-2 10 16,20 1-2 0,19-5-21-16,18 2 0 15,23-3 0-15,18-2 0 16,8 0 0-16,19 3 0 0,13-4 0 15,16 1 0 1,21-3-1-16,26 1-1 0,14-2 0 16,5 0-12-1,-4 2 7-15,-23 2 0 0,-34-1-8 16,-36 5 6-16,-35-2 4 16,-28 2 1-1,-21-1 3-15,-19 3 1 0,-12-1 0 16,-8 1-2-1,-8 1-3-15,-3 2-1 0,-2-1-9 16,-5 4-14-16,-7 1 3 16,-7 0-111-16,-14 4-23 15,-13 2-146-15,-12 3-543 0</inkml:trace>
  <inkml:trace contextRef="#ctx0" brushRef="#br0" timeOffset="169615.14">13018 5303 838 0,'-30'1'86'15,"0"-2"89"-15,1-2-27 16,2 0-12 0,2 0-19-16,1 0-46 0,4 1-14 15,4 0 6-15,4 2-20 16,2 0-6-16,1 2-7 15,1-2 0-15,3 1 3 16,1 0-12-16,-2-1 1 16,5-1-2-16,1 1-8 15,0 0 9-15,4-1-18 16,8 1 1-16,21 0 39 0,31-3-14 16,48 1-23-1,41-1-6-15,40-1-1 0,23-2 1 16,10 1 2-1,2-1-2-15,2-2 0 0,5-2-1 16,0 0 1 0,-6-1 1-16,-27 1 0 0,-32-1-1 15,-46 2 0-15,-45 3 0 0,-39 2 0 16,-23 1 0 0,-14 3 0-16,-6 0 0 0,0 0 0 15,0 0 0 1,-2 0 0-16,2 0 0 15,-2-1 0-15,1-1 0 16,-2 1 0-16,2 0 0 0,-2-1 0 16,0-1 0-1,-3 2 0-15,-3 1 0 0,3-1 0 16,1-1 0-16,0 2 0 16,0 0-74-16,1 2-265 15,-4-1-279-15</inkml:trace>
  <inkml:trace contextRef="#ctx0" brushRef="#br0" timeOffset="172240.29">14377 9760 956 0,'5'-11'286'0,"-4"1"-43"16,-4 0-83-16,-1 2-25 16,-1 0-14-16,0 5-54 15,-1-1-28-15,0 1-3 0,-2 1-32 16,-4 2-4 0,-3 5 0-16,-4 2 0 0,-5 8 0 15,-2 7 0 1,0 7 0-16,0 9 0 0,3 6 0 15,4 3 0 1,5 3 0-16,8-1 0 0,7-6 0 16,10-8 0-1,8-7 0-15,11-9 0 0,7-11 0 16,9-6 0-16,-1-8 0 0,0-4 0 16,-9-3 0-1,-10-3 0-15,-9 0 0 0,-5-4 0 16,-5-3 0-1,-1-4 0-15,-3-3 0 0,-3-4 0 16,-4-2 0 0,-4 1 0-16,-2 4 0 0,-2 4 0 15,-4 4 0-15,1 7 0 16,3 3 0-16,1 7 0 16,4 1-38-16,4 7-375 15,6 8-292-15</inkml:trace>
  <inkml:trace contextRef="#ctx0" brushRef="#br0" timeOffset="172650.28">14850 10178 906 0,'14'-2'329'16,"-7"2"-145"0,-2-1-58-16,-4 1-81 0,-1 0-27 15,-1 1-7-15,-2-1-4 0,1 2 0 16,1-2 6 0,-4 1 6-16,2 1 9 0,-1-1 44 15,-1-1 26 1,2 0 3-16,2-3-18 0,2 0-83 15,1-2 0 1,1-1 0-16,0-2 0 0,3 2 0 16,-2 1 0-16,1 1 0 15,2 1 0-15,1 3 0 16,2 3 0-16,1 1 0 16,-2 5 0-16,-1 0 0 15,-3 5 0-15,-4 1 0 16,-5 5 0-16,-6 0 0 15,-7 2 0-15,-4-3-254 16,-4-1-183-16</inkml:trace>
  <inkml:trace contextRef="#ctx0" brushRef="#br0" timeOffset="173480.41">15431 10053 1260 0,'6'-13'276'15,"-2"3"-70"-15,-1 1-41 16,0 4-68-16,-2 2-57 15,1 1-37-15,-4 2-3 16,2 2 0-16,-1 2 0 16,1 7 0-16,-3 1 0 15,0 4 0-15,0 3 0 16,0-2 0-16,0-3 0 0,0-4 0 16,2-4 0-1,1-5 0-15,0-2 0 16,0-1 0-16,1 1 0 15,1-2 0-15,-2-1 0 0,1 0 0 16,-1 2 0 0,0-1 0-16,0 2 0 0,0 1 0 15,0 0 0-15,0 0 0 0,0 0 0 16,0-3 0 0,0 1 0-16,0 1 0 0,-1-3 0 15,1 1 0 1,-2 3 0-16,1-2 0 0,-1 2 0 15,1 0 0 1,-2 2 0-16,1-4 0 0,-1 2 0 16,-1 2 0-16,3-2 0 15,-1 0 0-15,0 0 0 16,2 0 0-16,0 0 0 16,0 0 0-16,2 0 0 15,0 0 0-15,5-2 0 16,6 0 0-16,11-1 0 15,10 0 0-15,11-2 0 16,9 0 0-16,-4 1 0 16,-11 1 0-16,-7 1 0 15,-15 2 0-15,-10 0 0 0,-6 0 0 16,-1 0 0 0,-5 0-15-16,-5 1-317 0,0 1-212 15</inkml:trace>
  <inkml:trace contextRef="#ctx0" brushRef="#br0" timeOffset="174430.25">16275 9969 1098 0,'4'-6'271'16,"-1"1"-55"-16,-3 1-96 16,-1 2-37-16,1 1-37 15,-2 1-29-15,1 0-17 16,-3 4-1-16,-1 3 1 0,-4 6 5 16,-3 5-3-1,-6 6 0-15,-4 5-1 0,-1 0-1 16,-2 1 0-1,3-5 0-15,4-6 2 0,6-7 1 16,6-8 28 0,4-7 39-16,7-6-66 0,1-9 1 15,6-5-2-15,1-7-2 0,5 2 4 16,0 3-5 0,3 3 2-16,3 8-4 0,-2 6-7 15,5 8 7 1,2 5-2-16,3 6 2 0,0 7 1 15,-1 3-1 1,-1 0 2-16,0 0 0 16,-3-1 1-16,-2-5-1 15,-3-3 0-15,-5-4 3 0,-3-6 12 16,-3-6-5-16,-3-5-3 16,-2-10 9-16,2-5-4 15,-2-9 7-15,-3-11-19 16,2-7 0-16,-4-5 0 15,1-3 0-15,-1 2 0 16,-1 5 0-16,-1 4 0 16,-1 5 0-16,-2 7 0 15,-1 4 0-15,2 4 0 16,-1 6 0-16,0 4 0 16,2 3 0-16,1 5 0 0,1 3 0 15,0 3 0 1,1 1 0-16,-1 3 0 0,0 0 0 15,0 0 0 1,0 2 0-16,0-2 0 0,0 1 0 16,0 0 0-1,2 1 0-15,5-1 0 0,8 1 0 16,12-1 0-16,9 0 0 0,16 1 0 16,6-2 0-1,4 0 0-15,-2 0 0 0,-9-2 0 16,-11 2 0-1,-15 2 0-15,-14-1-31 0,-8 1-72 16,-9 4-110 0,-9 2-159-16,-4 5-543 0</inkml:trace>
  <inkml:trace contextRef="#ctx0" brushRef="#br0" timeOffset="174760.74">16961 9851 124 0,'12'-2'1058'0,"-2"1"-837"0,-3-1-96 16,-6 1-95-1,-1 4-30-15,0 3 7 0,-3 2-1 16,-1 6 0-1,-4 4 6-15,1 5 1 0,-4 2 4 16,-2 1 1 0,4-4 5-16,6-2 16 0,5-2 52 15,10-6 28-15,16-2-67 0,9-2-34 16,9-3-2 0,5 0-16-16,-3-4 2 0,-9 3-4 15,-12-3-3 1,-10-1-131-16,-9 2-146 0,-8 0-158 15</inkml:trace>
  <inkml:trace contextRef="#ctx0" brushRef="#br0" timeOffset="176090.34">13652 9447 361 0,'5'-5'508'0,"-1"1"-330"16,-2-1-13 0,-4 2-18-16,2 2-65 0,-1 1-41 15,-5 1-17-15,-2 7 29 16,-7 1-3-16,-7 9 9 16,-9 9-18-16,-8 10-11 15,-3 12-3-15,3 8-1 16,5 12-1-16,10 9 6 15,14 11 7-15,13 8 11 16,12 9-29-16,15 9-8 16,16 3-4-16,13-6-8 15,18-6 2-15,17-13 1 16,16-19-3-16,14-19-204 0,10-19-369 16</inkml:trace>
  <inkml:trace contextRef="#ctx0" brushRef="#br0" timeOffset="176920.55">17535 9443 1183 0,'-2'-4'222'0,"0"0"-24"16,2 1-96-16,2 3-48 16,3 4-37-16,8 10 64 0,10 11-19 15,12 16-12 1,5 15-17-16,2 16-15 0,-3 12-1 16,-11 6-7-1,-10 4-10-15,-8-1 0 0,-8-2 0 16,-9-4 0-1,-5-3 0-15,-11-8 0 0,-3-6 0 16,-6-9-179 0,1-12-239-16</inkml:trace>
  <inkml:trace contextRef="#ctx0" brushRef="#br0" timeOffset="177820.34">20373 9876 1085 0,'8'10'223'0,"-2"-4"-57"0,-3-4-45 15,-2 1-66 1,6 0 0-16,3 2-2 0,6 0 10 16,10-1-6-1,3-1-25-15,1-3-6 0,-4 0 14 16,-7-5 3-1,-6 0-16-15,-7-5-26 0,-1-4-1 16,-3-4 0 0,-2-8 0-16,-4-3 0 0,-2-8 0 15,-6-3 0-15,-1-4 0 0,1-5 0 16,-1 2 0 0,4-3 0-16,3 2 0 15,3 0 0-15,3 1 0 16,6 4 0-16,3 5 0 0,5 6 0 15,0 6-95 1,5 8-96-16,0 10-71 0,1 11-128 16,-5 10-544-16</inkml:trace>
  <inkml:trace contextRef="#ctx0" brushRef="#br0" timeOffset="177980">20375 9613 1051 0,'0'9'151'0,"3"-5"25"16,0-1-93-16,6-3-23 15,10 3-41-15,9-2-19 0,13 3-13 16,9-2-218 0,13-2-430-16</inkml:trace>
  <inkml:trace contextRef="#ctx0" brushRef="#br0" timeOffset="178220.17">21317 9350 1353 0,'9'-16'202'0,"-2"2"37"15,-7 1-83-15,0 5-115 0,-2 6-41 16,-1 5 1-1,-5 10-3-15,-6 11 4 16,-5 14 1-16,-7 15-2 16,1 14 3-16,-1 10-4 0,7 6 0 15,9-2-3-15,13-3 1 16,12-10-12 0,19-12-185-16,15-11-130 15,11-11-262-15</inkml:trace>
  <inkml:trace contextRef="#ctx0" brushRef="#br0" timeOffset="178720.24">21579 9640 1143 0,'6'-19'302'0,"3"0"-106"16,6 4-54-1,3 0-71-15,7 8-28 0,5 3-7 16,3 7-19 0,1 5 2-16,-2 7-11 0,-9 3-6 15,-8 6 9-15,-6 3-10 0,-14 4 5 16,-9 1-5 0,-8 2-1-16,0-5 0 0,2-6-2 15,8-10 2 1,4-6 5-16,12-7-5 0,7-6 9 15,8-5-8 1,3-4 2-16,6-6 5 0,2-5-8 16,-4-2 0-16,0-3 9 15,-4 0 2-15,-2 0-6 16,-6 3-5-16,-3 5 0 16,-3 4 0-16,-5 6 0 15,-2 4 0-15,-2 7 0 16,1 0 0-16,-3 5 0 15,-2 5 0-15,-7 9 0 16,-1 7 0 0,-4 8 0-16,-2 8 0 0,4 1 0 15,8 0 0-15,5-4 0 0,11-2 0 16,9-4-123 0,9-4-253-16,6-7-350 15</inkml:trace>
  <inkml:trace contextRef="#ctx0" brushRef="#br0" timeOffset="178950.56">22289 9878 676 0,'14'-6'584'16,"-1"2"-317"-16,-4-1-99 0,-1 3-60 16,-4 2-18-1,5 4-37-15,-3 0-14 0,1 6-9 16,-1 3-15-1,0 3-12-15,-2 4 4 0,-4 0-7 16,-2 3-6 0,-4-2-240-16,-3-5-131 15,0-5-478-15</inkml:trace>
  <inkml:trace contextRef="#ctx0" brushRef="#br0" timeOffset="179430.18">22738 9564 292 0,'11'-25'1060'16,"-2"2"-789"-16,-2 5-29 0,-2 2-93 16,-2 5-116-1,1 5-33-15,-4 4 0 0,0 2 0 16,0 5 0-1,-4 3 0-15,1 5 0 0,1 9 0 16,2 4 0 0,3 4 0-16,7-2 0 0,3-1 0 15,4-6 0-15,3-7 0 0,4-4 0 16,1-7 0 0,0-6 0-16,2-8 0 15,-1-5 0-15,-5-5 0 16,-5-4 0-16,-7-1 0 15,-3 0 0-15,-8 0 0 16,1 5 0-16,-2 5 0 0,1 5 0 16,-1 7 0-16,3 4 0 15,3 4 0-15,0 7 0 16,0 8 0-16,3 9 0 16,-1 10 0-16,-1 8 0 15,-4 7 0-15,-6 5 0 16,-3 1 0-1,-3 0 0-15,-5-4 0 0,-2-5 0 16,2-9 0 0,0-12 0-16,5-9-52 0,6-8-280 15,6-12-316-15</inkml:trace>
  <inkml:trace contextRef="#ctx0" brushRef="#br0" timeOffset="179720.6">23362 9182 1328 0,'21'1'186'0,"3"5"12"16,2 4-53-1,6 11-59-15,7 13 5 0,2 11-78 16,0 12-13-1,-6 12 0-15,-11 8 0 0,-16 9 0 16,-17 2 0 0,-20-2 0-16,-15-10 0 0,-9-11 0 15,-3-11-229-15,2-14-315 16</inkml:trace>
  <inkml:trace contextRef="#ctx0" brushRef="#br0" timeOffset="180200.38">24585 9476 1208 0,'-1'2'292'16,"-1"-2"-133"-16,1 0 23 15,-1-2-88-15,4 1-68 16,1 0-26-16,7-1-1 16,8 1-2-16,12-1-23 15,13 2-202-15,7 3-85 16,2 3-230-16</inkml:trace>
  <inkml:trace contextRef="#ctx0" brushRef="#br0" timeOffset="180340.66">24669 9725 762 0,'9'10'459'0,"3"-7"-214"16,1-5-75-1,6-3-96-15,7-1-55 0,5-1-19 16,6 1-57-16,7 0-290 0</inkml:trace>
  <inkml:trace contextRef="#ctx0" brushRef="#br0" timeOffset="182290.84">26252 9179 806 0,'10'-25'395'16,"-2"0"-163"-1,-5 4-58-15,-5 3-32 0,-1 8-56 16,0 5-36 0,-3 2-46-16,-9 10-3 0,-1 7 13 15,-10 10-10-15,-3 13-2 0,-1 15 12 16,5 13-12 0,4 14 3-16,9 6-5 0,7 5 1 15,10-3-2 1,5-6-1-16,8-12-4 0,4-12 6 15,4-13-120 1,2-13-118-16,5-11-216 0</inkml:trace>
  <inkml:trace contextRef="#ctx0" brushRef="#br0" timeOffset="182660.42">26447 9629 761 0,'6'0'352'16,"-1"0"-154"-16,-2-1-45 0,-2-2-50 16,5 2-70-1,6-2 12-15,6 1-1 0,10 1-12 16,8 1 2-16,6 1-11 0,0 1-6 16,-6-1-3-1,-7 1-14-15,-8-2 0 0,-10 0-2 16,-6 1 0-1,-7 0-2-15,-1 1-26 0,-5 1-130 16,-2 1-288 0</inkml:trace>
  <inkml:trace contextRef="#ctx0" brushRef="#br0" timeOffset="183650.54">27218 9660 531 0,'10'-11'824'0,"-3"-3"-586"16,0-2-59-1,-4 4-47-15,0 0-49 0,-1 5-48 16,-2 6-35 0,0 2-8-16,-3 5-2 0,0 7 10 15,-6 5 2-15,0 7-2 0,-2 4 1 16,0-2-1 0,0-5 2-16,4-5-1 0,2-7 7 15,4-9 9 1,2-7-16-16,4-5-1 0,-1-7 0 15,2-8 1 1,2-2 0-16,0 1-1 0,0 0 0 16,0 7 0-1,1 2-2-15,-1 6-7 0,4 6-1 16,5 4 4-16,5 5 0 16,8 6 6-16,5 7-4 15,4 3 4-15,2 4-1 16,-2-2 2-16,1 0-1 15,-7-5 0-15,-5-5 1 16,-8-6 5-16,-6-5 5 16,-2-9-3-16,-4-3 5 15,1-10-9-15,-3-6-2 0,-2-6-1 16,-2-3-1 0,-1-5 0-16,-2-4 0 0,-1 2 0 15,1-5 0 1,-1 1 0-16,2-2 0 0,-1 2 0 15,2 6 0 1,1 5 0-16,1 5 0 0,0 7 0 16,0 3 0-1,1 3 0-15,-1 4 0 0,1 1 0 16,-2 3 0-16,-1-1 0 16,1 4 0-16,-2 2 0 15,1 2 0-15,-2 1 0 0,1 2 0 16,0 1 0-1,-2 0 0-15,2 1 0 0,-1-1 0 16,1 0 0 0,-2 2 0-16,1-2 0 0,-2 0 0 15,3 0 0-15,-1 1 0 16,1-1 0-16,0 0 0 16,0 0 0-16,1 0 0 15,-1 0 0-15,3 0 0 16,-3 0 0-16,1 0 0 15,-1 0 0-15,0 0 0 16,0 0 0-16,2 0 0 16,4 3 0-16,11 0 0 15,16 1 0-15,19 0 0 16,12 3 0-16,9-1 0 0,-8-2 0 16,-14 0 0-1,-14-3 0-15,-19-2 0 0,-8 0 0 16,-6 1 0-1,-6 0-72-15,-4 0-247 0,-3 1-275 16</inkml:trace>
  <inkml:trace contextRef="#ctx0" brushRef="#br0" timeOffset="184050.45">27942 9487 1152 0,'10'-8'303'0,"1"-2"-70"15,-3-1-67-15,-1 0-88 16,3 3-10-16,1 1-46 15,4 3-13-15,0 4-3 16,1 4-4-16,1 4 4 16,-4 5-4-16,-6 6-2 15,-7 8 0-15,-7 7 0 0,-12 5 0 16,-8 2 0 0,-5-1 0-16,6-7 0 0,4-8 0 15,9-11 0 1,9-8 0-16,10-4 0 0,13-2 0 15,9-2 0 1,13-1 0-16,9-1-185 0,3-1-159 16,-7-1-258-1</inkml:trace>
  <inkml:trace contextRef="#ctx0" brushRef="#br0" timeOffset="184310.36">28600 9267 829 0,'4'-10'566'0,"4"4"-423"15,-2 3-44-15,4 6-40 16,5 9 31-16,8 10-6 16,6 9-40-16,4 13 0 15,0 8-8-15,-8 11-5 16,-11 9-13-16,-15 7-14 15,-16 6-4-15,-20-3 0 16,-14-4 0-16,-7-12 0 16,3-14-202-16,14-17-97 15,18-19-202-15</inkml:trace>
  <inkml:trace contextRef="#ctx0" brushRef="#br0" timeOffset="184690.59">28968 8610 1194 0,'29'-23'216'0,"5"7"-56"15,0 6-48 1,1 7-36-16,1 10-29 16,0 7-11-16,-5 9-14 0,-7 7-15 15,-11 7-4-15,-10 6 16 16,-18 8-12-16,-16 5 4 16,-11 0-7-16,-3-6-1 15,7-11 7-15,9-13-9 16,16-12 18-16,7-7 53 15,16-3-44-15,14-2-28 16,16-1 0-16,17-1 0 16,13 0 0-16,4 0-208 15,-6 1-205-15,-17 4-530 0</inkml:trace>
  <inkml:trace contextRef="#ctx0" brushRef="#br0" timeOffset="185210.54">29956 9617 1337 0,'-4'-6'207'15,"-2"0"-1"-15,5 1-41 0,1 0-99 16,3 3-53-1,11-3-13-15,13 2 0 0,15 1 4 16,15 0-2 0,5 2-2-16,-2 3 3 0,-15-2-3 15,-15 2-3-15,-16-1-60 0,-11-2-192 16,-1 0-243 0</inkml:trace>
  <inkml:trace contextRef="#ctx0" brushRef="#br0" timeOffset="185570.9">31007 9169 1446 0,'-4'-38'268'0,"1"4"14"16,-2 6-231-16,0 9-51 15,-1 8 0-15,-6 10 0 16,-7 6 0-16,-9 12 0 15,-8 9 0-15,-8 17 0 16,4 11 0-16,9 10 0 16,14 3 0-16,16-2 0 15,16-5 0-15,13-7 0 0,10-9 0 16,3-12 0 0,3-10 0-16,3-12 0 0,0-13 0 15,0-13 0 1,-2-9 0-16,-4-10 0 0,-9-10 0 15,-11-3 0 1,-15-5 0-16,-15-1 0 0,-19 1 0 16,-17 6 0-1,-18 8-143-15,-8 12-264 0,-9 14-374 16</inkml:trace>
  <inkml:trace contextRef="#ctx0" brushRef="#br0" timeOffset="186180.75">25149 11489 1129 0,'2'-3'66'0,"-1"-3"114"16,1-2-56-16,-2 0-30 15,3-2-27-15,0 0-12 16,3-3-41-16,7 2-14 15,7-2-9-15,11 3-2 16,9 5-101-16,2 6-45 16,-3 10-42-16,-9 9-60 15,-16 11-178-15</inkml:trace>
  <inkml:trace contextRef="#ctx0" brushRef="#br0" timeOffset="186320.94">25215 11708 1106 0,'4'6'181'0,"10"-5"-42"15,4-5 42 1,1-6-96-16,8 1-54 0,16-1-26 16,11 2-5-1,13-1-21-15,11 5-307 0</inkml:trace>
  <inkml:trace contextRef="#ctx0" brushRef="#br0" timeOffset="187790.13">26832 11225 706 0,'2'4'256'16,"-1"-1"-160"-1,-2-2-54-15,-2 2-4 16,-2 0 21-16,-2 1-12 0,-1 2-4 16,-4-2 8-1,5 1-25-15,-1-5 11 0,4 2 41 16,1-2 31-1,2-2-11-15,2 0-65 0,2-2-7 16,-2 1-5-16,1 0-5 16,1-1-16-16,-2 3-2 15,-1 2-14-15,2 3 16 0,-1 2 1 16,-2 2 4 0,1 2-5-16,-2 0 0 0,-2 0 4 15,-3-3 3 1,2-3 2-16,-1-1 12 0,1-4 31 15,-1-4 20 1,2-3-32-16,-3-4-12 0,4-6-11 16,3-3-4-16,3-3-8 15,7-1 0-15,2-1-4 16,6 4-1-16,4 3 0 16,4 8-5-16,1 9 5 15,1 6-4-15,0 7 4 16,-1 7-5-16,-6 5 5 15,-6 7 0-15,-9 3 1 16,-15 8-1-16,-12 7 0 16,-12 6-1-16,-6 0-1 0,3-4 2 15,8-10 0-15,15-10 1 16,28-12 2 0,25-9 2-16,24-2-5 15,17-2-1-15,5-2-2 16,-5-3-4-16,-14-2-6 15,-19 1-60-15,-17-2-89 0,-15 1-88 16,-16 0-528-16</inkml:trace>
  <inkml:trace contextRef="#ctx0" brushRef="#br0" timeOffset="191750.36">14219 11162 589 0,'-28'0'173'0,"-5"2"-33"16,-4-2-3-16,-3 2-27 15,-4-1-1 1,1 2-12-16,3-1-6 0,5-2-20 15,4-2-10-15,9 1-7 16,7-2-13-16,6 1-5 16,6 2-9-16,3-2-13 0,12 2-14 15,17-4-2 1,33 2 2-16,41-4 3 16,47 0-2-16,49-1-1 15,40 0-1-15,27 0 1 16,23 2 1-16,7-1-1 15,3 1-1-15,-8-1-1 0,-24 1 4 16,-23 0-4 0,-31 2-11-16,-31 2 2 0,-33 1 9 15,-32 0 0-15,-38 0 2 0,-31 0 1 16,-24-2-1 0,-18 1-6-16,-18 1-19 0,-16 0-178 15,-15 1-170 1</inkml:trace>
  <inkml:trace contextRef="#ctx0" brushRef="#br0" timeOffset="192080.78">14371 11364 979 0,'-99'8'68'16,"13"-4"27"-16,22-7 59 16,15-2-31-16,21 1 12 15,17-5-89-15,22 0-43 0,26-3-3 16,40-3 16 0,47-1-13-16,54-1 0 0,49-1 18 15,34 0-20 1,27 4 5-16,-3 0-6 0,-9 3 0 15,-23 3-3 1,-26 3 2-16,-42 0 1 0,-40 1 2 16,-42 2-2-1,-42 1-3-15,-34 1-56 0,-23 6-159 16,-25 1-530-16</inkml:trace>
  <inkml:trace contextRef="#ctx0" brushRef="#br0" timeOffset="193870.36">14761 14036 960 0,'9'-24'202'16,"-6"0"14"-16,-2 0-42 16,-4 1-73-16,2 8 4 15,-1 4-31-15,-2 4-68 16,-2 10-6-16,-5 8-1 15,-8 13 1-15,-2 14 17 16,-6 18-9-16,2 19 6 16,4 12-11-16,9 12-2 15,6 6 1-15,7-5-2 16,10-10 0-16,4-11-3 0,6-15 1 16,6-16 2-1,6-15-25-15,2-10-197 0,5-14-197 16</inkml:trace>
  <inkml:trace contextRef="#ctx0" brushRef="#br0" timeOffset="194242.85">14986 14190 980 0,'20'-19'214'0,"-1"7"-93"16,2 0-5-1,-2 7-57-15,7 9-11 0,3 9-23 16,4 8-6 0,-1 8-7-16,-7 8-2 0,-10 3-3 15,-9 2 8-15,-12 0-5 16,-9-2 10-16,-7-5 2 15,-4-7 15-15,4-6 10 16,2-10 20-16,8-4 33 16,5-7-28-16,9-1-26 15,5-3-46-15,9-3 0 0,10 1 0 16,10-1 0 0,10-1-19-16,5 4-143 15,-1 4-128-15,-5 1-299 16</inkml:trace>
  <inkml:trace contextRef="#ctx0" brushRef="#br0" timeOffset="194550.72">15811 14561 1053 0,'7'-2'182'16,"-2"0"12"-1,-4-2-70-15,1 3-88 0,-2 1 2 16,2 0 20 0,-2 0 7-16,1-1 36 0,1 0-17 15,1-1-30-15,0 1 2 16,-2-2-54-16,4 3-2 16,-1-1 0-16,2 2 0 15,3 3 0-15,2 5 0 16,2 3 0-16,-3 8 0 15,-2 4 0-15,-10 3 0 16,-7 1 0-16,-4-1-94 16,-7-2-240-16,3-8-319 15</inkml:trace>
  <inkml:trace contextRef="#ctx0" brushRef="#br0" timeOffset="194930.73">16295 14365 804 0,'20'-40'533'0,"-5"4"-288"15,-1 5-17-15,-8 3-88 0,-2 7-43 16,-1 9-97 0,-3 5 0-16,-1 3 0 0,-4 5 0 15,-5 7 0 1,-5 4 0-16,-6 9 0 15,-3 9 0-15,-1 6 0 16,2 7 0-16,8 1 0 0,8-4 0 16,10-2 0-1,12-7 0-15,7-8 0 0,8-9 0 16,6-8 0-16,1-7 0 16,4-10 0-16,-3-3 0 15,-5-6 0-15,-9-1 0 16,-5-2 0-16,-6 0 0 15,-9-1 0-15,-10 1 0 16,-6 1 0-16,-12 1 0 16,-6-1 0-16,-6 1-209 15,1 2-278-15</inkml:trace>
  <inkml:trace contextRef="#ctx0" brushRef="#br0" timeOffset="195180.58">16691 13891 1149 0,'26'-5'258'16,"-22"8"-193"-16,7 4 40 0,3 3-31 15,2 3-23-15,12 14-4 16,3 11-9-16,2 11 7 15,-3 12-24-15,-8 7-8 0,-10 8-13 16,-13 4-1 0,-16 0-4-16,-14 1-109 0,-12-3-264 15</inkml:trace>
  <inkml:trace contextRef="#ctx0" brushRef="#br0" timeOffset="196000.81">14579 15090 1014 0,'-11'6'128'0,"1"-4"-114"16,-3-2 141-16,-4-2-77 0,-4 2-16 16,-3 2-15-1,-1 4-4-15,-1-2-22 0,4 2 7 16,4 0-18-16,9-2-8 0,5-1 15 16,11-3 3-1,22-3 47-15,30-3-38 0,37-6-12 16,41-4-7-1,38-4-8-15,23 1-2 16,18-1 6-16,-1 4-6 16,-9 1-1-16,-19 2-2 0,-23 1-6 15,-31 0 4-15,-30 3-19 16,-32 0-14 0,-25 5 9-16,-20 2-73 0,-19 6-34 15,-13 4-144-15,-14 3-519 16</inkml:trace>
  <inkml:trace contextRef="#ctx0" brushRef="#br0" timeOffset="196250.5">14766 15325 1106 0,'-59'12'152'0,"22"-6"-58"16,26-10-37-1,22-5 5-15,29-1 14 0,29-2-45 16,31-3-7 0,34 3 2-16,28-3-1 0,17 4-19 15,2 0-6-15,-2 3-6 16,-9-1 4-16,-10 2-93 16,-8 1 32-16,-4 4-123 15,-14 0-70-15,-18 4-130 16</inkml:trace>
  <inkml:trace contextRef="#ctx0" brushRef="#br0" timeOffset="197210.98">20070 14750 660 0,'4'4'556'0,"-3"-2"-550"16,-1-2 132 0,0-2-38-16,2 2-46 0,-1 0-22 15,5 0 15 1,6 0 14-16,4 0-25 0,7-3 4 15,5-1 11 1,-1 0 12-16,-4-3 8 0,-3-4-6 16,-5-3 2-1,-4-6-67-15,-5-7 0 0,-6-6 0 16,-5-6 0-16,-3-5 0 16,-5-4 0-1,0-4 0-15,0-3 0 0,3-1 0 16,3-1 0-16,5 3 0 15,4 8 0-15,4 3 0 16,5 9 0-16,5 7 0 16,0 4 0-16,8 9-28 15,0 5-168-15,3 9-48 16,-1 7-114-16,-4 9-231 16</inkml:trace>
  <inkml:trace contextRef="#ctx0" brushRef="#br0" timeOffset="197350.21">20038 14418 1190 0,'-10'13'95'0,"10"-6"15"0,10-5 15 16,9-5-112-16,17 0-11 0,18 0-2 16,15 2-265-1</inkml:trace>
  <inkml:trace contextRef="#ctx0" brushRef="#br0" timeOffset="197610.58">21105 14087 1350 0,'1'-27'133'0,"-2"1"59"15,-4 6-44-15,2 4-71 16,2 8-77-16,-5 9 7 15,-5 9 0-15,-2 10-1 16,-6 12 10-16,-6 17-7 16,0 12-5-16,4 8-3 15,8 4-1-15,10-2 0 16,10-4-4-16,11-8-5 16,15-10-24-16,10-8-297 15,9-12-175-15</inkml:trace>
  <inkml:trace contextRef="#ctx0" brushRef="#br0" timeOffset="198060.79">21351 14330 1075 0,'10'-30'199'16,"1"3"27"-16,-1 2-99 0,3 6-39 15,3 5-42 1,4 7-17-16,4 7 12 15,3 6-20-15,0 8 0 16,0 6-10-16,-5 5-1 0,-3 4 0 16,-10 6-7-1,-6 1-2-15,-9-1 7 0,-3 0-6 16,-2-8-3-16,2-7 2 16,4-8 4-1,4-8 26-15,7-12-6 0,4-4-22 16,5-6-2-16,2-6 0 15,3-6-1-15,1-2 0 16,-4 0 0-16,-1-3 5 16,-6 3-5-16,0 2 0 15,-6 6 23-15,0 4 12 0,-4 8-35 16,-2 5 0 0,0 4 0-16,1 3 0 0,-2 8 0 15,-4 2 0 1,1 10 0-16,-1 8 0 0,-2 9 0 15,2 3 0 1,4 1 0-16,3 2 0 0,3-4 0 16,4-3-144-16,11-6-221 15,9-8-367-15</inkml:trace>
  <inkml:trace contextRef="#ctx0" brushRef="#br0" timeOffset="198280.79">22347 14548 1375 0,'6'-7'187'16,"-1"-2"12"-16,-2-3-37 0,0 2-82 15,1 5-36-15,3-2-44 16,0 6 0-16,-1 1 0 16,1 5 0-16,1 2 0 15,0 4 0-15,-5 3 0 16,-1 2 0-16,-5 3 0 15,-6 3 0-15,-3-4-310 16,0 0-320-16</inkml:trace>
  <inkml:trace contextRef="#ctx0" brushRef="#br0" timeOffset="198810.57">22800 14276 1071 0,'11'-28'324'16,"0"4"-78"-16,-5 1-32 0,-2 6-76 15,-1 8-84-15,0 2-54 0,-3 5 0 16,2 4 0 0,-2 6 0-16,1 3 0 0,2 7 0 15,5 3 0 1,2 5 0-16,6 1 0 0,3-4 0 15,0-1 0 1,2-4 0-16,-2-5 0 0,2-4 0 16,0-8 0-1,-3-4 0-15,0-6 0 0,-3-4 0 16,-2-6 0-16,-4-5 0 16,-3-4 0-1,-3-3 0-15,0-2 0 0,-3 3 0 16,0 3 0-16,0 6 0 15,0 9 0-15,1 5 0 16,1 4 0-16,-1 5 0 16,1 5 0-16,-1 5 0 15,2 9 0-15,2 11 0 0,-1 5 0 16,-1 9 0 0,0 5 0-16,-1 4 0 0,-4 3 0 15,-2 2 0 1,-5 2 0-16,-3 1 0 0,-9-6 0 15,-4-4 0 1,-5-6 0-16,0-7 0 0,-1-9-12 16,-1-11-239-16,1-10-218 0</inkml:trace>
  <inkml:trace contextRef="#ctx0" brushRef="#br0" timeOffset="199150.45">23681 13943 1078 0,'3'-24'229'0,"2"3"-51"16,1 1-43-16,4 1-18 15,-1 7-40-15,2 2-25 16,5 7-29-16,2 10 5 16,9 10 6-16,4 11 11 15,6 13-13-15,-1 12-13 16,-6 8-19-16,-6 9 0 0,-9 5 0 16,-11 1 0-1,-13 0 0-15,-10-3 0 0,-11-3 0 16,-6-7-91-1,-1-9-205-15,-5-12-130 0</inkml:trace>
  <inkml:trace contextRef="#ctx0" brushRef="#br0" timeOffset="199440.85">24721 14175 968 0,'6'-5'317'0,"3"-5"-98"16,6-2-84-16,1 0-56 15,11-1-44-15,6 6-28 16,3 4-7-16,2 5-4 16,1 6-63-16,-6 8-191 15,-8 7-145-15,-12 4-280 0</inkml:trace>
  <inkml:trace contextRef="#ctx0" brushRef="#br0" timeOffset="199530.51">24891 14318 761 0,'-48'24'295'15,"10"-5"-182"1,17-10-9-16,15-3 97 0,21 0-113 15,16-2-88 1,17 1-27-16,9 2-555 0</inkml:trace>
  <inkml:trace contextRef="#ctx0" brushRef="#br0" timeOffset="202710.42">26441 13986 815 0,'5'-11'221'0,"-5"4"-67"16,-3-3 21-16,-8 2-103 15,1 3 0-15,-2 0-37 0,-6 5-3 16,-3 6-8 0,-4 5-2-16,-2 9 5 0,-6 10-19 15,-7 8 0 1,3 8-2-16,2 5-6 0,7 4 0 15,10-1 0 1,15-4 0-16,15-3 1 0,10-11 1 16,15-7-2-1,8-12 5-15,6-10 0 16,-2-10 10-16,0-7 21 0,-4-8 19 0,-5-6 26 16,-4-5-39-1,-7-3-2-15,-8-2-12 0,-8-2-16 16,-8-2-3-1,-10-4-9-15,-10 3 2 0,-6 1-1 16,-9 4 0 0,-1 6-2-16,1 8-4 15,5 6-11-15,4 8-66 16,10 8-205-16,8 7-287 0</inkml:trace>
  <inkml:trace contextRef="#ctx0" brushRef="#br0" timeOffset="203040.38">27351 14418 963 0,'6'-2'278'0,"3"-4"-85"15,0 0-57-15,9 0-47 0,9 2-19 16,10 1-11 0,10 1-2-16,6 2-16 0,5 0-7 15,-4 0 0 1,-8 1-21-16,-11-1-8 0,-13 1-5 15,-13-1-3 1,-9 0-17-16,-3 2-167 0,-5 2-254 16</inkml:trace>
  <inkml:trace contextRef="#ctx0" brushRef="#br0" timeOffset="204200.1">28387 14160 481 0,'12'-10'535'0,"1"-4"-377"0,-2-4 43 15,-2-4-61 1,-2-1-17-16,2 4-61 0,-5 4 26 15,1 5-42 1,-4 4-38-16,1 6-8 0,-4 4-9 16,1 6 9-1,-4 7 7-15,-5 9-2 0,-8 13 0 16,-9 5-3-16,-9 7-1 16,-1 1 1-16,-1-3-2 15,9-6 0-15,10-8 3 16,15-10-2-1,17-7 7-15,18-7-8 0,13-6 0 16,7-4-2-16,6-3 2 16,-2-4 0-16,-4-2-1 15,-9-2 8-15,-5-3-7 16,-4 2 0-16,-5-2 0 16,-7 4 1-16,-3-2-1 0,-5 3 0 15,-2 1 12 1,-2-1-9-16,-2-1 33 0,-1 1 3 15,-1-2 3 1,-1 3 1-16,-2-1-43 0,-1 4 0 16,-1 3 0-1,2 8 0-15,-1 7 0 0,1 12 0 16,3 10 0-16,0 15 0 0,1 7 0 16,-1 2 0-1,-2 0 0-15,1-9 0 0,-1-9 0 16,0-11 0-1,0-13 0-15,-2-9 0 0,1-6 0 16,-1-9 0 0,1-4 0-16,-1-1 0 0,-1-7-52 15,2-1-311-15,-2-2-424 16</inkml:trace>
  <inkml:trace contextRef="#ctx0" brushRef="#br0" timeOffset="204670.64">29579 14036 1054 0,'12'-22'235'0,"-5"-1"-54"0,-2 0-27 15,-2 5-68 1,-2 8-43-16,-2 6-29 0,-7 9-12 15,-11 14 26 1,-11 12 9-16,-10 17-7 0,-10 16 7 16,-2 17-30-1,3 11-1-15,9 5 7 0,11 2-6 16,12-6-7-16,15-4 1 16,14-7-1-1,8-13 15-15,9-10-15 0,4-12 0 16,0-13 13-16,-6-11-12 15,-6-9 1-15,-7-7-2 16,-6-3 0-16,-5-3-2 16,-2-4-114-16,2-2-359 15</inkml:trace>
  <inkml:trace contextRef="#ctx0" brushRef="#br0" timeOffset="205530.2">29898 14370 818 0,'-8'-15'179'0,"4"-3"3"0,4-1-33 16,4 1-33-1,1 1-28-15,4 3-35 0,0 3-2 16,6 1-43-16,2 8 6 16,6 4-5-16,3 9 11 15,0 6 8-15,0 5-14 16,-10 10-1-16,-8 3 8 15,-13 4-3-15,-11 7 2 16,-11-1-3-16,-8 0 5 16,-4-6 13-16,1-6-13 15,5-9 15-15,10-10-3 0,9-7-5 16,9-4 21 0,10-3-50-16,14-2 0 15,15 2 0-15,13 2 0 16,13-1 0-16,2-1 0 0,-4-1-89 15,-9-2-159 1,-14-2-192-16</inkml:trace>
  <inkml:trace contextRef="#ctx0" brushRef="#br0" timeOffset="205810.88">30438 14152 1126 0,'23'-9'172'0,"-4"5"-21"0,-1 2-47 15,3 8-27-15,6 13 4 16,4 8-8-16,5 13-17 16,-2 11 0-16,-6 10-36 15,-10 8 2-15,-18 4-14 16,-13 2-7-16,-12 0 1 15,-7-6-2-15,1-7 0 16,3-12-6-16,6-14-5 16,8-12-227-16,9-11-176 0</inkml:trace>
  <inkml:trace contextRef="#ctx0" brushRef="#br0" timeOffset="206210.26">30996 13641 343 0,'43'-23'774'0,"-4"1"-592"15,-1 1 0 1,-8 1-74-16,-7 9-56 0,-4 8-46 16,-3 12 7-1,-9 7 20-15,-4 14-9 0,-10 11 21 16,-12 8-4-16,-12 5-5 16,-6-1-2-16,3-6-12 15,4-11-5-15,15-9 22 16,13-7 16-16,21-9-14 15,17-2-41-15,19-4 0 16,19 0 0-16,4-3 0 16,-4 1 0-16,-13 0-5 15,-19 0-216-15,-20 1-101 0,-14 2-128 16</inkml:trace>
  <inkml:trace contextRef="#ctx0" brushRef="#br0" timeOffset="207020.27">24702 15976 858 0,'-6'-6'203'16,"3"1"-49"-16,1-4-13 15,5-2-50-15,5 0-40 0,2 0-13 16,10-1-14 0,9 2-13-16,7 3-4 15,10 3-7-15,1 5 0 16,2 7-4-16,-12 6-139 0,-10 6-132 15,-16 8-139 1</inkml:trace>
  <inkml:trace contextRef="#ctx0" brushRef="#br0" timeOffset="207150.38">24824 16180 869 0,'-14'11'168'0,"7"-8"100"16,9-6-95-1,5-4-76-15,3-2-43 0,11-4-49 16,8 3-5-1,11 1-1-15,12 3-12 0,9 5-300 16</inkml:trace>
  <inkml:trace contextRef="#ctx0" brushRef="#br0" timeOffset="210280.32">26036 15996 866 0,'-11'1'229'16,"3"2"-79"-1,5-1-1-15,3-4-54 0,2 1-28 16,2-1-35-1,4-3-26-15,4-1-1 0,7-1-4 16,11-2 8 0,11 1-8-16,8 0-1 15,6 1 10-15,0-1-5 0,-6 5 10 16,-6-2 5-16,-13 1-2 16,-10 1 5-16,-2 2-17 15,-20 1-4-15,-1 0-2 16,2-1-2-16,-5-1-34 15,-3-1-198-15,-2 0-348 16</inkml:trace>
  <inkml:trace contextRef="#ctx0" brushRef="#br0" timeOffset="211170.81">27435 15550 1038 0,'0'-18'175'0,"-2"-2"25"15,-1 1-63-15,2 1-44 16,-1 4 2-16,1 2-4 16,-3 3-10-16,4 2-6 15,-2 3-23-15,1 1-42 16,1 3-10-16,0 1 0 15,-2 1 0-15,-1 5 0 16,0 7 0-16,-2 6 0 16,1 10 0-16,-1 12 0 15,1 7 0-15,3 9 0 16,1 2 0-16,1 4 0 0,2-3 0 16,1-1 0-1,1-7 0-15,0-11 0 0,-2-8 0 16,0-12 0-1,0-9 0-15,-2-9 0 0,5-7-90 16,6-2-265 0,7-6-404-16</inkml:trace>
  <inkml:trace contextRef="#ctx0" brushRef="#br0" timeOffset="211580.58">28054 15533 941 0,'22'-33'238'16,"-5"-1"25"-16,-5 4-90 16,-6 1-44-16,-2 4 2 15,-2 8-61-15,-4 7-36 0,-5 9-34 16,-10 11 0-16,-8 13 14 16,-11 13-4-16,-9 14 8 15,-4 11-11-15,1 10-3 16,5 3-1-16,9-1-3 15,13-2 0 1,15-10 1-16,12-6 1 16,16-8 4-16,11-11-5 0,8-14 0 15,5-11 0-15,-1-7-1 16,-7-8 0-16,-8-2 0 16,-7-6 0-16,-9 0 0 0,-6-3 0 15,-5 0 0 1,-3-4 0-16,-6 2 0 0,-5 1 0 15,-8-1 0 1,-8 2 0-16,-7 3 0 0,-7 2-22 16,-3 4-154-1,-4 4-109-15,-3 5-287 0</inkml:trace>
  <inkml:trace contextRef="#ctx0" brushRef="#br0" timeOffset="212790.69">15120 16862 877 0,'8'-14'208'16,"-5"-3"-9"-16,0-2-61 15,-6 2-31-15,1 1-17 0,-1 5-36 16,0 2-1-1,-1 8-36-15,-7 5-9 0,-3 6 19 16,-7 10-10 0,-6 7 19-16,-9 9 0 0,-1 11-19 15,1 12 7-15,3 10-17 0,5 6-6 32,10 6 1-32,12 0-2 0,9 0 0 15,12-5 0-15,8-1 3 16,12-6-4-16,5-7 1 0,9-5-2 15,5-9-1 1,6-7-164-16,3-8-174 0,2-7-561 16</inkml:trace>
  <inkml:trace contextRef="#ctx0" brushRef="#br0" timeOffset="213374.8">15477 17317 788 0,'7'-13'225'15,"-2"-1"-74"-15,1 1-7 0,0-3-28 16,3 3-30 0,-2 3-28-16,5 1-35 0,3 8-2 15,2 1 4-15,0 7-18 16,0 6 10-16,-2 4-5 16,-8 5 1-16,-7 6 9 15,-10 8-9-15,-11 0-1 16,-7 2 5-16,-7 0-4 15,-1-5 9 1,7-9 3-16,6-6-6 0,10-8 12 16,8-7 1-16,5-3-1 15,8-3-14-15,5 0-15 16,11-2-1-16,6 1-1 0,6-1-7 16,5 3-62-1,-2 3-252-15,-1 2-254 0</inkml:trace>
  <inkml:trace contextRef="#ctx0" brushRef="#br0" timeOffset="214576.78">15368 17493 550 0,'-14'-3'162'16,"0"-7"-13"0,-1-2-2-16,0-3-5 15,3-5-70-15,6 0 35 16,2-3-45-16,5 3-16 0,9 2 7 15,2 4-30 1,8 4-14-16,6 7 8 16,4 9-4-16,5 8 11 15,2 10 0-15,-1 7-4 0,-8 5-4 16,-6 0-12-16,-11 2-3 16,-12 0 6-16,-7-7-7 15,-10-4 0-15,-4-8 1 16,-5-6 3-16,-2-7-3 15,0-10 2-15,3-7-2 16,6-10 8-16,7-8-8 16,10-5-2-16,11-2 0 15,11-1 1-15,10 7-5 0,6 5 4 16,7 11 1 0,4 8-2-16,-1 9 4 0,-4 7 1 15,-7 7-2 1,-10 5 4-16,-9 2 15 0,-14 2 0 15,-5-3-2 1,-8-5-5-16,0-4-10 0,-1-3-3 16,4-6-1-1,4-1-43-15,5-4-236 0,11-4-689 16</inkml:trace>
  <inkml:trace contextRef="#ctx0" brushRef="#br0" timeOffset="-214686.44">16157 17548 1120 0,'-12'0'161'0,"5"-6"88"16,2-1-105-16,7-4-94 15,5 3-27-15,11 1-1 16,10 1-11-16,11 2 5 15,5 1-8-15,3 2-7 16,-3 1-1-16,-10 0 0 16,-9 1-11-16,-7 2-36 15,-9-3-266-15,-7 4-290 16</inkml:trace>
  <inkml:trace contextRef="#ctx0" brushRef="#br0" timeOffset="-214376.2">16575 17192 1102 0,'22'-19'174'0,"1"1"-37"16,1 5-52 0,3 9-29-16,2 8-14 0,0 9 15 15,1 7-21 1,-4 9 1-16,-8 5 7 0,-10 5-4 15,-11 7-5 1,-15 7-16-16,-12 1-9 0,-6-1 9 16,0-7-12-1,7-11 9-15,6-14-7 0,13-8-5 16,11-9 18-16,14-2-20 16,11-4 0-16,10 2-4 15,6 0-112-15,5 2-214 16,-3 2-295-16</inkml:trace>
  <inkml:trace contextRef="#ctx0" brushRef="#br0" timeOffset="-214136.57">17233 17660 1132 0,'10'1'104'16,"-2"-1"170"-16,0-3-121 0,-1 0-43 15,-3 3-22 1,8 3-30-16,-10 0-31 0,1 0 1 16,-2 1 1-1,-1 2-6-15,0 5-15 0,-3 3 1 16,-6 3-9-16,-4 3-1 0,-8-2-8 16,-1 1-184-1,3-2-206-15,2-6-513 0</inkml:trace>
  <inkml:trace contextRef="#ctx0" brushRef="#br0" timeOffset="-213756.42">17720 17455 1024 0,'11'-26'318'0,"-5"0"-88"15,-3 6-67-15,-3 6-32 16,-1 6-93-16,-2 6-34 16,-5 8-4-16,-2 5 0 15,-4 9 9-15,-2 7-8 16,1 6-1-16,6 4 0 0,3 0 4 16,9-5-2-1,9-6-2-15,6-6 1 0,7-9 15 16,7-7-15-1,1-7 8-15,1-5 4 0,-3-6 0 16,-5-2 25 0,-7-4-13-16,-10-1-18 0,-6-1-7 15,-9-4 0-15,-6 2 0 0,-6 0 0 16,-4 6-4 0,-2 4-74-16,0 9-221 0,2 5-209 15</inkml:trace>
  <inkml:trace contextRef="#ctx0" brushRef="#br0" timeOffset="-213506.28">18177 17162 1200 0,'15'-20'196'15,"2"6"-31"-15,7 5-57 16,5 12-28-16,6 13 7 16,5 11-25-16,3 12-28 15,-5 11-6-15,-12 9-19 0,-13 8-8 16,-20 8 8 0,-19 6-9-16,-21 0-3 0,-16-1-138 15,-14-7-172 1,-8-7-158-16</inkml:trace>
  <inkml:trace contextRef="#ctx0" brushRef="#br0" timeOffset="-212986.36">15407 18066 723 0,'-33'4'375'0,"2"-1"-371"16,4-4 62-16,7-1 71 15,3 2-70-15,6 2 0 16,1-4 6-16,1 4 8 0,1-1-27 16,1-1-9-1,1 0-3-15,3 0-26 0,5 1-1 16,15-1 5-1,22 3-14-15,35 0 1 16,46 1 1-16,39 2-2 16,40-3-9-16,29-2 3 0,17 2 0 15,1-3 1-15,-10-4-1 16,-23-3 0-16,-38-3-1 16,-47-1 1-16,-48 0-3 0,-44 4-48 15,-40 2-105 1,-35 5-123-16,-23 6-475 0</inkml:trace>
  <inkml:trace contextRef="#ctx0" brushRef="#br0" timeOffset="-212826.19">16006 18291 1156 0,'-84'15'225'16,"28"-6"-128"-16,27-9 136 15,20-9-68-15,19 1-147 16,25-2-5-16,23 0 4 15,27-2-17-15,28 5 1 16,29 6-6-16,19 2-8 16,10 5-454-16</inkml:trace>
  <inkml:trace contextRef="#ctx0" brushRef="#br0" timeOffset="-211506.11">20297 17744 345 0,'7'10'374'15,"-1"-4"-197"-15,1-2 72 0,2-4-120 16,4 0-43-16,8-1-16 16,4-2-15-16,2-1-13 15,2 1 6-15,-4 0-9 16,-7-1 14-16,-5 1 25 0,-5-3-2 16,-4-1-34-1,-2-6-9-15,-4-5-18 0,1-5 19 16,-2-12-21-1,-2-5-2-15,-2-10 0 0,0-8-4 16,-1-2-2 0,2-3-5-16,1 6 0 0,5 3-6 15,6 7 6-15,7 8-7 0,6 9-58 16,3 12-147 0,-1 11-43-16,0 12-85 15,-9 10-612-15</inkml:trace>
  <inkml:trace contextRef="#ctx0" brushRef="#br0" timeOffset="-211366.23">20245 17485 1074 0,'-7'14'100'0,"13"-8"-91"16,15-6 84-16,11-3-63 15,16 1-18-15,13 2-12 16,9 0-18-16,4 2-428 15</inkml:trace>
  <inkml:trace contextRef="#ctx0" brushRef="#br0" timeOffset="-211106.12">21146 17211 189 0,'5'-23'985'0,"-4"4"-834"15,2 2 53 1,-3 7-120-16,-1 4-78 0,-2 12 4 16,-2 8 22-1,-6 11 25-15,-2 13-2 0,-4 10-24 16,0 12-8-16,1 6-23 0,5 2 0 16,8 0-1-1,11-9-3-15,13-6 2 0,13-10-118 16,8-14-173-1,10-7-241-15</inkml:trace>
  <inkml:trace contextRef="#ctx0" brushRef="#br0" timeOffset="-210686.52">21403 17480 414 0,'1'-19'702'0,"6"0"-499"15,3 1-23-15,0 4-105 16,5 4-59-16,3 7 3 16,4 9 4-16,0 5-5 15,0 9 5-15,-4 4 15 16,-5 4-20-16,-5 5 5 0,-8-4-16 16,-6 1-4-1,0-6-2-15,-3-6 2 0,3-8 3 16,4-9 27-1,8-7-33-15,0-6 0 0,5-5-1 16,0-5 4 0,1-4-4-16,-2 1 1 0,0 1 0 15,-4-2 2-15,-2 6 2 0,1 1-4 16,-4 8 18 0,1 1 14-16,-1 5-32 0,-1 5-3 15,0 5 3 1,-1 5-6-16,1 7 9 15,1 4-4-15,1 6 1 16,4 1-3-16,3 1 2 0,0 1-141 16,4 0-172-1,8-4-136-15</inkml:trace>
  <inkml:trace contextRef="#ctx0" brushRef="#br0" timeOffset="-210466.3">22304 17670 1159 0,'10'-3'211'16,"-2"-4"40"-16,-1 1-74 15,0-4-96-15,1 4-37 0,0 5-29 16,1 4-5 0,0 4 12-16,1 4-17 0,-2 5 1 15,-7 0 1 1,-4 5-6-16,-6-2-2 0,-9 1-19 15,-2 0-264 1,-2-7-227-16</inkml:trace>
  <inkml:trace contextRef="#ctx0" brushRef="#br0" timeOffset="-209996.31">22667 17480 600 0,'6'-11'572'0,"-2"3"-342"0,-1 2-17 15,0 0-140 1,-3 5-47-16,0 1-15 0,-3 3-7 16,3 4 0-16,0 3 8 15,3 2-5 1,3 7 3-16,3-3-4 0,7-1-4 15,4-3 16-15,4 0-15 16,-1-8 8-16,-1-3-3 16,-2-5-1-16,-2-3 4 15,-3-6-8-15,-2-3-3 16,-2-4 12-16,-2 0-10 0,-4 0 1 16,0 3 2-1,-2 2 2-15,-1 7-1 0,-2 2-6 16,0 7-13-1,0 4 8-15,0 5 4 0,1 4 1 16,1 8 1 0,-1 8 0-16,1 4 4 0,-4 5-4 15,-4 2-1-15,-2 1 3 0,-2-2-2 16,-2-4-2 0,1-4 0-16,2-8-12 15,1-8-102-15,-2-4-138 16,2-7-211-16</inkml:trace>
  <inkml:trace contextRef="#ctx0" brushRef="#br0" timeOffset="-209696.39">23119 17135 953 0,'21'3'116'0,"6"2"77"15,4 4-59-15,2 9-22 16,11 9-18-16,1 10-32 16,1 8-22-16,-5 7 19 0,-10 7-10 15,-13 6-16 1,-14 2-18-16,-10-1-9 0,-13 0 2 15,-9-4-8 1,-5-8-7-16,-2-2-9 0,1-5-247 16,1-10-203-1</inkml:trace>
  <inkml:trace contextRef="#ctx0" brushRef="#br0" timeOffset="-205796.34">24981 17695 813 0,'1'2'97'0,"-2"-2"54"16,1 0-38-16,-2 0-14 15,2 0-33-15,2 0-18 0,1-2-18 16,3 2-2-1,4-2-22-15,2 2 1 0,7 0-7 16,7 2 1 0,2 1-5-16,1 3-85 0,-1 1-175 15,-4 1-223-15</inkml:trace>
  <inkml:trace contextRef="#ctx0" brushRef="#br0" timeOffset="-205646.04">24963 17920 525 0,'-5'8'457'0,"7"-5"-235"16,5-6-35-16,4-5-69 15,2 0-69-15,7-1-31 16,6 0-18-16,10 3 0 0,9 4-127 16,4 1-555-1</inkml:trace>
  <inkml:trace contextRef="#ctx0" brushRef="#br0" timeOffset="-202776.02">26234 17761 1152 0,'-6'-1'109'16,"-1"-1"119"-16,1-5-58 0,0 2-37 15,2 2-54 1,4 1-30-16,0 2-25 0,4 0-5 16,3-1 3-1,15-1-15-15,19 0-6 0,20-1-1 16,21-4 1-1,13 1 5-15,-2 1-2 0,-16-1 0 16,-23 2 24 0,-21 3-17-16,-21 1-11 0,-15 0 0 15,-9 2 0-15,-3 5-5 16,-4-3-114-16,1 5-215 16,1-2-309-16</inkml:trace>
  <inkml:trace contextRef="#ctx0" brushRef="#br0" timeOffset="-202406.5">27532 17468 1235 0,'10'-26'148'0,"1"0"76"0,-7 0-27 16,-2 2-70-1,1 6-39-15,0 5-60 0,-2 6-28 16,1 4 0 0,-1 2 0-16,1 5 0 0,-2 3 0 15,-2 9 0 1,-1 7 0-16,0 13 0 0,-1 9 0 16,-1 6 0-16,1 4 0 0,-2-1 0 15,1-4 0 1,2-4 0-16,3-10 0 15,2-3 0-15,1-12 0 16,2-6 0-16,-1-2 0 0,0-9 0 16,-1 1 0-1,2-1 0-15,1-1-113 0,10-3-484 16</inkml:trace>
  <inkml:trace contextRef="#ctx0" brushRef="#br0" timeOffset="-202045.87">28145 17461 944 0,'27'-34'325'0,"-6"3"-95"0,-6 4-36 16,-6 5-50 0,-3 8-45-16,-5 6-85 0,-4 8-13 15,-7 15 19 1,-13 10-9-16,-6 16 11 0,-10 14-6 15,-3 13-15 1,0 1 0-16,9 0-1 0,11-6 0 16,10-7 5-1,15-13-5-15,15-7 2 0,9-11 3 16,10-10-3-16,5-8 5 0,2-4-7 16,-3-12 0-1,-7 0 4-15,-7-2-4 0,-9-2 0 16,-9-1 0-1,-9 0 0-15,-9-2 0 0,-15 2 0 16,-13 0-7 0,-12 3 7-16,-11-2-37 0,-3 6-171 15,2 1-180-15</inkml:trace>
  <inkml:trace contextRef="#ctx0" brushRef="#br0" timeOffset="-191666.52">24108 7329 809 0,'0'-15'278'16,"-3"-4"-71"-16,-6-2-45 15,-1-1-42-15,-4-4-35 16,-1 2-5-16,-1 0-8 16,-2 2-9-16,-3-1-14 15,-2 2-9-15,-5 1-7 16,-5 2-10-16,-4 0 3 16,-3 0-26-16,-4 4 0 15,-2-3 0-15,0 3 0 0,-3 2 0 16,1 2 0-1,-1 4 0-15,-3 6 0 0,1 6 0 16,-4 7 0 0,-4 6 0-16,1 8 0 0,2 8 0 15,-1 6 0-15,8 6 0 0,4 9 0 16,9 7 0 0,5 6 0-16,4 7 0 0,7 3 0 15,4 2 0 1,7 3 0-16,5 0 0 0,5 4 0 15,10 1 0 1,9 2 0-16,10-2 0 0,14-1 0 16,14-8 0-16,9-8 0 15,10-10 0-15,3-8 0 16,3-8 0-16,-2-7 0 16,-4-10 0-16,2-8 0 15,2-11 0-15,4-10 0 16,4-8 0-1,5-12 0-15,1-7 0 0,-5-7 0 16,-6-4 0-16,-9-3 0 16,-13-2 0-16,-10-4 0 15,-11-4 0-15,-7-8 0 0,-8-7 0 16,-6-8 0 0,-5-3 0-16,-4-6 0 0,-7-1 0 15,-7 1 0 1,-12 3 0-16,-11 1 0 0,-16 8 0 15,-13 4 0 1,-13 5 0-16,-5 7 0 0,-4 7 0 16,2 7-13-1,5 12-185-15,6 9-43 0,3 13-149 16</inkml:trace>
  <inkml:trace contextRef="#ctx0" brushRef="#br0" timeOffset="-190255.82">27550 10571 903 0,'-6'-15'191'0,"-5"-2"-2"16,-4-3-76-16,-6-2 2 0,-2-3-30 16,-6-4 6-1,-2 3 7-15,-6-1-42 0,-5 5-14 16,-7 4-14-1,-5 5 4-15,-4 7-13 0,-6 5-7 16,-5 7 4 0,-1 5-13-16,-3 8 8 0,4 3-2 15,-1 7 4-15,3 4 7 0,-3 9-19 16,0 4-1 0,-1 8 0-16,6 3 0 0,4 4 0 15,6 2 0 1,7-2 0-16,6 1 0 0,6-3 0 15,9 4 0 1,10 2 0-16,12 4 0 0,14 4 0 16,12 7 0-16,12 8 0 15,11 2 0-15,10 6 0 16,3 0 0-16,6-3 0 16,2-8 0-16,2-8 0 15,0-8 0-15,4-12 0 16,3-12 0-16,5-9 0 15,5-13 0-15,4-11 0 16,1-11 0-16,1-9 0 16,-4-9 0-16,1-9 0 15,-1-3 0-15,-2-6 0 0,-2-7 0 16,-3 1 0 0,-4-4 0-16,-7-1 0 0,-9-1 0 15,-9-3 0 1,-9-4 0-16,-10-5 0 0,-7-10 0 15,-8-10 0 1,-8-3 0-16,-5-6 0 0,-6 1 0 16,-4 2 0-1,-4 8 0-15,-6 3 0 0,-5 6 0 16,-8 5 0-16,-9 3 0 0,-10 1 0 16,-6 2 0-1,-4 5 0-15,1 3 0 0,8 9 0 16,8 7 0-1,9 9 0-15,8 6 0 0,5 5 0 16,5 6 0 0,4 1 0-16,3 5 0 0,0-1 0 15,4 5 0-15,-2-1-31 16,2 2-130-16,1 0-34 16,3 5-47-16,1-1-53 15,5 5-252-15</inkml:trace>
  <inkml:trace contextRef="#ctx0" brushRef="#br0" timeOffset="-186751.17">11959 3567 722 0,'9'-25'225'0,"-5"0"-64"16,-2 1 22-16,-7 2-29 0,0 2-22 16,-1 3-24-1,-2 0-5-15,0 5-36 0,1 2-28 16,0 3-24-1,-2 3-13-15,-2 1 2 0,-5 6 0 16,-5 2-4 0,-5 6 0-16,-3 3 0 0,-4 8 2 15,-3 6 0-15,2 7-2 0,-2 6 2 16,0 8 0 0,-3 8-1-16,-1 2 2 15,1 5-2-15,2 2 2 16,3 4-3-16,7 0 0 15,3 1 6-15,9 3-4 16,3-1-2-16,6 2 0 0,5 2 1 16,2 0 2-1,4-1-3-15,-1 3 0 0,3 2 6 16,1 2 0-16,1 0-1 16,3 3-3-16,0 3-2 15,0-1 4-15,6 0-4 16,-5 3 0-1,2 1 4-15,2-1-3 0,-1-2 3 16,-1 0-3-16,7 1 1 16,-1 4 2-16,3 2-2 15,-2 0-2-15,2 3 6 0,0 1-2 16,3-2-1 0,-2 2-2-16,-4 2-1 0,0 4 4 15,-4-1-3 1,-4 5-1-16,-4 6 0 0,-3 3 0 15,3 2 1 1,-3 4-2-16,-2-5 2 0,2-4-1 16,0-2 0-16,-2-1-1 0,-4-5-1 15,-4 1 2 1,-3-1-2-16,-7-7 0 0,-5-5 2 16,-8-4 0-1,-4-9 1-15,-5-9-3 0,-6-2 1 16,-7-8 1-1,-6-8 0-15,-5-5-2 0,-1-8 2 16,3-10-2 0,7-9 3-16,8-7-2 0,7-8 0 15,8-8 1-15,6-5 4 16,5 0-4-16,6-8-5 16,7-1 2-1,2-4-9-15,8-2 8 0,8-2-3 16,8 1 4-16,11-1 3 15,12 2-3-15,11 3 3 16,9 3 2-16,3 5 0 16,-2 5-4-16,-4 7 1 15,-5 7 1-15,-8 5 0 16,0 4-1-16,1 3 1 0,-1 6-6 16,0 0 7-1,-7 4-3-15,0 3-1 0,-6 5 3 16,-5 2-3-1,-4 3 3-15,-2 6 0 0,-4 5 1 16,0 7 2 0,-3 6-6-16,1 3 3 0,-2 5 0 15,0 3 2-15,-1-1-2 0,0 2 0 16,-4 4 3 0,-2 3 1-16,-1 1-4 0,-3 3 0 15,0 2 0 1,0 5 1-16,3 3-1 0,0 2 0 15,-1 3 1 1,2 2 0-16,-3-1-1 0,-1-4 0 16,0 0 0-1,-1-4-1-15,2-5 1 0,-1-5 0 16,2-4-1-16,1-3 2 16,2-3-1-16,5-6 1 15,1-3-1-15,7-8 0 16,3-9-1-16,9-8 1 15,7-5 1-15,9-7 4 16,8-5-4-16,4-5 1 16,0-4-1-16,-4-2-2 15,-9-6 4-15,-8-1-5 16,-10-2 2-16,-8-3-3 16,-7-4-47-16,-3-5-168 15,-1-6-186-15,2-10-718 16</inkml:trace>
  <inkml:trace contextRef="#ctx0" brushRef="#br0" timeOffset="-183373.5">13861 13541 806 0,'12'-19'204'0,"0"-2"-46"16,-3-1-20-16,-6-4-27 0,-1 5 0 16,-2 3-29-1,-3 5-25-15,-2 5-36 0,-3 8-11 16,-8 8-7-1,-6 9 9-15,-14 11 12 0,-9 11-1 16,-10 14 6 0,-3 12-21-16,0 7 6 0,2 5 5 15,4 7-16-15,8 1 11 0,6-3-13 16,10 2 4 0,10-2 6-16,8-3-8 0,11-6-2 15,12-1 11 1,10-2-10-16,8 0 8 0,11 1-8 15,8 2 2 1,6 4 1-16,4-4-5 0,-1 1 0 16,-7-2 6-1,-7-4-6-15,-8-5 2 0,24 126-1 16,-61-162-1-16,-4 0 4 16,0-2-2-16,-4 1-2 15,-5 25 0-15,-8 0 1 16,-4-2-2-16,-10 2 1 15,-7-1 0-15,-10 1 1 16,-9 0 1-16,-6 1-2 16,-6 0 1-16,0-1 0 15,2-3 1-15,9-7-2 0,8-7 0 16,15-12-2 0,14-9 11-16,10-6-8 0,11-5 11 15,5-7-7 1,6-2-5-16,1-3-4 0,10-3 4 15,6-1-7 1,7-2 3-16,7 4 4 16,6 8-4-16,1 7 3 15,4 10-1-15,2 9-1 0,-2 9 3 16,-3 6-6-16,-7 7 7 16,-9 4-2-16,-6 8-1 15,-14 9 2-15,-5 6 0 0,-10 7 0 16,-7 8 0-1,-10 7 0-15,-9 7 8 0,-5 7-8 16,-9 10 2 0,-1 3 18-16,-5 4 26 0,-1 2-29 15,4-2 1-15,2-4 1 16,9-3-19-16,10-3 0 16,15 5 0-16,15 7 0 15,19 8 0-15,20 4 0 16,21-4 0-16,20-11 0 15,16-25 0-15,4-26 0 16,-1-21 0-16,-12-18 0 16,-24-17 0-16,-24-6 0 15,-20-7 0-15,-15-2 0 16,-7-1 0-16,-1 0 0 0,-1 0 0 16,1-1 0-1,2 1-75-15,8-3-253 0,8-4-427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4:38:45.99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9156 1230 622 0,'0'-7'167'16,"0"3"-7"-16,-2-2-4 0,-1 2 11 15,2 0-22 1,-1 0-23-16,2-2-13 0,0 2-11 16,0 0-16-16,0-1-29 0,0 3-4 15,2 0-18 1,-2 2-8-16,0 0 9 15,0 0-30-15,-2 2 6 16,1-2-7-16,-1 1 5 0,1 0 8 16,-1-1-14-1,1 2 0-15,-1-1 0 16,1-1 0-16,1 0 0 0,0 0 0 16,-2 0 0-16,2-1 0 15,0 1 0-15,0 0 0 16,0-2 0-16,0 2 0 15,0-1 0-15,0 1 0 16,0 0 0-16,0 0 0 16,0 1 0-16,0-1 0 15,-3 0 0 1,3 0 0-16,0 0 0 0,0 0 0 16,0 2 0-16,0-2 0 0,0 0 0 15,0 0 0 1,3 0 0-16,-3 1 0 0,0-1 0 15,-3 0 0 1,3 0 0-16,0 2 0 0,0-2 0 16,0-2 0-1,0 4 0-15,3-4 0 0,-3 1 0 16,0 1 0-16,0-2 0 0,0 2 0 16,2 0 0-1,-2 0 0-15,0-1 0 16,0 1 0-16,0 0 0 15,0 0 0-15,1 0 0 0,-1 0 0 16,0 1 0 0,0-1 0-16,0 0 0 0,0 0 0 15,0 0 0-15,0 0 0 16,-1 0 0-16,2-1 0 16,-1 1 0-16,0 0 0 15,-1 0 0-15,1 1 0 16,-2 1 0-16,-1-1 0 15,3 1 0-15,-4 0 0 16,-2 3 0-16,-2 3 0 16,-1 0 0-16,-4 6 0 15,-2 2 0-15,-1 4 0 16,-1 1 0-16,-2 5 0 16,0 2-4-16,-1-3-21 15,7-1 0-15,2-3 11 0,4-5 12 16,4-7-8-1,-2-3 9-15,5-4-6 0,0-1 14 16,3-4 3 0,-1 1 0-16,11-20-3 0,-4 9-7 15,1-1-1 1,-2 0 1-16,3 2-2 0,8-14 7 16,-4 3-6-16,1 1 1 0,-4 4 0 15,-2 1 3 1,-2 1-3-16,0 3 0 0,-4 2 0 15,2 3 1 1,-3 2-1-16,0 2 0 0,-2 1 2 16,-1 3-6-1,2 0-9-15,1 0-7 0,3 2 20 16,0-2 0-16,7 0 0 16,-2 1 0-16,2 0 0 15,-1 2-4-15,0 1 4 16,4 1-2-16,1 1 1 15,-1 3-1-15,1 1-1 16,-1-2-3-16,-4 1-62 16,-2 0-75-16,-1-3-28 15,-4 0-116-15,-4 0-167 0</inkml:trace>
  <inkml:trace contextRef="#ctx0" brushRef="#br0" timeOffset="1805.36">9163 1205 821 0,'0'-3'196'0,"0"0"-36"16,0 0-13 0,0 2-29-16,-3 0-6 0,3-1-32 15,0 1-20-15,3 1 4 16,-3-2-10-16,1 2-3 16,-1 0 2-16,0 0-21 15,-1 0-4-15,1 0-5 16,0 2-14-16,0-1 0 15,0 1-9-15,-3-1 0 16,3-1-1-16,0 2-10 16,3 3 7-16,-3 2-1 15,3 4 5-15,0 5 0 16,0 5 1-16,0 2-1 0,0 5 7 16,5 4-3-1,-4 5-4-15,3 0 2 0,-2 2-2 16,1 2 1-1,0-3-1-15,0-3 0 0,-3 2-2 16,4-2 10 0,-4 2-10-16,2 1 2 0,-4 3 0 15,1 0 11-15,-1 1-9 0,-1 2-2 16,-3 1 6 0,0 2-1-16,-3-1 3 15,-1 1-8-15,4-2 0 16,3-1 0-16,3-2 0 0,3-5 0 15,0 1 0 1,1 2 0-16,2 2 0 0,-2 3 0 16,-1 6 0-1,-4 4 0-15,1 1 0 16,-3 2 0-16,0 0 0 0,3 1 0 16,-1 0 0-1,-1 2 0-15,2 1 0 0,2 0 0 16,-1 1 0-1,2-1 0-15,-2 1 0 0,1 2 0 16,-2 2 0 0,1 4 0-16,-2 3 0 0,1 5 0 15,4 1 0-15,1 5 0 0,-1 1 0 16,2 2 0 0,3 3 0-16,-1-1 0 0,-2 3 0 15,1-1 0 1,-3 0 0-16,1 0 0 0,-2 0 0 15,4 2 0 1,-1 1 0-16,0-1 0 0,3 1 0 16,0-2 0-1,1-3 0-15,-4-2 0 0,0-1 0 16,-1-2 0-16,2-1 0 16,-2-2 0-16,-2 2 0 15,0 0 0-15,-2 2 0 16,-1 5 0-16,1-1 0 15,1 0 0-15,3-3 0 16,-1 0 0-16,5-6 0 16,-5 2 0-16,1-5 0 15,2 1 0-15,-4-1 0 0,-1-2 0 16,-1 0 0 0,1 3 0-16,-4 3 0 15,1 2 0-15,1 2 0 16,-3-1 0-16,4 1 0 0,-3 0 0 15,-1-2 0 1,2 2 0-16,-2-1 0 0,0 1 0 16,-2 1 0-1,2 0 0-15,0 0 0 0,-1 4 0 16,-1 2 0-16,0-2 0 0,2 1 0 16,-2 0 0-1,2-2 0-15,0-4 0 0,0 2 0 16,0-1 0-1,0-3 0-15,-1 0 0 0,-1-2 0 16,1-3 0 0,-2 4 0-16,0 2 0 0,0-1 0 15,0 2 0 1,0-4 0-16,1-2 0 0,4-3 0 16,-1-4 0-16,1-1 0 0,1-3 0 15,-2-2 0 1,2-5 0-16,-3-1 0 15,0-4 0-15,0 0 0 16,0-3 0-16,-1-4 0 16,1 0 0-16,0-3 0 15,-2 0 0-15,2-2 0 16,0 0 0-16,0-4 0 0,0-4 0 16,0-5 0-1,0-5 0-15,2-2 0 0,-2-6 0 16,0-1 0-1,1-2 0-15,-1 0 0 0,0-1 0 16,0 2 0 0,0 0 0-16,0-2 0 0,-1 1 0 15,1-2 0-15,-2 0 0 0,1 2 0 16,1-1 0 0,-2 6 0-16,2-2 0 15,2 2 0-15,-2 1 0 16,1 2 0-16,2-1 0 0,-1 1 0 15,1 0 0 1,-2 1 0-16,2 4 0 0,-3-1 0 16,0 4 0-1,0 4 0-15,-1-1 0 0,-1 2 0 16,1-2 0-16,-1-3 0 16,2-2 0-16,-1-2 0 15,-1-2 0-15,-1-3 0 16,0-1 0-16,0-4 0 15,0-3 0-15,2-3 0 16,-1-2 0-16,2-5 0 16,0-2 0-16,0-1 0 15,0-2 0-15,2 0 0 0,-2 0 0 16,0-2-7 0,1 2-26-16,-1-1-46 0,2-2-99 15,1-1-71 1,1-1-157-16</inkml:trace>
  <inkml:trace contextRef="#ctx0" brushRef="#br0" timeOffset="2380.5">9385 11349 1046 0,'-10'-8'247'0,"3"-1"-28"16,-1 2-59-16,5 3-22 15,3 0-44-15,0 2-39 16,0 1-26-16,0 4-17 16,3 1-11-16,0 4 10 15,5 5 5-15,0 4 0 16,3 3-13-16,-1 1-3 0,2 0 0 16,0 2 0-1,-3 0 0-15,3 2 0 0,-3-3 0 16,-1 3 0-1,-1-3 0-15,2-4 0 0,-2-4 0 16,-1-4 0 0,-1-4 0-16,-2-7 0 0,6-4 0 15,0-5 0-15,3-4 0 0,4-5 0 16,5-2 0 0,0-4 0-16,6 2 0 15,-2 1 0-15,-3 4 0 16,-2 2 0-16,-2 4 0 0,-6 3 0 15,-1 0 0 1,-6 4 0-16,1-2 0 0,-1 3 0 16,-4 0-101-1,1 0-258-15,-1 1-404 0</inkml:trace>
  <inkml:trace contextRef="#ctx0" brushRef="#br0" timeOffset="3830.53">3145 6333 507 0,'1'-12'192'15,"1"1"-21"-15,-2 0 7 0,-2 1-61 16,1 2 33 0,-1 0-29-16,2 2-2 0,-3 1-19 15,2 1-13-15,1 3-20 0,-2 0-41 16,-1 2-17 0,3 1-9-16,0 3-12 15,-3 4 12-15,0 6 1 16,-4 6 0-16,-2 3 3 0,-3 7-2 15,-6 1 5 1,-1 5 0-16,-4 1-7 0,-1 2-2 16,-1-2 0-1,4-2 2-15,0-3 0 0,3-5 0 16,5-4 0-16,1-6 1 16,6-6-1-16,0-2 0 15,3-6 0-15,3-3 2 16,0-1 3-16,0 0-1 15,0 0 3-15,3-1-7 16,3 2-9-16,9-1 9 16,3 2 0-16,7 1 3 15,8 0 1-15,1 5-4 16,1 0-1-16,-4 4-4 16,-4-1 5-16,-5 3-2 0,-4-1-30 15,-6-2-64 1,-6-1-17-16,-3-3-69 0,-3-3-92 15,-3-3-150 1</inkml:trace>
  <inkml:trace contextRef="#ctx0" brushRef="#br0" timeOffset="5910.43">2928 6650 740 0,'-9'-5'220'16,"2"0"-17"-16,-2 1-40 0,3 2-39 15,0-1-16-15,6 1-23 16,-3 2-18-16,3 0-8 16,0 0-6-16,0 0-9 15,0-1-11-15,0 1-17 16,0 0-4-16,0 0 1 15,0 0-6-15,3 0 3 16,-3 0-3-16,0 0 0 16,0 0-7-16,3 0-2 15,-3 0-4-15,3 0-3 16,3 0 8-16,4 1 1 0,2 1 4 16,6-1-3-1,8 2 3-15,5 0-4 0,9-1 0 16,5-1-1-1,10 1-1-15,2-2 1 0,4-2 0 16,0 2 0 0,0 0 1-16,0 2-2 0,-1 1 1 15,1 3 1-15,-1-1 0 0,1 2-1 16,6 0 1 0,5 0 0-16,10-2 7 0,7-2-6 15,5-1 1 1,5-2-1-16,-5-2 1 0,-3 2-2 15,-8 2-4 1,-12 1 4-16,-12 4-5 16,-4-1 6-16,-2 1-4 15,2 0 5-15,6-3-2 16,5-3 2-16,14-3 0 0,8-2-1 16,9-5 4-1,5-1-4-15,2 0 3 0,7 0-1 16,-3-1 2-16,0 1-5 15,4 2-4-15,0-1 4 16,4 1-4-16,-1-1 8 16,9 3-4-16,-2-3 2 15,-1 0-1-15,6 1 1 0,-2 1-2 16,-1-2 0 0,-3 2-2-16,0 0 1 0,-5 2-2 15,-5-2 1 1,2-1 2-16,3 2 3 0,3-3-1 15,2 1-2 1,6-2 7-16,0 2-7 0,1 0-3 16,-1 1-2-1,0 0 5-15,-2-1 1 0,1-1-1 16,1 0 0-16,-1-3 0 0,2-1 2 16,2 2 3-1,3-3-5-15,1 1-1 16,2 1-2-16,0 1-2 15,0-1 4-15,-3 2 1 16,-2 0 2-16,1 0 3 16,-3 2-5-16,1-1 1 15,-5-1-1-15,-1 1-2 0,-3 0 0 16,-10 1 2-16,-9 4-3 16,165 2 2-16,-230 4 1 15,1-1 0 1,-2-1 3-16,-2 3-3 0,37-2 0 15,-5-1 3-15,-2 0-2 16,-4 0 1-16,-2 1-2 16,-1-1 0-16,0 2-2 15,6-4 0-15,9 0 2 16,10-5-3-16,14-1 0 0,8-4 3 16,14 1-1-1,4-2 1-15,1 0 6 0,2 3-4 16,0 2 1-1,1 2-3-15,-2 1-3 0,-1 2 3 16,1 0-7 0,-1 2 7-16,0-2 0 0,4 3 4 15,2-2-2-15,3 1-1 0,3-1 0 16,-1 1-1 0,3-2-2-16,-1 0 2 15,1 0-5-15,-6 0 8 16,1 1-6-16,0-1 5 15,-2 1-2-15,5 2 7 16,-2-1-7-16,-4 1 0 16,-5 0-7-16,-14-1 8 15,-17 1-4-15,-22-2 1 16,-21 2 2-16,-20 0 1 0,-16 0-1 16,-9 0 0-16,-5 0 15 15,0 0-11-15,-2-1 2 16,2 1-6-16,0 0 3 15,0 0-6-15,0 0 3 16,0 0 0-16,0 0 0 16,0 0 6-16,0 0-7 15,0 0 2-15,0 0 0 0,-1 0 1 16,1 0 1 0,-2 0-3-16,2 0 6 0,-1 1-4 15,-2-1-4 1,2 0 4-16,-1 0-2 0,1 0 4 15,-2-1-4 1,0-1-1-16,-3 2 0 0,-1-2 2 16,-3 1-2-1,3-3 2-15,-1 2-1 0,1-2 9 16,-3 1-9-16,0-3 11 16,1 2-5-16,-1-3-6 15,0-1 0-15,-1-1 0 16,-2-1 0-16,-1 0 0 15,0 0 0-15,-2-3 0 16,-1 3 0-16,1-5 0 16,0 1 0-16,4 0 0 15,2 0 0-15,-2 1 0 16,4 2 0-16,4 2 0 0,1 2 0 16,1 3 0-16,2 1 0 15,-1 2 0 1,1 1 0-16,0 0 0 0,1 1 0 15,-1 1 0 1,0-2 0-16,3 3 0 0,2 2 0 16,2 3 0-1,8 4 0-15,5 2 0 0,5 3 0 16,5-2 0-16,3 2 0 0,-2-1 0 16,-1-1 0-1,-2-2 0-15,-1 0 0 0,-3-2 0 16,-6-1 0-1,0-1 0-15,-6-2 0 0,-5-3 0 16,-3-1 0 0,-2 1 0-16,-2-3 0 0,-2 2 0 15,-2 0 0 1,0 4 0-16,-4 2 0 0,-1 4 0 16,-4 2 0-16,1 2 0 0,-3-1 0 15,2 3 0 1,-1-2 0-16,-1 1 0 0,0 2 0 15,-1 1 0 1,1 0 0-16,0 2 0 0,0-3 0 16,3-2 0-1,3-4 0-15,3-4 0 0,3-6 0 16,2-2 0-16,1-2 0 16,-2 0-245-1,-2-1-199-15</inkml:trace>
  <inkml:trace contextRef="#ctx0" brushRef="#br0" timeOffset="10640.41">9345 3710 431 0,'3'-2'110'0,"-2"1"37"15,-1-2-25-15,0 0-43 0,0 0 1 16,-1 0-10 0,1 0-21-16,0 2-11 0,0 0-9 15,-3 1-2-15,3 0 11 16,-1 0 0-16,1 1-11 15,-2-1-4-15,2 0-8 16,0 1-1-16,0 1 5 16,0-1 4-16,0-1 1 15,0 1-7-15,0-2 1 0,0 2-3 16,-1-2-1 0,1 1-3-16,-2 0-6 0,2 0-5 15,0 1-3 1,-1-1 0-16,-1 2-3 0,-1 0 5 15,0 0-1 1,-3 0 2-16,0 1 0 0,-1-2 2 16,2 1-2-1,-1-1 0-15,2-1 0 0,-2 3 0 16,-3-1-1-16,3 1 1 16,0-1 2-16,1 1-2 15,1-2 1-15,-2 2 0 0,3-3 6 16,-1 2 4-1,1-2-9-15,-2 1 0 0,1-1-1 16,-2 0 1 0,-3 3-3-16,4-2 1 0,-2 2 0 15,1-2 0-15,0 2 1 16,-1-2-1-16,1 2 2 16,-2-1-1-16,-1 0 1 15,-1-1-1 1,-2 3 0-16,1-2 2 0,-2 2-3 15,-1-2 0-15,1 1 4 16,-1 0-2-16,0-2 1 16,-1 2-3-1,0 0 0-15,1 1 0 0,0 0 1 16,-3 0-1-16,5 1 0 0,-4 0 0 16,-2 0 0-1,4 0 1-15,-2 1-1 0,1-1 7 16,-1 1-5-1,1 1 3-15,-3 0-5 0,1 2 2 16,-2 0 2 0,1 1-2-16,-4 3-1 0,-2 3 4 15,0 0-4 1,1 1 0-16,0 0-1 0,0 1 3 16,3 2-2-16,0-1-1 0,-1 1 0 15,3-1 2 1,-1 1-1-16,-2 2 5 0,1-3 1 15,-2 1-4 1,1 1-1-16,-1-1 1 0,1 1-3 16,2-1 8-1,-1 1-6-15,-1-1 1 0,2 1-2 16,-1 0 2 0,0 2 3-16,-1 0-6 15,3-2 0-15,-3 1 1 0,7 0 2 16,0 0-3-16,0 0 1 15,-1-1-1-15,2 2 0 16,-3 1-1-16,-4 4 1 16,-4 2 21-16,-4 1 1 15,-2 0-6-15,0 1-12 0,5 1 0 16,4-2 0 0,3 0-4-16,5 2 0 0,1-1 8 15,1-1 2 1,-2 2-2-16,2 2-2 0,-2-2 0 15,-2 4 6 1,3 0-9-16,-3-2 2 16,3 3 8-16,-1-4-11 15,5 1 5-15,-2 2 0 0,-2 3 6 16,0-1 3-16,-3 3-6 0,-3 2 2 16,0-1 2-1,2-1-12-15,1-2 0 0,3-3-1 16,6-2 1-1,0-2-1-15,3 2 1 16,0-2-2-16,2 1 3 16,-1-1-1-16,1 1 3 0,-1 2-5 15,1 1 4 1,1 2-1-16,0 5-3 0,1 1 0 16,1 2 2-16,2 0-1 15,1 2 1-15,-1-2 0 16,0 3 0-16,-1 1 4 15,2 1-5-15,-2-1 0 16,0-1 0-16,3 0 0 16,1-4 0-1,1-2-1-15,1-3 0 0,0-1 3 16,6-2-1-16,-3 0-3 16,2 2 1-16,0 3 0 15,-1 0-1-15,1 2 1 0,-2-1 0 16,3 2 0-1,-2 0 2-15,2 0-3 0,-1 0 1 16,2-2 0 0,-1-2-1-16,1-2 1 0,2-2 0 15,0 0 2-15,0-1 0 0,-2-1-4 16,4 3 3 0,-2-2-1-16,1 2 0 0,2-2-1 15,-2 0 1 1,4 0 1-16,0-2 3 0,1 2-4 15,-1-1 0 1,1 0 0-16,-2-1-2 16,5-1 0-16,-6-2 2 15,6 1 1-15,-2-3 3 16,5 0-8-16,0-4 3 16,1 0 1-16,5 1 1 15,0-2-1-15,2 0 1 0,3 1-5 16,1 0 7-16,-1 1-5 15,4 1 2-15,-3-1 0 16,4 1 5-16,2-1-5 16,1-1 0-16,5-3 2 15,-1-3 1-15,4-3-2 16,3-1-1-16,3 1 0 16,1-2 3-16,1 0-3 0,1 0-1 15,-5 0-1 1,-3 1 0-16,1 1-1 0,0-2 3 15,1-2 0 1,7-2 3-16,1-2-3 0,3-3 0 16,-4-4 0-1,0 2 1-15,-4-2 4 0,-2 1-4 16,-1 0 1-16,1 0 7 16,3-5-8-16,13-2 4 15,7-3 2-15,7-3 2 0,4-1-2 16,2-2-3-1,-3 3 5-15,-7 1 3 16,-8-2-11-16,-3 4-1 16,-9-1 0-16,-6-2 0 0,-1-3 3 15,-3-5 3-15,-5-5-5 16,-1-5 8-16,-5-6-8 16,-4-2 2-16,-6-3-2 15,-4 1 9-15,-2 0 0 16,3 0-4-16,1-1 1 15,9-7 6-15,7-4-9 16,7-7-4 0,1-2 3-16,0-5-3 15,-5 4 8-15,-8 0-7 0,-7 5-1 16,-8 2 0-16,-4 1 0 0,-2-2 0 16,1-3 0-1,2 1 0-15,2-6 0 0,2-3 0 16,-4-3 0-1,0-1 0-15,-5-1 0 0,-3-1 0 16,-5 1 0 0,-3-1 0-16,0 1 0 0,-3 2 0 15,-2-3 0 1,-3 2 0-16,0 1 0 0,-6 0 0 16,0 2 0-16,-3 3 0 0,-3 2 0 15,-3 2 0 1,-3 0 0-16,2-2 0 0,-4-1 0 15,-2 0 0 1,2-2 0-16,0 2 0 0,-2 2 0 16,0 0 0-1,-3 2 0-15,-2 2 0 0,-2 2 0 16,-2 1 0-16,-3 0 0 16,-2 0 0-1,-4 0 0-15,6 0 0 0,-4 1 0 16,2 2 0-16,1 2 0 15,-1 1 0-15,0 4 0 16,0 1 0-16,-1 1 0 16,1-2 0-16,-2 1 0 15,-3-2 0-15,7 1 0 16,-4 0 0-16,-1 2 0 16,2 3 0-16,0 0 0 0,-2 0 0 15,1 3 0 1,4-1 0-16,-2 3 0 0,1-1 0 15,-54-65 0 1,72 85 0-16,2-2 0 0,-3 3 0 16,4-2 0-1,-12-15 0-15,-1 2 0 0,0 2 0 16,0 0 0-16,0 2 0 0,-1 1 0 16,2 3 0-1,1 1 0-15,-2 1 0 0,0 0 0 16,5 3 0-1,-4 0 0-15,1 1 0 16,1-1 0-16,-4 3 0 16,-1-1 0-16,-2 2 0 0,1-1 0 15,0 1 0-15,1 3 0 16,1-2 0-16,0 6 0 16,0-3 0-16,-2 2 0 15,-3 1 0 1,-1 0 0-16,-2-1 0 0,-1 1 0 15,4 3 0-15,0-2 0 16,3 0 0-16,2 2 0 16,4-1 0-1,-3 1 0-15,0-1 0 0,-3 2 0 16,-1 0 0-16,-3 0 0 0,-5 0 0 16,-3 0 0-1,0 2 0-15,2-2 0 0,3 0 0 16,5 0 0-1,3 0 0-15,4 0 0 0,2-3 0 16,-1 2 0 0,1-1 0-16,-2-1 0 0,-2 1 0 15,-1 0 0 1,-2 1 0-16,-2 0 0 0,3-1 0 16,0 2 0-16,4-1 0 0,2-1 0 15,1 0 0 1,0-1 0-16,5 0 0 0,-3 0 0 15,0-1 0 1,2 0 0-16,-1 1 0 16,-2 0 0-16,0 0 0 15,-6 2 0-15,5 1 0 0,-5 0 0 16,4 1 0-16,-2-1 0 16,1 0 0-1,3 0 0-15,0-1 0 0,3-1 0 16,-1-3 0-16,4 3 0 15,-1-2 0-15,1 1 0 16,1 0 0-16,-1 0 0 16,2 2 0-16,-1 1 0 15,-5 4 0-15,2-4 0 16,0 3 0-16,0 0 0 16,1 0 0-16,2-3 0 0,2 0 0 15,-2 0 0 1,0-2 0-16,0 2 0 0,1 0 0 15,4 0 0 1,0 2 0-16,3-2 0 0,3 0 0 16,2 1 0-1,4 3-202-15,7 1-138 0,5-1-658 16</inkml:trace>
  <inkml:trace contextRef="#ctx0" brushRef="#br0" timeOffset="22720.54">12553 9985 1078 0,'0'1'194'0,"0"-2"37"0,-2-1-40 15,-2 0-34-15,4 0-46 0,0 1-26 16,4-2-85 0,-2 2 0-16,-1-1 0 0,1 2 0 15,-1 0 0 1,5 3 0-16,3 1 0 0,6 3 0 15,2 3 0 1,3 4 0-16,0 5 0 0,-4 2 0 16,-4 5 0-1,-2 4 0-15,-8 4 0 0,-7 2 0 16,-6 3 0-16,-3-3 0 16,-4-3 0-16,5-9 0 15,4-8 0-15,2-10 0 16,5-5 0-16,4-6 0 15,3-8 0-15,4-6 0 16,3-8 0 0,6-5 0-16,3-5 0 0,3 0 0 15,-3 1 0-15,0 1 0 0,-5 5 0 16,0 1 0 0,-5 5 0-16,0 4 0 0,-6 4 0 15,-2 6 0 1,-1 1 0-16,-2 7 0 0,-2 0 0 15,1 4 0 1,-3 3 0-16,-2 8 0 0,-2 6 0 16,-3 8 0-1,0 9 0-15,2 1 0 0,4 1 0 16,5-3 0-16,6-3 0 0,5-6 0 16,2-4 0-1,5-4 0-15,1-5 0 0,-1-3 0 16,-1-3 0-1,-1-5-150-15,1-2-143 0,0-6-249 16</inkml:trace>
  <inkml:trace contextRef="#ctx0" brushRef="#br0" timeOffset="23120.34">12917 9787 997 0,'0'-27'263'0,"-3"-1"-51"16,3-1-71-16,0 4-32 0,3 4-6 16,0 7-52-1,1 8-30-15,1 2 2 0,2 4-7 16,2 4 4-1,4 5-5-15,0 5 7 0,1 5 0 16,-3 8-19 0,-7 5 4-16,-4 5 8 0,-7 0-9 15,-4 0-5-15,-2-4-1 0,1-7 0 16,3-6 0 0,5-10 0-16,2-4 0 0,8-5 0 15,9-6 0 1,10-1 0-16,7-4 0 0,7 0 0 15,-2 1 0 1,-3-1-63-16,-2 4-161 0,-4 3-130 16,-1 3-356-1</inkml:trace>
  <inkml:trace contextRef="#ctx0" brushRef="#br0" timeOffset="23520.39">13634 9990 1149 0,'6'-18'339'15,"-3"-2"-59"1,-3-1-82-16,-3 0-117 0,2 3-81 15,-1 2 0 1,2 5 0-16,0 4 0 0,0 4 0 16,0 2 0-1,0 2 0-15,0 4 0 0,0 1 0 16,2 9 0-16,1 4 0 0,1 9 0 16,-1 5 0-1,2 3 0-15,4 4 0 0,-3-2 0 16,-2-1 0-1,2-5 0-15,0-1 0 0,1-5 0 16,-4-6 0 0,0-5 0-16,-1-4 0 0,1-3-248 15,-3-3-198-15,-3-1-513 16</inkml:trace>
  <inkml:trace contextRef="#ctx0" brushRef="#br0" timeOffset="23700.92">13458 10161 1195 0,'-4'-11'213'0,"-1"-2"12"16,4 2-69-16,-1 0-78 0,7 2-65 16,8 2-13-1,13 1-2-15,8 2-2 16,15 1-21-16,8 2-158 15,5 2-189-15,0 0-677 0</inkml:trace>
  <inkml:trace contextRef="#ctx0" brushRef="#br0" timeOffset="24250.82">14057 9986 1345 0,'-3'-19'224'15,"-2"-6"67"1,-2 3-112-16,1 1-171 0,3 5-8 16,-3 5 0-1,3 7 0-15,3 2 0 0,0 7 0 16,3 6 0-16,1 7 0 16,1 7 0-16,1 8 0 15,3 2 0-15,4-4 0 16,1-4 0-16,5-7 0 15,-3-6 0-15,4-7 0 16,0-7 0-16,0-6 0 16,1-5 0-16,1-7 0 15,-2-3 0-15,-1-5 0 16,-2-2 0-16,-6 0 0 16,-2 2 0-16,-4 1 0 0,-4 5 0 15,-1 3 0 1,-1 6 0-16,1 4 0 0,0 3 0 15,1 4 0 1,1 2 0-16,7 7 0 0,1 4 0 16,2 6 0-1,6 11 0-15,-1 7 0 0,-4 6 0 16,-4 8 0-16,-8 4 0 16,-5 2 0-16,-5-1 0 15,-4-2 0 1,-4-3 0-16,-4-5 0 0,-1-3 0 15,-2-7 0 1,0-4 0-16,5-11 0 0,1-9 0 16,3-11 0-16,6-12-190 0,6-10-254 15,4-12-675-15</inkml:trace>
  <inkml:trace contextRef="#ctx0" brushRef="#br0" timeOffset="24670.7">14600 9412 921 0,'0'-13'366'16,"1"4"-136"0,2 0-71-16,2 0-62 0,6 4-22 15,3 2-22-15,7 2-12 0,4 5-12 16,-2 4-14 0,-1 7-5-16,-7 8 9 0,-8 7-10 15,-10 6 8 1,-8 3-11-16,-8 0-6 0,-1-6 0 15,3-5 0 1,4-9 0-16,7-10 0 0,6-6 0 16,9-6 0-1,10-3 0-15,8-1 0 0,10-1 0 16,7-2 0-16,3 3-151 16,4 1-225-16,-3 5-572 15</inkml:trace>
  <inkml:trace contextRef="#ctx0" brushRef="#br0" timeOffset="25264.04">15334 10043 292 0,'-3'1'875'0,"3"-1"-657"16,-2-1-34-16,2-2-45 15,2 1-48-15,2-2-58 0,4 0-9 16,8-3-19 0,9-2-2-16,8 1-3 0,8 2-4 15,-3 2-136-15,-3 7-107 0,-14 6-229 16</inkml:trace>
  <inkml:trace contextRef="#ctx0" brushRef="#br0" timeOffset="25420.45">15380 10253 1026 0,'7'-3'304'0,"2"-4"-91"0,2-3-88 16,4-1-83-16,6-5-42 16,9-1-7-16,7-1-233 15,3 2-641-15</inkml:trace>
  <inkml:trace contextRef="#ctx0" brushRef="#br0" timeOffset="26820.25">16083 9968 1088 0,'6'-13'269'0,"-1"-2"-29"15,0-2-80-15,3-1-18 16,-1 0-34-16,5 2-68 16,0 3-40-16,0 4 0 15,3 4 0-15,0 6 0 0,4 5 0 16,-1 8 0 0,-3 7 0-16,-6 11 0 0,-6 8 0 15,-9 9 0 1,-5 2 0-16,-6-1 0 0,-3-3 0 15,2-10 0 1,6-11 0-16,6-9 0 0,4-8 0 16,12-6 0-1,9-3 0-15,8-4 0 0,8-2 0 16,3-2 0-16,-2 0 0 16,-3-1 0-16,-5 0 0 15,-1 2 0-15,-6-1 0 0,-5 2 0 16,-5 3 0-1,-5 2 0-15,-2 1 0 0,-7 0 0 16,2 0 0 0,-2 1 0-16,1 1 0 0,1-2 0 15,-1 0 0-15,1 0 0 16,1 0 0-16,1-2 0 16,-1 2 0-16,0 0 0 15,0-1 0-15,0 1 0 16,0 0 0-16,0-2 0 15,0 2 0-15,0 0 0 16,0 0 0-16,0 0 0 16,0 0 0-16,0 0 0 15,2 0 0-15,-2 0 0 16,0 0 0-16,1 0 0 0,-1 0 0 16,0 0 0-1,0 0 0-15,2 0 0 16,-2 0 0-16,0 0 0 15,0 0 0-15,-2 2 0 0,2-2 0 16,0 0 0 0,0 0 0-16,0 0 0 0,0 1 0 15,0-1 0-15,0 0 0 0,0 0 0 16,0 0 0 0,0 0 0-16,0 0 0 0,-3 2 0 15,-3 0-150 1,-1 3-185-16,-7 0-210 0</inkml:trace>
  <inkml:trace contextRef="#ctx0" brushRef="#br0" timeOffset="27920.01">16205 9938 498 0,'2'-13'515'16,"-2"-1"-228"-16,-2 0-49 0,-1-1-71 15,-1-1-12 1,0 1-39-16,0 0-45 0,1 4-71 16,1 1 0-16,0 2 0 15,0 4 0-15,2 1 0 16,0 3 0-16,2 3 0 15,-2 2 0-15,2 6 0 16,-2 8 0-16,-2 5 0 16,-3 7 0-16,-1 4 0 15,-4 4 0-15,-2 1 0 16,1 0 0-16,5-1 0 16,2-5 0-16,4-4 0 15,3-6 0-15,3-6 0 0,0-7 0 16,2-2 0-1,3-6 0-15,1-3 0 0,7-3 0 16,4-3 0 0,4-2 0-16,7-2 0 0,2 0 0 15,-2 1 0-15,2 1 0 0,-2 2 0 16,-4 1 0 0,-4 2 0-16,-6 0 0 0,-3 2 0 15,-6 0 0 1,-1-2 0-16,-4-1 0 0,-2-2 0 15,-1-1 0 1,-1-2 0-16,-2-2 0 0,-2-2 0 16,1 0 0-1,-4-1 0-15,1-1 0 0,-1-1 0 16,2 1 0-16,-2-1 0 16,0 3 0-16,2 2 0 15,0 2 0-15,0 3 0 16,3 3 0-16,-2 0 0 15,2 5 0-15,2 1 0 16,-2 4 0-16,1 8 0 16,2 9 0-16,4 10 0 15,3 12 0 1,0 7 0-16,5 4 0 0,-1-2 0 16,-1 1 0-16,0-6 0 0,1-4 0 15,-1-7 0 1,-2-7 0-16,-2-7 0 0,-1-9 0 15,-3-6 0 1,-2-4 0-16,-3-5 0 0,2-1 0 16,-2-3 0-1,-2 0 0-15,0-4 0 0,-1-4 0 16,-4-5 0-16,1-3 0 0,0-2-354 16,-1 2-593-1</inkml:trace>
  <inkml:trace contextRef="#ctx0" brushRef="#br0" timeOffset="35130.41">12043 9458 288 0,'3'-18'734'0,"-3"-2"-528"0,-8-1 5 15,2-3-57 1,-6 2-50-16,2 0 13 0,1 4-23 15,-3 2-26 1,7 6-1-16,1 1-63 0,2 5-4 16,1 1 0-1,1 0 0-15,0 3 0 0,1-1 0 16,-1 1 0-16,0 0 0 0,2 1 0 16,-2 0 0-1,0 8 0-15,0 2 0 0,1 10 0 16,-1 6 0-1,0 7 0-15,0 5 0 0,0 4 0 16,0 2 0 0,0 4 0-16,0 5 0 15,0 0 0-15,2-1 0 16,1-1 0-16,0-1 0 0,7-2 0 16,-4-3 0-16,3-1 0 15,0 0 0-15,1-1 0 16,0-1 0-16,0 0 0 15,0-2 0-15,-1 0 0 16,-3-2 0-16,-1-1 0 16,-2-1 0-16,3-1 0 15,-3-1 0-15,0-2 0 16,3-1 0-16,-2-1 0 0,4-5 0 16,-1 2 0-1,-1 1 0-15,0 0 0 0,0 2 0 16,-3 4 0-1,-1 2 0-15,-2 3 0 0,-2 2 0 16,1 3 0 0,-2 0 0-16,1 1 0 0,1-1 0 15,1-1 0-15,0-2 0 0,1-1 0 16,1-5 0 0,1-2 0-16,-2-4 0 0,2-5 0 15,1-3 0 1,-1-5 0-16,0 0 0 0,-1-6 0 15,-1-3 0 1,-1-3 0-16,2 0 0 0,-2-4 0 16,0-1 0-1,0 0 0-15,0-1 0 0,0 0 0 16,-2 1 0-16,2 0 0 16,0 0 0-16,2 0 0 15,-2 0 0-15,1-2 0 16,7 0 0-1,7-1 0-15,6-3 0 0,9-3 0 16,7 0 0-16,-2-1 0 16,3 1 0-1,-1 2 0-15,-1-3 0 0,0 0 0 16,2-1 0-16,-2 0 0 16,0-1 0-16,2-1 0 15,-4 0 0-15,0 1 0 16,-4 4 0-16,-6 3 0 0,-6 0 0 15,-8 4 0 1,-2 1 0-16,0 0 0 0,0 0 0 16,4-2 0-1,7-1 0-15,11-2 0 0,15-2 0 16,26-3 0-16,22-1 0 0,26-5 0 16,22 0 0-1,20-2 0-15,10-3 0 0,10 0 0 16,10 0 0-1,3-2 0-15,3 1 0 0,0 1 0 16,-5 1 0 0,-7 3 0-16,-10 3 0 15,-13 4 0-15,-11 3 0 16,-12 4 0-16,-17 2 0 0,-11 1 0 16,-17-2 0-16,-20 1 0 15,-17-2 0-15,-15 0 0 16,-11-1 0-16,-6 0 0 15,0-2 0-15,1-1 0 16,4-2 0-16,1-2 0 16,6-2 0-16,5-2 0 15,7 0 0-15,7-2 0 16,5 2 0-16,7 2 0 16,-1 2 0-16,2 3 0 15,1 0 0-15,3 2 0 0,1-1 0 16,-3-3 0-1,1 3-4-15,-8-3-6 0,-8 1-10 16,-6 0 15 0,-4 0-3-16,-7-1 5 0,-5 2 1 15,-1-1 0-15,-5 1 2 0,-2 0 0 16,-3 0 5 0,-1 1-10-16,-3 3 5 0,-4 0 0 15,-2-1 0 1,-2 1 0-16,-4 1 0 0,2 0 5 15,-3 1-1 1,0-3 1-16,-3 2-1 0,2-3-2 16,-2-3 8-1,1-3-10-15,-3-3 0 0,1-1 15 16,-1-3-14-16,-1-6 7 16,-1-2-8-16,-1-6 0 15,-2-2 0-15,0-4 0 16,-2-6 0-16,-2-4 0 15,0-1 0-15,0-3 0 16,0-1 0-16,1-1 0 16,1 2 0-16,-1 0 0 15,0 1 0-15,3-2 0 0,-1 3 0 16,2-1 0 0,2 1 0-16,-1 1 0 0,1 1 0 15,1 1 0 1,0 6 0-16,0-1 0 0,-3 5 0 15,-3 3 0 1,0 3 0-16,-1-1 0 0,-3 2 0 16,0 3 0-1,4 2 0-15,3 0 0 0,2 5 0 16,1 2 0-16,1 5 0 0,1 4 0 16,-1 3 0-1,1 2 0-15,-2 2 0 0,-2 1 0 16,2 1 0-1,0 1 0-15,2 0 0 0,-2 0 0 16,0 0 0 0,0-2 0-16,0 1 0 0,0 0 0 15,0-2 0-15,0 1 0 16,0 2 0-16,0 0 0 16,-2 0 0-16,2 0 0 15,-1 2 0-15,-1-2 0 16,1 0 0-16,1 1 0 15,-2-1 0-15,2 0 0 16,0 0 0-16,-1-1 0 16,-2 2 0-16,-3-1 0 15,-6 2 0-15,0 0 0 16,-6 3 0-16,-3 0 0 0,-4-2 0 16,-5 3 0-1,-5 0 0-15,-4-4 0 16,0 1 0-16,0 0 0 15,0-3 0-15,-3 2 0 0,0-2 0 16,-5 0 0 0,-6 0 0-16,-3 0 0 0,-2-2 0 15,-2 2 0-15,5 2 0 0,0-2 0 16,4 0 0 0,-1 0 0-16,1 0 0 0,3-2 0 15,-3 1 0 1,2-1 0-16,-5 1 0 0,-4-1 0 15,-3 1 0 1,-5 0 0-16,1 1 0 0,-5 1 0 16,3-1 0-1,1 3 0-15,3 0 0 0,5-2 0 16,3 1 0-16,5-2 0 16,4 0 0-16,5-3 0 15,-1 0 0-15,-1 1 0 16,-2 1 0-16,-3 1 0 15,0 0 0-15,-2 3 0 16,1 0 0-16,0 0 0 16,2 0 0-16,4 1 0 15,-2-2 0-15,0 1 0 0,-2 1 0 16,-3 0 0 0,-4-2 0-16,-1 2 0 0,0 0 0 15,0-1 0 1,0 1 0-16,2-1 0 0,2 0 0 15,-1-2 0 1,2 1 0-16,2-2 0 0,2 0 0 16,2 0 0-1,1 0 0-15,3 3 0 0,-2 2 0 16,-1 4 0-16,-2 1 0 0,-1 3 0 16,4-1 0-1,-1 0 0-15,0 3 0 0,1-3 0 16,-3 3 0-1,2-2 0-15,-2 0 0 0,0-4 0 16,2 0 0 0,1-2 0-16,3-3 0 0,2-3 0 15,7 0 0-15,-1-1 0 16,1 2 0-16,-1 1 0 16,-2 1 0-16,-2 3 0 15,0-1 0-15,-4 0 0 16,2 3 0-16,2-1 0 15,1-2 0-15,3 0 0 16,2-3 0-16,3-1 0 16,2 0 0-16,0 0 0 15,1 2 0-15,-2 1 0 16,-2 1 0-16,-1 1 0 0,0 0 0 16,-1-1 0-1,1-1 0-15,7 0 0 0,-3-4 0 16,3-1 0-1,3-1 0-15,-1-1 0 0,0 1 0 16,-1-1 0 0,-2 2 0-16,-2 0 0 0,-3 0 0 15,1 2 0-15,-2-1 0 0,0-1 0 16,1-1 0 0,2-1 0-16,2 0 0 0,5-1 0 15,1 0 0 1,0 1 0-16,-2 2 0 0,-4 3 0 15,1 2 0 1,-7 0 0-16,-2 2 0 0,-3-2 0 16,0 0 0-1,-2 1 0-15,3-3 0 0,0 1 0 16,3-1 0 0,2 0 0-16,4-2 0 0,3 2 0 15,5-3 0-15,4 0 0 16,6 0 0-16,2 0 0 15,2 0 0-15,2-1 0 16,0 1 0-16,0 0 0 16,-1 0 0-16,1 0 0 15,-3 0 0-15,0 0 0 0,-2 1 0 16,-1-1 0 0,4 0 0-16,-1 0 0 0,2 0 0 15,1 0 0 1,0-1 0-16,0 1 0 0,0-2 0 15,1 4 0 1,-1-5 0-16,0 4 0 0,0-1 0 16,0 0-16-1,2 0-183-15,4 0-205 0,11-5-391 16</inkml:trace>
  <inkml:trace contextRef="#ctx0" brushRef="#br0" timeOffset="39365.06">24981 2916 822 0,'-3'2'241'0,"1"-1"-19"15,1-2-49-15,1-1-43 0,1-4-41 16,1 4 13-1,1-4-28-15,1 2-33 0,2 1-25 16,6 1-9 0,3 0 5-16,7 6-8 0,5 5-3 15,3 5 7 1,3 4-6-16,-5 7 2 0,-1 2 0 16,-6 5-1-16,-5 1 4 15,-7 4-5-15,-7 0 3 16,-7 2 1-16,-4-5-2 15,-1-6 9-15,-2-8 1 16,3-7 27-16,4-10-41 16,5-8 0-16,3-8 0 15,2-8 0-15,4-5 0 16,3-10 0-16,3-2 0 0,4-1 0 16,-1-1 0-1,1 2 0-15,-3 0 0 0,-2 4 0 16,-3 6 0-1,-5 5 0-15,-2 7 0 0,-4 7 0 16,0 5 0 0,-1 4 0-16,-4 6 0 0,2 5 0 15,-3 7 0 1,0 10 0-16,0 9 0 0,0 5 0 16,2-2 0-16,6-4 0 0,3-6 0 15,6-10 0 1,7-6 0-16,4-8 0 0,10-7 0 15,2-9 0 1,9-4 0-16,0-5-297 0,-3-3-126 16,-5 0-315-1</inkml:trace>
  <inkml:trace contextRef="#ctx0" brushRef="#br0" timeOffset="39710.33">25475 2424 1236 0,'-7'-37'153'15,"3"5"66"-15,1 4-59 0,3 8-57 16,3 7-52 0,-2 7-51-16,7 5 0 0,3 7 3 15,5 7 0 1,3 8 8-16,1 9-4 0,-3 13-3 15,-7 6 10 1,-4 4-13-16,-5-4 10 0,-2-6-3 16,-2-14 6-1,3-11 9-15,0-9 3 0,1-8-26 16,1-2 0-16,1-1 0 0,5-2 0 16,7-3 0-1,9 0 0-15,6-2 0 0,7 1 0 16,2 0-173-1,3 4-155-15,-2 4-279 0</inkml:trace>
  <inkml:trace contextRef="#ctx0" brushRef="#br0" timeOffset="40691.89">26323 2822 992 0,'3'-6'159'0,"-3"-1"57"16,0 0-39-16,-3 0-47 15,2 1-19-15,-1 0-6 0,1 3-38 16,-1-2-20 0,2 3-4-16,-2 0-43 0,2 1 0 15,0 1 0 1,0 0 0-16,0 1 0 0,-2-1 0 15,2 0 0 1,0 0 0-16,0 2 0 0,-1-2 0 16,1 0 0-1,0 0 0-15,0 0 0 0,0 0 0 16,-2 0 0-16,2 0 0 0,0 0 0 16,0 0 0-1,0 0 0-15,0 0 0 0,2-2 0 16,-2 2 0-1,0-1 0-15,0 0 0 0,0-1 0 16,0 1 0 0,0 1 0-16,0 0 0 0,0 0 0 15,0-2 0 1,0 2 0-16,1 0 0 0,-2 2 0 16,1-2 0-16,0 1 0 15,-2 1 0-15,2 3 0 16,3 8 0-16,3 6 0 15,1 13 0-15,4 5 0 16,1 7 0-16,0 1 0 16,0 1 0-16,-1-6 0 15,-1-1 0-15,-3-8 0 16,-1-5 0-16,1-4 0 0,-2-6 0 16,-2-8 0-1,-2-2 0-15,1-4 0 0,-1-2-98 16,-2-2-304-1,-4-6-429-15</inkml:trace>
  <inkml:trace contextRef="#ctx0" brushRef="#br0" timeOffset="40860.96">26219 3090 1094 0,'-3'-1'217'16,"2"-2"3"-16,2 0-139 0,5-2-56 15,12 0-18 1,12-1-7-16,13-2-1 0,17-2-3 16,20-1-268-1</inkml:trace>
  <inkml:trace contextRef="#ctx0" brushRef="#br0" timeOffset="41510.54">27099 2902 1336 0,'-3'-9'136'15,"-1"-4"93"1,1-1-46-16,-5-2-61 0,7 5-81 15,-2 0-41 1,1 3 0-16,2 4 0 0,0 1 0 16,0 2 0-1,-1 2 0-15,1 2 0 0,-2 1 0 16,2 6 0-16,2 6 0 0,2 7 0 16,5 3 0-1,5 3 0-15,3-3 0 0,2-3 0 16,4-6 0-1,1-6 0-15,3-5 0 16,-1-5 0-16,2-6 0 16,-1-5 0-16,-2-6 0 0,-3-2 0 15,-5-3 0-15,-1-5 0 16,-7 1 0-16,-3-3 0 16,-4-1 0-16,-2 1 0 15,-3 3 0-15,-2 4 0 16,2 5 0-16,-1 4 0 15,2 6 0 1,1 3 0-16,-1 3 0 0,2 1 0 16,0 6 0-1,2 6 0-15,1 10 0 0,1 7 0 16,1 7 0-16,-1 6 0 0,1 0 0 16,-4 2 0-1,-1-1 0-15,-1 3 0 0,-5-3 0 16,-3 4 0-1,-6-6 0-15,1-4 0 0,-3-6 0 16,0-6 0 0,2-8 0-16,3-6 0 0,2-5-47 15,-2-6-283 1,0-5-281-16</inkml:trace>
  <inkml:trace contextRef="#ctx0" brushRef="#br0" timeOffset="42660.45">27632 2098 1054 0,'-2'-20'198'15,"2"-1"35"-15,-1 0-78 16,-1 1-20-16,4 6-33 16,-1 4-65-16,1 5-37 15,1 5-24-15,6 7 23 16,6 8 1-16,4 9 3 16,1 10 8-16,0 12-8 0,-7 5 7 15,-12 3 2 1,-9-3-4-16,-4-10 8 0,-1-7-5 15,3-14 9 1,5-9 21-16,5-8-18 0,2-4-23 16,4-3 0-1,14-5 0-15,12 0 0 0,11-2 0 16,11-2 0-16,2 3-156 0,-6 4-245 16,-10 6-427-1</inkml:trace>
  <inkml:trace contextRef="#ctx0" brushRef="#br0" timeOffset="43390.1">28526 2859 1179 0,'-2'0'134'0,"2"-3"69"15,-1-2-55 1,-1 0-27-16,4-1-58 0,1 1-29 15,3-4-29 1,7 1-5-16,8-4-3 0,7 4 0 16,6-1-1-1,2 3-31-15,-2 5-146 0,-7 8-76 16,-13 7-115-16</inkml:trace>
  <inkml:trace contextRef="#ctx0" brushRef="#br0" timeOffset="43540.71">28539 3073 939 0,'4'4'144'16,"5"-4"97"-16,2-6-118 0,7-1-84 15,5-2-26 1,9-1-13-16,5-2-7 0,7 3-210 16,6 1-557-16</inkml:trace>
  <inkml:trace contextRef="#ctx0" brushRef="#br0" timeOffset="44096.13">29182 2828 1234 0,'6'-12'196'16,"3"-6"13"-16,-3 0-10 16,4 0-87-16,4 2-57 15,3 3-21-15,5 5-26 0,4 3-8 16,3 7 0-16,4 4 0 16,-1 9 0-16,0 5 0 15,-2 8 0-15,-7 7 0 16,-3 8 0-16,-11 2 0 0,-8 0 0 15,-5-1 0 1,-2-9 0-16,-5-9 0 0,5-7 0 16,2-12 0-1,2-8 0-15,1-10 0 0,-1-5 0 16,2-9 0-16,0-11 0 16,0-6 0-1,5-3 0-15,1-5 0 0,5 4 0 16,0 2 0-16,3 9 0 15,-1 5 0-15,1 6 0 16,-4 6 0-16,2 5 0 16,-2 3 0-16,1 4 0 15,-4 2 0-15,2 1 0 16,-3 3 0-16,-1 2 0 16,-4-1 0-16,-1 0 0 0,-1 1 0 15,-2-1 0 1,0 1 0-16,-2 2 0 0,-1 0 0 15,-1 3-34 1,-2 1-347-16,-2 0-236 0</inkml:trace>
  <inkml:trace contextRef="#ctx0" brushRef="#br0" timeOffset="44460.19">29724 2195 689 0,'6'-30'645'0,"2"1"-414"15,3 1-67 1,-2 3-2-16,3 7-111 0,0 7-26 16,1 7-20-16,5 8-3 15,1 7 8-15,-2 13-9 16,-4 15 3-16,-8 10 15 15,-13 13-11-15,-13 5 5 16,-2-3-2-16,-3-11-4 16,7-14-7-1,7-16 0-15,10-15 0 0,10-9 0 16,19-8 0-16,16-5 0 0,11-3 0 16,14-3 0-1,2 0 0-15,-11 2 0 0,-19 6 0 16,-15 5-36-1,-14 5-219-15,-11 6-83 0,-11 3-159 16</inkml:trace>
  <inkml:trace contextRef="#ctx0" brushRef="#br0" timeOffset="50290.13">9639 6343 688 0,'5'3'246'16,"-4"-1"-233"-16,1 0 83 0,-4 1-1 15,1-2-38 1,1-1-22-16,1 0 40 0,-1 0-13 15,0 0 26 1,2-1 0-16,-2 1-21 0,0-3-27 16,0 3-13-1,1 0-2-15,-1-2-14 0,2 1-8 16,-1-2 14-16,1 2-13 0,-1-2 4 16,3-3 1-1,2-4-5-15,5-4 3 0,5-4-6 16,5-6 0-1,5 0 4-15,0-4-3 0,6-2-4 16,-1-3 5 0,3-3-3-16,1-4 3 15,2-2-3-15,-3 0 0 16,0 1 4-16,-1 0-4 0,-1 2 0 16,-3 5-1-16,1-2 3 15,-1 1-4-15,0-2 1 16,3-1 1-16,1 0 2 15,-1-1-2-15,3 3 0 16,-2 1 0-16,-2 2 3 16,-1 3-5-16,1-2 2 15,-1 1-2-15,1 0 0 16,1-1 2-16,-4 1 0 0,3 1 0 16,-4 1-1-1,-3 0 0-15,-1 4 1 0,-1 1-1 16,-1 0 1-1,0 0 1-15,3-1-1 0,2-4-1 16,3 1 1 0,-1 0 1-16,-1 1-1 0,-6 4-3 15,0 1 3-15,-2 2 2 0,-2 3-1 16,0-4-2 0,4-1 2-16,0-1-2 0,3-2 0 15,1-1 1 1,1 2 3-16,-4 0-3 0,1 1 0 15,-4 5 0 1,-4 2 0-16,0 0 1 0,-3 3 0 16,0 0-1-1,-2 2 0-15,1 0 0 16,-1 0 0-16,-1 2 0 0,-3 2 0 16,-2 3-2-16,-1 1 4 15,-1 2 1-15,-1-1-2 16,1-3 2-1,5-3-3-15,-1 0-2 0,0-5 2 16,3 0 0-16,1 2 5 16,-4 2-7-16,-1 0 2 15,0 5 0-15,-4 1 2 0,-1 2-1 16,0 1 4 0,0 1 13-16,0-1-6 0,0 0 12 15,0 0-3 1,0 0 3-16,0 0-7 15,0 0-3-15,0 0 6 16,0 0 12-16,-1 0-9 0,1 0 8 16,0 0-16-1,0 0-15-15,1 0 0 0,-1-1 0 16,0-1 0-16,2 1 0 0,-2-1 0 16,0 2 0-1,1-1 0-15,-1 1 0 0,0 0 0 16,0 0 0-1,-1 0 0-15,1 1 0 16,0-1 0-16,0 0 0 16,0 0 0-16,-2 0 0 0,2 2 0 15,0-1 0-15,0-1 0 16,0 2 0-16,-1-1 0 16,1-1 0-16,0 0 0 15,0 0 0-15,0 0 0 16,0 0 0-16,0 0 0 15,0 0 0-15,0 0 0 16,1-1 0-16,-1-2 0 16,2 3 0-16,-1-2 0 15,-1 1 0-15,0 1 0 16,2-1 0-16,-2-1 0 0,3 0 0 16,1-4 0-1,-1 1 0-15,0 1 0 0,-2 1 0 16,1 0 0-1,-1 3 0-15,-1 0 0 0,0 0 0 16,0 0 0 0,0 0 0-16,-1 3 0 0,1-3 0 15,-2 0 0-15,2 0 0 0,-1 2 0 16,-1-1 0 0,-1 3-92-16,-5 5-182 0,-3 4-318 15</inkml:trace>
  <inkml:trace contextRef="#ctx0" brushRef="#br0" timeOffset="62030.58">11953 2935 489 0,'2'-4'291'15,"-2"-1"-101"1,1 3-8-16,-2-3-5 0,2 4-38 16,-1-1-13-16,0 2-42 0,-1 0-21 15,2 0-37 1,-2 2-25-16,1-1-2 0,-2 2 2 15,2 3 0 1,-1 2 1-16,-1 2-2 0,-1 1 0 16,0-1 9-1,0 0-7-15,0-3 3 0,-3-1 2 16,3-3 10-16,2-3 31 16,-1-2 19-16,1-2-51 15,-1-3 9-15,1-2-7 16,1-1-1-16,-2-5-9 15,4 2 1-15,1 1 5 16,3 1-14-16,-1 3-1 16,0 5 0-16,1 3-3 15,2 3 2-15,-2 3-2 0,2 2 4 16,-2 4 5 0,-1 1-4-16,-5 3 2 15,-2 4 8-15,-4 1-9 16,-4-2 2-16,-2-3-4 0,1-3 0 15,0-6 0 1,2-5 0-16,1-5 0 0,2-4 0 16,-1-5 0-1,-1 0 0-15,2-2 0 0,2 0 0 16,4-2 0-16,1 1 0 0,5 1 0 16,2 1 0-1,2 0 0-15,4 3 0 0,-1 3 0 16,2 4 0-1,0 3 0-15,1 3 0 0,-5 4 0 16,1 2 0 0,-5 3 0-16,-1 1 0 0,-6 3 0 15,-1-1 0 1,-8 3 0-16,-8 1 0 0,-2-2 0 16,-5-3 0-16,3-6 0 15,5-4 0 1,1-4 0-16,6-7 0 0,0-5 0 15,-1-3 0-15,2-5 0 16,3-3 0-16,4 0 0 16,4 2 0-16,8 3 0 15,3 2 0-15,4 3 0 16,3 5 0-16,1 4 0 0,-2 5 0 16,-1 5 0-1,-5 5 0-15,1 4 0 0,-9 3 0 16,-6 4 0-1,-3-1 0-15,-6 1 0 0,-6-5 0 16,0-3 0 0,-1-6 0-16,-1-5 0 0,1-5 0 15,1-4 0-15,1-5 0 0,1-4 0 16,3-5-196 0,8-2-459-16</inkml:trace>
  <inkml:trace contextRef="#ctx0" brushRef="#br0" timeOffset="62720.19">13261 2321 444 0,'3'-15'728'16,"-3"-3"-470"-16,-4 5-40 0,-3 1-38 15,1 2-56-15,1 5-48 16,0 3-57-16,2 2-19 16,0 6 0-16,-7 11 0 15,-8 15 0-15,-10 19 0 16,-7 21 0-16,0 18 0 15,8 5 0-15,15-2 0 16,21-7 0-16,13-12 0 16,17-10 0-16,7-7 0 15,5-8 0-15,0-5 0 16,-2-9 0-16,-9-7 0 0,-4-6 0 16,-10-7 0-1,-7-6 0-15,-9-5 0 0,-5-3 0 16,-5-1 0-1,0 0 0-15,-3-4-27 0,-5-2-307 16,-2-2-323 0</inkml:trace>
  <inkml:trace contextRef="#ctx0" brushRef="#br0" timeOffset="63970.51">11822 2956 716 0,'1'-10'208'15,"-1"-1"-22"-15,0-2-10 16,-1 3-37-16,-1 0-23 15,1 2-14-15,1 2-22 16,0 2-25 0,1 1-19-16,-1 2-27 0,2 1-7 15,-2 0-2-15,0 1-27 0,3 2 1 16,3 2 24 0,3 5 2-16,4 1 0 0,1 5 0 15,-1 3 0 1,-4-1 10-16,-3 0-6 0,-5 1-1 15,-1-3 5 1,-1-4 3-16,-4-3 11 16,1-3 23-16,-2-5-4 15,-4-2-6-15,-1-4-27 0,-3-5 19 16,1-1-18-16,3-2 6 16,2-1 23-16,1 1-37 15,7 3-1-15,0 2 0 0,0 2 0 16,3 2-1-1,1 1-10-15,-4 2-17 0,2 2-89 16,-1 1-141 0,2 0-149-16</inkml:trace>
  <inkml:trace contextRef="#ctx0" brushRef="#br0" timeOffset="65010.59">13518 2525 1028 0,'0'-9'207'0,"0"-1"-4"15,-3 2-58-15,3-4-32 16,-2 2-32-16,4 0-12 0,-2-1-17 16,6-1-22-16,2-1-3 15,3 2-20-15,3-2 0 0,2 3-1 16,2 1-5-1,1 4-2-15,5 5 1 0,-1 2 0 16,2 4-4 0,-4 6 0-16,1 3 3 15,-8 6 0-15,-5 7 1 16,-4 6 6-16,-10 4-6 0,-3 1 1 16,-7-4 3-16,-7-3-3 15,3-6-2 1,-1-9-1-16,4-6 2 0,4-4 3 15,5-6-3-15,5-1 4 16,2-3 14-16,3-2-15 16,1-2-3-16,4-4-9 15,2-2 9-15,5 0-2 16,3 2 1-16,3 1 1 0,0 7-5 16,-2 4 1-1,2 6 4-15,-6 5-3 0,0 4 3 16,-4 0 4-1,-5 4-2-15,-5 0 3 0,-4 1 9 16,-6 0-13 0,-3 0-1-16,-6 0 0 0,2-1-60 15,-2-3-164-15,6-5-76 0,2-7-229 16</inkml:trace>
  <inkml:trace contextRef="#ctx0" brushRef="#br0" timeOffset="65660.39">14134 2753 969 0,'2'-5'306'0,"-2"1"-98"16,0 0-75-16,0 1-65 15,-2 2-30-15,2 2-15 0,0-1-10 16,0 0-7 0,-1 0 4-16,1 0-9 0,-2 0 2 15,1 2 11 1,1-2-8-16,-3 1 1 0,0 1-5 15,1 0-1 1,-5 0 0-16,5 1-1 0,1-2 0 16,-1 0 6-1,2-1-6-15,0 0 5 0,2-1 2 16,-2 1-3-16,0 0-3 0,0 1-1 16,0-1-3-1,0 2 1-15,-2-1-2 0,2 1 4 16,-1-1 0-1,-1-1 1-15,1 2 8 0,-1-2-2 16,1 0 3 0,1-2 19-16,0 2 24 0,0-1-11 15,0-2-5 1,1 1-1-16,-1-1-36 0,2 1 0 16,1-1 0-16,0-1 0 15,0 1 0-15,3-1 0 16,0 0 0-16,0 2 0 15,1 2 0-15,2 2 0 16,0 6 0-16,0 2 0 16,-3 4 0-16,-3 6 0 15,-3 2 0-15,-6 4 0 16,-5-1-42-16,-3-1-168 0,-1-3-139 16,-2-7-323-1</inkml:trace>
  <inkml:trace contextRef="#ctx0" brushRef="#br0" timeOffset="66380.22">14474 2315 1386 0,'3'-17'287'16,"0"2"-30"-1,-4-2-140-15,-1 4-117 0,1 2 0 16,1 4 0-16,0 2 0 16,0 2 0-16,0 3 0 15,0 0 0-15,-2 3 0 16,2 0 0-16,-1 6 0 15,-1 8 0-15,1 7 0 16,1 10 0-16,1 6 0 16,2 3 0-16,5-4 0 15,2-2 0-15,4-6 0 0,3-6 0 16,0-3 0 0,-1-8 0-16,-4-5 0 15,1-8 0-15,0-4 0 16,2-8 0-16,3-5 0 0,5-7 0 15,3-6 0 1,1-1 0-16,-3-4 0 0,-2 2 0 16,-3 1 0-1,-7 3 0-15,-3 2 0 0,-3 7 0 16,-2 1 0-16,-2 7 0 0,-2 4 0 16,0 4 0-1,0 3 0-15,-2 2 0 16,2 1 0-16,-2 4 0 15,6 2 0-15,0 11 0 0,4 3 0 16,1 9 0 0,3 9 0-16,-2 4 0 0,-1 5 0 15,0-4 0 1,-1-3 0-16,-4-4 0 0,1-8 0 16,-2-9 0-16,0-7 0 15,0-4 0-15,-2-4 0 16,2-4 0-16,-3-2 0 15,1-1 0 1,-1-1 0-16,0-2 0 0,2-1 0 16,-2-4 0-16,1-8-290 15,4-8-455-15</inkml:trace>
  <inkml:trace contextRef="#ctx0" brushRef="#br0" timeOffset="66770.46">14940 1814 1215 0,'1'-1'206'15,"1"0"-41"1,1-2-69-16,12 4-35 16,8 3 50-16,16 7-28 15,15 8-34-15,12 12-18 0,2 15-1 16,1 16-30-16,-12 18 0 16,-15 14 0-16,-17 11 0 15,-19 6 0-15,-12-2 0 16,-8-9 0-16,-3-14 0 15,1-17 0-15,5-18 0 16,2-17 0-16,4-14 0 16,2-9 0-16,2-8 0 15,1-3 0-15,0-3 0 0,0 1 0 16,-2-1 0 0,-1-2-538-16</inkml:trace>
  <inkml:trace contextRef="#ctx0" brushRef="#br0" timeOffset="75310.89">11901 2926 827 0,'-3'-12'198'0,"-2"2"-22"0,-1 0-36 15,0 3-55 1,2 1-5-16,1 2-23 0,-1 0 0 15,2 1-4 1,1 0-4-16,1 0 5 0,0 2-4 16,0-2-25-1,0 2-1-15,0-1-24 0,0 2 0 16,0 0-1-16,0 0-10 0,1 2-4 16,-1-1 12-1,2 2-13-15,3 0 15 0,1 4 1 16,2 0 0-1,-1 4 3-15,2 0-3 0,-3 3 0 16,-1 1 6 0,-5 0-4-16,-2 0 1 0,1-2-1 15,-4 0-1 1,-2-5 6-16,2-2-6 0,2-3 7 16,-3-3-2-16,0-1-2 15,-1-4-1-15,-3-2-3 16,-1 0 0-16,2-2 7 15,0 1-7 1,2 0 0-16,4 0 0 0,0 2-7 16,1-1 1-16,5-3-9 15,3 3 6-15,2-2 4 16,5 1-5-16,1 2 5 0,0 3-4 16,0 3 4-1,1 3 5-15,-3 1 0 0,-2 3 0 16,0 2 2-1,-2 1 2-15,3 6-6 16,-3 1 2-16,-2 3 0 16,-1 3-1-16,-4 0-3 0,-2-1 4 15,-2-2 10 1,-3-5-9-16,-1-5 6 0,-2-1 0 16,-1-5-6-16,-3-4 9 0,-2 0-9 15,-1-4 2 1,2-3-2-16,-2 1 3 0,1-6-6 15,4 0 2 1,1-2 0-16,1-1-2 0,3-1 0 16,3 0 2-1,2 2-2-15,2 0-2 0,5 0 0 16,3 0 1-16,4 3-2 16,1 1 3-16,0 4-10 15,2 3 7-15,-1 3 3 16,0 2 2-16,-2 3-3 15,0 2 1-15,0 4 2 16,-4 0 8-16,-2 1-5 16,-3 2-3-16,-2 3 7 15,-2-2-3-15,-5-1 4 16,1-2-7-16,-5-1 3 16,2-2 8-16,-4-2-11 0,-2-3 6 15,2-3-3 1,-5-1 1-16,4-2 1 0,0-3-4 15,-1 0-2 1,2-4 16-16,0 2-12 0,4-5 12 16,1 1-16-1,2-2 3-15,2 0-8 0,4-3 3 16,1 1-5-16,3 0 1 0,5 2-1 16,-3 0-1-1,6 7-3-15,0 0 4 0,-2 5 6 16,2 4-5-1,-1 1 6-15,-1 4 2 16,0 0-1-16,-3 2 2 16,-1 1 1-16,-1 2 0 0,-4 1 12 15,-2-3-15-15,-2 2 13 16,-2-1 6-16,-6-3-2 16,2-2 9-16,-4 0-6 15,-4-2-4-15,2-5 9 16,-4-3-16-16,2-1-2 15,1-5-8-15,0-1 0 16,1 0 0-16,4 0 0 16,1-5 0-1,5 1 0-15,2-4 0 0,4 2 0 16,4-1 0-16,4 3-6 0,2 3 2 16,2 3-13-1,1 5 15-15,-2 3-5 0,2 3 8 16,-4 3-3-1,1 4 4-15,-5 1 0 0,0 2 3 16,-7 3-5 0,1-1 4-16,-7 0 10 0,-1-2-9 15,0-2 0-15,-3-2-5 16,0-3 0-16,2-2 0 16,-2-4 0-16,-2-3 0 0,4 0-81 15,1-2-179 1,0-3-134-16,3 1-551 0</inkml:trace>
  <inkml:trace contextRef="#ctx0" brushRef="#br0" timeOffset="79510.48">11004 3903 649 0,'-1'0'147'0,"-2"0"-12"0,0 0-33 16,0 0-34-1,0-2-6-15,0 2-1 0,1 0 7 16,1 0-27-16,-1 0-10 16,2 2 5-1,2 0-25-15,-2-2 5 0,-2 0-3 16,2 1-3-16,0 0 7 15,-1 1-2-15,1 1-2 16,-2-1 11-16,2 1-9 16,-4 1 10-16,4 0-10 15,-3 2 7-15,3 0 4 0,-2-2-18 16,1-2-4 0,-1 0 11-16,2-2-13 0,0 0-1 15,0 0 3 1,2-2-4-16,-2 2 1 0,0 2-1 15,1-4 0 1,-1 4 9-16,0-2-7 0,0 0 2 16,0 0-2-1,0 0 0-15,0 0 3 0,0-2-5 16,0 2 0-16,0 0 7 0,0 0-5 16,0 2-4-1,-1-2 1-15,1 0 1 0,0 0 0 16,0 3 4-1,-2 1-4-15,2-3 7 0,-1 4-4 16,1-1 3 0,-3 0-5-16,1 2-1 0,-1-2 9 15,0 2-5 1,0 0-6-16,-1 1 4 0,0 0-2 16,1-2 1-16,0 0-1 15,0-3 0-15,3 0 9 16,0-2-4-16,0-2-6 15,0 2 2-15,0 0-1 16,0 0 1-16,0 0-1 16,0 0 0-16,0 0 2 15,1 0 5-15,-1 0-8 16,2-1 3-16,-1-1 1 0,1 0-3 16,-1-2 0-1,6-2 0-15,-1-2 3 0,6-5 2 16,5-2-10-1,-1-3 7-15,8-6-2 0,3-5 1 16,4-7-1 0,5-4 0-16,1-6 0 0,1 0 3 15,0 2-6 1,-3 3 3-16,-4 3 0 0,2 3 2 16,-3 3-2-16,-2-2 0 0,3 2-3 15,-2 0 6 1,-1 1-6-16,-4 3 0 0,1-1 3 15,-1 4-4 1,-3 2 0-16,-1 1 3 0,-3 5 0 16,0 0 0-1,-2 1-1-15,0 1-5 0,-2 0-10 16,2 1 14-16,0-2-18 16,-2 0 16-1,4 2-4-15,-4 1 8 0,0 1-2 16,-2 3 0-16,-3 1 3 15,0 1 0-15,-3 2 4 16,-2 1-7-16,0 1 3 16,0-1 0-16,-2 0-1 15,2-1 1-15,2 2 0 16,-2-3-5-16,6-1 8 16,-3 2-6-16,0-1 3 0,0 0 0 15,0 0 1 1,-1 4-1-16,-2-1 0 0,0 0 1 15,-1 2 3 1,-2-2-6-16,3 0 2 0,-1 0 0 16,-1-1-1-1,2-1-1-15,0 1 2 0,2 0-2 16,-1 1 7-16,-1 0-7 0,-2 2 2 16,1 1 0-1,-4 0 2-15,2 0 3 0,-1 1-2 16,1 0 9-1,-2 1-3-15,1-1 4 0,1-1-8 16,-3 2 0 0,2-1 9-16,-1 2-9 0,1-2 5 15,-2 2 11 1,0-1-5-16,-5 2-7 0,3 2-9 16,-3 1 0-16,-1 1 0 15,-3 5 2-15,-3 1-4 16,1 4 1-16,-5 3 1 15,-1 2-1-15,0 1-2 16,-1-1 3-16,0 1 1 16,-2 0 1-16,1-1-4 15,-5 4 0-15,-1 5 2 16,-2 1 0-16,-1 1 0 0,0 0 0 16,2-3-2-1,5-8 7-15,5-2-7 0,1-7 3 16,3-2-1-1,2-2 0-15,-2 3 0 0,-3-3 0 16,3 4 0 0,-4 2 2-16,-1 1-4 0,-1 1 2 15,0 0 0 1,3 1 0-16,1-2-1 0,3 0 1 16,1-4 2-16,2 2-2 0,1-1 0 15,-1 0 0 1,2 0 0-16,-1 0 1 0,0-1-1 15,-1-1 0 1,2 1 2-16,-1-3-2 0,2-1 1 16,-1-1-1-1,-1 0 0-15,4 0 0 0,-3 2 1 16,0-1-2-16,-3 2 1 16,0 1 0-1,3-1 0-15,-1 1-2 0,1-4 2 16,3 1 1-16,0-4 3 15,-3 0-7-15,6 1 3 16,0-1 0-16,-2 0-1 16,1 1 0-16,-1 1 1 15,-2-2 1-15,3 3 0 0,-2 0-2 16,1-1 1 0,-1 2 0-16,1-2-1 0,0-1 0 15,3-2 1 1,-1-1-2-16,3-3 3 0,-1 1-2 15,1-1-3 1,0 0 4-16,1 0-2 0,-1 0 2 16,0-1 0-1,0 1-2-15,0 0 3 0,0 0-2 16,2-2-3-16,-1 2 2 0,-1 0-3 16,2-1 3-1,-1 1 2-15,-1-2-4 0,0 2 8 16,0 0-6-1,0 0 2-15,-1 0 0 0,1 2-1 16,0-2 1 0,0-2-10-16,4 1-67 0,0-3-76 15,7-3-232-15</inkml:trace>
  <inkml:trace contextRef="#ctx0" brushRef="#br0" timeOffset="83640.48">10643 3705 220 0,'-2'5'409'0,"0"-3"-237"15,0 2 4-15,1-3-34 16,-1-1-17-16,1 0-36 15,-1 0-5-15,1 0-19 16,1-1-4-16,0 1-5 16,-2 0-16-16,2 0-2 15,-1 0 8-15,-2 0-25 16,-2-2 7-16,2 0-10 16,-7-2 5-16,5-2-3 0,-2-1-3 15,-1 0-5 1,-2-3 12-16,3 0-23 0,-4 1 5 15,5-4-5 1,-4-1 2-16,2 1-2 0,1 0-1 16,1 1 0-1,0 0 4-15,0 4-1 0,3 1-6 16,-2 0 2-16,2 2 1 0,2-1-1 16,1 0-1-1,0 0 2-15,1 1-7 0,2-2 10 16,2-1-6-1,1 0-3-15,1 1 6 0,1-2-3 16,-1 1 3 0,4 0 0-16,-1-2-5 0,2 0 9 15,-3-1-6 1,3 2 2-16,-2 0 0 0,1 0-1 16,1 2-1-16,1-4 1 15,-1 4 1-15,2-2 0 16,-1 2 0-16,-1-2-3 15,0 1 3-15,3 1 0 16,-3-2 0-16,2 1-2 16,-1-2 2-16,-1 0 2 15,-1-1-2-15,0-1-1 16,-1-1 1-16,1-2 4 0,-2 3 0 16,-2-3-4-1,2 4 0-15,-5 0 2 0,-2 1 6 16,-2 1-8-1,-2-3 0-15,-1 2 7 0,0 0-4 16,-2-3-6 0,0 1 3-16,1 1 0 0,-1 0 0 15,1-2 0-15,-2 1 0 0,1 1 2 16,-2-2 5 0,2 2-8-16,-1 0 2 15,0 1-1-15,2-1 2 16,-2 1-2-16,2 1 0 0,-1 1 2 15,-1-1 2 1,3 2-8-16,-2 0 4 0,1 0 0 16,0 1 9-1,-1 1-3-15,2 1 0 0,0 0 11 16,0 1-10-16,0 0 4 16,0 0-10-16,2 2 3 15,-1-1 10-15,1 1-12 16,1-1 3-1,-2 2 6-15,2-1 0 0,0 1 4 16,0 0-15-16,-4 0 2 16,4 1-4-16,0-1 2 15,0 2-5-15,4-2-1 0,-4 1-6 16,2-1 12 0,-1 3-10-16,1 0 10 0,1 1-4 15,1 2 6 1,4 0-5-16,-1-1-1 0,3 2 4 15,1 0-3 1,2 0 2-16,1 0 1 0,-2 0-1 16,6-3 1-1,-3 1 0-15,1-4-7 0,-2-1 7 16,3-3-4-16,-3-1 4 0,2-2 0 16,-2-2 7-1,-1-1-1-15,1-1-9 0,-1 0 3 16,-3-3 0-1,1-2 0-15,4 3 0 0,-3-2 0 16,2 0-3 0,0-1 7-16,1 1-6 15,0 0 2-15,1-3 0 0,-2 2 0 16,2-3 0 0,-2 0 0-16,0-1-3 0,1 2 10 15,-4-3-9-15,5 0 2 16,-5 2 0-16,-1 0 1 15,-1 1-1-15,-1-1 0 16,-1 3 0-16,3-2 2 16,-1-1-6-16,2 0 4 15,4-1 0-15,-3 3-4 16,2 3 3-16,-1 1-1 0,0 4 1 16,-4 1-4-1,1 1 3-15,-2 2-2 0,7 0 4 16,-3-1-2-1,4 3 4-15,1-1-4 0,2 1 1 16,2 2 1 0,-2-3-1-16,-1 6 1 0,3-3 0 15,-5 3-3 1,-1-1 5-16,-1 2-3 0,-2 1 1 16,1 0 0-16,1 2 0 0,2 0 0 15,0 0 0 1,4 0 1-16,0 1 3 15,-1 2-7-15,0-2 3 16,-4 2 0-16,4 0-2 0,-7-1 1 16,0-2 1-1,-3-4-4-15,-1 1-34 0,-5 1-160 16,0-3-105-16,-5 1-306 16</inkml:trace>
  <inkml:trace contextRef="#ctx0" brushRef="#br0" timeOffset="87290.4">10971 3981 563 0,'9'-5'71'0,"-6"1"44"16,-1 3-33-16,-1-1-13 0,-1-1 6 16,0 1 0-1,2 0-27-15,-2-1-7 0,1 2-15 16,1-1 8-1,-1 2-27-15,2-1 3 16,0 2 2-16,0-1-10 16,2 3 2-16,0 0 4 0,-2 1 6 15,0 1 17-15,-1-1 1 0,-2 2-3 16,-2-2 7 0,1 0-5-16,-2 2-6 0,-3 1-16 15,0-2-4 1,0 1 12-16,-3-2 2 0,-1-1-4 15,-1-5-2 1,1 0-7-16,-3-5-2 0,2-4-1 16,-1-2 3-1,2-4 6-15,2 1-6 0,4-1 2 16,2 0 2-16,4 2-9 16,2 1 1-16,2 0-2 15,3 1 0-15,3 4-4 16,0 5 3-16,3 3 1 15,-2 5-3-15,2 5 3 16,0 3 0-16,-2 7-1 16,-2 1 1-16,-3 5 2 15,-4 0 3-15,-2-1-5 0,-2-3 0 16,-5-3 2 0,-1-5 4-16,0-3-6 0,-2-3 0 15,-2 0 2 1,-2-2 0-16,-1-3 2 0,1 1-2 15,0-4-1 1,-1-1 1-16,2-3-1 0,-1 2-1 16,3-4 1-1,2-1 0-15,1 0-2 0,1-1-1 16,1-2 2-16,4 4-3 0,0-4 0 16,4 3 2-1,1 1-2-15,-1 3-4 0,4-1 5 16,-1 4-2-1,5 2 3-15,-1 2-3 0,-1 2 6 16,2 4-4 0,-3 1 4-16,-3 4-2 0,-3 3 7 15,3 1-4-15,-8-1 6 16,-5-1 16-16,2-2-6 16,-2-6 11-16,-4-2-20 15,0-5-2-15,-3-3 2 16,-1-4-10-16,2-2 2 15,-2-5-5-15,6-1 3 16,1-2-3-16,5-1-2 16,5 2 5-16,2 1-4 15,4 0 1-15,1 3-3 16,1 5 6-16,-2 0-11 0,1 5 8 16,2 3-2-1,0 4 5-15,0 3-2 0,0 2 2 16,-2 3 0-1,-1 3 4-15,-1-2-4 0,-5 0 6 16,-1-4-3 0,-2-1 4-16,-5-6 4 0,1-2-11 15,-1-4 0-15,-3-1 0 16,-4-2-8-16,1-3-62 16,0 0-100-16,2 2-163 0</inkml:trace>
  <inkml:trace contextRef="#ctx0" brushRef="#br0" timeOffset="94000.56">10970 4002 429 0,'1'-6'109'0,"1"1"18"16,-2-2-18 0,0 1-49-16,3-1-11 0,-3 0-23 15,0 1 28 1,4 1-12-16,-2 0 7 0,-2 0 3 15,0 1 16 1,0 3 4-16,0 0-4 0,-2 1-19 16,2 0-6-1,0 0-17-15,0 0-5 0,0 0-15 16,0 1-4-16,-4 0-2 0,4-1 3 16,0 3 14-1,-3-2 2-15,3 4 9 0,-5 2 5 16,-1 1-19-1,-1 4 5-15,-5 1-3 0,3-1-2 16,-2 1 1 0,1 1-2-16,0-1-2 0,-1-1 8 15,-4 4-11 1,0 1 6-16,-2 1-10 16,-4 5 7-16,1-1-7 15,-2 3-4-15,1-3 4 0,1 0-1 16,1 0 0-16,3-4-6 15,-1-1 4-15,1 1-1 16,-2 1 0-16,2 1 0 16,-2-1 0-16,-3 0-1 15,3 3 4-15,-3-1-3 16,2-2 0-16,2-1 0 0,2-3-4 16,3 0 3-1,2-3 1-15,0 1-1 0,-1-3 1 16,-1 6 0-1,2-3-1-15,-2 3 2 0,-3-1-4 16,4 3 3 0,-1-3 0-16,-1-1 0 0,2 1 1 15,-2 1-2-15,1 2 0 0,0-1 1 16,-3 3-1 0,0 2 1-16,-1 1-1 0,-2-3 0 15,2 1 2 1,-2-1-2-16,6-1-1 0,-4-1 2 15,2 3 0 1,-4 3 1-16,-1 4-3 0,-8 4 3 16,-3 6-1-1,-3 4 0-15,-1-2-1 0,1-1 1 16,2-3 1-16,2-4 4 16,4-1-8-16,3-2 4 15,2-1-1-15,-1-1 0 16,1 1 0-16,0 0 0 15,1-1 1-15,-2-2 2 16,4-3-6 0,3-2 3-16,0-6 0 0,5-1 0 15,-1-2 0-15,1 0 0 16,-2 3-2-16,-4 6 8 16,-4 7-9-16,-4 4 3 15,-3 2 0-15,-3 5-2 16,-2-2 2-16,3 1 0 0,-1-2 5 15,-2-2-3 1,-2 5-3-16,-1 1 1 0,-4 2 0 16,0 2-1-1,-1 1-1-15,2-2 2 0,1-3-2 16,6-5 4-16,3-5-5 0,6-3 0 16,5-5 3-1,0 0 2-15,0 0-2 0,0-1 0 16,-2 4-2-1,-1 3 4-15,-5 2-5 0,0 6 2 16,-3 2 1 0,0 3 1-16,-4 1 2 0,-2-1-4 15,3 0 1-15,-1-2 0 16,1-1-2-16,3-3 2 16,2-3 0-16,3-3 0 15,2-1 3-15,2-2-6 16,1 1 6-16,0-3-3 15,2 2 0 1,2-4-1-16,-1-1 1 0,2-2 0 16,2-3 2-16,-2-2-4 15,0-1 2-15,3-3 0 16,-1 2 0-16,-1 0 0 0,1 0 0 16,-2 3-3-1,0 1 0-15,0 3 2 0,-3 0-6 16,4 0 7-1,-3-1-3-15,2 1 2 0,-3-6 1 16,4 1 0 0,2-3 2-16,-2 2-4 0,-3 0 2 15,3 3 0 1,-3 3-2-16,-3 2-7 0,4 1-2 16,-2 0 3-16,2-1 3 15,-1-2 3-15,2-2 0 16,3-2 2-16,-1-2-1 0,-2 1 2 15,3-1-3 1,-2 0 2-16,0 0 0 0,0-2 0 16,2 0-1-1,-1-1 1-15,1 1 2 0,1 0-2 16,-1 1-1-16,2 1 0 16,1 0 1-16,-2 1 0 15,2-2-3-15,-1-1 3 16,3-2 4-16,-4-2 0 15,5-2-5-15,0-2 4 16,0-1-3-16,3-1 0 16,-2 2 0-16,1-1 0 15,-1 2-5-15,-3 3 7 0,2-1-4 16,0 1 1 0,0 0 1-16,1-4 0 0,2 0 0 15,-1-1 0 1,1-1 1-16,0 2 3 0,-2-1-7 15,1 2 3 1,-2-3 0-16,0 4 0 0,1-1-1 16,-1-1 1-1,3-1 3-15,0 0-3 0,0-1 0 16,0 0-4-16,0 2 4 0,0 2-1 16,-4-1 3-1,4 0-2-15,-3 1 0 0,3-2 1 16,0-2-2-1,0 0 0-15,0 0 1 0,0 0-1 16,0-1 1 0,0 0 0-16,3 1 0 0,-3-2 0 15,4 0 3-15,-4 1-3 16,5-3 1 0,-2-1 1-16,0-3-2 0,1 0-2 15,2 0 0-15,-1 0 2 16,0 4 3-16,-3 3-3 15,-1 1 0-15,-1 0 1 16,0 0 5-16,0 0-12 16,0-2 6-16,0 2 0 15,0 2 2-15,0-2-2 16,0 1 0-16,0-1 0 0,0 2 1 16,0-2 3-1,0 0-3-15,0 0 3 0,0 1-4 16,0-1-2-1,0 0 2-15,0 1 1 0,0 1 2 16,0 1-6 0,2-1 2-16,-2 0-6 15,3-1-22-15,0-1-168 0,5-2-174 0</inkml:trace>
  <inkml:trace contextRef="#ctx0" brushRef="#br0" timeOffset="113760.14">7971 7759 452 0,'3'-7'108'0,"0"0"-82"0,-3-2 100 16,0 3 0-16,-3 0-1 15,0-1-12-15,1 3-14 16,1-1 4-16,-1 1-14 16,1 2-22-16,1-1-11 15,0 1-20-15,0 2-28 16,1 0-7-16,-1 0-1 0,2 0-4 16,-2 2-5-1,1 1 9-15,1-2 0 0,1 2 0 16,0-1 0-1,5 3 1-15,-4-1-1 0,3 1 0 16,-4 1 3 0,2 0-2-16,-4-2 6 0,-1 0-7 15,0-2 12 1,0-1 9-16,-1-1 4 0,-1 0 20 16,-4 0-30-16,-2-3-4 0,-3 3 12 15,-1-6-11 1,0 0-1-16,2-3 6 15,2-2-12-15,-2 0-3 16,8 1-2-16,2-1-4 0,2 1 0 16,10-2-2-1,0 2 6-15,5 2-2 0,2 1 0 16,3 4 0-16,0 4-3 16,-2 4 5-16,-4 3 2 15,1 4-2-15,-4 0 2 16,-4 3 0-16,-5 1-2 15,1 1 4-15,-5 0-2 16,-3 2 1-16,-2-4 2 16,-1-2-1-16,-4-3 2 15,-3-2 2-15,-3-5-5 0,-1-3 2 16,-4-4 2 0,1-3 2-16,-2-3 3 0,4-3-7 15,-1-1-2 1,4-3-2-16,6 0 0 0,4 1-2 15,5 0-6 1,6 0 6-16,2 1-3 0,5 3 1 16,2 1-1-1,3 4 0-15,-3 3 0 0,4 4 1 16,-5 2 2-16,4 5 0 0,-6 2 1 16,1 2 2-1,-4 2 1-15,0 1-2 0,-3 1-1 16,-3 0 3-1,-3-4 3-15,-2-1 3 0,-5-5 2 16,-2-1-5 0,-3-2 2-16,-6-4-3 0,0-2 1 15,-4-4 3-15,1-3-9 16,3-5 0-16,2 1-6 16,4-1 4-16,3 1 0 15,9 0-8-15,0 3 7 16,9 1-6-16,0 2 5 15,4 4-2-15,2 2 4 16,6 3 0-16,0 3-2 16,3 2 2-16,1 5 2 15,0 1 0-15,-5 5 0 16,2 1 0-16,-7 1 0 16,-6 1 0-16,-6-4 4 15,-3 0 0-15,-5-2 1 0,-8-1 6 16,-3-4-10-16,-7-4-1 15,-2-2 0-15,-3-4 0 16,1-3 0 0,3-5-4-16,-3-3-6 15,5-1-4-15,1-2-2 0,7-2 1 16,5 1-3-16,6-1 4 16,8 1 5-16,4-2 7 15,7 4-2-15,5 1 2 16,3 7-3-16,3 4-1 0,0 7-2 15,-1 6 6 1,-4 6 2-16,-2 5 1 0,-2 4 1 16,-6 5 0-1,-6-1 0-15,-3 2 0 0,-6-2 5 16,-4-5-2-16,-4-3 1 16,-4-6-6-16,-5-6 6 15,-3-5 0-15,-4-4 3 16,-4-8-5-16,-1-4-4 15,3-8-1-15,2-1 0 16,3-3-5-16,9-1 3 16,3-2 2-16,9-1-7 0,6 3 5 15,7 0-1-15,4 4 0 16,5 6 2 0,1 7-6-16,7 5 4 0,-2 6 1 15,2 3-1 1,0 9 3-16,-4 3-2 0,-1 4 3 15,-2 4 0 1,-6 4 0-16,-2-1 0 0,-8-2 1 16,-4-4 2-1,-4-5 5-15,-8-4-6 0,-5-6-1 16,-8-3 5-16,0-5-5 0,-7-6 0 16,-2-4-1-1,4-4-1-15,2-4 0 16,4-3-5-16,6-2 0 15,6-3 6-15,9 1-4 0,8-4 3 16,6 0 0 0,9 1 0-16,7 3-1 0,1 2-1 15,2 7 0 1,1 7 3-16,-4 6-4 0,-3 6 0 16,1 4 0-16,-5 5 4 15,-1 7 2-15,-4 5-2 16,-3 5 0-16,-6 5 4 0,-3 2-2 15,-6-1 1 1,0-5 1-16,-6-6 6 16,-3-8 1-16,-3-5-8 15,-6-9 4-15,-4-3 9 0,-2-6-7 16,-4-7 3-16,0-5-8 16,1-7 0-1,4 0-4-15,7-3-1 0,4-1 0 16,11-1-1-1,5 1-3-15,6 5 2 0,5-1 0 16,6 6 0-16,2 2 2 16,-1 7-3-16,5 2-3 15,0 5 3-15,0 7 0 0,1 6 3 16,0 5-2 0,-1 5 3-16,-1 7 3 0,-4 2-3 15,-5 4 2 1,-4 1 1-16,-6 0-3 0,-7-3 8 15,-5-2-6 1,-6-6 2-16,-5-1 4 0,-2-8-6 16,-5-6 6-1,-2-5-8-15,0-7 6 0,-2-5-5 16,-3-7-1-16,5-3-2 16,1-3 2-16,3 0 0 15,6-1-4-15,9 3 1 0,3-1-4 16,5 3 6-1,8 1-9-15,2 0 6 16,9 3 2-16,4 2-1 16,5 6-1-16,3 3-2 15,0 5 0-15,-2 6 2 16,-1 5 4-16,-6 4 0 16,0 3 0-16,-8 2 1 0,-1 3 0 15,-7 0 3 1,-4 0-2-16,-5-4 4 0,-4-4-3 15,-5-4 0-15,-4-4 0 16,-5-3-1-16,-5-4 2 16,-4-7 1-1,-2-1-4-15,-1-7-1 0,1-1 0 16,0-5 0-16,9-1 0 0,5-2-6 16,8 0 3-1,5-1-4-15,9-4 2 0,8 1 2 16,8 0 2-1,6 0-1-15,7 4-2 0,1 6-2 16,1 6-3 0,0 7 4-16,-1 5-3 0,-3 6 8 15,-3 7-1 1,-2 7-1-16,-4 1-1 0,-6 6 3 16,-4 4 0-16,-4-3 0 15,-9 0 2-15,-5-4 8 16,-5-5-6-16,-4-4 0 15,-4-6 3-15,-5-6-7 16,-2-4 5-16,-1-7-3 16,-4-4-2-16,4-6 0 15,0-2-1-15,5-2-1 0,5-2-3 16,8 2 0-16,4 0 4 16,10 0-3-1,5 1 0-15,5 3 3 0,10 2-2 16,1 2 2-16,6 3-4 15,1 6 2-15,-4 4 2 16,3 4-5-16,-2 4 2 16,-6 7 4-16,-3 2-1 15,-5 5 3-15,-6 2-1 0,-6 3 3 16,-5-2 1 0,-4-1 3-16,-7-4-3 0,-2-4 2 15,-6-6-2 1,-4-6 2-16,2-4 1 0,-2-6-3 15,-2-5 4 1,2-5-5-16,1-1-1 0,6-2-2 16,3-2-1-1,5-1-1-15,7 1-3 0,6 0-2 16,6 0 5-16,7 2-6 16,2 4 3-16,7 2 1 15,1 8-2-15,-1 3 0 0,0 6 0 16,-5 3 5-1,1 7 6-15,-9 4-5 0,-4 0 6 16,-5 4 0 0,-7-1-5-16,-6-1 4 15,-4-3-6-15,-2-5-29 0,1-5-358 16</inkml:trace>
  <inkml:trace contextRef="#ctx0" brushRef="#br0" timeOffset="125470.24">14537 14414 985 0,'2'2'208'15,"-2"-2"-9"1,0 0-83-16,0 0-41 0,-2 0-22 16,1 0 8-1,-1 2 4-15,-3-2-25 0,-5 0 8 16,0 0-8-16,-1 0-4 16,-2 2 1-16,-1-1-27 15,0 2 8-15,-1 0-16 16,-6 4 5-16,-4 2 6 15,-1 1-10-15,-3 5-3 16,0 3 5-16,0 1 2 16,7 2-10-16,3 3 3 15,2 1 0-15,8-2-2 0,2 4-1 16,5-5 3 0,6-3-7-16,6-1 14 0,5-5-7 15,7-8 1 1,6-3 5-16,5-9 7 0,3-9-11 15,0-8-2 1,-2-6 5-16,-4-6-5 0,-3-7 0 16,-5-5 0-1,-4-4 0-15,-3-5 0 0,-4-2 0 16,0 0 0-16,-6 0 0 16,-2 2 0-16,-5 3 0 15,-1 5 0-15,0 4 0 0,-3 4 0 16,-1 2 0-1,3 2 0-15,1 4 0 0,0 8 0 16,1 7 0 0,-1 7 0-16,3 4 0 0,0 9 0 15,-2 4 0-15,2 7 0 16,0 7 0 0,0 9 0-16,0 11 0 0,2 6 0 15,6 7 0-15,2 8 0 16,5 4 0-16,6 6 0 15,0 2 0-15,1 1 0 16,0-2 0-16,1-5 0 16,-2-5 0-16,-1-8 0 15,0-10 0-15,-2-8 0 16,-4-10 0-16,-1-9 0 0,-6-7 0 16,-2-6 0-1,-4-3 0-15,-1-2 0 0,0-1 0 16,-1 2 0-1,-1-1 0-15,2 1 0 0,-1-1 0 16,1-2-290 0,0-2-745-16</inkml:trace>
  <inkml:trace contextRef="#ctx0" brushRef="#br0" timeOffset="127540.55">15448 13898 1049 0,'3'-12'205'15,"-1"-2"-27"-15,-4 5-63 0,-1 3-50 16,-1 4-38-16,0 8-23 0,-4 11 56 16,-4 14 20-1,-7 14-25-15,-2 19-13 0,0 14-11 16,2 6-6-1,5 4 10-15,4-3-34 0,13-7 1 16,9-9 12 0,6-11-14-16,10-10 6 0,7-7-6 15,1-7 1-15,0-7-2 16,0-3-30-16,-4-8-180 16,-3-1-119-16,0-10-300 15</inkml:trace>
  <inkml:trace contextRef="#ctx0" brushRef="#br0" timeOffset="128070.29">15705 14310 1086 0,'6'-17'240'0,"3"-1"-26"0,1 1-94 16,3 1-55 0,3 6-1-16,3 3-31 0,4 6-16 15,0 5 15-15,0 7-27 0,-4 6 13 16,-2 7-10 0,-7 6-1-16,-5 4 5 0,-7 3-12 15,-4-2 0 1,-4-4 10-16,-2-6-7 0,3-8 2 15,3-9 16 1,3-5 42-16,1-7-39 16,5-9-24-16,2-5 0 15,5-9 0-15,5-4 0 0,3-7-1 16,8-1 1-16,-3-1 0 16,1 2 1-16,-4 1-1 15,-3 6 0-15,-6 4 0 16,-5 7 0-16,-3 5 0 15,-3 7 0-15,-1 2 0 16,-2 7 0-16,-5 8 0 16,-4 9 0-16,-1 6 0 15,-2 13 0-15,0 7 0 0,6 2 0 16,6 4 0 0,7-5 0-16,9-4 0 0,7-6 0 15,10-7 0 1,9-7-184-16,10-5-254 0</inkml:trace>
  <inkml:trace contextRef="#ctx0" brushRef="#br0" timeOffset="128400.72">16442 14427 1227 0,'5'-9'177'16,"-4"1"11"-1,1 1-53-15,-4 2-76 0,1 4-59 16,1 2-2 0,-2 2 2-16,1 3 16 0,1 0 26 15,-2-1-21-15,2 1 10 16,0-2 14-16,0-1-13 16,2-1 8-16,1-2-11 15,1 0-22-15,4 1-7 16,0 3 0-16,3 2 0 15,-2 2 0-15,1 5 0 16,-5 3 0-16,-5 3 0 16,-5 4 0-16,-6 1 0 15,-8 0 0-15,-4-2-81 16,-6 0-218-16,-3-6-263 0</inkml:trace>
  <inkml:trace contextRef="#ctx0" brushRef="#br0" timeOffset="129220.45">16972 14130 853 0,'4'-12'366'16,"0"-4"-202"-16,-8-3 47 0,-2-1-78 15,-1 2 8 1,1 3-70-16,-1 3-9 0,2 5-16 15,2 1-46 1,2 4 0-16,1 1 0 0,0 6 0 16,-2 2 0-1,-1 6 0-15,2 10 0 0,-1 7 0 16,4 5 0-16,4 3 0 0,6 0 0 16,7-4 0-1,3-3 0-15,3-7 0 0,0-6 0 16,-3-6 0-1,-1-4 0-15,-6-11 0 0,-1-4 0 16,-1-6 0 0,0-5 0-16,-1-8 0 0,-1-4 0 15,-3-4 0 1,-2-1 0-16,-3 1 0 0,-1 5 0 16,-2 3 0-16,0 6 0 15,0 7 0-15,0 6 0 16,1 5 0-16,4 6 0 15,2 5 0-15,8 8 0 16,3 11 0-16,4 8 0 16,2 6 0-16,-2 6 0 15,-3 3 0-15,-3-2 0 16,-6-1 0-16,-7-3 0 16,-6 0 0-16,-9-6 0 15,-7-1 0-15,-3-5 0 0,-2-5 0 16,0-7 0-1,2-5 0-15,3-8 0 0,2-2-222 16,-1-5-276 0</inkml:trace>
  <inkml:trace contextRef="#ctx0" brushRef="#br0" timeOffset="129620.22">17533 13729 1037 0,'5'-22'268'16,"3"2"-91"-16,0 5-82 15,5 6-36-15,10 10 11 16,6 12 10-16,6 19-2 16,5 17-17-16,-4 16-3 0,-10 17-11 15,-10 14-30 1,-13 5-17-16,-12 4 0 0,-12-4 0 15,-11-6 0 1,-3-12 0-16,-9-14-77 0,-6-8-188 16,-3-12-295-1</inkml:trace>
  <inkml:trace contextRef="#ctx0" brushRef="#br0" timeOffset="130820.36">19186 14171 944 0,'-18'12'185'0,"3"-5"74"16,3-2-106 0,0-3-28-16,8-1-27 0,1-1-20 15,3-3-24-15,6 1-53 0,7-4 1 16,11-1-2 0,12 0 0-16,12 2 0 0,5 2-19 15,0 4-137 1,-7 9 6-16,-16 7-97 0,-15 8-188 15</inkml:trace>
  <inkml:trace contextRef="#ctx0" brushRef="#br0" timeOffset="130950.96">19289 14401 1061 0,'-11'6'195'0,"7"-5"40"16,2-3-72-16,8-4-140 15,7 0-20-15,6-1-6 16,5 1 1-16,2 2-177 15,3 3-528-15</inkml:trace>
  <inkml:trace contextRef="#ctx0" brushRef="#br0" timeOffset="133930.7">20390 14698 369 0,'-2'-3'598'0,"1"-4"-433"0,1 1 11 15,-3 2-79-15,1 0-22 16,1 2-25-16,1 2-46 15,-2 0-6-15,2 2 3 16,-1 1-1-16,1 4 6 16,-3 1-2-16,-3 5 3 15,0 3 20-15,0 6-24 16,-1 1 11-16,-2 5-7 0,-2 3-7 16,2 3 10-1,-2 1-10-15,-2-3 0 0,4-4 15 16,2-7-13-1,1-9 6-15,3-6-4 0,2-5 14 16,1-2 32 0,0-3-2-16,1-2-24 0,-2-2-17 15,1-5-7 1,1-3 10-16,1-2-10 0,-1-2 2 16,2-1 11-16,3 0-10 0,1-1-3 15,-1 1 5 1,5 0-4-16,2 2-2 0,1-1 0 15,2 1 1 1,-1 4 7-16,0 2-3 0,-3 4-4 16,1 3 0-1,-1 3 2-15,2 3-4 0,4 4 2 16,2 3 0-16,3 3 0 16,7 2 4-16,3 0-4 15,4 3 0-15,2 1 0 16,0 1-6-16,-4 1 1 15,0 2 5-15,-8-2-5 16,-5 1 9-16,-3-3-5 16,-7-3 1-16,-4-4 0 15,-1-4 7-15,-4-3-7 0,0-4 22 16,0-3 6 0,-2-5-14-16,1-7 17 0,-2-6-8 15,0-5-7 1,-5-5 19-16,-1-6-31 0,-2-4 6 15,-1-4 10 1,0-2-17-16,-2-3 10 0,4-2-13 16,1-3 0-1,0-2 0-15,0-4 0 0,-6-1 0 16,0-1 0-16,-3 0 0 0,0 3 0 16,-3 0 0-1,3 3 0-15,-1-2 0 0,2 1 0 16,0 0 0-1,0 2 0-15,2 1 0 0,2 1 0 16,1 3 0 0,1 1 0-16,0 1 0 0,1 3 0 15,1 5 0 1,2 7 0-16,1 5 0 0,0 5 0 16,1 6 0-16,0 6 0 15,0 1 0-15,2 2 0 16,0 3 0-16,-1 2 0 15,1 2 0-15,0-2 0 16,1 4 0-16,1-1 0 16,-2 0 0-16,0 0 0 15,0-1 0-15,0-1 0 16,2-1 0-16,0-1 0 0,-1-4 0 16,2 1 0-1,-1-3 0-15,-2 3 0 0,0 1 0 16,1 4 0-1,-1 2 0-15,0 3 0 0,-1-2 0 16,2 4 0 0,-2-2 0-16,1 1 0 0,1-1 0 15,-1 2 0 1,-1-2 0-16,1 0 0 0,0 0 0 16,0 0 0-16,0 0 0 0,0 0 0 15,-2 0 0 1,2 0 0-16,-1 0 0 0,-1 0 0 15,1 0 0 1,-1 0 0-16,2 1 0 16,0-1 0-16,-2 1 0 15,2-1 0-15,0 0 0 0,0 0 0 16,0 0 0-16,0 0 0 16,2 2 0-16,-2-1 0 15,0 2 0-15,2 1 0 16,-1-2 0-16,2 1 0 15,3 1 0-15,5-1 0 16,7 1 0-16,7-1 0 16,11 0 0-16,7 0 0 15,9-2 0-15,4 2 0 16,0-2 0-16,1 1 0 16,3-1 0-16,3 0 0 0,8-1 0 15,2 0 0 1,3 1 0-16,-1 3 0 0,4-2 0 15,-3 3 0 1,6-3 0-16,7 0 0 0,14-4 0 16,12-1 0-1,12-5 0-15,12-3 0 0,6-3 0 16,1 2 0-16,-1-6 0 0,-5 4 0 16,-6 0 0-1,-1 1 0-15,-5 2 0 0,2 0 0 16,8-2 0-1,9-1 0-15,10 0 0 0,10-5 0 16,10 1 0 0,2 1 0-16,2 0 0 0,-8 0 0 15,-7 0 0-15,-11 3 0 16,-8 0 0-16,-4 1 0 16,-1 2 0-16,6-1 0 15,7 0 0-15,12-3 0 16,5 0 0-16,2 0 0 15,-6-1 0-15,-9 2 0 16,-13 3 0-16,-6 1 0 16,-5 2 0-16,-4 0 0 15,9-1 0-15,8-1 0 16,7-3 0-16,3 0 0 0,4 0 0 16,-6 1 0-1,-7 2 0-15,-17 5-7 0,-22 2-5 16,-17 2 1-1,-22 1-14-15,-11 2 16 0,-5 0 6 16,2-2-2 0,7-2-1-16,9 1-1 0,4-3 7 15,1-1-4-15,-8 2 4 16,-11 1 0-16,-15 1 2 16,-12-1-1-16,-10 2-1 15,-6 0 0-15,-1-3 2 16,0-1 3-16,1-1-4 0,0-1-1 15,-2 0 4 1,-3 1-4-16,-4 2 2 0,-2 1-2 16,-3 2 0-1,-2 0-8-15,-2 0 8 0,1 1-10 16,-1 0 4-16,0 1-2 16,-2 2-24-16,-5 2-144 15,-7 2-102-15,-11 4-282 16</inkml:trace>
  <inkml:trace contextRef="#ctx0" brushRef="#br0" timeOffset="138510.26">12099 5445 106 0,'-1'0'362'15,"-2"0"-248"-15,3-1 85 16,-2-2-81-16,1 0 39 16,1 0-25-16,0 0 39 15,-2 0-23-15,2 2-45 16,2 1-32-16,-1 0-18 0,-1-1-35 16,2 2-18-1,2 0 0-15,-1 4 0 0,3 2 3 16,2 2-3-1,0 5 2-15,-3-2 1 0,1 1-3 16,-4-3 7 0,-1-2-5-16,-2-4 15 0,-1-2 4 15,-1-5-5 1,0-4-9-16,-3-4-7 0,-3-6 0 16,3-6 4-16,0-1 2 0,6-1 13 15,2 1-16 1,4 4 12-16,1 3-8 0,5 4-7 15,3 5-1 1,3 5-1-16,1 6 1 0,1 4-1 16,-1 6 2-1,-2 2 0-15,-4 4 5 0,-6 1-4 16,-4 1 1-16,-7-3 13 16,-7 0-3-16,-6-4 0 15,-6-2 4-15,1-6 7 16,-1-5 21-16,3-7-8 15,3-2-33-15,4-5-3 16,2-1 0-16,4-3 0 16,1 1 0-16,6 0-68 15,10 0-225-15,5 2-286 16</inkml:trace>
  <inkml:trace contextRef="#ctx0" brushRef="#br0" timeOffset="139061.07">13269 4995 155 0,'6'-16'959'0,"-3"-2"-725"16,-3 1-21-1,-3 3-92-15,0 6 25 0,0 2-50 16,1 3-61-1,1 3-31-15,1 4-1 0,-2 9-3 16,-1 12 9 0,-1 13-5-16,0 14-3 0,2 9-1 15,5 1 0-15,7-1-1 0,5-6-5 16,8-8 8 0,3-8-4-16,7-9-1 0,0-6-57 15,5-7-85 1,-1-8-104-16,6-4-221 0</inkml:trace>
  <inkml:trace contextRef="#ctx0" brushRef="#br0" timeOffset="139550.37">13542 5178 768 0,'-3'-17'600'0,"1"-2"-385"16,2-1-31-16,2 0-73 16,4 3-35-16,6 3-47 15,6 6-10-15,5 4-11 16,5 5 3-16,0 7 1 16,2 9-8-16,-3 9-2 0,-5 6 6 15,-7 9-8 1,-5 2 0-16,-7-4 0 0,-1-6 0 15,-4-12 0 1,2-10 0-16,0-10 0 0,2-12 0 16,1-8 0-1,3-12 0-15,0-6 0 0,2-6 0 16,2 1 0-16,-3 2 0 0,1 5 0 16,-1 4 0-1,-3 8 0-15,-1 2 0 0,-1 8 0 16,-2 6 0-1,0 3 0-15,0 6 0 0,0 6 0 16,1 7 0 0,1 10 0-16,4 5 0 0,3 6 0 15,1 2 0 1,7-4 0-16,5-4-1 0,9-8-205 16,7-6-158-16,9-8-219 15</inkml:trace>
  <inkml:trace contextRef="#ctx0" brushRef="#br0" timeOffset="139750.6">14309 5225 483 0,'24'-11'810'16,"-3"0"-522"-16,-5-1-44 0,-6 3-91 16,-2 4-84-1,-2 3-69-15,0 4 0 0,-2 2 0 16,-1 5 0-1,0-1 0-15,-1 5 0 0,-1 1 0 16,-4 3 0 0,-1-2 0-16,-2 1 0 0,-8-3-148 15,1-2-192 1,-3-3-255-16</inkml:trace>
  <inkml:trace contextRef="#ctx0" brushRef="#br0" timeOffset="140230.74">14503 4832 1376 0,'0'-30'279'0,"0"2"-33"16,-2 6-107-16,-1 8-132 15,3 6-7-15,-1 5 0 16,2 5 0-16,1 6 0 15,4 7 0-15,1 4 0 16,8 8 0-16,2 4 0 16,3 0 0-16,3-5 0 15,-2-6 0-15,3-6 0 16,-1-12 0-16,1-7 0 16,-1-6 0-16,-1-8 0 0,-1-4 0 15,-6-7 0 1,-3 1 0-16,-6-2 0 0,-3 2 0 15,-3 7 0 1,0 2 0-16,0 7 0 0,0 5 0 16,0 5 0-1,0 4 0-15,4 5 0 0,4 6 0 16,5 6 0-16,2 8 0 0,6 11 0 16,-2 5 0-1,-2 4 0-15,-3 0 0 0,-6-2 0 16,-2-9 0-1,-4-7 0-15,-5-8 0 0,-2-8-91 16,2-9-215 0,-3-6-496-16</inkml:trace>
  <inkml:trace contextRef="#ctx0" brushRef="#br0" timeOffset="140461.1">14882 4448 1251 0,'22'-17'228'16,"9"3"18"-16,5 4-56 15,6 5-87-15,10 10-74 16,5 12-29-16,-2 9 0 0,-5 14 0 16,-9 11 0-1,-13 11 0-15,-16 11 0 0,-18 5 0 16,-16-1-73-1,-12-2-166-15,-11-10-159 0,-6-13-740 16</inkml:trace>
  <inkml:trace contextRef="#ctx0" brushRef="#br0" timeOffset="145710.57">21421 14116 980 0,'1'-8'216'0,"-2"-3"2"16,-2-2-73-16,-3 0-32 0,1 3-15 15,-1 2-13 1,0 3-5-16,3 3-60 15,-2 3-15-15,0 8-1 16,-4 8 5-16,-2 11 17 0,-2 13 0 16,1 14-15-1,3 7 0-15,9 7-11 0,6 1 0 16,11 2 0-16,10-5 0 16,9-6 0-1,5-8 0-15,6-10-32 0,0-12-64 16,-2-9-162-16,-2-11-124 15,-4-8-642-15</inkml:trace>
  <inkml:trace contextRef="#ctx0" brushRef="#br0" timeOffset="146170.73">21709 14450 1131 0,'3'-19'254'15,"-2"1"-29"1,4 1-67-16,-1 3-76 0,7 3-34 16,2 5-12-1,9 6-14-15,4 4 11 0,2 6-22 16,2 4-8-16,-3 7 14 0,-3 5-10 16,-5 3-5-1,-8 5 0-15,-8 3 2 0,-9-2 6 16,-3-4-10-1,-5-8 0-15,5-8 2 16,5-11-2-16,4-11 0 16,3-7 0-16,6-7 0 0,4-6 0 15,2-4 0 1,6-2 0-16,0 0 0 0,-3 1 0 16,0 2 0-16,-5 3 0 15,0 4 0-15,-4 8 0 16,-4 4 0-16,-2 5 0 15,-3 5 0-15,-2 6 0 16,1 6 0-16,-2 7 0 16,0 9 0-1,-2 8 0-15,2 4 0 0,2 4 0 16,2-5 0-16,7 1 0 0,7-8-83 16,13-4-207-1,15-7-334-15</inkml:trace>
  <inkml:trace contextRef="#ctx0" brushRef="#br0" timeOffset="146350.25">22446 14578 1082 0,'3'-13'336'16,"0"0"-57"-16,0 1-96 0,1-1-106 15,6 5-73 1,6 4 6-16,4 4-10 0,7 1-1 15,3 8-4 1,1-1-151-16,2 0-127 0,0-2-241 16</inkml:trace>
  <inkml:trace contextRef="#ctx0" brushRef="#br0" timeOffset="146821.01">22950 14334 784 0,'-4'-21'519'0,"1"-3"-272"15,3 0-52-15,4 0-63 16,5 4-41-16,6 3-53 16,3 4-3-16,7 6-29 0,2 5-6 15,5 4 0 1,-1 7 0-16,-3 5 0 0,-3 4 0 15,-5 9 0 1,-8 4 0-16,-11 6 0 0,-8 4 0 16,-12 1 0-1,-10 0 0-15,-5-5 0 0,4-9 0 16,5-9 0-16,8-9 0 0,11-8 0 16,8-3 0-1,2-5 0-15,5-1 0 0,7-1 0 16,3-2 0-1,3 1 0-15,5 2 0 0,-2 4 0 16,1 5 0 0,-3 3 0-16,1 8 0 0,-3 6 0 15,-3 5 0-15,-5 6 0 16,-5 5 0-16,-7-1 0 16,-5 1 0-16,-8-3 0 15,-2-5 0-15,-2-7-217 16,0-3-183-16,2-7-699 15</inkml:trace>
  <inkml:trace contextRef="#ctx0" brushRef="#br0" timeOffset="147140.67">23471 14136 1265 0,'7'0'106'0,"8"4"100"0,5 2-88 16,8 7-17 0,7 5-33-16,4 7-14 0,-3 9-2 15,-4 3-1 1,-9 8-25-16,-12 10-26 0,-12 9 0 15,-15 11 0 1,-13 2 0-16,-11 2 0 0,-2-7 0 16,3-11 0-1,6-19 0-15,11-12-125 0,11-15-173 16,5-15-349-16</inkml:trace>
  <inkml:trace contextRef="#ctx0" brushRef="#br0" timeOffset="147740.43">23750 13550 1125 0,'6'-18'227'0,"3"4"-10"16,-5-4-93-16,4 5-72 15,5 6-32-15,7 6 7 16,2 6-7-16,3 7 7 16,-4 7-3-16,-5 7 0 15,-11 8 22-15,-10 5-7 16,-11 2 3-16,-3-3-16 0,-2-5-19 16,3-12-7-1,9-9 0-15,8-8 0 0,4-6 0 16,10-4 0-1,8 2 0-15,10-1 0 0,14 0 0 16,4 3 0 0,0 2-37-16,-5 2-222 0,-1 4-234 15</inkml:trace>
  <inkml:trace contextRef="#ctx0" brushRef="#br0" timeOffset="148140.99">24730 14094 1135 0,'8'-17'353'15,"-4"-3"-99"-15,-5-4-25 16,-4 3-153-16,1 3-76 16,-1 4 0-16,0 5 0 15,4 6 0-15,-1 3 0 16,2 9 0-16,2 8 0 16,-1 14 0-16,1 13 0 0,1 14 0 15,2 10 0 1,-1 3 0-16,2 3 0 0,4-4 0 15,-1-4 0 1,3-6 0-16,0-10 0 0,-1-11 0 16,-2-12 0-1,1-8-59-15,-3-9-206 0,1-7-59 16,-6-7-435-16</inkml:trace>
  <inkml:trace contextRef="#ctx0" brushRef="#br0" timeOffset="148300.88">24493 14468 1099 0,'-5'-5'218'0,"11"-5"-122"15,14 1 76-15,11-2-125 16,15 1-25-16,21 0-14 16,11 3-8-16,12-1-28 15,4 1-187-15,1 0-242 16</inkml:trace>
  <inkml:trace contextRef="#ctx0" brushRef="#br0" timeOffset="148760.7">25839 14040 1132 0,'17'-26'258'16,"-9"-6"-28"-16,-7-3-62 0,-2 0-26 16,-2 3-25-1,0 9-117-15,0 7 0 0,-3 8 0 16,2 11 0-16,-6 11 0 16,-3 15 0-16,-3 17 0 15,-4 20 0-15,5 19 0 16,4 9 0-16,11 9 0 15,8-1 0-15,9-8 0 16,8-12 0-16,5-14 0 16,6-17 0-16,5-16-61 15,4-17-246-15,9-12-267 16</inkml:trace>
  <inkml:trace contextRef="#ctx0" brushRef="#br0" timeOffset="149561.06">26492 14119 873 0,'-3'-14'269'16,"-1"-2"-30"-1,-4-4-29-15,-1-3-44 0,2 0-15 16,-1 1-40-1,4 5-83-15,-1 4-28 0,1 6 0 16,1 1 0 0,0 9 0-16,-2 6 0 0,1 9 0 15,-1 10 0 1,-1 13 0-16,5 9 0 0,5 2 0 16,7 0 0-16,7-8 0 0,8-8 0 15,4-9 0 1,3-11 0-16,1-9 0 0,-2-10 0 15,-1-8 0 1,-4-8 0-16,-4-6 0 0,-1-7 0 16,-6-6 0-1,-2-2 0-15,-4 0 0 0,-1 4 0 16,-5 9 0-16,1 8 0 16,-3 11 0-16,-2 8 0 15,3 8 0-15,0 12 0 16,1 9 0-1,2 11 0-15,-5 11 0 0,-1 6 0 16,-1 5 0-16,-3 3 0 16,-1 0 0-16,-1-5 0 15,-2-3 0-15,-3-6 0 16,-3-9 0-16,-2-6 0 16,1-10 0-16,1-7 0 0,-2-10-262 15,7-10-244 1</inkml:trace>
  <inkml:trace contextRef="#ctx0" brushRef="#br0" timeOffset="149740.84">27093 14434 1236 0,'20'-6'180'0,"-1"-2"66"0,-1-4-144 16,1 4-74-1,8 2-14-15,6 5-14 16,6 2-6-16,2 1-87 16,0 0-195-16,-1 1-299 0</inkml:trace>
  <inkml:trace contextRef="#ctx0" brushRef="#br0" timeOffset="150320.72">27867 14139 1048 0,'5'-10'251'0,"-5"-1"-27"16,-1-5-80 0,-3 3-1-16,1 0-37 0,0 1-38 15,0 1-5 1,2 4-63-16,-2 2 0 0,2 3 0 16,-1 3 0-16,-1 7 0 0,-1 10 0 15,-2 10 0 1,0 11 0-16,1 10 0 0,7-1 0 15,7 1 0 1,6-7 0-16,10-10 0 0,3-8 0 16,5-10 0-1,-1-9 0-15,-1-8 0 0,-1-7 0 16,-3-7 0-16,-4-2 0 16,-2-4 0-16,-1-4 0 15,-6 1 0-15,-3 3 0 16,-3 1 0-1,-2 7 0-15,-5 6 0 0,2 8 0 16,-3 8 0-16,1 9 0 16,1 8 0-16,-1 8 0 15,-1 9 0-15,-1 6 0 16,-2-1 0-16,-1-1 0 16,-1-4 0-16,5-8 0 0,2-9 0 15,2-6 0 1,6-5-44-16,4-5-289 0,4-3-281 15</inkml:trace>
  <inkml:trace contextRef="#ctx0" brushRef="#br0" timeOffset="150750.2">28517 13863 1089 0,'0'-27'289'0,"-2"3"-56"16,0 2-51-16,2 4-58 15,2 9-91-15,7 7-24 16,12 10 27-16,9 12-9 0,9 14-2 16,7 12-25-1,-4 17 0-15,-10 16 0 16,-14 11 0-16,-16 13 0 15,-13 7 0-15,-7-1 0 0,-4-5 0 16,-2-11 0 0,6-12 0-16,2-21 0 0,5-16-246 15,5-20-86 1,6-20-828-16</inkml:trace>
  <inkml:trace contextRef="#ctx0" brushRef="#br0" timeOffset="151090.53">28899 13425 1120 0,'43'-32'222'15,"-1"7"-32"-15,1 7-41 16,-9 5-69-16,0 18-31 15,-5 12 10-15,-8 14-1 16,-11 14 21-16,-13 15-38 16,-15 11-41-16,-12 3 0 15,1-10 0-15,2-11 0 16,10-18 0-16,16-22 0 16,19-13 0-16,18-9 0 0,17-5 0 15,13-4 0 1,8 1 0-16,-7 3 0 0,-8 5-260 15,-17 8-191 1,-19 4-339-16</inkml:trace>
  <inkml:trace contextRef="#ctx0" brushRef="#br0" timeOffset="162720.66">13212 12733 1093 0,'3'-26'215'0,"-4"1"10"16,-4 5-72-16,-1 4-11 16,2 7-24-16,-2 4-44 15,3 2-47-15,1 2-27 16,2 0 0-16,0-1 0 15,0 2 0-15,0 0 0 16,0 0 0-16,2 3 0 16,-4 4 0-16,1 8 0 15,-4 7 0-15,1 10 0 0,-4 8 0 16,3 9 0 0,-1 6 0-16,3 7 0 0,0 7 0 15,0 7 0 1,3 6 0-16,1 4 0 0,-1 6 0 15,5 2 0 1,1 4 0-16,2 5 0 0,1 5 0 16,5 1 0-1,4 4 0-15,4 1 0 0,5 2 0 16,6-3 0-16,4 0 0 0,2 0 0 16,1 1 0-1,-1 2 0-15,-6 8 0 0,-7 4 0 16,-6 2 0-1,-7 7 0-15,-4-4 0 0,-4-6 0 16,-2-7 0 0,0-7 0-16,4-13 0 0,2-8 0 15,6-8 0-15,3-9 0 16,3-7 0-16,0-9 0 16,0-8 0-1,-2-11 0-15,-4-10 0 0,-4-8 0 16,-4-10 0-16,-3-5 0 15,-4-5 0-15,0-5 0 16,-1-1 0-16,-1-1 0 16,-1-1 0-16,2 3 0 15,-3 0 0-15,1 1 0 16,3 2 0-16,-2 0 0 0,2 2 0 16,0-2 0-1,0 1 0-15,0 1 0 0,0-2 0 16,0 0 0-1,0-2 0-15,2 2 0 0,-2 0 0 16,0 2 0 0,1-2 0-16,2 1 0 0,3 1 0 15,3-2 0-15,3 0 0 0,9 0 0 16,10-3 0 0,9-2 0-16,13-2 0 0,11-1 0 15,16-4 0 1,16 1 0-16,20-5 0 0,15 1 0 15,21-4 0 1,16-4 0-16,9-2 0 0,8 0 0 16,8 1 0-1,3 3 0-15,3 3 0 0,4 6 0 16,1 4 0-16,2 5 0 16,6 2 0-16,6 2 0 15,7 1 0-15,12-4 0 16,7 1 0-16,3 0 0 15,1-1 0-15,-2 2 0 16,-3 3 0-16,-1 1 0 16,-6 0 0-16,1 5 0 15,2-4 0-15,1 3 0 0,3-5 0 16,9 0 0 0,3-3 0-16,2-1 0 15,1-2 0-15,-6 3 0 16,-4 0 0-16,-5 4 0 0,-7 1 0 15,-1 0 0 1,1-2 0-16,-1-1 0 0,2-4 0 16,4-1 0-1,1-2 0-15,-2-3 0 0,-4 1 0 16,-8-1 0-16,-4 2 0 0,-9 2 0 16,-3 0 0-1,-1-1 0-15,4-4 0 0,5-1 0 16,7-1 0-1,8-3 0-15,7-1 0 0,1 0 0 16,-3 1 0 0,-6 0 0-16,-13 0 0 0,-9 2 0 15,-10 1 0 1,-6 1 0-16,-3-1 0 16,0 3 0-16,2-3 0 0,3 1 0 15,4 0 0-15,-1-2 0 16,-1 1 0-16,-3-1 0 15,-4 1 0 1,-4 0 0-16,-8 1 0 0,-1-1 0 16,-5 1 0-16,-5 1 0 15,-3-2 0-15,-3 4 0 16,-6-2 0-16,-10 2 0 0,-8 0 0 16,-12 1 0-1,-17-1 0-15,-10 2 0 0,-10-2 0 16,-12 3 0-1,-6 0 0-15,-7 0 0 0,-10 1 0 16,-9 1 0 0,-11 1 0-16,-12 1 0 0,-12 0 0 15,-7-2 0 1,-3 2 0-16,-4-2 0 0,2-1 0 16,0-3 0-16,2-5 0 15,-1-4 0-15,1-7 0 16,1-3 0-16,-3-5 0 0,1-5 0 15,-1-6 0 1,-1-5 0-16,-1-7 0 16,2-7 0-16,0-7 0 15,0-6 0-15,0-8 0 0,2-9 0 16,-5-3 0-16,0-7 0 16,-4-2 0-16,-2-4 0 15,-5 2 0-15,-4-4 0 16,-4-4 0-16,-2-3 0 15,-1 1 0-15,-1-6 0 16,2 0 0 0,6 2 0-16,2-1 0 0,4 3 0 15,-1 5 0-15,2 2 0 16,-2 1 0-16,2 3 0 16,-1 1 0-16,1-4 0 15,2 4 0-15,1 1 0 16,2 3 0-16,4 5 0 0,1 6 0 15,1 8 0 1,1 6 0-16,1 3 0 0,-1 5 0 16,1 7 0-1,-2 1 0-15,0 2 0 0,2 6 0 16,-1 3 0-16,-1 7 0 0,2 6 0 16,-1 5 0-1,-1 7 0-15,-1 7 0 0,1 3 0 16,0 3 0-1,0 4 0-15,0 1 0 0,0 0 0 16,0-1 0 0,0 3 0-16,0 1 0 0,1 2 0 15,-1-2 0 1,-1 4 0-16,1-1 0 0,-2 0 0 16,2-1 0-1,-1 0 0-15,1 0 0 0,0 2 0 16,-2-2 0-16,0 0 0 15,-2-4 0-15,-2 2 0 16,0 1 0-16,-1-1 0 16,-2 2 0-16,-12-1 0 15,-6-1 0-15,-10 0 0 16,-12 0 0-16,-14-2 0 0,-12 0 0 16,-11-4 0-1,-7 1 0-15,-11-1 0 0,-7 1 0 16,-2-2 0-1,-6 2 0-15,-9 2 0 0,-5 1 0 16,-9-2 0 0,-9 0 0-16,-7 1 0 0,-8-2 0 15,-1-2 0 1,-4 3 0-16,-2-4 0 0,-1 0 0 16,2-1 0-16,-6 3 0 0,-4-2 0 15,0 3 0 1,-6-2 0-16,-4 4 0 0,-4-1 0 15,-1-1 0 1,-3 0 0-16,-3 3 0 0,3-1 0 16,-1 4 0-1,-2-3 0-15,0 5 0 0,-6 2 0 16,2 0 0-16,-2 1 0 16,0 1 0-16,0 0 0 15,9-2 0-15,1 0 0 16,3 0 0-16,5 0 0 15,4-3 0-15,4 0 0 16,4-2 0-16,6-1 0 16,6-1 0-16,-2 0 0 15,8 0 0 1,0 2 0-16,-2-1 0 0,-4 2 0 16,2 1 0-16,-4 0 0 15,5 1 0-15,1 1 0 16,5 0 0-16,7 1 0 0,1-1 0 15,4 1 0 1,0 1 0-16,-1 2 0 0,-4 0 0 16,-4 6 0-1,-2-1 0-15,-3 3 0 0,-2 1 0 16,1 0 0-16,5 0 0 0,-1 1 0 16,3-1 0-1,-4 3 0-15,-1 4 0 0,-4 1 0 16,-6 1 0-1,-5 5 0-15,1-2 0 0,-4 1 0 16,3-2 0 0,3-1 0-16,6-2 0 0,7-2 0 15,5 0 0 1,2-1 0-16,0 0 0 0,4 0 0 16,-3 0 0-16,4 3 0 15,3 0 0-15,4-1 0 16,3 2 0-16,5 1 0 15,1 0 0-15,-2-2 0 16,2 3 0-16,3-2 0 16,-1-1 0-16,1 1 0 15,4 2 0-15,3 1 0 16,0-2 0-16,5 0 0 0,5 1 0 16,0-2 0-1,6-3 0-15,9-3 0 0,5-1 0 16,9-2 0-1,4-1 0-15,4-2 0 0,5 1 0 16,2 0 0 0,5-2 0-16,3-1 0 0,3-1 0 15,4-2 0-15,2-3 0 0,5-3 0 16,3 1 0 0,5-2 0-16,3-2 0 15,2 4 0-15,-1 1 0 16,1-1 0-16,1 3 0 0,-3-1 0 15,0 1 0 1,-1 0 0-16,-2 0 0 0,-4 1 0 16,0 1 0-1,-1 1 0-15,3 2 0 0,3-1 0 16,9 1 0-16,7 0 0 16,5-3 0-16,5-2 0 15,3-1 0-15,1-1 0 16,2-1 0-16,2-2 0 15,-5 1 0-15,3 0 0 16,0 3 0-16,-2-3 0 16,2 0 0-16,2 2 0 15,-1-3 0-15,1 0 0 0,1 0 0 16,1 0 0 0,-1 0 0-16,0 0 0 0,-1 0 0 15,-2 0 0 1,0 1 0-16,-1 1 0 0,-1-1 0 15,-1 2 0 1,2 0 0-16,-4-2 0 0,-1 2 0 16,0 1 0-1,2-2 0-15,-2 0 0 0,0 0 0 16,3 1 0-16,3-3 0 0,0 1 0 16,1-1 0-1,1 2 0-15,-1-4 0 0,2 2 0 16,0-1 0-1,-1 1 0-15,1 0 0 0,1-2-321 16,4-3-354 0</inkml:trace>
  <inkml:trace contextRef="#ctx0" brushRef="#br0" timeOffset="163650.81">18021 9793 749 0,'3'0'285'15,"0"-3"-57"-15,-2-1-63 0,-1-2-47 16,-1 4-23-1,1 0-33-15,0 1-7 0,4-4-35 16,13-3-14 0,20-5 20-16,24-8-4 15,30-6-1-15,30-4-3 0,24-4-16 16,11 0-1-16,8-2 5 16,2 3-1-16,-8 3-4 15,-13 2-1 1,-9 4-1-16,-16 3-2 0,-18 2-1 15,-22 5 4-15,-22 2 2 16,-20 4 0-16,-20 5 5 16,-9 3 2-1,-8-1-8-15,-8 4-1 0,-7 1-145 16,-9 2-48-16,-7 2-172 0,-8 1-450 16</inkml:trace>
  <inkml:trace contextRef="#ctx0" brushRef="#br0" timeOffset="164090.72">19386 9240 698 0,'-3'-18'481'0,"2"-1"-200"15,-4 1-47-15,-1-2-33 16,1 7-88-16,2 1-74 0,-1 7-39 15,4 2 0 1,0 3 0-16,4 5 0 0,8 3 0 16,14 7 0-1,11 4 0-15,15 5 0 0,9 4 0 16,7 2 0-16,-3-1 0 16,0 2 0-16,-9-1 0 15,-5-2 0-15,-14-2 0 16,-10-3 0-1,-9-4 0-15,-6-1 0 0,-6 1 0 16,-6-1 0-16,-3 2 0 16,-6 2 0-1,-9 5 0-15,-6 4 0 0,-6 4 0 0,-2 0 0 32,-3 1 0-32,4-5 0 0,6-4 0 0,6-7 0 15,8-9 0 1,5-3 0-16,4-5 0 0,2-3 0 15,3-2-215 1,5-3-331-16</inkml:trace>
  <inkml:trace contextRef="#ctx0" brushRef="#br0" timeOffset="165700.32">21637 8553 826 0,'8'5'250'0,"-2"2"-243"16,-3-2 79-1,-2-3 23-15,-1 2-36 0,2 3-34 16,-2-1 8 0,3 2 0-16,-3-2-25 0,0 1-4 15,0-4-3-15,1 0 5 0,-1-2 16 16,0-1 8 0,0 0 26-16,0-4-24 0,-3-3-42 15,2-2 12 1,-1-1-2-16,1-5 2 0,-2 6 7 15,1-1-16 1,-1 4-7-16,3 3-6 0,0 5-19 16,2 3 25-1,1 7-1-15,3 1 1 0,-2 7 0 16,2 1 1 0,-2 1-1-16,1-4 0 0,-4-4 1 15,2-3-1-15,-3-5 2 16,2-2 5-16,-2-4 29 15,0-7-9-15,0-4-11 16,-3-3 5-16,0-6-6 16,-3-6 4-16,-3 0-1 15,0 1-3-15,0-1 19 0,-3 3-12 16,3 5-12 0,-1 5-10-16,0 5 0 0,0 4 0 15,0 5 0 1,-8 10 0-16,-4 9 0 15,-5 10 0-15,-5 11 0 16,-2 11 0-16,3 5 0 16,7 5 0-16,5 1 0 15,10-1 0-15,9-1 0 0,10-2 0 16,12-4 0-16,13-5 0 0,5-1 0 16,9-4 0-1,5-9-42-15,7-6-144 0,8-14-62 16,7-13-143-1,10-16-291-15</inkml:trace>
  <inkml:trace contextRef="#ctx0" brushRef="#br0" timeOffset="166050.38">22277 8929 708 0,'-7'-25'346'15,"-5"1"-89"-15,-4 1-80 16,-3 5-47-16,0 3-12 15,0 5-36-15,2 4-55 16,-3 9-5-16,1 7-14 16,-1 8 1-16,0 10-7 15,4 8-1-15,3 4-1 16,8 6-2-16,7-4 1 16,5-4-1-16,8-7 2 15,5-10 1-15,3-11-1 0,6-10 0 16,3-10 11-1,3-10-10-15,0-5 6 0,-5-3-2 16,-7-2 8 0,-9 1 1-16,-8 0-6 0,-9 4-8 15,-6 3 7-15,-7 4-7 0,-5 7-42 16,0 4-142 0,-1 5-146-16,4 5-465 0</inkml:trace>
  <inkml:trace contextRef="#ctx0" brushRef="#br0" timeOffset="166460.76">22489 8839 1311 0,'13'-17'106'15,"-2"-3"110"-15,0 2-100 16,2 5-58-16,0 6-10 15,5 6-17-15,3 7-13 16,2 4 21-16,-1 9-24 16,-2 5 8-16,-4 3-11 15,-7 2-7-15,-4 1 6 0,-5 0-11 16,-5-5 0 0,0-4 13-16,-1-8-2 0,2-6 3 15,-1-11-14 1,4-9 0-16,2-8 0 0,4-12 0 15,5-5 0 1,6-4 0-16,4-1 0 0,4 4 0 16,0 7 0-1,-2 8 0-15,-2 7 0 0,33 7 0 16,-44 15 0-16,1 3 0 16,-2 3 0-16,-2 2 0 15,9 9 0-15,-6 5-8 0,-3 3-173 16,1-5-100-1,4-3-94-15,5-10-540 0</inkml:trace>
  <inkml:trace contextRef="#ctx0" brushRef="#br0" timeOffset="166760.32">23322 8671 183 0,'8'-29'817'0,"-5"-3"-679"15,-6-1 75-15,-1 3-51 16,-2 5-64-16,0 6-27 15,-1 6-30-15,-1 8-38 16,-4 7-3-16,2 6-2 16,-3 8-2-16,2 10 0 15,2 4 2-15,4-1 1 16,8-1-1-16,6-5 2 0,9-6 55 16,5-6-6-1,4-1 5-15,1-2-16 0,0 2-3 16,-2 0-12-1,-8-1-10-15,-1 7-5 0,-7-3 13 16,-6 3-15 0,-7 2 6-16,-9 4-12 0,-10-2-8 15,-10 0-122-15,-4-4-151 0,1-9-279 16</inkml:trace>
  <inkml:trace contextRef="#ctx0" brushRef="#br0" timeOffset="167050.96">23647 8158 1333 0,'-5'-49'126'16,"2"1"104"0,-1 8-31-16,1 5-50 0,5 12-139 15,-1 7-10-15,2 8 0 16,0 12 0-16,3 10 0 15,3 13 0-15,1 14 0 16,5 18 0-16,0 13 0 16,0 7 0-16,-1 3 0 15,0-4 0-15,1-9 0 0,3-14 0 16,4-13 0 0,4-14-55-16,5-13-157 15,6-9-134-15,-1-12-301 16</inkml:trace>
  <inkml:trace contextRef="#ctx0" brushRef="#br0" timeOffset="167200.79">23680 8425 1293 0,'-21'-8'86'16,"7"-2"15"-1,8-2-53-15,12-2-44 0,18 1-4 16,15-2-62-1,12 1-201-15,10 3-296 0</inkml:trace>
  <inkml:trace contextRef="#ctx0" brushRef="#br0" timeOffset="167550.57">23981 8365 1329 0,'14'-16'154'0,"3"-5"8"0,-3-1-19 16,-4-1-57-16,7 9-56 15,0 4-23-15,3 10-2 16,2 8-4-16,4 10 0 16,-5 5 2-16,-4 7-3 15,-3 1 0-15,-4-1 2 0,-4-5 2 16,-4-7-3-1,1-8 44-15,-3-10 29 0,1-10-74 16,4-11 0 0,2-11 0-16,1-9 0 0,5-6 0 15,3 0 0 1,4 6-22-16,4 5-160 0,4 13-60 16,4 14-84-16,0 13-195 0</inkml:trace>
  <inkml:trace contextRef="#ctx0" brushRef="#br0" timeOffset="168150.24">24788 8214 994 0,'27'-21'305'0,"-13"-5"-94"0,-10-1-54 16,-8-1 4-16,-6 2-55 16,0 7-41-16,-5 3-18 15,2 7-46-15,-2 6-1 16,0 9 0-16,-1 9 0 15,-1 9 0-15,-1 13 0 16,5 5 0-16,1 2 0 16,6-1 0-16,4-6 0 15,5-9 0-15,3-10 0 0,3-8 0 16,5-11 0 0,3-10 0-16,3-7 0 0,4-8 0 15,-3-5 0 1,-3-3 0-16,-5-2 0 0,-4 4 0 15,-6 3 0 1,-1 5 0-16,-2 7 0 0,-2 8 0 16,0 5 0-1,4 8 0-15,0 7 0 0,4 7 0 16,2 4 0-16,4 5 0 16,2 0 0-16,4-1-16 15,-1-6 0-15,0-7-7 0,1-7 16 16,0-8-5-1,-2-10-3-15,1-6 8 0,-3-7-5 16,0-6 4 0,-2-1 6-16,-3-1 0 0,-2 1-1 15,-1 4 3-15,2 7 0 16,-4 5 1-16,-1 7-1 16,-1 5-9-16,2 4 7 15,1 7 2-15,2 7 17 16,5 5 3-1,2 6 11-15,0 6-10 0,0 5-21 16,1 0 0-16,-2 0-1 16,2-8-2-16,-3-6-78 15,2-9-115-15,2-12-120 16,-1-12-445-16</inkml:trace>
  <inkml:trace contextRef="#ctx0" brushRef="#br0" timeOffset="168280.25">25095 7781 1416 0,'5'-19'120'15,"0"-1"-27"-15,-1 0-74 0,1 6-19 16,6 7-124 0,3 5-267-16</inkml:trace>
  <inkml:trace contextRef="#ctx0" brushRef="#br0" timeOffset="168650.68">25291 7909 868 0,'19'-2'559'0,"-2"-1"-440"0,-2 1-28 16,-3 2-8-16,1 8 18 15,2 8-63-15,-2 4-18 16,-1 8-13-16,-4 4-2 15,-5 4 1-15,-6 0-6 16,-2-5 0-16,-2-7 5 16,2-8 13-16,2-16-6 15,6-14-12 1,6-10 0-16,5-9 1 0,4-6-1 16,4-2 0-16,1 2 8 0,-1 6 23 15,-1 6-8 1,-3 9-9-16,0 8-13 0,-1 9 0 15,3 8 1 1,1 9-2-16,2 6 0 16,-3 6 1-16,-2 4-2 15,-5 4-40-15,-1-2-101 0,-4-5-86 16,2-8-181-16,5-12-648 0</inkml:trace>
  <inkml:trace contextRef="#ctx0" brushRef="#br0" timeOffset="168920.46">25925 7506 1284 0,'6'-36'186'0,"2"6"42"0,-4 8-21 16,-2 8-103-16,2 7-94 15,-3 8 0-15,4 12 8 16,2 8-18-16,4 11 0 15,5 11 0-15,1 6 0 16,1 4 0-16,-2 4 0 16,-4-2 0-16,0 1 0 15,0-6 0-15,0-5 0 16,2-8 0-16,3-10-44 16,5-10-171-16,2-12-142 15,-1-7-337-15</inkml:trace>
  <inkml:trace contextRef="#ctx0" brushRef="#br0" timeOffset="169050.25">25898 7797 1154 0,'-39'-8'182'15,"14"-2"-23"-15,19-2 23 0,18-5-94 16,19-1-51 0,18-3-30-16,17-1-7 0,17-2-113 15,9 0-283 1</inkml:trace>
  <inkml:trace contextRef="#ctx0" brushRef="#br0" timeOffset="170810.78">7185 15824 1109 0,'0'-11'176'0,"-5"-1"-68"16,-2 1 32-16,-8 0-57 0,3 4-19 15,1 1 6 1,-2 3-28-16,3 3-19 15,-5 5-11-15,1 6-1 16,-2 5 2-16,-2 12-5 16,5 5-3-16,2 8 5 15,5 5-9-15,8 3 2 0,5 2-3 16,8-2 1-16,5-5-2 16,8-8 2-16,8-17 0 15,8-12 14-15,4-17-10 16,1-13 4-16,-5-11 0 15,-9-5 12-15,-12-4 8 16,-13 0-11-16,-10 2 0 16,-10 5 9-16,-5 3-25 15,-6 6 3-15,-3 6-5 16,0 6 0-16,0 4-2 16,-1 5-9-16,3 8-63 0,-1 5-147 15,7 2-113 1,5 2-332-16</inkml:trace>
  <inkml:trace contextRef="#ctx0" brushRef="#br0" timeOffset="171465.45">7464 15625 952 0,'3'-5'145'0,"-3"-2"63"16,-6-4-62-16,0 0-29 16,0-1-31-16,0-1-4 15,-1 1 1-15,2 4-29 16,-1 2-10-16,3 2-13 15,3 2-20-15,-3 2-11 16,3 2-3-16,0 2 3 16,-3 6-4-16,6 6 6 15,0 5-2-15,5 7 0 16,2 5 1-16,3 3 1 0,5 6-2 16,0 2 0-1,3 1 0-15,3 1 3 0,-3-3-5 16,-2-3 2-1,-4-8 0-15,-3-6-1 0,-3-9 2 16,-3-7-1 0,-3-8 14-16,-1-3 5 0,-2-6-14 15,0-6-5 1,0-5 0-16,-2-5-1 0,2-2 1 16,0 0-3-16,2 2 3 0,3 0-4 15,3 4 3 1,4-1-6-16,7 6 3 0,2 1 3 15,3 6-2 1,1 6 2-16,2 3 0 0,-3 5 0 16,1 7-1-1,-5 2-2-15,-4 3 4 0,-7 8 5 16,-6 3-3-16,-6 3 1 16,-7 3 0-16,-8 1-3 15,-6-2 5-15,-63 44-5 16,71-76-4-16,5-2-44 15,0-1-159-15,3-2-158 16,-7-4-734-16</inkml:trace>
  <inkml:trace contextRef="#ctx0" brushRef="#br0" timeOffset="174230.96">14282 15206 834 0,'-21'4'141'16,"-1"-1"57"-16,-1-3-36 0,-2 1-46 16,1 1-12-1,3 1-48-15,3-3 20 0,0 1-5 16,3 0-11-16,2-1 17 16,4 2-54-16,4-1-16 15,2 1-1-15,5-2-5 0,1 3-1 16,14 0 30-1,20-2 3-15,28-1-8 0,31-4-25 16,34-9 0 0,29-1-1-16,22-6 6 0,13 0-3 15,10 1-2 1,8 3 0-16,7 0-1 0,12 1-4 16,12-2 5-16,4 0 3 15,3-1-3-15,-17 2 0 16,-25 3-9-16,-38 3 9 15,-38 3-5-15,-44 3 11 16,-35 3-6-16,-26-3 9 16,-18 4 4-16,-12-2-3 15,-5-2-10-15,-2 0 0 16,-7-2-3-16,-1 1 6 0,-2 0-6 16,2 4-1-1,3 1 4-15,4 1-7 0,1 4-6 16,2-2-24-1,2 5-9-15,0 0-110 16,-1 3-68-16,1 0-217 16</inkml:trace>
  <inkml:trace contextRef="#ctx0" brushRef="#br0" timeOffset="176480.31">8068 15652 746 0,'-11'-3'204'0,"-5"2"-3"0,-3-1-40 16,2 5-68-1,1 0-26-15,1 1-31 16,7-1-15-16,4-2-10 16,1-2 17-16,7-1 9 0,7-5-6 15,14-3-6-15,14-2-17 16,9-5-6-16,4-1 18 16,-3 1-17-16,-11 5 6 15,-16 5-6-15,-10 4 1 16,-7 5 1-16,-4 3-4 15,1 7 4-15,2 3 8 16,0 8-11-16,4 4 4 16,-1 3-4-1,5 1 10-15,0 1 9 0,0-1-5 16,1-2 1-16,0 0 5 0,-6-2-9 16,0-1 1-1,-5 0-14-15,-4-5 3 0,-5-3 7 16,-2-2-10-1,-5-7-30-15,-5-4-157 0,-3-5-109 16,-1-9-275 0</inkml:trace>
  <inkml:trace contextRef="#ctx0" brushRef="#br0" timeOffset="176640.96">7985 15420 529 0,'10'-21'653'15,"-6"0"-369"1,-4 1-86-16,-6 1-85 0,-1 6-69 16,1 3-40-1,3 4-4-15,3 5-109 0,3 5-112 16,6 3-236-16</inkml:trace>
  <inkml:trace contextRef="#ctx0" brushRef="#br0" timeOffset="177030.17">8444 15475 859 0,'28'6'170'16,"-2"-4"-1"-16,-4-4 15 16,-5-2-108-16,2 1-12 0,-1 1-35 15,0-2-18 1,-1 0-3-16,-3 0-8 0,0-2 0 15,-1-3 2 1,-3-2-1-16,-5-1-2 0,2-3-8 16,-7-4-17-1,0-1 25-15,-7 1-9 0,-1 2 10 16,-2 3 6-16,-5 2 0 0,0 6 19 16,-1 4-13-1,1 4 1-15,-2 7 9 0,2 7 1 16,2 4 38-1,4 12-4-15,1 7 10 0,5 8-22 16,6 2-30 0,5-1-15-16,8-6 6 0,7-10-5 15,8-10-2 1,8-13-5-16,6-11-108 0,8-11-66 16,2-6-236-16</inkml:trace>
  <inkml:trace contextRef="#ctx0" brushRef="#br0" timeOffset="177390.95">9093 15369 1252 0,'0'3'160'0,"-1"-3"16"0,-4 0-96 16,5-4-35-1,0 4 5-15,3-2 0 0,-1 2-17 16,-1-2-20-1,1-3-2-15,-2 0 8 0,0-5-18 16,-3-2 3 0,-2-2-4-16,-1 0 0 0,-2-2-1 15,-2 1 1 1,1 4 0-16,-3 3-2 0,0 5-3 16,2 4 4-16,-5 6-5 0,3 6 6 15,1 10-2 1,3 7 2-16,3 9 0 0,5 6 10 15,5 1-10 1,6-1 1-16,6-11-1 16,5-8-2-16,8-12 2 15,3-12-78-15,6-12-133 0,1-7-128 16,0-6-370-16</inkml:trace>
  <inkml:trace contextRef="#ctx0" brushRef="#br0" timeOffset="177660.64">9372 14781 1184 0,'-28'-42'221'0,"-5"7"0"0,6 3-76 16,6 8-15 0,8 10-52-16,5 6-37 0,5 7-41 15,5 7 10 1,4 8-8-16,5 9 13 0,9 13-15 15,7 11 0 1,7 15 0-16,4 8 0 0,3 5 0 16,0 3 0-1,-4-6 0-15,-3-5 0 0,-5-9 0 16,-4-10-66-16,-4-13-198 0,-8-12-107 16,-6-11-145-1</inkml:trace>
  <inkml:trace contextRef="#ctx0" brushRef="#br0" timeOffset="177930.61">9308 15193 804 0,'-17'-23'181'0,"14"0"-35"15,15-3-67 1,14-1 21-16,11-1-41 0,14-1 11 16,4-1-6-16,2 0-12 15,-4 5-6-15,-4 2-15 16,-8 7-5-16,-10 8-2 15,-4 7-5-15,-9 8 11 16,0 5-1-16,-2 10-9 16,2 3 1-16,0 7-15 15,-1 5 0-15,-3 0-6 16,-2-2-4-16,-4-2-66 0,2-9-114 16,-5-6-181-1,-1-11-325-15</inkml:trace>
  <inkml:trace contextRef="#ctx0" brushRef="#br0" timeOffset="178080.19">9684 14733 688 0,'-23'-31'665'0,"-2"-1"-386"16,4-1-123-16,6 2-63 0,2 7-64 15,7 10-29 1,6 7-42-16,6 12-97 0,6 10-190 15,6 6-247 1</inkml:trace>
  <inkml:trace contextRef="#ctx0" brushRef="#br0" timeOffset="178380.55">9885 14776 1127 0,'6'-3'373'0,"-1"0"-136"15,-2 1-134-15,-2 2-88 16,6 5 31-16,4 5 2 16,5 7-11-16,4 3-14 15,4 7-6-15,-1 3 4 16,-1-2-21-16,-2-2 0 16,1-5 0-16,-6-7 0 0,-2-9 0 15,-2-5 0 1,-2-10 0-16,0-8 0 0,-2-6 0 15,1-7 0 1,-2-5 0-16,1-2 0 0,-1 0 0 16,-1 2 0-1,-2 8 0-15,0 10-254 0,-5 8-223 16</inkml:trace>
  <inkml:trace contextRef="#ctx0" brushRef="#br0" timeOffset="178760.43">10379 14764 580 0,'11'13'364'0,"2"-6"-46"15,0-7-137-15,4-6-65 16,2-2-58-16,7-2-8 16,-1-2-15-16,-1 0-6 15,-2 1-2-15,-7-2-3 16,-4-1-1-16,-4 2 5 15,-6-6-22-15,-1 0 2 16,-3-3-4-16,-4 0 1 16,-5-1 14-16,-3 2-11 15,-6 4 8-15,-7 6 2 16,-5 6-18-16,2 7 5 0,-1 9-3 16,7 9-1-1,7 9 14-15,12 8-5 0,8 9-2 16,5 5 5-1,8 0-11-15,6 0 3 0,3-4-1 16,7-6-3 0,8-6 0-16,7-10-1 0,8-7-78 15,7-12-103 1,9-12-145-16,-6-9-378 0</inkml:trace>
  <inkml:trace contextRef="#ctx0" brushRef="#br0" timeOffset="180840.46">7015 17006 695 0,'-20'6'324'15,"0"-1"-178"-15,0 0 5 0,-1 0-56 16,3 1-16 0,2 1-29-16,4-3-13 0,3-1-5 15,5-3-11 1,2 0 15-16,2-1 18 0,3-3 2 16,6-2-39-16,3-3-17 15,13-3 4-15,11-6 3 16,21-9-3-16,19-6-2 15,21-7-2-15,32-16 2 16,31-13 9-16,34-13-10 16,37-21-2-16,32-14 0 15,24-13 1-15,17-12 5 16,6-4-5-16,5 0 1 0,-3 2 16 16,-10 7-12-1,-6 7 13-15,-15 7-7 0,-22 13 0 16,-32 14 2-1,-33 14-13-15,-37 17 0 0,-44 19 0 16,-36 18 0 0,-32 11 0-16,-21 8-2 0,-15 9 2 15,-6 2 4 1,0-2-2-16,-1 0-2 0,2-2 9 16,-3 2-3-16,1 0 5 0,-1-1-6 15,-1 1 0 1,0 0 5-16,2 0-6 0,-1-2 0 15,1-1 0 1,1 1-3-16,0-5 4 0,3 0-5 16,-3-3 0-1,6 0 36-15,-5 2-5 0,-1 2-22 16,-1 2-9-16,-2 1 0 16,-2 1 0-1,2 2 0-15,-3-2 0 0,0-4 0 16,0-3 0-16,-4-5 0 15,-1-4 0-15,-2-6 0 16,-3-6 0-16,-4-6 0 16,-4-7 0-16,-4-3 0 15,-8-7 0-15,-6-4 0 16,-7-1 0-16,-3-6 0 16,-11-6 0-16,2-6 0 0,0-4 0 15,-2-11 0 1,2-6 0-16,5-7 0 15,-2 3 0-15,2 2 0 16,1 8 0-16,4 13 0 0,2 10 0 16,5 12 0-1,8 12 0-15,7 10 0 0,6 12 0 16,10 7 0-16,4 7 0 16,4 5 0-16,2 1 0 15,2 2 0-15,-1 2 0 0,-1 2 0 16,2 3 0-1,-1 0 0-15,-1 5 0 16,0 1 0-16,0-2 0 16,-1 0 0-16,-4-1 0 0,-4 0 0 15,-12 1 0 1,-13 5 0-16,-23 5 0 16,-16 5 0-16,-22 6 0 15,-17 7 0-15,-17 4 0 0,-21 10 0 16,-23 7 0-16,-23 11 0 15,-17 8 0-15,-18 7 0 16,-8 7 0-16,-9 8 0 16,-5-3 0-1,1 1 0-15,4-1 0 0,2-2 0 16,3-5 0-16,3-2 0 0,2-1 0 16,4-1 0-1,16-4 0-15,14-5 0 0,23-7 0 16,20-9 0-1,24-13 0-15,22-11 0 0,30-14 0 16,28-10 0 0,17-8 0-16,20-7 0 0,10-1 0 15,7-1 0 1,3 3 0-16,0-1 0 0,0 2 0 16,2-1 0-16,-1 1 0 0,1 3 0 15,1-2 0 1,2 3 0-16,0 0 0 15,1 2 0-15,0 1 0 16,3 3 0-16,0 1 0 0,1 4 0 16,1 1 0-1,4 2 0-15,1 2 0 0,5 4 0 16,4 0 0-16,4 6 0 16,2 5 0-16,5 3 0 15,4 5 0-15,8 6 0 16,1 9 0-1,5 7 0-15,-2 7 0 0,0 9 0 16,-1 10 0-16,0 4 0 16,-1 7 0-16,0 5 0 15,2 2 0-15,0-1 0 16,-4 0 0-16,1-1 0 16,-6-6 0-16,2-9 0 0,-3-10 0 15,0-8 0 1,1-10 0-16,-3-9 0 0,-1-9 0 15,-3-6 0 1,-8-7 0-16,-4-9 0 0,-6-7 0 16,-6-3 0-1,-5-6 0-15,-5-3 0 0,-2-2 0 16,0-2 0-16,0 0 0 0,0-2 0 16,-2 0 0-1,2 0 0-15,0-2 0 0,0 2 0 16,0 0 0-1,0 0 0-15,0 0 0 0,0 0 0 16,0 2 0 0,-1-1 0-16,1-1 0 0,0 0 0 15,0 0 0 1,0 0 0-16,1 0 0 0,1-1 0 16,1-4 0-16,1-2 0 15,8-6 0-15,12-11 0 16,16-12 0-16,23-13 0 15,28-11 0 1,18-6 0-16,13-7-450 0</inkml:trace>
  <inkml:trace contextRef="#ctx0" brushRef="#br0" timeOffset="-210286.16">22000 11078 759 0,'10'20'46'16,"-7"-3"77"-16,-1-3 23 15,-2-1-54-15,0-1 0 16,0 0-18-16,-2-2 6 16,1 1-36-16,1-2-2 15,-2-1-5-15,0-2-15 16,2-2 20-16,0-1 58 0,0-3 43 16,0-3 5-1,-1-4-91-15,-3-7-57 0,-2-9 0 16,-3-5 0-1,-7-10 0-15,-6-6 0 0,-6-2 0 16,-5-7 0 0,-7-2 0-16,-2-2 0 0,-1-3 0 15,-2 2 0-15,0 1 0 0,-2 1 0 16,-4 3 0 0,-3-1 0-16,-5 3 0 15,-7 3 0-15,-8 4 0 16,-3 4 0-16,-6 2 0 0,-1 6 0 15,5 5 0 1,3 1 0-16,3 6 0 0,3 3 0 16,-2 4 0-1,4 1 0-15,0 5 0 0,6 1 0 16,2 2 0-16,5 3 0 16,0 1 0-16,1 1 0 15,-1 2 0-15,1 0 0 16,3 1 0-16,2 0 0 15,2 0 0-15,5 1 0 16,-3 1 0-16,-1-3 0 16,-1 4 0-16,-5-1 0 15,-2 1 0-15,-2-2 0 16,-2 2 0-16,2-1 0 16,-4 1 0-16,-1-2 0 0,3 2 0 15,2 0 0 1,2-1 0-16,7-1 0 0,8 1 0 15,6-2 0 1,4 0 0-16,7-1 0 0,1-2 0 16,2 1 0-1,4-2 0-15,0 0 0 0,6 0 0 16,0 2 0-16,1-2 0 0,0 1 0 16,1 0 0-1,1-1 0-15,0 1 0 0,5-1 0 16,-1 0 0-1,4 0-101-15,5 0-252 0,16-2-196 16</inkml:trace>
  <inkml:trace contextRef="#ctx0" brushRef="#br0" timeOffset="-209725.98">19334 10000 1045 0,'9'-10'103'16,"-5"1"-7"-1,-4-3 33-15,-3 3-26 0,0 1-57 16,0 4-23 0,0 4-12-16,-5 3-9 0,-5 6 4 15,-5 5-1 1,-6 5 6-16,-7 7 14 0,0 3-13 16,-4 4 8-16,-3 3 2 0,-1 2-10 15,-1-3 4 1,-2 0-9-16,8-5-3 0,4-7 20 15,10-5-19 1,7-6-4-16,7-5 1 0,4-3 3 16,5 1 17-1,7 1-11-15,7 3 8 0,10 2 30 16,12 2-34-16,8 4 11 16,10 3-13-16,2 4-3 15,3 4 17-15,-3-1-26 16,-4-2 0-16,-8-3 12 15,-8-2-7-15,-11-8-9 16,-5 1 3-16,-10-5 0 16,-2-1-3-16,-1-1-1 15,-2-2-25-15,-2 3-184 16,-3 2-117-16,-5 3-248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4:00:42.83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27131 4562 1038 0,'1'-6'166'0,"-2"-2"82"0,-3 1-50 16,-2 0-36-16,1-2-29 15,-3-2-38-15,1 4-88 16,-2-4-7-16,0 1 0 16,1 0 0-16,4 1 0 15,1 2 0-15,1 3 0 16,2 1 0-16,0 2 0 0,2 1 0 15,-1 0 0 1,-1 0 0-16,2 1 0 0,-2 1 0 16,1 0 0-1,2 5 0-15,3 5 0 0,5 5 0 16,2 4 0 0,3 10 0-16,4 0 0 0,-1-1 0 15,2-2 0-15,-3-3 0 0,0-5 0 16,-3-4 0-1,-2-4 0-15,-5-3 0 16,-1-5 0-16,-2-3 0 16,-2-1 0-16,-1-1 0 0,0-2 0 15,0 2 0 1,1-5 0-16,3-5 0 0,9-13 0 16,13-15 0-1,15-15 0-15,14-14 0 0,13-9 0 16,9 0 0-16,3 5 0 15,-7 10 0-15,-8 11 0 16,-16 13 0-16,-17 13 0 16,-13 9 0-1,-6 7 0-15,-9 7 0 0,-5 1 0 16,-2 4 0-16,1-3 0 16,-3 2 0-16,1 0 0 15,1-1 0-15,-2 0 0 0,2-1 0 16,-3 6 0-1,0 2-114-15,-5 8-466 0</inkml:trace>
  <inkml:trace contextRef="#ctx0" brushRef="#br0" timeOffset="2429.52">27256 6402 242 0,'-2'2'534'0,"1"0"-399"0,-4-4 65 16,1 0-46-1,-3-3 16-15,1 0-18 0,-2-2-12 16,2 1 19 0,0-1-55-16,-1 2-47 0,1 1-57 15,3-1 0 1,0 3 0-16,3 0 0 0,0 2 0 16,0-1 0-16,0 1 0 15,0 0 0 1,0 0 0-16,0 0 0 0,0 0 0 15,0 1 0-15,0-1 0 16,0 2 0-16,0-1 0 16,1-1 0-16,-1 1 0 15,0 1 0-15,0-1 0 16,3 4 0-16,3 2 0 16,7 9 0-16,6 5 0 15,6 9 0-15,5 2 0 0,0 2 0 16,-2-2 0-1,-1-5 0-15,-5-4 0 0,-5-9 0 16,-4-4 0 0,-4-5 0-16,-3-5 0 0,-2-5 0 15,6-7 0 1,10-10 0-16,10-10 0 0,15-16 0 16,6-10 0-1,5-4 0-15,-1 0 0 0,-10 7 0 16,-10 12 0-1,-12 13 0-15,-9 8 0 0,-10 11 0 16,-2 6 0-16,-2 4 0 16,-2 2 0-16,2 2 0 15,0 3-49-15,0 3-385 0,-3 8-634 16</inkml:trace>
  <inkml:trace contextRef="#ctx0" brushRef="#br0" timeOffset="26949.91">29371 14758 180 0,'-116'71'192'0,"-32"-5"-136"0,-26-6 20 16,-23-8-76 0,-16-11 0-16,1-10-81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3:41:20.15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7555 2750 853 0,'3'3'267'15,"-3"-3"-73"-15,4 0-83 16,-4 0-32-16,0-2-18 16,3 2-21-16,-3 0-12 15,3-1-11-15,-1 1-8 16,-1-1 6-16,2 1 18 0,2-1 17 15,2-1 8 1,0-1-11-16,1-3-1 16,1-1-18-16,4-3-2 0,-4-1 9 15,-1-4-15 1,-2-2 1-16,0-2-12 0,1-4-9 16,-5 0 0-1,-1-4 0-15,-2-4 0 0,-4-2 0 16,-2 1 0-16,2-4 0 0,-1 3 0 15,0-1 0 1,0 0 0-16,-1 0 0 16,4 2 0-16,0 1 0 15,0 0 0-15,3 1 0 0,0 3 0 16,-3 2 0 0,3 2 0-16,0 2 0 0,0 3 0 15,0 2 0-15,0 2 0 16,3 1 0-16,0 1 0 15,3 0 0-15,1 0 0 16,4 2 0-16,-2 0-91 16,7 3-53-16,-4 4-27 15,0 6-16-15,-3 3 15 16,0 6-77-16,-3 6-275 16</inkml:trace>
  <inkml:trace contextRef="#ctx0" brushRef="#br0" timeOffset="269.81">7433 2441 1150 0,'-2'7'179'16,"2"-3"-72"-1,-1-3 24-15,1-1-72 0,1 0-45 16,1-1-14 0,5 0 2-16,6-2-2 0,13-1 9 15,5-2-4 1,12-1-4-16,3 0-1 0,-2 2-23 16,-4 0-60-1,0 4-39-15,-4 2-112 0,-3 2-206 16</inkml:trace>
  <inkml:trace contextRef="#ctx0" brushRef="#br0" timeOffset="879.8">8295 2025 1035 0,'3'-15'280'0,"-3"3"-46"15,-3-1-28-15,0 4-60 16,1 0-37-16,1 5-72 15,-1 1-37-15,1 3 0 16,-1 0 0-16,2 0 0 16,0 4 0-16,-3 3 0 15,-1 7 0-15,-5 8 0 16,-3 10 0-16,0 11 0 16,-4 11 0-1,4 5 0-15,4 6 0 0,4 1 0 16,8-3 0-16,7-1 0 0,2-1 0 15,5-5 0 1,3-3 0-16,-2-6 0 16,2-8 0-16,1-7 0 15,-2-9 0-15,-1-7 0 0,-2-3 0 16,4-6-95 0,-1-6-125-16,2-4-153 0,3-8-725 15</inkml:trace>
  <inkml:trace contextRef="#ctx0" brushRef="#br0" timeOffset="1819.84">8574 2208 947 0,'0'0'367'16,"-3"-1"-142"-16,3-2-28 16,0 0-61-16,0 1-52 15,0 2-24-15,3-1-29 0,1 1-31 16,-4 0 0 0,6 0 0-16,2 0 0 0,4 3 0 15,4 3 0 1,8 2 0-16,0 7 0 0,1 3 0 15,-1 4 0-15,-3 8 0 16,-5 2 0-16,-1 3 0 16,-6 2 0-16,-4-3 0 15,-5-3 0-15,-3-2 0 16,-3-6 0-16,0-6 0 16,-3-6 0-16,6-6 0 15,1-4 0-15,2-7 0 16,0-2 0-16,0-6 0 0,2-6 0 15,1-5 0 1,22-61 0-16,-19 72 0 0,1-1 0 16,-2 0 0-1,1 1 0-15,5-14 0 0,0 4 0 16,-2 0 0 0,-1 4 0-16,-2 5 0 0,1 2 0 15,-5 3 0 1,1 4 0-16,-2 2 0 0,-1 3 0 15,-1 1 0-15,1 1 0 0,-2 3 0 16,-1-1 0 0,0 5 0-16,-1 4 0 0,-2 5 0 15,1 4 0 1,-1 3 0-16,2 0 0 0,-1 2 0 16,4 1 0-1,4 2 0-15,1-4 0 0,5 2 0 16,6-5 0-16,5 1-57 15,10-4-47-15,7-5-111 16,12-5-132-16,2-2-297 16</inkml:trace>
  <inkml:trace contextRef="#ctx0" brushRef="#br0" timeOffset="2309.8">9417 2416 915 0,'0'-4'393'0,"-2"-2"-189"0,2 0-49 15,-1 2-112 1,1 1-29-16,0 3-14 0,0 1-9 16,-2 3 9-1,-2 0 0-15,1 1 2 16,0-2 4-16,3 1 17 0,-2-2 43 0,1-2 27 15,2-2-33 1,-1 1-15-16,2 0-8 0,-4-1-37 16,2 2 0-1,-1-1 0-15,-1 1 0 0,1 0 0 16,1 0 0 0,-2 1 0-16,2-1 0 0,0 0 0 15,2-1 0 1,-2 1 0-16,0-3 0 0,0 1 0 15,1 0 0-15,-2-1 0 16,2 2 0-16,1-3 0 16,-1 3 0-16,1 0 0 15,1-1 0-15,4 1 0 16,-1 1 0-16,5 3 0 0,0 1 0 16,3 3 0-1,-3 2 0-15,0 2 0 16,-5 1 0-16,-4 2 0 0,-4 3 0 15,-5 2-113 1,-5-1-208-16,-3 2-445 16</inkml:trace>
  <inkml:trace contextRef="#ctx0" brushRef="#br0" timeOffset="3180.14">9866 2276 1133 0,'0'-13'302'0,"0"-2"-44"15,-3 0-55-15,0 0-52 0,1 1-151 16,-2-1 0 0,1 3 0-16,1 0 0 0,-1 2 0 15,2 3 0 1,-1 1 0-16,2 6 0 0,-1 0 0 16,1 0 0-1,0 4 0-15,0-1 0 0,0 1 0 16,1 6 0-16,1 5 0 0,2 8 0 15,1 4 0 1,2 1 0-16,1-3 0 16,4-2 0-16,-2-7 0 15,2-5 0-15,-3-4 0 0,2-6 0 16,3-2 0 0,1-6 0-16,5-4 0 0,-2-3 0 15,1-5 0 1,-3 1 0-16,-2-2 0 0,-5-1 0 15,-3-2 0-15,1 0 0 16,-5 3 0-16,-2 0 0 16,-2 4 0-16,-1 3 0 15,-1 3 0-15,1 6 0 16,3 1 0-16,0 2 0 16,0 2 0-16,0 1 0 15,0 2 0-15,7 4 0 16,-1 7 0-16,3 6 0 0,6 8 0 15,2 4 0 1,0 4 0-16,-2 2 0 0,2 3 0 16,-8 1 0-1,-5 1 0-15,-4-1 0 0,-3 3 0 16,-6-3 0 0,-4-3 0-16,-1-6 0 0,-2-5 0 15,1-6 0-15,0-7 0 0,2-7 0 16,-2-5-22-1,1-5-332-15,1-5-340 0</inkml:trace>
  <inkml:trace contextRef="#ctx0" brushRef="#br0" timeOffset="3660.51">10365 1965 1166 0,'3'-9'269'0,"-1"-1"-49"0,-2 2-47 15,1 1-85-15,1 6-72 16,-2-1-12-16,12 5-4 16,7 4 34-1,10 6 9-15,8 7-9 0,8 11-34 16,1 7 0-16,-4 10 0 0,-8 6 0 15,-7 8 0 1,-9 3 0-16,-12-2 0 0,-8-2 0 16,-4-6 0-1,-4-8 0-15,1-10 0 0,-2-7 0 16,0-10 0 0,2-6 0-16,-2-7 0 0,-8-1 0 15,-3-1-78 1,-1 1-341-16,1 0-811 0</inkml:trace>
  <inkml:trace contextRef="#ctx0" brushRef="#br0" timeOffset="4610.21">11708 2293 871 0,'-4'1'242'0,"2"-1"-12"0,-1 0-48 15,2-1-51 1,-1 1-12-16,2-2-19 0,0 4-31 15,-1-2-14-15,1 0-11 16,-2 1-40-16,2-1-4 16,-1 0 0-16,1 2 0 0,0-2 0 15,1 2 0 1,1-4 0-16,1 2 0 16,1-2 0-16,7 2 0 15,13-3 0-15,12 0 0 16,14 1 0-16,10-4 0 0,1-3 0 15,-7 4 0 1,-16-1 0-16,-12 3 0 0,-14 3 0 16,-8 0 0-1,-5 2 0-15,-2-1 0 0,-3 2-155 16,-3 1-203-16,-4 4-491 16</inkml:trace>
  <inkml:trace contextRef="#ctx0" brushRef="#br0" timeOffset="5500.06">13157 1907 1235 0,'-12'-18'270'16,"4"0"-9"-16,-2 1-65 0,0-2-111 16,4 5-85-1,0 3 0-15,0 3 0 0,6 2 0 16,0 5 0 0,3 1 0-16,0 1 0 0,0 4 0 15,3 6 0 1,4 10 0-16,11 10 0 0,7 12 0 15,10 13 0-15,2 3 0 16,3 1 0-16,-7 3 0 16,1-6 0-16,-8-2 0 0,-7-8 0 15,-7-10 0 1,-3-8 0-16,-6-10 0 16,-2-10 0-16,-4-5 0 15,0-4 0-15,0-3 0 16,-1-6 0-16,-4-3 0 0,-3-6 0 15,-3-5 0 1,-4-8 0-16,-1 0 0 0,1 1 0 16,-2 4 0-1,5 6 0-15,2 8 0 0,3 5 0 16,-1 4 0 0,6 2 0-16,-1 2 0 0,-1 6 0 15,-8 7 0 1,-1 7 0-16,-8 9 0 0,-3 8 0 15,-1-1 0-15,5-1 0 16,1-4 0-16,4-8 0 16,0-8 0-16,6-4 0 0,-2-5 0 15,1-3 0 1,-2-3 0-16,3-2-100 0,-4-3-247 16,7-4-334-1</inkml:trace>
  <inkml:trace contextRef="#ctx0" brushRef="#br0" timeOffset="6040.09">14327 1998 1083 0,'-9'-9'317'16,"3"1"-51"0,0-2-60-16,0 2-62 0,3 2-113 15,1 0-31 1,2 3 0-16,0 3 0 0,0-2 0 15,2 4 0-15,-2-2 0 16,3 3 0-16,7 6 0 16,7 8 0-16,8 5 0 0,6 6 0 15,7 5 0 1,-2 1 0-16,-2-3 0 16,-9-4 0-16,-4-6 0 15,-5-6 0-15,-5-4-159 16,-4-6-141-16,-1-2-112 0,0-6-580 15</inkml:trace>
  <inkml:trace contextRef="#ctx0" brushRef="#br0" timeOffset="6300.11">14574 2001 947 0,'-3'-24'311'0,"2"5"-8"0,-2 2-74 0,1 4-69 16,1 6-63-1,-2 3-97-15,1 3 0 0,1 2 0 16,-1 2 0 0,-1 2 0-16,-2 6 0 0,-3 9 0 15,-4 6 0 1,-6 9 0-16,-4 8 0 0,-1 2 0 16,0 1 0-1,-1-4 0-15,6-8 0 0,3-10 0 16,4-11 0-16,5-7-111 15,6-6-184-15,2-6-324 16</inkml:trace>
  <inkml:trace contextRef="#ctx0" brushRef="#br0" timeOffset="6550.1">14421 1998 1173 0,'0'-18'239'0,"1"1"58"15,-2 2-83-15,1 5-90 16,-3 6-124 0,1 3 0-16,1 1 0 0,1 4 0 15,1 7 0 1,2 4 0-16,2 9 0 0,2 5 0 16,-3 7 0-1,1 0 0-15,0-2 0 0,-2-3 0 16,-2-4-97-16,-1-8-116 0,-3-1-97 15,-5-8-400 1</inkml:trace>
  <inkml:trace contextRef="#ctx0" brushRef="#br0" timeOffset="6699.76">14216 2173 1108 0,'14'-9'125'0,"6"1"21"15,9-2-103-15,8 2-31 16,13 0-12-16,8-1-63 16,10-2-244-16</inkml:trace>
  <inkml:trace contextRef="#ctx0" brushRef="#br0" timeOffset="7530.6">15434 1848 1030 0,'1'-18'274'16,"-2"2"-6"-16,-4 1-76 15,-1 4-19-15,-1 1-73 16,-1 4-90-16,2 0-10 0,0 3 0 16,0 3 0-1,-5 5 0-15,-6 5 0 16,-7 7 0-16,-4 7 0 16,-3 7 0-16,-1 4 0 15,5 3 0-15,4-1 0 16,4 1 0-16,5-4 0 15,8-6 0-15,4-7 0 0,7-4 0 16,8-5 0 0,8-4 0-16,7-5 0 0,7-5 0 15,2-4 0 1,-1-4 0-16,-5-4 0 0,-6-4 0 16,-5-1 0-1,-4-1 0-15,-5-3 0 0,-4 1 0 16,-4-1 0-16,-3-1 0 0,-3 0 0 15,-1 0 0 1,-2 3 0-16,0 1 0 0,1 7 0 16,1 5 0-1,1 5 0-15,2 2 0 0,1 2 0 16,1 0 0 0,-1 4 0-16,4 3 0 0,2 9 0 15,5 7 0 1,3 10 0-16,3 8 0 0,2 5 0 15,-4 5 0-15,-1 1 0 16,-5 0 0-16,-5-4 0 16,-4-2 0-16,-3-6 0 15,-4-6 0-15,-8-3 0 16,-3-5 0-16,-6-4 0 0,-1-7 0 16,-4-3 0-1,1-6-134-15,4-7-219 16,2-5-436-16</inkml:trace>
  <inkml:trace contextRef="#ctx0" brushRef="#br0" timeOffset="8080.02">16135 1700 958 0,'3'-13'269'0,"-2"1"-4"0,-2-1-79 16,-4 2 22-1,2 2-78-15,-1 2-99 0,2 3-31 16,-2 3 0 0,4 1 0-16,-1 1 0 0,-2 6 0 15,-6 10 0 1,-4 11 0-16,-4 16 0 0,-2 15 0 16,3 12 0-1,7 5 0-15,8 3 0 0,8-6 0 16,7-3 0-16,8-8 0 0,7-10 0 15,2-11 0 1,5-10-87-16,6-15-99 0,5-11-157 16,2-11-391-1</inkml:trace>
  <inkml:trace contextRef="#ctx0" brushRef="#br0" timeOffset="8660.65">16314 1937 1191 0,'3'-14'221'0,"0"0"22"0,1-1-72 16,4 3-77-1,2 4-40-15,1 1-18 0,4 2-19 16,4 5-5-16,3 5-4 15,4 3-8-15,2 8 0 16,-1 5 0-16,0 4 0 16,-5 6 0-1,-6 4 0-15,-6 4 0 16,-7 0 0-16,-8-1 0 16,-3-4 0-16,-2-9 0 0,4-9 0 15,2-8 0-15,4-6 0 0,1-8 0 16,2-5 0-1,3-6 0-15,4-5 0 16,1-10 0-16,1-3 0 16,4-4 0-16,1-1 0 0,-2 2 0 15,-2 1 0 1,-1 6 0-16,-3 7 0 0,-3 3 0 16,0 7 0-1,-4 5 0-15,2 4 0 0,-4 2 0 16,-3 3 0-16,2 1 0 15,1 1 0-15,-3 3 0 16,1 5 0-16,-2 7 0 16,-1 8 0-16,0 4 0 15,2 4 0-15,3 2 0 16,7-2 0-16,3-1 0 16,6-3 0-16,7-5-82 15,4-4-135-15,6-4-148 16,5-8-306-16</inkml:trace>
  <inkml:trace contextRef="#ctx0" brushRef="#br0" timeOffset="9210.45">17246 2087 1075 0,'-3'-2'223'0,"2"0"28"16,-2 1-108-16,3 0-37 0,0 0-25 15,0 1-45 1,0 0-21-16,0 1-8 0,0-1-2 16,-2 1-2-1,2-1 7-15,-3 0 5 0,-1 1 12 16,1-1 15 0,0-1-34-16,0 0-8 0,2 0 0 15,1-1 0 1,0 0 0-16,1-1 0 0,1 1 0 15,-1 0 0-15,2 0 0 16,-1 0 0-16,2 1 0 16,-1 2 0-16,-3 1 0 15,0 0 0-15,0 2 0 16,0 0 0-16,-2 2 0 0,1 2 0 16,-2 0 0-1,0-1 0-15,-1-1 0 16,-1-2 0-16,1-2 0 0,1-4 0 15,-2 1 0 1,2-4 0-16,-1 0 0 0,4-2 0 16,-2 1 0-1,4-1 0-15,2 0 0 0,0 2 0 16,3-1 0 0,0 2 0-16,1 1 0 0,3 2 0 15,1 4 0 1,3 0 0-16,-1 5 0 0,0 4 0 15,-3 2 0-15,-5 8 0 0,-7 2 0 16,-5 2 0 0,-11 4-68-16,-1-1-235 0,-1-4-264 15</inkml:trace>
  <inkml:trace contextRef="#ctx0" brushRef="#br0" timeOffset="9980.15">17694 1781 1116 0,'0'-10'269'16,"-3"-3"-27"-16,0-1-68 15,-1 1-6-15,1 1-90 16,0 2-78-16,0 0 0 0,0 3 0 15,1 4 0 1,0 1 0-16,2 2 0 0,0 2 0 16,2-1 0-1,-2 5 0-15,2 5 0 0,-1 9 0 16,2 2 0 0,2 9 0-16,2-3 0 15,5-3 0-15,3-4 0 16,3-4 0-16,3-7 0 0,4-4 0 15,2-6 0-15,-2-6 0 16,1-5 0-16,-7-2 0 16,-3-4 0-16,-5-3 0 15,-2-4 0-15,-5-1 0 16,1-1 0-16,-4 1 0 16,-1 3 0-16,-3 0 0 15,2 6 0-15,-2 3 0 16,-2 4 0-16,1 5 0 0,4 1 0 15,-1 3 0 1,1 3 0-16,1 1 0 0,1 5 0 16,3 6 0-1,3 6 0-15,1 9 0 0,5 8 0 16,2 6 0 0,-2 3 0-16,-2 6 0 0,-6 0 0 15,-6-2 0-15,-3-2 0 0,-6-5 0 16,-4-1 0-1,-3-5 0-15,-4-6 0 16,2-4 0-16,-3-5 0 16,4-9 0-16,2-4 0 0,1-7-104 15,5-5-260 1,3-6-361-16</inkml:trace>
  <inkml:trace contextRef="#ctx0" brushRef="#br0" timeOffset="10460.14">18236 1538 786 0,'0'-14'306'0,"0"2"-82"0,1 1-44 15,-1 4-78 1,3 0-16-16,2 5-25 0,5 4-5 16,7 3 1-1,5 8-23-15,11 9 13 0,4 9-10 16,6 10-14 0,0 12 11-16,-1 9-20 0,-8 9-14 15,-9 2 0 1,-11 2 0-16,-11-5 0 15,-9-6 0-15,-5-10 0 0,-5-10 0 16,0-7 0-16,1-11-63 16,2-9-77-16,1-7-112 15,3-8-306-15</inkml:trace>
  <inkml:trace contextRef="#ctx0" brushRef="#br0" timeOffset="10990.21">19239 1760 787 0,'-7'3'377'15,"1"0"-183"-15,2-1-1 16,1-2-53-16,1 1-5 15,2-1-56-15,3-1-47 0,0-1-32 16,6-1 1-16,11 0 1 16,8 0-2-16,5-1-44 15,3 3-84 1,-3 4-67-16,-10 4-59 0,-12 9-168 16</inkml:trace>
  <inkml:trace contextRef="#ctx0" brushRef="#br0" timeOffset="11180.19">19252 1974 502 0,'3'2'535'15,"0"-2"-256"-15,-2-2-39 0,-1 2-87 16,0-1-61 0,0 1-76-16,3-2-16 0,6 1 4 15,4-4-9-15,13 3-84 16,13-4-66-16,11-1-154 15,7-2-394-15</inkml:trace>
  <inkml:trace contextRef="#ctx0" brushRef="#br0" timeOffset="11709.88">20481 1571 938 0,'1'-9'288'0,"-2"-2"10"15,-1-2-101-15,1 2-27 0,-2 1-52 16,0 0-80-1,-2 3-38-15,0 1 0 0,0 3 0 16,-2 2 0 0,-6 3 0-16,-4 7 0 0,-7 4 0 15,-4 7 0 1,-5 8 0-16,0 4 0 0,2 7 0 16,5 0 0-1,7 2 0-15,4 3 0 0,9 0 0 16,7-5 0-16,7-2 0 15,8-5 0-15,8-8 0 16,7-6 0-16,10-9 0 16,4-4 0-16,2-10 0 15,1-4 0-15,-6-6 0 16,-5-7 0-16,-4-3 0 16,-3-4 0-16,-6-5 0 15,-9-3 0-15,-5-1 0 16,-13 1 0-16,-52-62 0 15,39 91 0-15,0-2 0 0,3 2 0 16,0 2 0 0,-13-8-157-16,3 4-358 0</inkml:trace>
  <inkml:trace contextRef="#ctx0" brushRef="#br0" timeOffset="13270">6124 4939 327 0,'-2'-2'717'0,"-1"1"-532"16,0-1 14-16,-2-2-72 15,2 1-32-15,1 3-22 16,1-1-1-16,1-1-18 16,0 2-3-16,0 2-14 15,0-2-1-15,0 0-11 0,0 1-1 16,1-2 1-1,1-1-25-15,1 1 0 0,2 0 0 16,3-4 0-16,9 1 0 16,5-3 0-16,5-1 0 15,4-1 0 1,5 0 0-16,-2 2 0 0,-1-2-16 16,-5 6-145-1,-2 0-104-15,-6 5-158 0,-4 1-542 16</inkml:trace>
  <inkml:trace contextRef="#ctx0" brushRef="#br0" timeOffset="13524.97">6172 5191 917 0,'0'0'366'0,"4"0"-190"15,-4-3-39-15,3 2-101 16,5-4-21-16,2 3-7 16,8-3-3-16,7 1-1 15,5 0 2-15,3 0-3 16,0 1-2-16,-5-2-1 0,-1 3 0 16,-9-2-1-1,0 1-79-15,-6 0-185 16,-3 1-473-16</inkml:trace>
  <inkml:trace contextRef="#ctx0" brushRef="#br0" timeOffset="13960.16">6323 4781 1123 0,'-5'-24'256'0,"2"1"-11"16,-3 5-47 0,3 5-75-16,0 3-71 0,1 7-48 15,4 2-4 1,-2 2-23-16,4 4 0 16,4 5 23-16,4 5 5 15,6 4 8-15,9 6 0 0,4 3-1 16,8 0-9-16,0-1-2 15,4-1 0-15,-1-2 1 16,-3-4-2-16,-4-3 0 16,-8-2-3-16,-6-5 3 15,-3-2 0-15,-12-1 0 16,-3 0 3-16,-2 3 1 16,-1 2 2-16,-4 5-1 15,-2 5 1-15,-9 6-5 0,-3 4 2 16,-4 1-3-1,-4-1-3-15,0 1-9 0,3-6-66 16,2-4-167 0,2-2-130-16,4-3-554 0</inkml:trace>
  <inkml:trace contextRef="#ctx0" brushRef="#br0" timeOffset="15309.97">7844 4537 377 0,'-3'-2'687'0,"-4"-2"-492"0,2 0-6 16,-1-2-92-1,2 3-32-15,-1-1-6 0,4 4-19 16,-1 0-10-16,1 0-15 0,1 0-5 15,1 0-1 1,-1 0-1-16,2 0-7 0,1 0-1 16,4 0 0-1,7 0-1-15,10 0 1 0,9 3 0 16,10-2 5 0,0-1-5-16,3 1 0 0,-4-2 0 15,-6 0 0 1,-9 1-1-16,-7-3-1 0,-9 3 2 15,-3 0 1-15,-4 0-1 16,-4 0-2-16,0 3-9 16,0 1 11-16,2 2 3 15,-4 3 2-15,1 7 6 16,-7 2 4-16,-1 8-5 16,-9 2-3-16,-7 6-5 15,-1 1-1-15,-4 3 2 16,-1-1-1-16,3-6-1 0,7-7 0 15,6-9 4 1,5-6 3-16,4-4 9 0,4-4 5 16,2-1 6-1,0 0-13-15,0 0 3 0,2 0-5 16,-1-1-6 0,2-1-7-16,2-3-8 0,6 0 8 15,6-1 0 1,7-1 0-16,3 1 0 0,1 3-2 15,3 2 2-15,-7 5-3 16,2 2-2-16,-4 2 0 16,-3 4 4-16,-2 4 1 0,-4 2 3 15,-5 3-1 1,-4 4 1-16,-7 3 10 0,-6 2-9 16,-6-1 4-1,-6 0-7-15,-4-4 4 0,-3-2-5 16,1-6-2-16,3-4-56 15,4-5-127-15,4-6-114 16,4-4-433-16</inkml:trace>
  <inkml:trace contextRef="#ctx0" brushRef="#br0" timeOffset="15890.23">8492 4878 1269 0,'6'-14'264'16,"-2"-2"-51"-16,1 2-79 15,-2 3-76-15,1 2-27 16,0 4-31-16,4 3-4 15,1 4-3-15,4 2 6 16,2 6 2-16,3 4 1 0,-4 7 11 16,-2 2-9-1,-4 3 3-15,-6 3-2 0,-2-2-5 16,-3-5 3 0,-2-2-1-16,1-7-1 0,3-8 7 15,2-3 3 1,1-7-8-16,3-5-3 0,3-5-5 15,1-3 1-15,3-7-6 16,1-3 0-16,5-1 8 16,-4-2 2-16,-1 2 1 15,-1 4 1-15,-6 6 0 16,0 3 4-16,-3 5 4 16,-1 5 7-16,-2 3-5 15,-2 3-9-15,1 2-3 16,-1 0-8-16,1 7 8 0,-4 5 2 15,-1 4 2 1,1 6 5-16,-2 4-8 0,4 0-1 16,3-2 0-1,2-2 0-15,3 0 0 0,1-3 0 16,2-3-44 0,4-1-146-16,7-7-158 0,11-5-569 15</inkml:trace>
  <inkml:trace contextRef="#ctx0" brushRef="#br0" timeOffset="16539.84">9293 4634 799 0,'-2'-5'282'15,"1"-3"-44"1,-1 0-23-16,-2-1-53 0,1-1 14 16,2 0-62-1,-1 0-53-15,1 0-61 0,-1 1 0 16,2 1 0 0,0 3 0-16,0 2 0 0,-1 1 0 15,2 4 0 1,-1 2 0-16,0 5 0 0,2 6 0 15,1 10 0-15,0 8 0 16,4 11 0 0,-1 5 0-16,1 5 0 0,-1-3 0 15,-1-4 0-15,5-8 0 16,-4-6 0-16,0-9 0 16,-1-6 0-16,-1-5 0 15,0-7 0-15,-1-3-91 0,-1-3-164 16,-1-3-120-16,-2-1-492 15</inkml:trace>
  <inkml:trace contextRef="#ctx0" brushRef="#br0" timeOffset="16700.18">9144 4878 1025 0,'-8'-4'240'0,"1"1"-23"16,4 2-116-16,1-2-76 15,4 0-25-15,11 3-13 0,8-3 8 16,21-1-100 0,19-1-154-16,190-17-448 0</inkml:trace>
  <inkml:trace contextRef="#ctx0" brushRef="#br0" timeOffset="17409.95">9990 4576 1019 0,'0'-23'358'0,"0"2"-107"15,0 2-44 1,-2 0-74-16,1 5-54 15,1 2-79-15,0 5 0 0,0 5 0 16,-2 2 0 0,2 1 0-16,-1 5 0 0,-1 7 0 15,-2 8 0-15,-1 10 0 16,-4 7 0-16,-6 10 0 16,-1 3 0-1,-5 1 0-15,2-2 0 0,2-7 0 16,4-9 0-16,8-10 0 0,7-11 0 15,7-6 0 1,13-7 0-16,7-4 0 0,5-2 0 16,7-1 0-1,0-3 0-15,-2 3-15 0,-2 0-5 16,-4-2 10 0,-5 2 10-16,-7 0 0 0,-2-2 3 15,-7 1-3 1,-4 0 5-16,-2-1 6 0,1 0 2 15,-2-3 0-15,-1-1-13 16,-1-2 0-16,0 0 0 16,0-4 0-16,-1 2 0 15,-2 0 0-15,0 3 0 16,-2 4 0-16,1 3 0 16,-1 4 0-16,2 2 0 15,-1 2 0-15,1 6 0 0,0 6 0 16,0 7 0-16,0 9 0 15,0 9 0 1,1 5 0-16,-2 0 0 0,1 2 0 16,0-3 0-1,1-4 0-15,1-6 0 0,1-4 0 16,4-5 0 0,-1-6 0-16,0-6 0 0,5-4 0 15,0-3-153 1,1-4-156-16,6-4-367 0</inkml:trace>
  <inkml:trace contextRef="#ctx0" brushRef="#br0" timeOffset="17930.25">10549 4806 1344 0,'6'-25'292'0,"-5"2"-26"15,-2 3-121-15,-1 5-145 16,1 5 0-16,-1 6 0 0,2 2 0 16,0 4 0-1,-1 2 0-15,2 3 0 16,4 5 0-16,1 4 0 16,5 4 0-16,2 3 0 15,5-1 0-15,1-3 0 16,3-3 0-16,0-7 0 0,1-6 0 15,0-10 0-15,-1-8 0 16,-1-3 0 0,-2-5 0-16,-2-4 0 0,-2-1 0 15,-6 2 0 1,-5 0 0-16,-1 5 0 0,-4 4 0 16,1-1 0-1,-2 7 0-15,-1 1 0 0,2 4 0 16,1 3 0-16,-2 3 0 0,4 2 0 15,1 6 0 1,1 8 0-16,3 9 0 0,1 10 0 16,-5 9 0-1,2 6 0-15,-5 4 0 0,-8-1 0 16,3-2 0 0,-6-4 0-16,0-6 0 0,1-7 0 15,-2-6 0-15,3-8 0 16,3-6 0-16,1-6 0 15,4-6 0-15,1-2-297 0,-2-2-325 16</inkml:trace>
  <inkml:trace contextRef="#ctx0" brushRef="#br0" timeOffset="18640">12059 4767 800 0,'-3'-3'320'0,"2"3"-152"16,1 0-28-1,0-2-40-15,0 1-55 0,4-1-33 16,6-2-8-16,16-2 0 0,14-1 6 15,17-1 8 1,13-2 20-16,4 4-9 0,-7-1 5 16,-11 2-10-1,-16 2-13-15,-13 2-3 0,-12-1-8 16,-9 2 0 0,0 0-1-16,-6-1-10 0,1 2-99 15,2 1-160 1,2 1-569-16</inkml:trace>
  <inkml:trace contextRef="#ctx0" brushRef="#br0" timeOffset="19490.43">13457 4199 747 0,'-3'-15'465'15,"0"-2"-180"1,-2-2-81-16,0 1-21 0,0 1-51 16,2 3-101-1,0 2-31-15,2 3 0 0,1 3 0 16,-2 2 0-1,2 3 0-15,2 1 0 0,-2 1 0 16,1-1 0-16,1 3 0 16,-1-2 0-16,2 5 0 15,6 7 0-15,3 5 0 16,7 7 0-16,5 10 0 16,6 5 0-16,3 5 0 15,2 4 0-15,3 4 0 16,2 0 0-16,-1-1 0 15,0-5 0-15,-8-6 0 0,-4-8 0 16,-6-5 0 0,-6-9 0-16,-6-7 0 0,-5-5 0 15,-1-3 0 1,-3-4 0-16,0-3 0 0,-1 2 0 16,-1 0 0-1,-1-7 0-15,-3-1 0 0,-1-5 0 16,-5-8 0-16,-2-3 0 0,-2-1 0 15,4 2 0 1,-1 5 0-16,2 5 0 0,2 5 0 16,-4 3 0-1,2 3 0-15,-6 6 0 16,-5 5 0-16,-7 6 0 16,-3 7 0-16,-2 7 0 0,1 7 0 15,3 5 0 1,3 1 0-16,4 0 0 0,0-3 0 15,8-7 0-15,4-7 0 16,5-10 0 0,1-7 0-16,2-4 0 0,3-3 0 15,0 0 0-15,-2-3-113 16,-1-1-246-16,0-3-271 16</inkml:trace>
  <inkml:trace contextRef="#ctx0" brushRef="#br0" timeOffset="20970.5">14581 4267 695 0,'2'-6'482'15,"-4"-1"-252"1,0-1-32-16,-3 1-68 0,2 0-2 16,0 1-45-1,2 0-28-15,-2 3-14 0,3 2-36 16,0 1-5-16,0 1 0 0,0 1 0 15,0 1-9 1,3 2 4-16,0 4 5 0,3 1 5 16,4 7 4-1,2 2-9-15,4 1 0 16,3 1 0-16,7 2 0 16,9-1 0-16,1 4 0 0,5-2 0 15,-2-1 0 1,-6-1 0-16,-6-4 0 0,-9-2 0 15,-5-3 0-15,-5-6 0 16,-4-5 0-16,-4 0-41 16,0-2-71-16,0-2-110 15,-3 0-146-15,-1-5-598 16</inkml:trace>
  <inkml:trace contextRef="#ctx0" brushRef="#br0" timeOffset="21280.24">14901 4252 707 0,'3'-12'420'0,"0"2"-144"0,-1 0-72 16,-4 4-69 0,1 3-62-16,-1-1-53 0,-1 4-20 15,3 4-1 1,-6 2 1-16,-6 9 1 0,-1 6 6 15,-8 10 5-15,-4 6 11 0,-2 3-7 16,0 4-8 0,-3 0 0-16,1-3 2 0,4-7-10 15,1-6 2 1,8-8 2-16,4-8-4 0,6-4 0 16,3-7-8-1,3-1-126-15,2-3-104 0,-1-5-195 16,4 0-470-16</inkml:trace>
  <inkml:trace contextRef="#ctx0" brushRef="#br0" timeOffset="21600.23">14710 4237 942 0,'-2'-8'294'0,"1"-2"-27"0,-2 3-108 16,2 1-24 0,-1 2-47-16,1 2-55 0,1 2-27 15,0 3-6 1,0 3 0-16,0 7 12 0,3 7 10 16,1 6 1-1,2 11-2-15,2 3-19 0,1 2 2 16,1 2-3-16,-3-5 1 0,1-3-2 15,-2-7 0 1,3-5-14-16,-6-7-61 0,0-6-89 16,-3-4-22-1,-2-2-31-15,-2-4-242 0</inkml:trace>
  <inkml:trace contextRef="#ctx0" brushRef="#br0" timeOffset="21759.96">14515 4506 850 0,'3'-3'247'16,"7"0"-32"-16,5-4-57 15,7-2-99-15,8 1-5 16,12-4-38-16,6 0-16 16,10-1-7-16,133-21-213 15,-176 33-415-15</inkml:trace>
  <inkml:trace contextRef="#ctx0" brushRef="#br0" timeOffset="28470.07">16058 3984 657 0,'10'-16'253'16,"-4"1"-50"-16,-3 1 2 16,-5 4-44-16,1-2-25 15,-1 4-26-15,1 0-7 16,-1 3-29-16,1 4-35 0,1 1-21 16,-2 0-13-1,-1 5-2-15,-6 5-1 0,-3 11 8 16,-7 11-2-16,-4 14-4 15,-3 9-4 1,2 10 7-16,3-1-6 0,11 3-1 16,10-1 0-1,12-3-2-15,11 0 1 0,9-4 1 16,5-6 0 0,5-6-2-16,-5-6 2 0,-3-11-1 15,-2-7 1 1,-7-7 0-16,-7-6 18 0,-2-6 9 15,-4-2-18-15,-1-5-9 0,-2-1 0 16,-3-1 0 0,0 1 0-16,1-1-100 0,-3 2-148 15,-2-3-281 1</inkml:trace>
  <inkml:trace contextRef="#ctx0" brushRef="#br0" timeOffset="29530.55">16527 4234 948 0,'0'-7'254'0,"-1"3"-31"15,-1-3-71-15,0 2-48 16,0-1-3-16,2 0-21 0,2 2-40 15,2-2-9 1,0 4-10-16,2-3-19 16,3 4 1-16,3 2-3 15,3 4 1-15,3 7 3 0,0 3-3 16,1 7 2 0,-2 2 9-16,-1 4-10 0,-2 0-1 15,-3 2 2 1,-3-1 2-16,-5 1 0 0,-5-1-4 15,-4-4 2-15,-3 0 4 0,-4-6-1 16,2-8-6 0,4-1 8-16,1-9 9 0,5-5-17 15,2-4-5 1,2-8-2-16,1-2 6 0,4-5-9 16,1-2 8-1,0-1 2-15,4 0 0 0,-1-1-2 16,0 1 2-16,-1 2 0 15,-2 2 1-15,1 1 1 16,-1 2 0-16,-3 2-2 16,0 3 2-16,-1 3 15 15,-3 0-5-15,0 6-12 16,-1 3 0-16,-1 0 0 16,-1 2 0-16,-1 3 0 15,0 1 0-15,-3 4 0 16,-1 8 0-16,-1 2 0 15,-3 8 0-15,0 2 0 0,1 0 0 16,3-1 0 0,3 0 0-16,3-3 0 0,2 0 0 15,2-3 0 1,4 0 0-16,1-1 0 0,6-3-1 16,0-3-1-1,4-1-6-15,5-6-60 0,2-3-100 16,3-4-137-16,4-5-251 0</inkml:trace>
  <inkml:trace contextRef="#ctx0" brushRef="#br0" timeOffset="30019.75">17002 3810 875 0,'1'-10'307'0,"-1"1"-67"16,0-1-101-16,-1 0-46 0,2 5-6 15,-1 1-22 1,3 1-31-16,0 1-34 0,2 2 0 16,5 5 16-1,2 2-15-15,6 4 11 0,0 5-4 16,1 6 8 0,-4 6-2-16,-3 6-11 0,-6 4 11 15,-7 5 2 1,-6 1-8-16,-4-5-3 0,0-6 8 15,-1-11 15-15,4-8 3 0,3-7-9 16,2-4-22 0,4-5 0-16,1 2 0 0,1-3 0 15,6 1 0 1,4-2 0-16,8-1 0 0,4 0-53 16,3-1-109-1,0 2-118-15,-4 3-156 0</inkml:trace>
  <inkml:trace contextRef="#ctx0" brushRef="#br0" timeOffset="30459.85">17587 4164 911 0,'3'-16'361'15,"-2"4"-76"1,-1-3-110-16,-1 3 0 0,-1 1-47 16,1 2-116-1,1 2-12-15,-2 3 0 0,2 1 0 16,0 3 0-16,2 2 0 0,-2-1 0 15,0 0 0 1,0 5 0-16,1 2 0 0,1 10 0 16,-1 5 0-1,2 6 0-15,2 6 0 0,0 1 0 16,1-1 0 0,2 1 0-16,-2-5 0 0,0-3 0 15,1-3 0 1,-2-3 0-16,-2-6 0 0,0-6 0 15,0-4-50-15,-3-1-103 16,1-5-50-16,-1 0-33 16,-1-3-135-16,-2-1-331 15</inkml:trace>
  <inkml:trace contextRef="#ctx0" brushRef="#br0" timeOffset="30639.88">17433 4303 971 0,'-8'-7'208'0,"4"0"-23"0,1 2-117 15,4 1-66-15,7 3-2 16,10-3-1 0,13 3 0-16,12 0-29 0,14-1-196 15,7-1-295-15</inkml:trace>
  <inkml:trace contextRef="#ctx0" brushRef="#br0" timeOffset="31269.74">18239 4181 806 0,'-8'-10'339'0,"2"-3"-36"0,0-2-116 15,0-1-52 1,0 1-12-16,2 2-23 16,-1 1-46-16,1 4-54 15,1 3 0-15,1 3 0 16,1 2 0-16,1 3 0 16,-3 1 0-16,3 8 0 15,0 6 0-15,3 7 0 16,0 5 0-16,3 5 0 0,3 0 0 15,4-6 0-15,2-6 0 16,4-4 0-16,1-5 0 16,2-8 0-1,2-5 0-15,1-6 0 16,2-5 0-16,-1-6 0 0,1-4 0 16,-4-1 0-1,-2-3 0-15,-6-1 0 0,-3 0 0 16,-4 1 0-16,-4-1 0 0,-2 6 0 15,-2 2 0 1,0 3 0-16,-2 4 0 16,2 3 0-16,-1 5 0 15,1 1 0-15,0 4 0 0,0 5 0 16,0 7 0 0,0 5 0-16,1 9 0 0,1 6 0 15,-2 5 0 1,0 2 0-16,-2 3 0 0,-1 0 0 15,0-1 0-15,-3-2 0 16,-1-4 0-16,-1-3 0 16,-1-5 0-16,-1-6 0 15,-1-3 0-15,1-5 0 16,-2-3 0-16,-1-6 0 16,0-2 0-16,-3-4-130 15,3-3-194-15,-4-4-238 16</inkml:trace>
  <inkml:trace contextRef="#ctx0" brushRef="#br0" timeOffset="32179.99">17610 4295 423 0,'0'0'329'0,"2"-2"-173"15,-2 1-7-15,1 0-48 16,1-2-36-16,1 0-16 0,0 3-1 15,5-1-3 1,3-1-1-16,3 0 1 16,8-4-10-16,6 0-18 15,4-1-12-15,2-1 2 0,0 1-4 16,-2 1-3 0,-5 2 0-16,-7 2 0 0,-6 2-4 15,-6 0 1-15,-3 0 1 0,-3 2 2 16,-4 1-3-1,-2 0-78-15,0 1-160 0,-1 0-376 16</inkml:trace>
  <inkml:trace contextRef="#ctx0" brushRef="#br0" timeOffset="32995.08">18689 3691 911 0,'-5'-10'261'0,"1"0"-18"15,0 0-103-15,1-1-29 16,3 4-37-16,0 5-34 15,3-1-29-15,4 3-11 16,5 4 0-16,7 2 14 16,4 5-7-16,2 4-1 15,-1 5 0-15,-5 4 2 16,-7 4-2-16,-7 3-1 16,-5 3 0-16,-6 0 3 15,-6-2-4-15,-4-2-1 235,0-6 6-235,3-7 11 0,6-7 19 0,2-6-5 0,4-4-3 0,2-1-7 0,1-1-24 0,2 1-4 0,5-2 2 0,7 0 0 0,3-1-13 15,3-1-72-15,0 3-107 0,-4-1-125 0,0 3-459 0</inkml:trace>
  <inkml:trace contextRef="#ctx0" brushRef="#br0" timeOffset="33430.33">19116 4246 773 0,'-5'0'142'0,"0"3"-7"16,2-3-96-16,-1 0-19 15,4 0 7-15,0 0 16 16,0 0 37-16,0-3 4 0,0 3 13 15,0 0-4-15,-1 0-51 16,1-2 10 0,0 1-17-16,-2 0 12 0,2-1-1 15,0 2-7-15,0-1-4 16,0 1-7-16,2 0-6 16,1 0 15-1,-1 0-17-15,1-2 5 16,5-1-7-16,1-1-9 0,6-2 0 15,9-2-1-15,4 1-7 16,4 0-1-16,7-2 3 0,7 3-5 16,0 1 3-1,2 1-1-15,-5 0 0 0,-10 3-4 16,-12-1 4 0,-11 0 0-16,-4 2 6 0,-6 0 9 15,-3 2-9-15,-1 0-6 16,-2-1-10-16,-5 3-133 15,-5 0-173-15,-1 5-326 16</inkml:trace>
  <inkml:trace contextRef="#ctx0" brushRef="#br0" timeOffset="34019.87">20112 4035 408 0,'-1'-10'843'16,"-2"2"-571"-16,1-3-33 0,-2 1-34 0,1 2-125 15,3 1-80 1,-2 2 0-16,2 4 0 16,0 1 0-16,0 1 0 15,2 1 0-15,-2 2 0 16,0 0 0-16,3 10 0 16,0 6 0-16,1 10 0 15,2 7 0-15,4 6 0 16,0 2 0-16,-1-3 0 15,0-2 0-15,1-5 0 0,-2-5 0 16,-1-4 0 0,-2-6 0-16,-1-4 0 0,0-4 0 15,-2-3 0 1,-1-5 0-16,-1-2 0 0,2-2 0 16,-2-2 0-1,1 0-92-15,4-3-199 0,6-3-222 16</inkml:trace>
  <inkml:trace contextRef="#ctx0" brushRef="#br0" timeOffset="34469.79">20520 4129 591 0,'11'-17'615'0,"-3"1"-333"0,-3 2-89 15,-5 3-15-15,0 4-57 0,-2 1-54 16,-1 3-67 0,2 2 0-16,-2 1 0 15,1 1 0-15,-3 4 0 16,-5-1 0-16,-2 10 0 0,-4 3 0 16,-1 6 0-1,0 9 0-15,3 3 0 16,4 3 0-16,5-1 0 0,8-4 0 15,6-4 0 1,3-8 0-16,7-8 0 0,1-5 0 16,4-5 0-1,1-6 0-15,-1-4 0 0,-3-4 0 16,0-6 0 0,-4-1 0-16,-3-5 0 0,-3-1 0 15,-4-1 0 1,-6-2 0-16,-4 2 0 0,-7-1 0 15,-3 3 0-15,-5 2 0 0,-2 3 0 16,-2 1 0 0,1 3 0-16,4 6-263 0,6 2-177 15,5 7-431 1</inkml:trace>
  <inkml:trace contextRef="#ctx0" brushRef="#br0" timeOffset="34920.05">21105 4120 874 0,'-5'-4'307'16,"1"-3"-12"-16,-1-2-144 15,1 0-26-15,0 0-10 16,-1 1-34-16,-1 2-35 15,0 2 4-15,1 0-47 0,-2 4-3 16,-3 0 0-16,-4 4 0 16,-2 4 0-16,-2 7 0 15,-2 3 0 1,0 8 0-16,3 4 0 0,2 2 0 16,3 1 0-1,6-2 0-15,8-4 0 0,7-5 0 16,8-6-1-16,10-4 1 0,4-9 1 15,5-4-1 1,0-7 0-16,-1-4 0 0,-6-5 0 16,-5-1 0-1,-6 0 0-15,-6-3 0 0,-4-1 0 16,-4-2 0 0,-5 1 0-16,-4-2 0 0,-4 3 0 15,-3 1 0 1,-1 5 0-16,2 5-90 0,1 4-315 15,7 4-483-15</inkml:trace>
  <inkml:trace contextRef="#ctx0" brushRef="#br0" timeOffset="35260.24">21232 3667 1033 0,'5'-8'164'16,"3"2"-26"-16,1 4-74 16,10 8 32-16,8 7-7 15,9 7 0-15,7 11 2 0,6 9-9 16,1 10-14-1,-3 12-18-15,-6 8-37 0,-11 8 15 16,-13 3-13 0,-14-1-1-16,-12-5-1 0,-10-6-13 15,-6-8 0 1,-1-11 0-16,2-8 0 0,2-13-24 16,7-9-189-1,5-7-178-15,7-11-487 0</inkml:trace>
  <inkml:trace contextRef="#ctx0" brushRef="#br0" timeOffset="35740.03">22264 3966 837 0,'-5'2'539'0,"-1"-2"-321"15,1-2-3-15,3-1-88 16,1 3-56-16,2-1-31 15,1 1-40-15,2-1 0 16,2-2 0-16,6 0 0 16,10 0 0-16,5 0-90 15,3 2-62-15,-2 5-98 16,-7 3-108-16,-8 7-389 16</inkml:trace>
  <inkml:trace contextRef="#ctx0" brushRef="#br0" timeOffset="35920.08">22228 4216 1055 0,'0'1'257'0,"3"-1"-30"0,-2 0-82 16,4-1-61-16,3-1-40 16,5 0-12-16,6-3-19 15,8 1-10-15,5 0-3 16,2 0-72-16,6 0-125 15,0 0-178-15</inkml:trace>
  <inkml:trace contextRef="#ctx0" brushRef="#br0" timeOffset="36430.23">23238 3739 1140 0,'0'-14'294'16,"-4"0"-44"-16,1-1-42 0,-2 1-53 15,-1 6-155 1,0 1 0-16,2 3 0 15,-4 4 0-15,2 3 0 16,-4 2 0-16,-8 5 0 16,-3 5 0-16,-7 10 0 0,-4 5 0 15,4 9 0 1,3 3 0-16,7 3 0 0,9 2 0 16,7-3 0-1,10-1 0-15,7-9 0 0,7-2 0 16,12-10 0-16,7-7 0 0,5-6 0 15,5-8 0 1,-2-5 0-16,-7-5 0 0,-8-6 0 16,-7-2 0-1,-8-4 0-15,-7-5 0 0,-4-3 0 16,-8-3 0 0,-6-7 0-16,-8 0 0 15,-7-1 0-15,-7 0 0 16,-3 1 0-16,-2 7 0 0,3 7-66 15,2 8-387-15,-1 11-746 16</inkml:trace>
  <inkml:trace contextRef="#ctx0" brushRef="#br0" timeOffset="37500">6273 6763 203 0,'-7'5'804'16,"4"-3"-564"-1,-5-2-23-15,-1-2-74 0,0 0-8 16,-1 0-34 0,1 1-17-16,4 0-45 15,1-1-17-15,0 2-13 16,4 2-1-16,0-2-8 0,0 0-2 15,4 0 2-15,-3-2-14 0,2 1-3 16,5-2 15 0,10-2 2-16,6-4 0 0,10 1-67 15,6 1-88 1,-1 2-33-16,-6 6-130 0,-6 9-173 16</inkml:trace>
  <inkml:trace contextRef="#ctx0" brushRef="#br0" timeOffset="37710.19">6293 6989 954 0,'-6'4'235'0,"3"-2"38"16,1-2-117-1,1-2-65-15,1 2-35 0,1-2-36 16,2 1-20-16,6 0-9 0,9-2 4 15,7 2 3 1,8 1 1-16,3 4 1 0,1 0-10 16,-2 2-79-16,-4-2-105 15,-4-1-192-15</inkml:trace>
  <inkml:trace contextRef="#ctx0" brushRef="#br0" timeOffset="38110.16">6509 6611 1173 0,'-6'-22'250'16,"0"4"-31"-16,0 4-65 0,3 6-81 15,1 4-56 1,1 4-17-16,1 4 2 0,0 3-1 15,3 4 6-15,3 3 3 16,3 3 6-16,7 3-1 16,4 3-7-16,10 0-3 0,3 1 2 15,1 2-5 1,3-2-2-16,-4-2 0 16,-5 1 1-16,-4 1 0 15,-6-2 6 1,-2 5-1-16,-8-3-4 0,-5 5 7 0,-6 0-6 15,-5 5 7 1,-8 0-4-16,-3 1-1 0,-4 1-1 16,-4-4-4-1,-4-2-2-15,4-4-28 0,0-3-177 16,5-3-118 0,4-4-494-16</inkml:trace>
  <inkml:trace contextRef="#ctx0" brushRef="#br0" timeOffset="39080.17">8062 6634 1038 0,'-10'-6'222'0,"1"1"5"16,0 0-109-1,1 2-25-15,1 2-34 0,4-1-28 16,1 2-20 0,2 0-11-16,2 2-3 0,-2-1-16 15,10 2 19 1,10 1 6-16,11 2-4 0,12-2-2 15,10-2-2-15,3-2 2 16,2-2-1-16,-4-1 1 16,-9 2 0-16,-5 2 0 15,-10 2-4-15,-12 1 4 16,-9 3 4-16,-5 2-4 16,-8 3 13-1,-2 4-13-15,-6 4 8 0,-9 2-7 16,-3 5 5-16,-3 3-4 0,-7-3 4 15,0 0-2 1,-2-2 2-16,0-4-1 0,6-3-3 16,5-5-1-1,10-3 2-15,5-6 5 0,7-3 5 16,3-1-7 0,4-3 1-16,5-1-7 15,4 1 0-15,10-1 0 0,3 0 1 0,6 1 0 16,1 2-2-1,-2 1 2-15,3 4-1 0,1 2 1 16,-4 5-2 0,2 3 2-16,-8 5-1 0,-4 3 6 15,-12 3-3 1,-6 5 10-16,-9 3 4 0,-9-1 7 16,-4-1 5-1,-8-4-5-15,-3-3 2 0,2-6-12 16,-2-2-9-16,0-5-5 15,6-2-10-15,3-4-93 16,5-4-136-16,5-2-205 16</inkml:trace>
  <inkml:trace contextRef="#ctx0" brushRef="#br0" timeOffset="39610.36">8847 6951 667 0,'3'-12'636'0,"0"-2"-343"0,1-1-72 16,-1 1-98-16,0 4-34 0,2 0-71 15,1 4-18 1,3 4 0-16,4 4 0 0,4 3 0 16,3 6 0-1,1 5 0-15,-1 6 0 0,-4 3 0 16,-5 7 0 0,-5 2 0-16,-8 4 0 15,-4-3 0-15,-3-5 0 16,0-7 0-16,-1-7 0 0,7-10 0 15,1-10 0-15,4-8 0 16,2-6 0-16,5-10 0 16,0-5 0-16,3-1 0 15,1 1 0-15,-4 0 0 16,-1 9 0-16,-2 4 0 0,1 3 0 16,-2 7 0-1,-4 3 0-15,-1 3 0 16,-1 4 0-16,1 4 0 0,-3 5 0 15,0 6 0 1,1 6 0-16,-2 6 0 0,4 4 0 16,6 0 0-1,0-2 0-15,4-4-64 0,6-7-192 16,6-8-115 0,3-4-540-16</inkml:trace>
  <inkml:trace contextRef="#ctx0" brushRef="#br0" timeOffset="40110.19">9711 6793 281 0,'-2'-16'1006'0,"1"-1"-749"16,-2 0-43 0,-2 1-34-16,2 2-71 0,0 5-109 15,2 2 0-15,-1 4 0 16,2 3 0-16,2 4 0 16,-2 6 0-1,1 11 0-15,1 9 0 0,1 11 0 16,0 8 0-16,0 4 0 0,1-1 0 15,1 0 0 1,0-7 0-16,0-6 0 0,1-7 0 16,0-11 0-1,-1-7-259-15,3-8-120 0,-2-4-225 16</inkml:trace>
  <inkml:trace contextRef="#ctx0" brushRef="#br0" timeOffset="40270.16">9557 7050 657 0,'-9'-7'600'0,"6"-1"-387"15,0 0-95-15,6-2-81 16,8 2-19-16,9-4-14 16,16 1-4-16,21 0-14 15,18-2-169-15,11 3-221 16</inkml:trace>
  <inkml:trace contextRef="#ctx0" brushRef="#br0" timeOffset="41180.58">10418 6671 1131 0,'6'-18'225'0,"-6"-4"25"15,-3-2-74-15,0 0-29 16,0 4-29-16,0 6-118 16,3 4 0-1,-2 6 0-15,2 5 0 0,0 9 0 16,0 5 0-16,0 12 0 0,-1 7 0 15,1 8 0 1,-3 8 0-16,-2 2 0 0,1-1 0 16,2-5 0-1,0-6 0-15,6-10 0 0,3-11 0 16,5-7 0 0,9-11 0-16,4-7 0 15,7-5 0-15,1-4 0 16,-2-1 0-16,-1-1 0 0,-5 0 0 15,-5 2 0-15,-4 0 0 16,-2 2 0-16,-4 1 0 16,-3 1 0-16,-2 3 0 15,-2-1 0-15,-2 2 0 16,1 0 0-16,-4 3 0 0,1-1 0 16,-1 2 0-1,2 3 0-15,-1 2 0 0,-1 1 0 16,2 6 0-16,2 7 0 15,-2 8 0 1,1 8 0-16,-1 11 0 0,0 5 0 16,0-2 0-1,0 1 0-15,2-7 0 0,-1-10 0 16,4-8 0 0,-2-9 0-16,-3-8 0 0,0-3 0 15,3-2 0 1,-3-5 0-16,7-3 0 0,1-6-426 15,4-8-627-15</inkml:trace>
  <inkml:trace contextRef="#ctx0" brushRef="#br0" timeOffset="42160.36">11191 6941 1024 0,'3'-21'228'15,"-3"0"21"1,-3-2-80-16,-2 5-13 0,2 5-43 16,2 3-27-1,-1 4-64-15,2 4-22 0,0 2 0 16,0 1 0 0,0 4 0-16,2 4 0 0,-1 7 0 15,4 5 0-15,1 7 0 0,2 4 0 16,5 0 0-1,1-4 0-15,1-6 0 16,3-9 0-16,0-9 0 16,3-8 0-16,36-49 0 0,-50 37 0 15,-1 2 0 1,-1-2 0-16,-2 2 0 0,5-17 0 16,-3 3 0-1,-5 1 0-15,0 5 0 0,0 5 0 16,0 5 0-16,0 8 0 15,0 7 0-15,6 8 0 16,3 10 0-16,6 7 0 16,0 11 0-1,7 7 0-15,-3 7 0 0,-8 4 0 16,-8 1 0-16,-9 0 0 16,-10-6 0-16,-7-5 0 15,-5-9 0-15,-2-8 0 16,2-8 0-16,1-9-218 15,5-9-242-15</inkml:trace>
  <inkml:trace contextRef="#ctx0" brushRef="#br0" timeOffset="42600.15">12590 6888 1224 0,'-3'-3'201'16,"1"-2"-23"-16,4 0-86 16,4-2-30-16,5 1-12 15,8 0-18-15,8-2-9 16,5 0-2-16,3 3-7 0,-1 1-3 15,-7 1-10 1,-5 2 0-16,-8 1-1 0,-5 1-2 16,0 0-1-16,-3 1-102 15,3 0-124-15,7-1-230 16</inkml:trace>
  <inkml:trace contextRef="#ctx0" brushRef="#br0" timeOffset="43699.99">14176 6489 948 0,'-4'-17'259'15,"-2"-3"30"-15,-2-5-117 16,-4 1 0-16,2 4-44 0,1 3-49 16,3 5-79-1,0 5 0-15,4 6 0 0,2 5 0 16,2 12 0 0,4 7 0-16,3 15 0 0,4 16 0 15,5 10 0 1,9 6 0-16,1 3 0 0,5-1 0 15,3-4 0-15,1-5 0 0,-1-7 0 16,-5-8 0 0,-4-10 0-16,-8-10 0 0,-6-10 0 15,-6-9 0 1,-5-7 0-16,-2-8 0 0,-3-6 0 16,-2-7 0-1,-2-9 0-15,-3-7 0 0,-4-3 0 16,-1-1 0-16,-3 4 0 15,1 5 0-15,1 9 0 16,1 7 0-16,-3 8 0 16,2 8 0-16,-4 7 0 15,-2 8 0-15,-5 11 0 16,0 6 0-16,-1 5 0 16,1 6 0-16,-3-2 0 15,2-3 0-15,1-7 0 16,3-6 0-16,5-10 0 15,8-7 0-15,5-5 0 0,3-4 0 16,2-5-159 0,2-2-210-16,4-5-352 0</inkml:trace>
  <inkml:trace contextRef="#ctx0" brushRef="#br0" timeOffset="44610.06">14849 6797 898 0,'8'-6'292'16,"-3"-1"-36"-16,-3 2-80 0,-1 0-68 15,-1 3-17 1,0 0-43-16,0 2-29 16,-1 3-9-16,1 1 29 15,-2 3-1-15,1-1-1 0,-2 3-2 16,3-4-35-16,-1 0 0 0,-1-4 0 15,2 0 0 1,0-2 0-16,0-2 0 0,0-1 0 16,-2 0 0-1,-1-2 0-15,2 1 0 0,-1-1-166 16,7 1-430 0</inkml:trace>
  <inkml:trace contextRef="#ctx0" brushRef="#br0" timeOffset="45180.1">15147 6680 1186 0,'0'-16'326'0,"-1"-2"-83"16,1 1-62-16,1 3-70 15,1 5-111-15,1 0 0 16,3 6 0-16,5 3 0 0,3 4 0 16,5 5 0-1,4 5 0-15,2 5 0 0,1 8 0 16,-6 4 0 0,-5 6 0-16,-7 1 0 0,-6 0 0 15,-9-1 0-15,0-5 0 0,-2-8 0 16,0-8 0-1,5-8 0-15,1-8 0 0,3-7 0 16,4-7 0 0,3-5 0-16,4-7 0 0,4-7 0 15,4 0 0 1,0-1 0-16,0-1 0 16,-2 1 0-16,-5 1 0 15,0 5 0-15,-6 3 0 0,-1 6 0 16,-2 5 0-16,-2 7 0 15,-1 5 0-15,-1 2 0 16,-1 2 0-16,-1 6 0 0,-3 8 0 16,-2 8 0-1,-2 7 0-15,1 7 0 16,2 0 0-16,3-1 0 16,8-3 0-16,3-7 0 15,8-7 0-15,6-4 0 16,3-7 0-16,4-6-92 15,1-3-170-15,-1-6-88 0,-2 0-459 16</inkml:trace>
  <inkml:trace contextRef="#ctx0" brushRef="#br0" timeOffset="45540.21">15437 6196 1160 0,'6'-28'245'15,"-1"1"-44"-15,0 4-79 0,-2 7-16 16,2 4-66 0,2 5-12-16,6 6-16 0,5 8 10 15,6 8 9 1,6 6 15-16,0 12-12 0,-3 6-34 15,-8 8 0-15,-7 5 0 16,-10 5 0-16,-10-4 0 16,-5-3 0-16,-1-14 0 15,3-10 0-15,6-13 0 16,5-8 0-16,3-6 0 16,15-5 0-16,10-2 0 15,12-2 0-15,16-3-1 16,3 3-355-16,-7 5-219 0</inkml:trace>
  <inkml:trace contextRef="#ctx0" brushRef="#br0" timeOffset="46110.15">16463 6863 225 0,'-12'2'1049'15,"2"-1"-821"-15,2-1-26 16,1-3-52-16,4 2-86 16,4-2-17-16,4 0-35 15,8-4-9-15,11 0-3 16,12-2 0-16,12-2 5 0,5 0 6 15,-1 4 0 1,-7 0 17-16,-9 4-19 0,-13 0-6 16,-9 2-3-1,-6 1 0-15,-5-1 0 0,-2 1-70 16,4-1-189 0,4-1-339-16</inkml:trace>
  <inkml:trace contextRef="#ctx0" brushRef="#br0" timeOffset="47320.12">17531 6386 1075 0,'-3'-25'129'0,"2"-6"157"0,-4-6-107 15,-1 0-11-15,2 3-50 0,1 8-26 16,-1 5-92 0,2 8 0-16,2 7 0 15,2 5 0-15,-1 8 0 16,6 6 0-16,5 9 0 16,6 14 0-16,78 130 0 15,-75-131 0-15,4 3 0 16,-1 2 0-16,1 0 0 0,20 37 0 15,-2 0 0 1,-5-9 0-16,-10-7 0 0,-6-11 0 16,-8-15 0-1,-7-14 0-15,-1-8 0 0,-3-10 0 16,-3-8 0 0,-3-8 0-16,0-4 0 0,-3-6 0 15,-3-10 0 1,-4-4 0-16,-1 1 0 0,-2 2 0 15,4 9 0-15,1 8 0 0,3 8 0 16,2 9 0 0,-5 7 0-16,-5 3 0 0,-5 7 0 15,-8 5 0 1,-5 7 0-16,0-1 0 0,-5 4 0 16,2 1 0-1,0-2 0-15,4-4 0 16,6-4 0-16,6-8 0 0,7-8 0 15,10-3 0-15,2-6 0 16,2 0-72-16,8-5-310 16,7-3-84-16</inkml:trace>
  <inkml:trace contextRef="#ctx0" brushRef="#br0" timeOffset="48129.93">18331 6567 784 0,'5'-15'423'0,"-4"-5"-135"15,-1 0-77 1,-3 1-40-16,0 5-61 0,0 3-50 16,0 3-60-1,2 4 0-15,-1 4 0 16,2 0 0-16,0 3 0 0,0 2 0 15,2 3 0 1,1 6 0-16,1 8 0 0,6 3 0 16,4 3 0-1,4-1 0-15,1-7 0 0,4-5 0 16,0-6 0 0,4-6 0-16,-1-7 0 0,1-5 0 15,-2-4 0 1,0-4 0-16,-6-4 0 0,-5-1 0 15,-5-1 0-15,-4 0 0 0,-4 1 0 16,-2 4 0 0,-2 4 0-16,1 4 0 0,-1 4 0 15,2 5 0 1,1 1 0-16,1 4 0 0,2 6 0 16,3 8 0-1,3 9 0-15,0 10 0 0,0 6 0 16,-2 4 0-16,-4 5 0 15,-7-1 0-15,-5-4 0 16,-5-1 0-16,0-7 0 16,-1-7 0-16,0-8 0 15,3-11 0-15,3-6 0 16,-1-7-48-16,0-4-201 16,1-4-96-16,2-5-287 15</inkml:trace>
  <inkml:trace contextRef="#ctx0" brushRef="#br0" timeOffset="48470.31">18777 5936 1002 0,'12'-24'298'0,"3"0"-83"15,-3 4-74 1,-1 2-70-16,2 7-16 16,0 4-30-16,5 7-7 15,2 10-11-15,2 8 9 0,-3 10 19 16,-1 9-7 0,-6 5 11-16,-7 5-1 0,-10 1-12 15,-5-3-7 1,-2-6-7-16,0-7-10 0,3-13-2 15,6-9 0-15,6-6 0 16,9-4 0-16,14-2 0 16,13-3 0-16,11 0-58 15,11-1-214-15,0 2-333 16</inkml:trace>
  <inkml:trace contextRef="#ctx0" brushRef="#br0" timeOffset="49520.16">19987 6343 1199 0,'9'-15'253'15,"-6"-2"-22"-15,-4 1-23 0,-2 2-74 16,1 5-112 0,-1 2-22-16,2 6 0 0,1 2 0 15,-2 2 0 1,1 10 0-16,1 9 0 0,0 11 0 15,0 10 0-15,1 10 0 0,4 1 0 16,-1 1 0 0,5-1 0-16,0-4 0 0,2-4 0 15,0-2 0 1,0-6 0-16,-2-7 0 0,-3-8-60 16,-1-10-156-1,-2-4 35-15,-1-9-31 0,-4-7-306 16</inkml:trace>
  <inkml:trace contextRef="#ctx0" brushRef="#br0" timeOffset="49720.26">19711 6634 1180 0,'3'0'161'16,"2"-2"-23"-1,5-2-63-15,13-1-33 0,11 0 3 16,16-2-35 0,13-2-10-16,4 2-1 0,3 0-66 15,-6-2-166 1,-10 4-283-16</inkml:trace>
  <inkml:trace contextRef="#ctx0" brushRef="#br0" timeOffset="50390.27">20888 6321 1130 0,'3'-11'296'0,"-1"-3"-36"16,-4 0-33 0,-2 0-93-16,2 5-134 0,1 2 0 15,-2 3 0 1,3 3 0-16,0 1 0 0,0 1 0 16,0 3 0-1,3 8 0-15,-2 6 0 0,4 9 0 16,-1 10 0-16,5 3 0 15,-3 6 0-15,2-1 0 16,-1-1 0-16,0-4 0 16,-1-3 0-1,-1-8 0-15,-2-9 0 0,0-6 0 16,0-5 0-16,4-8 0 16,4-2-131-16,7-5-259 0,7-2-447 15</inkml:trace>
  <inkml:trace contextRef="#ctx0" brushRef="#br0" timeOffset="50810.29">21359 6366 287 0,'7'-23'833'15,"-1"3"-538"-15,-5 1-75 0,-1 4-50 16,-3 3-24-16,-1 0-50 0,-1 4-96 15,-1 1 0 1,0 5 0-16,0 1 0 0,-4 4 0 16,-5 5 0-1,-2 6 0-15,-5 10 0 16,0 10 0-16,1 7 0 16,0 6 0-16,6 2 0 0,9-3 0 15,9-6 0 1,10-9 0-16,9-9 0 15,7-11 0-15,10-10 0 0,3-8 0 16,0-6 0-16,-1-7 0 16,-6-2 0-16,-7-1 0 15,-10-2 0-15,-5 0 0 16,-7-2 0-16,-6 0 0 16,-4 0 0-16,-6 2 0 15,-3 1 0-15,-3 4 0 16,-3 4 0-16,-2 6-65 0,1 7-278 15,4 6-204-15</inkml:trace>
  <inkml:trace contextRef="#ctx0" brushRef="#br0" timeOffset="51210.12">21785 6271 1112 0,'9'-10'297'0,"-6"-1"1"16,-3 1-71 0,-3-2-114-16,-3 6-113 0,3 2 0 15,0 4 0 1,-3 3 0-16,-3 7 0 0,-4 7 0 16,-4 6 0-1,-4 9 0-15,3 8 0 0,-1 5 0 16,7-1 0-16,3-3 0 15,8-3 0-15,7-10 0 16,10-8 0-16,9-8 0 16,11-6 0-16,9-8 0 15,6-6 0-15,-2-3 0 16,-4-6 0-16,-11-1 0 16,-7-4 0-16,-10 0 0 15,-9-1 0-15,-9-2 0 16,-11-1 0-16,-6 0 0 15,-12-1 0-15,-7 1 0 0,-5 1 0 16,2 5-198 0,2 5-255-16,8 7-827 0</inkml:trace>
  <inkml:trace contextRef="#ctx0" brushRef="#br0" timeOffset="51990.01">22560 6056 1047 0,'-2'-22'316'16,"-4"-2"-60"-1,-2 0-62-15,-2 1-53 16,0 3-48-16,2 8-93 16,3 3 0-16,2 7 0 0,3 3 0 15,2 10 0 1,1 11 0-16,3 12 0 0,4 14 0 15,5 15 0-15,6 6 0 0,3 8 0 16,9 1 0 0,1 1 0-16,0-3 0 15,1-7 0-15,-5-9 0 16,-5-10 0-16,-8-12 0 0,-6-12 0 16,-3-12 0-1,-5-6 0-15,-2-5 0 0,1-7 0 16,-2-3 0-16,-3-6 0 15,0-6 0-15,-5-6 0 16,-2-3 0-16,-4-5 0 16,-2-5 0-16,1 4 0 15,0 1 0-15,3 6 0 16,5 10 0-16,-2 8 0 16,5 4 0-16,-1 5 0 15,-4 7 0-15,-6 7 0 16,-4 7 0-16,-8 9 0 15,-6 5 0-15,-1 3 0 0,1 1 0 16,0-4 0 0,0-4 0-16,11-4 0 0,1-7 0 15,10-8-88 1,4-5-195-16,10-7-202 16</inkml:trace>
  <inkml:trace contextRef="#ctx0" brushRef="#br0" timeOffset="52310.01">23417 6195 979 0,'-3'0'338'0,"0"0"-107"16,0-3-79-16,3 2-18 16,-1-1-56-16,1 1-42 15,3-1-31-15,1 1-5 16,8-2-9-16,11 0 9 0,9-1-43 15,11 1-143 1,2-1-68-16,0 4-168 0</inkml:trace>
  <inkml:trace contextRef="#ctx0" brushRef="#br0" timeOffset="52510.05">23486 6396 945 0,'-2'4'284'0,"5"-2"-50"16,6-4-122 0,6-1-32-16,9-1-36 0,9-1-21 15,4-2-23 1,3-1 0-16,-7 3 0 16,-8 1-35-16,-8 3-105 15,-9-1-130-15,-8 2-392 0</inkml:trace>
  <inkml:trace contextRef="#ctx0" brushRef="#br0" timeOffset="53140.23">24573 5892 247 0,'0'-15'797'16,"-1"-5"-559"-1,-2 1-43-15,-2-3-57 0,-2 4-10 16,1 2-1 0,0 2-44-16,-2 3-13 0,0 3-46 15,0 2-24 1,1 2 0-16,-2 4 0 0,-6 3 0 15,-5 8 0-15,-5 6 0 16,-6 12 0-16,-5 15 0 16,-1 10 0-16,5 6 0 15,10 4 0-15,6-3 0 16,12-7 0-16,14-4 0 16,13-8 0-16,15-8 0 15,11-8 0-15,6-11 0 16,3-11 0-16,-2-7 0 15,-6-9 0-15,-8-8 0 16,-5-7 0-16,-11-5 0 0,-5-3 0 16,-7-5 0-1,-8-1 0-15,-7-3 0 0,-11-1 0 16,-6 3 0 0,-6 3 0-16,-6 6 0 0,-6 10-124 15,-5 12-496 1</inkml:trace>
  <inkml:trace contextRef="#ctx0" brushRef="#br0" timeOffset="90540.05">5502 10123 932 0,'-3'-1'286'0,"-1"-2"-64"16,-1-1-86-16,-4 1-34 0,3-1-2 15,1 2-19 1,-2 1-28-16,3-1-12 16,-1 1-10-16,2 1-13 15,2 0-3-15,1 0-6 0,0 0-7 16,0 0-2 0,0 0 0-16,0 0 1 15,0 0-3-15,1 1-3 16,1-2 0-16,1 1 1 15,6-2 8-15,10-1-4 0,15-1 0 16,9-2-2 0,8 1-5-16,0-2-6 0,-3 3 4 15,-11 0 9 1,-6 0-8-16,-8 3 7 0,-4 0-2 16,-5 1-2-1,-4 0 2-15,-1 1-1 0,-6 0-4 16,3 1 7-16,-3 1 0 0,0 2-2 15,-2-2 3 1,-1 2 0-16,0 1 4 0,-4 3-4 16,0-2 3-1,-4 6-3-15,-3 1 3 0,-3 6-3 16,-6 3 0 0,-1 3 0-16,-4 3 2 0,1 0 0 15,0-1-4 1,3-2 2-16,-1-2 0 0,4-3 2 15,3-6-2-15,0-2 0 0,5-4 1 16,2-4 1 0,4-2 5-16,2-3-1 15,4 0 2-15,1-3 4 16,1 1-12-16,1-4-6 16,5-1 3-16,4-2 3 15,5 1 0-15,4 2-9 16,5 2 7-16,5 4 1 0,1 5-3 15,0 7 3 1,-1 3-6-16,-2 7 7 0,-8 3 0 16,-2 5-1-1,-8 1 1-15,-10 1 3 0,-6 1-2 16,-9-2 0-16,-3-4 0 16,-9 1-1-16,-1-3 5 15,-3-5-3 1,-1-5-2-16,7-6 14 0,1-7-1 15,5-4 6-15,8-7-7 0,5-2-4 16,5-4-5 0,2 2-3-16,5 0 0 0,3 4 0 15,2 1 0 1,0 2 0-16,-3 5 0 0,-2 2 0 16,-2 1 0-1,1-1 0-15,-5 2-4 0,0-2-177 16,0 1-227-16,1-1-533 15</inkml:trace>
  <inkml:trace contextRef="#ctx0" brushRef="#br0" timeOffset="91370.29">6440 10186 691 0,'3'-7'442'0,"-1"1"-189"16,-2-2-40 0,-2 0-69-16,1 2 2 0,-1-1-33 15,1 3-68 1,-1 0-45-16,2 3 0 0,-1-2 0 15,1 3 0-15,0-2 0 0,0 4 0 16,0-2 0 0,0 1 0-16,0 5 0 0,0 6 0 15,0 10 0 1,0 6 0-16,1 8 0 0,2 7 0 16,0 1 0-1,2-1 0-15,-2 0 0 16,6-3 0-16,-5-3 0 15,2-1 0-15,2-7 0 0,0-3 0 16,-3-4 0-16,-2-5 0 16,3-6 0-16,-6-4 0 15,0-4 0-15,-3-2 0 16,0-3 0-16,-2-4-117 16,-5-2-356-16</inkml:trace>
  <inkml:trace contextRef="#ctx0" brushRef="#br0" timeOffset="91559.99">6232 10466 327 0,'3'-3'1072'16,"1"-2"-894"-1,-1 2-22-15,4-3-65 0,7 0-31 16,14-2-12-16,12-3-37 0,13-2-7 15,11-4-4 1,15-4-162-16,3-1-341 16</inkml:trace>
  <inkml:trace contextRef="#ctx0" brushRef="#br0" timeOffset="94690.46">7349 10304 987 0,'3'-8'325'16,"-2"-3"-66"-16,-2 1-59 0,-2 2-52 15,-4-1-46 1,-1 1-76-16,2 2-26 0,-5 2 0 15,-2 1 0-15,-5 5 0 16,-3 5 0-16,-4 4 0 16,-3 10 0-16,-1 8 0 15,1 7 0 1,7 7 0-16,2 4 0 0,8 4 0 16,8-2 0-1,8-3 0-15,5-7 0 0,11-5 0 16,6-6 0-16,7-7 0 0,5-6 0 15,10-8 0 1,-1-7 0-16,6-9 0 16,-6-6 0-16,-4-6 0 15,-8-3 0-15,-8-5 0 0,-7-2 0 16,-12-5 0 0,-6 1 0-16,-7-8 0 0,-11 0 0 15,0 2 0-15,-7 0 0 16,-4 8 0-16,-2 8 0 15,2 6 0-15,1 9 0 16,7 6-269-16,6 7-413 16</inkml:trace>
  <inkml:trace contextRef="#ctx0" brushRef="#br0" timeOffset="96120.14">8449 10566 930 0,'0'0'197'0,"0"-1"-33"16,-2-1-29-1,-1 1-40-15,0 1-18 16,3 0-16-16,-3 0 5 16,3 0 3-16,0 0-8 0,-3 0-28 15,3 0 10 1,0 0-25-16,0 0-4 0,0 0 5 15,0 0-18-15,0 0-1 16,0 0 8 0,3 0-8-16,-3-1 1 0,3 1-1 15,2-3 0 1,6 0 0-16,15-4 0 0,14-5-4 16,11-1 4-1,10-2 0-15,0 1 0 0,-10 4 0 16,-11 5 0-16,-8 2 0 0,-9 1 3 15,-8 2-6 1,-7 0 6-16,-5 0-3 0,-2 0 6 16,-2 0-6-1,1 0 0-15,-2 0 0 0,1 0 0 16,-1 0-107 0,-1 0-227-16,-4 0-244 0</inkml:trace>
  <inkml:trace contextRef="#ctx0" brushRef="#br0" timeOffset="99530.34">9503 10142 915 0,'-7'-12'239'0,"4"-1"-23"0,-2-1-45 15,1-2-44 1,2 2-26-16,4-1-23 0,-1 1-38 15,5 0-22-15,2 3 0 16,7-1-17-16,4 4 4 16,5 2 1-16,9 5 3 15,7 6 2-15,3 6-7 16,3 10 0-16,-2 6 6 16,-4 10-7-16,-8 9-3 15,-9 5 2-15,-12 6-2 16,-5 1 3-16,-15 0-3 0,-5-2 0 15,-9-3 3 1,-9-6 1-16,-4-5-5 0,-4-9 5 16,-2-4-4-1,2-10 2-15,9-6-1 0,4-7-1 16,6-4 10 0,6-3-8-16,9-3 0 0,1 1 1 15,4-1-6 1,2 0 3-16,5-2-12 0,5 0 9 15,7 0-3-15,7 5 5 0,6 1-1 16,7 4-5 0,2 5 7-16,2 2-4 0,0 5 4 15,-5-1-2 1,-4 1 2-16,-6-4 0 0,-7 0 0 16,-6-7 0-1,-5 1-1-15,-6-4-76 0,0-2-202 16,-3-3-443-16</inkml:trace>
  <inkml:trace contextRef="#ctx0" brushRef="#br0" timeOffset="100580.19">10299 10325 968 0,'-3'-1'231'0,"1"-2"-10"15,1-1-68-15,-1-1-61 16,2 1-5 0,3-2-54-16,2 4-7 0,3-4-14 15,6 2 26 1,7 1 3-16,1 1-5 0,5 5-10 15,3 3 0-15,-2 7-23 0,4 5 21 16,-3 7-18 0,0 6-3-16,-4 11 3 0,-6 1-6 15,-7 4 0 1,-9 2 2-16,-7-4-1 0,-8-4 4 16,-9-6-3-1,0-7-1-15,3-8 3 0,2-7-4 16,4-10 0-16,3-9 0 15,3-5 0-15,5-6 0 16,1-5 0-16,4-6 0 16,6-4 0-16,2-6 0 15,5-3 0-15,2-3 0 16,2 2 0-16,3 2 0 16,-6 4 0-16,3 7 0 15,-6 4 0-15,-2 6 0 16,-5 4 0-16,-4 5 0 15,-1 5 0-15,-3 2 0 0,0 3 0 16,-1 3 0 0,-2 2 0-16,-5 5 0 0,-1 9 0 15,-6 4 0 1,-1 11 0-16,-4 5 0 0,7 1 0 16,1 2 0-1,8-3 0-15,5-4 0 0,7-4 0 16,6-4 0-16,6-3 0 0,10-3 0 15,7-4 0 1,2-6-108-16,4-5-187 0,3-5-191 16</inkml:trace>
  <inkml:trace contextRef="#ctx0" brushRef="#br0" timeOffset="101450.15">11153 10526 891 0,'5'0'230'0,"-2"2"-61"16,1-1-25-16,-2 2-44 15,-4 0-35-15,-2 1-15 16,4 0 11-16,-3 1-1 16,1-1 6-1,1-1 16-15,-2-2-20 0,0 1 5 16,3-2-67-16,0-3 0 0,0 0 0 15,0-3 0 1,1-5 0-16,1 0 0 0,1 0 0 16,0 3 0-1,0 3 0-15,3 4 0 0,-2 3 0 16,-1 2 0 0,0 2 0-16,-1 1 0 0,-1 1 0 15,-2 1 0 1,-1-2 0-16,-2 0 0 0,1-1 0 15,-6-3 0-15,4 1 0 16,-1-3 0-16,0-2-201 16,0 0-233-16</inkml:trace>
  <inkml:trace contextRef="#ctx0" brushRef="#br0" timeOffset="103071.53">11737 10073 247 0,'7'-16'797'15,"-1"2"-571"-15,-13-26 14 16,7 31-83-16,-2 2-8 16,-1-1-43-16,2 1-22 15,-4-7-43-15,1 1-41 16,1 2 0-16,1 5 0 16,1 1 0-16,1 2 0 15,0 3 0-15,0 1 0 16,0 1 0-16,0 0 0 0,3 3 0 15,1 5 0-15,5 5 0 16,4 11 0 0,7 9 0-16,8 9 0 0,5 6 0 15,6 7 0 1,3 4 0-16,0 1 0 0,-5-1 0 16,-2-2 0-1,-9-6 0-15,-5-8 0 0,-9-10 0 16,-3-9 0-1,-6-10 0-15,-2-8 0 0,1-7 0 16,-4-2 0-16,1-6 0 0,-4-1 0 16,-5-7 0-1,-2-5 0-15,-4-5 0 0,-4-6 0 16,-1-4 0 0,-1 1 0-16,4 3 0 0,0 5 0 15,6 11 0 1,3 4 0-16,2 6 0 0,2 4 0 15,2 1 0-15,-1 1 0 16,-1 6 0-16,-5 5 0 16,-4 7 0-16,-5 10 0 0,-4 7 0 15,-2 4 0 1,-2 2 0-16,1 1 0 16,0-7 0-16,5-6 0 15,3-6 0-15,8-10 0 16,3-4 0-16,4-6 0 0,3-2 0 15,0-1 0-15,-2-2-23 16,2-3-240-16,-3-3-150 16</inkml:trace>
  <inkml:trace contextRef="#ctx0" brushRef="#br0" timeOffset="104060.14">12987 10297 1091 0,'-9'1'204'15,"2"-1"10"-15,-1-1-62 0,5 1-23 16,1 0-56-1,2-1-24-15,0 1-34 16,2-2-11-16,1 2-4 16,12-2 2-16,22-2 5 0,19-3 1 15,16-1-3 1,9-4 1-16,3 0 6 0,-17 0 12 16,-12 1 5-1,-16 3-9-15,-11-2-17 0,-10 7-3 16,-9 0 0-16,-6 0 0 15,-3 2 0-15,2-1-19 16,-1-2-265-16,5 0-258 0</inkml:trace>
  <inkml:trace contextRef="#ctx0" brushRef="#br0" timeOffset="106080.5">14698 9910 973 0,'-3'-5'208'0,"-1"-1"17"0,-4-1-88 16,1 0-29-16,-4 1-25 15,2 1-10-15,-1 2-12 16,-2 1-29-16,-2 4-14 0,-3 3-4 16,-3 5 5-1,-4 4-2-15,-4 6-10 0,3 4-1 16,-2 6 5 0,2 4-8-16,5 8-5 0,4 5 2 15,7 5 0 1,9 1 0-16,6 0-6 0,8-6 6 15,6-6 0-15,7-10 6 16,3-8-6-16,3-12 4 16,1-8-1-16,0-10 6 15,1-9-6-15,-1-8 0 16,-2-5 12-16,-3-4 2 16,-7-4-17-16,-2 0 0 15,-7-2 0-15,-6 1 0 0,-7 0 0 16,-7 3 0-16,-6 3 0 15,-8 3 0 1,-4 4 0-16,-1 5 0 16,-1 6-165-16,5 7-188 0,4 10-252 15</inkml:trace>
  <inkml:trace contextRef="#ctx0" brushRef="#br0" timeOffset="106540.2">16051 9948 1250 0,'5'-8'268'16,"-2"-2"-21"0,0 0-54-16,-3 0-104 0,1 5-89 15,1 0 0 1,-1 2 0-16,1 1 0 0,-2 2 0 15,0 4 0-15,0 3 0 16,1 7 0 0,2 10 0-16,2 13 0 0,-1 10 0 15,2 7 0 1,0 4 0-16,0-2 0 0,-1-6 0 16,-1-9 0-1,-1-11 0-15,-1-11 0 0,-2-6-2 16,-5-6-282-16,-3-3-228 0</inkml:trace>
  <inkml:trace contextRef="#ctx0" brushRef="#br0" timeOffset="106710.17">15786 10218 586 0,'3'-7'728'0,"3"-1"-602"0,3 1-14 15,7-4-38-15,12 0-48 16,16-2-14-16,18-1-12 16,19-3-2-16,8 0-219 15,0 0-357-15</inkml:trace>
  <inkml:trace contextRef="#ctx0" brushRef="#br0" timeOffset="108410.7">17391 9743 961 0,'1'-10'182'0,"-1"1"24"0,-4-2-50 16,-3 4-50-1,1 1-11-15,1 0 15 0,1 2-42 16,-2 4-23 0,-4 3-38-16,-4 5 6 0,-5 4 11 15,-7 11-24 1,-2 7 6-16,-6 9 0 0,4 5-5 15,4 7-1-15,5 4-1 16,9-2 1-16,8 1 0 16,11-4 0-16,8-6-4 15,9-7 4-15,6-7 0 16,4-10-1-16,4-8 1 0,-1-10 0 16,2-9 6-1,-3-8-3-15,-5-9 0 0,-3-6-2 16,-7-5 4-16,-3-1 6 15,-9 0-1-15,-3 0 4 16,-10 1 0-16,-4 3-14 16,-4-2 0-16,-4 4 0 15,-4 1 0-15,-1 5 0 16,-2 2 0-16,2 5 0 16,3 7 0-16,3-1 0 15,3 7-1-15,1 1-186 16,1 6-152-16,3 2-228 15</inkml:trace>
  <inkml:trace contextRef="#ctx0" brushRef="#br0" timeOffset="108780.8">18597 9823 455 0,'-4'0'656'0,"3"-2"-435"15,-2 0-29-15,1 0-83 16,0-1-17-16,0 0-21 16,2 3-20-16,2-1-36 15,0 1-11-15,3 0-4 16,6 0 0 0,6 0 0-16,8-2 0 0,6 2 0 15,6-1-107-15,-4 2-168 16,-9 3-109-16,-9 3-323 0</inkml:trace>
  <inkml:trace contextRef="#ctx0" brushRef="#br0" timeOffset="109010.46">18507 10092 963 0,'2'4'288'0,"2"-4"-118"0,2-4-39 15,1-1-44-15,4 1-27 0,8-1-8 16,2-2-8 0,8 1-25-16,0-1-13 0,3 2-1 15,-5 2-3 1,-5 1-4-16,-7 1-3 0,-3 0-142 16,-3 1-123-1,1-2-376-15</inkml:trace>
  <inkml:trace contextRef="#ctx0" brushRef="#br0" timeOffset="109490.16">19707 9543 1192 0,'-3'-19'293'16,"-4"0"-49"-16,-6 3-67 0,1 2-86 15,-1 6-41 1,-1 4-50-16,-2 5 0 0,-3 7 0 16,-5 9 0-1,-6 9 0-15,-4 8 0 0,-2 7 0 16,-3 11 0-16,3 5 0 0,7 1 0 15,7 3 0 1,12-3 0 0,13-4 0-16,13-8 0 0,14-5 0 15,9-11 0-15,7-10 0 0,4-11 0 16,2-11 0 0,-2-11 0-16,-2-10 0 0,-2-9 0 15,-7-6 0 1,-6-6 0-16,-9-2 0 0,-10-4 0 15,-11 1 0-15,-11-4 0 16,-11 6 0-16,-13 1 0 16,-5 8 0-16,-6 6 0 15,-3 9 0-15,4 8-148 16,1 6-413-16</inkml:trace>
  <inkml:trace contextRef="#ctx0" brushRef="#br0" timeOffset="122030.28">3676 8753 422 0,'-3'-2'220'16,"3"1"-16"-16,0-4-59 15,-2 0-11-15,1 0-23 16,-1-3-39-16,1 3-13 15,-1 1-9-15,1-2-12 0,-1 2 14 16,1-1-18 0,-1 3-9-16,1 0 0 0,-1 1-7 15,1-1-8 1,1 2-7-16,0 0-3 16,0 0-2-16,0 2-1 15,0-2-27-15,-2 1-73 0,2 1-83 16,0 1-50-16,0 4-142 0</inkml:trace>
  <inkml:trace contextRef="#ctx0" brushRef="#br0" timeOffset="122680.35">3689 8743 812 0,'3'-8'170'0,"-6"-2"20"0,3-3-7 15,-6 0-30 1,-1-1-33-16,2 1-7 0,1 2-5 15,-1 0-20-15,1 3-26 0,1 0-14 16,3 4-48 0,-2 1 0-16,2 3 0 0,0-1 0 15,0 2 0 1,0 1 0-16,0 2 0 0,2 7 0 16,1 10 0-1,0 9 0-15,1 11 0 0,2 7 0 16,-1 6 0-16,2 1 0 15,-1-2 0-15,2-2 0 94,-4-3 0-94,2-8 0 0,0-7 0 0,-2-4 0 0,-2-8 0 0,1-7 0 16,0-3 0-16,-3-5 0 0,0-4 0 0,3-2 0 0,-3-1 0 0,-3 1 0 0,3-1 0 0,0-1-6 15,0-1-292-15,-3 2-117 0,3-3-469 16</inkml:trace>
  <inkml:trace contextRef="#ctx0" brushRef="#br0" timeOffset="123470.1">3620 8736 857 0,'-2'-9'255'0,"0"-2"-57"16,1-1-58-16,-2 0-32 15,1-2-35-15,2 1-18 16,0-1-9-16,2-1-8 0,2-1-17 16,3 2 2-16,4-2-13 15,8 3-5-15,4 1 0 16,10 4-5 0,7 5 0-16,0 6-1 0,2 7-3 15,-2 8 1 1,-4 7 0-16,-6 5 1 0,-8 6 2 15,-8 7-4-15,-10 1 4 0,-8 0 5 16,-10-1-3 0,-10-3 3-16,-4-4-5 15,-3-6 1-15,1-6-2 16,3-9 4-16,6-6-3 0,8-7 22 16,5-4-17-1,5-3-5-15,3-4-2 0,3-2-10 16,8-1 12-16,6-1-7 15,3 3 4-15,8 4-2 16,2 3-6 0,-3 6 10-16,0 3-10 0,-5 6 11 15,-2 4-2-15,-4 2-2 16,-7 3 4-16,-6 6 5 16,-6 3 19-16,-6 2-2 15,-12 3-2-15,-6 2-4 16,-7-1 17-16,-3-4-18 15,-2-4 1-15,3-7-12 16,2-10-1-16,11-6-3 16,1-8-22-16,9-3-102 15,4-3-85-15,7-3-264 16</inkml:trace>
  <inkml:trace contextRef="#ctx0" brushRef="#br0" timeOffset="123989.98">4231 9000 654 0,'10'-20'700'16,"-7"0"-413"0,-6 0-39-16,-7 4-114 0,4 2-110 15,-2 4-24 1,4 3 0-16,1 6 0 0,1 1 0 15,1 5 0-15,-3 8 0 0,2 6 0 16,-1 8 0 0,3 7 0-16,3 1 0 15,4 0 0-15,4-7 0 16,-2-6 0-16,9-8 0 16,-2-7 0-16,5-9 0 15,6-6 0-15,-2-5 0 16,2-6 0-16,-6-2 0 0,-3-4 0 15,-6 1 0 1,-5 2 0-16,-1 1 0 16,-6 2 0-16,3 4 0 15,-3 5 0-15,0 4 0 0,0 5 0 16,2 2 0 0,-1 4 0-16,4 6 0 0,1 4 0 15,0 8 0 1,2 7 0-16,-6 3 0 0,1 4 0 15,-6 2 0-15,-5 0 0 0,-5 0 0 16,-5-2 0 0,-3 0 0-16,-4-6 0 0,0-3-35 15,-2-8-168 1,7-6-164-16,1-10-564 0</inkml:trace>
  <inkml:trace contextRef="#ctx0" brushRef="#br0" timeOffset="124790.1">5365 9006 1137 0,'3'-14'275'16,"-5"-2"-43"-16,-1 0-70 16,-3 0-56-16,0 4-7 15,-4 2-63-15,4 2-36 0,-3 2 0 16,-2 2 0 0,-2 7 0-16,-4 3 0 0,-2 6 0 15,-5 7 0 1,-1 9 0-16,2 6 0 0,1 2 0 15,6 2 0-15,5-1 0 16,7-6 0-16,5-8 0 16,5-8 0-16,6-8 0 15,5-10 0-15,8-8 0 16,3-8 0-16,4-10 0 16,-1-7 0-16,0-4 0 15,-7-2 0-15,3-7 0 16,-6 0 0-16,-3-3 0 0,-6-3 0 15,-3-2 0 1,-9 1 0-16,0 3 0 0,-6 6 0 16,1 6 0-16,-1 9 0 15,-1 10 0-15,0 5 0 16,2 9 0 0,2 4 0-16,0 4 0 0,3 6 0 15,-3 10 0-15,3 10 0 0,0 9 0 16,0 11 0-1,3 8 0-15,0 7 0 0,5-1 0 16,0 3 0 0,3-4 0-16,1-4 0 0,9-4 0 15,-2-6 0 1,6-4 0-16,-2-8 0 16,7-6 0-16,-5-5 0 15,5-7-26-15,-2-8-216 0,2-6-160 16,-2-5-518-16</inkml:trace>
  <inkml:trace contextRef="#ctx0" brushRef="#br0" timeOffset="125190.13">5685 9046 1090 0,'0'2'125'15,"2"-1"-33"-15,-1-1-34 0,2 1-4 16,2 2 11 0,4-1-23-16,1-2-4 0,5-3-7 15,1-4-22 1,1-3 3-16,1-4 3 0,-5 0-8 16,-1-1 0-16,-3-3-2 15,-6 4 8 1,0 0 3-16,-4 1-8 0,-1 5 10 0,-1 1 19 15,0 3-21 1,-3 1 1-16,-1 5-17 0,-2 3 0 16,-5 4 3-1,-2 8-3-15,-3 8 0 0,2 3 9 16,1 6-8 0,7 1-2-16,6-2-1 0,6-5 2 15,6-4-2 1,12-4 1-16,4-6-12 0,8-7-59 15,6-6-69-15,1-4-136 16,2-4-269-16</inkml:trace>
  <inkml:trace contextRef="#ctx0" brushRef="#br0" timeOffset="125569.9">6051 9019 1059 0,'-12'-18'282'0,"6"0"-46"16,1 1-88-1,2 4-23-15,2 3-51 0,4 4-62 16,0 2-6 0,6 4-6-16,7 5 0 0,4 1-1 15,2 4 1 1,2 6 2-16,-3 6-2 0,-2 1 0 15,-4 4 5-15,-6 3-4 0,-6-2 10 16,-3-4-7 0,-1-8 6-16,-2-4 52 0,-2-9-51 15,5-7-11 1,0-7 0-16,-3-4 0 0,3-7 0 16,3-6 0-1,2-2 0-15,1-2 0 16,3 2 0-16,4 3 0 15,-1 2 0-15,6 5-61 0,0 6-228 16,6 7-66-16,-1 4-368 16</inkml:trace>
  <inkml:trace contextRef="#ctx0" brushRef="#br0" timeOffset="125870.38">6512 8921 1057 0,'3'-17'319'15,"-7"3"-58"1,1-1-55-16,-2 3-55 0,2 2-98 16,0 4-53-1,0 3 0-15,3 3 0 0,0 2 0 16,3 5 0-16,-3 4 0 0,3 9 0 15,0 7 0 1,0 6 0-16,0 5 0 16,0 1 0-16,0-4 0 15,-2-5 0-15,1-8-152 0,1-6-164 16,0-11-219 0</inkml:trace>
  <inkml:trace contextRef="#ctx0" brushRef="#br0" timeOffset="126030.06">6475 8747 1265 0,'0'-22'307'0,"-2"0"24"16,-2 2-187-16,-2 6-144 16,1 2 0-16,2 6 0 15,-1 4 0-15,4 4-43 16,4 7-230-16,4 5-284 15</inkml:trace>
  <inkml:trace contextRef="#ctx0" brushRef="#br0" timeOffset="126870.47">6830 8913 639 0,'0'-9'467'0,"0"2"-255"15,0-5-4-15,-2 2-64 16,-1-1 13-16,-1 3-38 15,1-1-57-15,0 1-23 0,-2 1-39 16,1 0 0 0,-1 0 0-16,2 0 0 0,-1 0 0 15,2 2 0 1,0 1 0-16,0 3 0 0,2 1 0 16,2 0 0-1,-4 0 0-15,4 1 0 0,-2 1 0 16,-2-1 0-16,2-1 0 0,0 1 0 15,0-1 0 1,0 0 0-16,0 0 0 0,0 2 0 16,0-4 0-1,-1 2 0-15,2 0 0 0,-1 0 0 16,0-1 0 0,0 1 0-16,0 0 0 0,2 1 0 15,-2 2 0 1,4 5 0-16,2 4 0 0,1 4 0 15,4 6 0-15,5 3 0 16,-1 1 0-16,0 0 0 16,0-3 0-16,0-3 0 15,-3-3 0-15,-2-4 0 16,1-5 0-16,-4-1 0 16,-2-4 0-16,-1-3 0 15,2-4 0-15,0-6 0 16,3-7 0-16,0-6 0 0,4-5 0 15,-2-1 0 1,-1 0 0-16,-2 7 0 16,-2 5 0-16,-3 6 0 15,0 4 0-15,1 3 0 0,8 4-291 16,5 6-128 0,11 4-259-16</inkml:trace>
  <inkml:trace contextRef="#ctx0" brushRef="#br0" timeOffset="127320.7">7391 8914 1094 0,'6'-20'236'0,"-3"-2"-4"0,-3 3-80 16,-3 3-22-1,0 0-39-15,0 7-22 16,0 4-26-16,-2 2-43 0,2 3 0 15,-7 4 0-15,2 5 0 16,-4 3 0-16,-4 6 0 16,2 5 0-16,0 7 0 15,5-1 0-15,3 2 0 16,1-2 0-16,8-7 0 16,0-7 0-16,2-6 0 15,2-7 0-15,5-7 0 16,0-8 0-16,9-3 0 15,-2-7 0-15,1-3 0 0,-5 3 0 16,-2-1 0 0,-1 4 0-16,-6 3 0 0,0 5 0 15,-3 4 0 1,-2 4 0-16,1 4 0 16,-1 4 0-16,4 4 0 0,1 5 0 15,3 6 0-15,3 5 0 16,-2 2 0-16,-1 3-84 0,1-4-153 15,-2-1-113 1,1-5-373-16</inkml:trace>
  <inkml:trace contextRef="#ctx0" brushRef="#br0" timeOffset="128019.94">7816 8516 1230 0,'4'-20'243'0,"-10"-44"-23"16,3 56-38-16,2 1-51 16,-1 4-90-16,0 0-41 15,0-1 0-15,1 3 0 0,-1 5 0 16,4 7 0 0,1 7 0-16,2 14 0 15,3 10 0-15,1 9 0 16,0 7 0-16,4 2 0 15,-2 1 0-15,0-2 0 0,-3-3 0 16,1-1 0 0,-1-6 0-16,-3-1 0 0,-2-8 0 15,0-5 0 1,-1-12 0-16,-1-7 0 16,-1-9-16-16,2-6-119 0,-2-4-159 15,-3-4-220-15</inkml:trace>
  <inkml:trace contextRef="#ctx0" brushRef="#br0" timeOffset="128210.25">7732 8888 1159 0,'-4'-7'256'15,"-1"1"-27"1,2 1-99-16,2 2-83 0,2 0-39 15,8-1-8-15,15-2-4 16,12-1 4-16,19-2-99 16,12 0-213-16,7 1-274 15</inkml:trace>
  <inkml:trace contextRef="#ctx0" brushRef="#br0" timeOffset="132920.19">8196 8857 768 0,'5'-6'515'0,"-2"-2"-262"0,-3 2-14 16,0-4-80-1,-3 5-46-15,3 1-113 0,-2 3 0 16,-1-1 0-16,2 2 0 0,-1 2 0 15,2-1 0 1,-1 0 0-16,1 1 0 0,0 3 0 16,1 7 0-1,-1 7 0-15,2 7 0 0,1 90 0 16,-2-96 0 0,-2 0 0-16,1-3 0 0,0-3 0 15,1 15 0 1,-1-10 0-16,2-6-9 0,1-7-250 15,1-9-279-15</inkml:trace>
  <inkml:trace contextRef="#ctx0" brushRef="#br0" timeOffset="133169.97">8128 8587 1196 0,'7'-27'288'15,"-1"3"2"1,-4 4-89-16,-4 4-129 0,1 9-72 16,-2 6 0-16,1 1 0 15,-1 1 0-15,2 2 0 16,1 0 0 0,0-2 0-16,-2-1 0 0,4 0 0 15,-1 0 0 1,1 1 0-16,2 4-226 0,8 6-120 15,0 9-337-15</inkml:trace>
  <inkml:trace contextRef="#ctx0" brushRef="#br0" timeOffset="134150.37">8513 8857 682 0,'4'-13'474'0,"-1"-2"-244"15,-3 0-9 1,0-1-77-16,0 3 17 15,1 3-77-15,1 5-33 0,-1 0-51 16,1 5 0 0,4 2 0-16,2 1 0 0,3 4 0 15,6 4 0 1,4 5 0-16,-3 9 0 0,1 3 0 16,-4 8 0-1,-6 0 0-15,-5 4 0 0,-4-5 0 16,-1-8 0-16,-2-8 0 15,1-9 0-15,1-10 0 16,-1-11 0-16,2-6 0 0,-1-7 0 16,-1-5 0-1,2-8 0-15,3 2 0 0,2 0 0 16,2 6 0 0,4 4 0-16,7 6 0 15,4 5 0-15,5 7-4 16,4 6 4-16,5 3-7 0,1 7 6 15,1 4-3-15,-2 1 0 16,-5 0 1-16,0 0 3 16,-4-1 0-16,-2-2 1 15,-2-3 0-15,-4-2-1 16,2-3 5-16,0-6 0 0,-6-6 5 31,4-5-9-31,-4-2-1 0,-3-4 0 16,-6-1 0-16,-1-2 0 0,-7 2 0 15,-1 0 0 1,-5 0 0-16,-3 4 0 0,0 1 0 16,1 6 0-1,-2 7-25-15,1 6 5 0,2 7 7 16,2 7 3-16,1 2 9 16,3 1-5-16,3-2 2 15,2-3-13 1,1-4-3-16,4-1 20 0,2-8 1 15,3-4 10-15,1-8-4 0,2-1-2 16,1-4 4 0,-2-1 15-16,-5-2 24 0,0 4-37 15,-5-1-11 1,1 3 0-16,-2 2 0 0,0 3 0 16,-2 4 0-1,4 3 0-15,-2 6 0 0,7 5 0 16,2 9 0-16,4 7 0 15,-2 9 0-15,-2 11 0 16,-6 8 0-16,-6 4 0 16,-6 5 0-16,-7-4 0 15,-4-3 0-15,-1-8 0 16,-4-7 0-16,4-9 0 16,-3-9 0-16,3-7-6 15,2-10-240-15,-4-4-209 16</inkml:trace>
  <inkml:trace contextRef="#ctx0" brushRef="#br0" timeOffset="134819.97">10558 8716 517 0,'3'-21'682'16,"-6"0"-429"-16,0 1-42 15,-7 3-74-15,-1 2-33 16,-1 3-54-16,-1 2 1 0,1 6-30 15,-3 4-17 1,0 6 0-16,-1 8-4 0,-1 6 0 16,-1 5-1-1,6 6 1-15,1-1 0 0,3 1-3 16,5-5-2 0,0-1 5-16,6-4-5 0,3-4 2 15,1-5 2 1,4-3 2-16,1-6 5 0,7-6-1 15,3-7 3-15,1-5 1 0,1-5-7 16,-3-3-2 0,-5-1 0-16,-4 3 0 0,-6 4 0 15,-3 5 0 1,0 3 0-16,-3 7 0 0,0 2 0 16,2 6 0-1,-1 7 0-15,4 5 0 0,3 9 0 16,1 3 0-16,0 4-20 15,3-5-61-15,-1-3-101 16,1-6-76-16,2-11-217 16</inkml:trace>
  <inkml:trace contextRef="#ctx0" brushRef="#br0" timeOffset="135319.9">10832 8517 1049 0,'-3'-42'329'16,"0"2"-56"0,-4 6-48-16,3 8-112 0,-1 7-55 15,2 8-58 1,0 8 0-16,5 6 0 0,1 11-1 16,0 9 2-1,4 12-1-15,3 12 0 0,1 8 0 16,0 5 0-16,-1 5 0 0,-3-3 0 15,1-4 0 1,-2-10 0-16,1-10 0 0,-1-14 0 16,0-11 0-1,-1-10 0-15,-1-9 0 0,2-7 0 16,3-7 0 0,0-5 0-16,6-4 0 15,0-1 0-15,1 5 0 16,2 5 0-16,1 8 0 0,1 4 0 15,2 7 0-15,-1 2 0 16,0 5 0-16,-3 1 0 16,-2 0 0-16,-4 7 0 15,-3 0 0-15,-4 3 0 16,-5 3 0-16,-3 3 0 16,-8 0 0-16,-5 2 0 15,-8-2 0-15,-3-4 0 0,0-5 0 16,-1-7 0-16,6-6-24 15,5-4-143 1,4-5-147-16,10-2-239 0</inkml:trace>
  <inkml:trace contextRef="#ctx0" brushRef="#br0" timeOffset="135650.37">11298 8760 1031 0,'12'-18'265'15,"-2"-2"19"-15,-8 6-86 0,-2 2-62 16,-2 5-69 0,-3 5-53-16,-4 3-14 0,-4 7 0 15,-4 8 0 1,-4 8 0-16,3 5 0 0,0 5-1 16,6 0-4-1,7-4 3-15,7-6-2 0,7-7 4 16,7-7 5-16,5-9 5 15,5-6-4-15,-1-7-2 16,2-5 8-16,-5-4 0 16,-7-1 3-16,-4-2-15 15,-8-1 0-15,-3 3 0 16,-6 0 0-16,-2 3 0 16,-2 4 0-16,-4 5-117 15,4 7-195-15,-1 7-153 16</inkml:trace>
  <inkml:trace contextRef="#ctx0" brushRef="#br0" timeOffset="135950.26">11414 8701 1045 0,'3'-16'286'0,"-1"3"-26"0,-1 5-144 16,-1 2-115-16,2 6-1 0,1 7 0 15,3 6 0 1,3 4 2-16,6 6 8 0,0 1-2 16,-2-2 13-1,4-2 4-15,-4-7 23 0,-3-6 8 16,-2-3 38 0,2-5-19-16,-4-5-75 0,2-3 0 15,-1-6 0 1,2-4 0-16,-3-1 0 0,-1-2 0 15,-2-1 0-15,-2 4 0 16,-1 3-148-16,2 5-234 16,1 4-549-16</inkml:trace>
  <inkml:trace contextRef="#ctx0" brushRef="#br0" timeOffset="136470.35">11807 8715 876 0,'0'1'302'16,"3"2"-77"0,-3-1-30-16,0-2-90 0,0 1-17 15,3-1-31 1,-2 0-38-16,2 0 7 0,5 4 15 16,2-3-18-1,6 2-9-15,7 0-12 0,-1-4 2 16,4-2 2-1,-1-4-6-15,-3-2 5 0,-2-3-5 16,-2-4 0-16,-6 0 0 16,-4-3-4-16,-5-1 4 15,-6 2-2-15,-5-1 0 16,-3 3-1-16,-5 7-6 16,-2 5 4-16,-6 7 2 15,-4 6 1-15,-1 10-2 16,0 6-2-16,0 6 5 15,8 6 1-15,3 2-3 0,8 3 3 16,7 0 0 0,7-4-4-16,13-4-68 0,13-9-161 15,14-9-215 1</inkml:trace>
  <inkml:trace contextRef="#ctx0" brushRef="#br0" timeOffset="137250.17">13354 8437 757 0,'-6'0'253'16,"2"0"-55"-16,1-3-26 0,0 0-41 15,0 2-32 1,-2-1-18-16,5 1-4 0,-3-1-26 15,0 2-38-15,-3 3-7 0,2 4-2 16,-1 3-4 0,2 4-2-16,2 3-2 0,2 2 1 15,4-1 3 1,5-3-2-16,4 0 2 0,3-7 11 16,4-3-11-1,3-7 0-15,1-5-7 0,1-4 2 16,-5-6 2-16,0-2 2 15,-4 0 1 1,-6-3 5-16,-5 2-2 0,-3 1 2 16,-4 0 0-16,-2 3-5 15,-2 0 7-15,-1 6-2 0,-3 2-5 16,-3 5-2 0,-4 4 2-16,-5 6 0 15,-3 6 0-15,-1 7 1 16,2 5 1-16,-1 9-2 0,5 6 0 15,2 2 0 1,4 3 1-16,6 0 0 0,7-4-1 16,7-3-4-16,11-4 2 15,10-6 2-15,10-5-28 16,10-6-100 0,5-8-86-16,5-7-249 15</inkml:trace>
  <inkml:trace contextRef="#ctx0" brushRef="#br0" timeOffset="137800.28">13939 8508 1194 0,'-9'-23'272'15,"1"2"-82"1,-2 4-58-16,-3 5-55 0,2 5-48 15,-1 6-25-15,-3 6 0 16,0 7-3-16,-3 8-2 16,2 5 1-16,1 6 0 15,4 3-2-15,1 0-1 16,6-3-5-16,5-7 4 16,5-6 4-16,9-8 8 15,9-10-3-15,3-8-1 16,4-10 3-16,0-5-6 15,-5-3 8-15,-4-2-1 16,-6 0 1-16,-6-1-5 0,-6 5 9 16,-2-2 9-1,-4 4 6-15,-1 7-9 0,0 4 0 16,0 2-19 0,0 8-15-16,1 6 1 0,-1 8 13 15,-1 8-4 1,1 11 5-16,2 8 0 0,-1 9 6 15,4 2 4-15,-2 2-1 0,0-1 2 16,3-4-7 0,1-1-3-16,0-5-1 0,1-5 0 15,3-6 0 1,-4-6 0-16,1-8 0 16,-2-6 0-16,-1-6 0 15,0-4 0-15,-2-7 0 0,3-2 0 16,3-8-19-1,0-4-222-15,3-5-187 0,4-5-671 16</inkml:trace>
  <inkml:trace contextRef="#ctx0" brushRef="#br0" timeOffset="138250.28">14159 8419 1017 0,'-1'-11'320'15,"1"4"-14"-15,0 5-94 0,0-1-129 16,-2-1-79-16,4 4 1 16,-1 8-5-16,4 9 20 15,1 8-8 1,2 9 4-16,2 7-4 0,-1 5-1 16,-3-2-3-1,-3-2-6-15,0-9 0 0,-3-7 0 16,2-12 1-16,-1-6 9 15,5-12-12-15,4-11 0 16,4-7 0-16,5-6 0 0,3-7 0 16,4-2 0-1,-4 2 0-15,2 2 0 0,-3 8 0 16,-1 5 0 0,-3 9 0-16,-1 7 0 0,1 8 0 15,1 7 0 1,-2 9 0-16,1 5 0 0,-5 7 0 15,-5 0 0-15,-4 2 0 16,-4-2 0-16,-5-1 0 16,1-3 0-16,-2-6 0 15,1-4 0-15,3-5 0 16,0-6-1-16,9-6-336 16,4-3-473-16</inkml:trace>
  <inkml:trace contextRef="#ctx0" brushRef="#br0" timeOffset="138630.85">14801 8761 1610 0,'7'-4'190'15,"-2"-3"57"-15,0-4-247 16,-4 2 0-16,2 4 0 16,-1 1 0-16,-1 1 0 15,1 1 0-15,-2 2 0 16,0 0 0-16,0 0 0 16,0 0-50-16,0 5-404 15,0-1-672-15</inkml:trace>
  <inkml:trace contextRef="#ctx0" brushRef="#br0" timeOffset="144195.39">15969 8442 912 0,'2'-14'239'16,"-2"-1"-28"-16,-4 2-46 0,-1-1-63 15,2 4-15-15,0 2 4 16,1 3-14-16,1 1-27 16,1 3-26-1,0 1-13-15,0 1-8 0,0 1-3 16,-2 3 0-16,1 8 3 0,2 7 2 15,1 11 10 1,-1 13-3-16,5 9-8 0,3 8 16 16,0 4-19-1,3 1 5-15,1-6-5 0,1-2-1 16,-2-11 4 0,1-7-4-16,-5-10 1 0,-2-8-3 15,-3-8 7 1,1-5-9-16,-5-5 4 0,-2-6-53 15,0-2-160-15,-3-6-83 16,-2-5-296-16</inkml:trace>
  <inkml:trace contextRef="#ctx0" brushRef="#br0" timeOffset="144540.72">15881 8459 789 0,'-1'-22'226'16,"2"2"-15"-1,1 2-50-15,-1 1-80 0,1 4 0 16,2 3-54 0,1 2 1-16,-2 3-28 0,1 4 5 15,3 4 2-15,4 2-6 16,6 7 9-16,5 2 20 15,5 3-23-15,3 2 15 0,1 5-17 16,-1 2 0 0,-3 1 5-16,-7 1-7 0,-5 0 2 15,-7-1 0 1,-8 0 0-16,-6-3 7 0,-5-5-4 16,-5 0-2-1,-4-5 6-15,-3-3-12 0,-3-4-3 16,3-4-100-16,-3-3-116 15,8-4-300-15</inkml:trace>
  <inkml:trace contextRef="#ctx0" brushRef="#br0" timeOffset="145110.29">16459 8432 1119 0,'11'-8'109'0,"-4"-2"128"15,-6-1-82-15,-1-2-72 16,-1 0-6-16,-2 1 0 0,1 1-42 15,-1 3 2 1,-2 4-23-16,0 4-13 0,-1 0-1 16,-6 10-8-1,-5 6 8-15,-1 8-3 0,-4 5 5 16,0 4-4 0,4 5-2-16,4-2 3 0,7-3-3 15,5-5-10 1,7-7 12-16,3-5 0 0,5-5 2 15,0-6 4-15,5-5-4 16,0-8 3-16,1-4 1 16,2-4 0-16,-3-5-4 15,-2-3 7-15,0-1-6 16,-2-3 10-16,-5 3-9 16,1 3 20-16,-3 3 22 15,-3 4-14-15,-1 7-21 16,-1 3-9-16,-2 4 0 0,3 5-4 15,1 7-3 1,4 5 7-16,3 7 3 0,3 7-1 16,4 1-4-1,-2 2-70-15,4-4-137 0,0-3-126 16,2-9-408 0</inkml:trace>
  <inkml:trace contextRef="#ctx0" brushRef="#br0" timeOffset="145450.18">16694 8444 814 0,'5'-20'295'15,"0"4"-64"1,2 3-43-16,-3 1-135 0,4 8-43 16,4 7 14-1,7 7 9-15,2 6-10 0,3 6 1 16,3 2 0-1,-3 7-9-15,-5-2-4 0,-6 1-9 16,-5-2 2-16,-4-5 12 16,-5-8-9-16,-2-8 138 15,2-7-17-15,-3-7-128 16,1-10 0-16,0-4 0 16,0-7 0-16,5-5 0 15,4 1 0-15,4 0 0 16,4 4 0-16,3 2 0 15,2 5-118-15,3 8-161 0,0 5-76 16,-1 3-435 0</inkml:trace>
  <inkml:trace contextRef="#ctx0" brushRef="#br0" timeOffset="145941.57">17409 8056 1028 0,'0'-35'340'16,"-1"0"-79"-16,-1 5-56 0,-2 4-56 15,1 9-85 1,3 6-64-16,0 6 0 0,0 9 0 16,3 7 0-1,1 12 0-15,5 13 0 0,4 18 0 16,1 18 0 0,2 8 0-16,-2 6 0 0,-1 2 0 15,-2-9 0 1,-2-13 0-16,-1-11 0 0,0-11 0 15,-2-13 0-15,-2-13-174 0,0-8-123 16,-1-8-231 0</inkml:trace>
  <inkml:trace contextRef="#ctx0" brushRef="#br0" timeOffset="146242.21">17243 8420 964 0,'-6'-13'191'0,"11"2"-15"0,10 1-74 16,12 0-4-16,13 2-34 16,8-1-11-16,8 2-17 15,1 0 13-15,-2 0-21 16,-8 2-17-16,-8 1 11 16,-7 1-1-16,-5 3 5 15,-6 2-22-15,-4 3 8 16,-1 4 9-16,-3 5 4 15,5 5 7-15,-2 6-5 0,-1 3 2 16,-2 3 2-16,-3 2-31 16,-4-3 4-16,-2 2-4 15,-4-5-2 1,0-6-126-16,-1-6-182 0,1-8-200 16</inkml:trace>
  <inkml:trace contextRef="#ctx0" brushRef="#br0" timeOffset="146400.43">17778 8361 106 0,'0'-26'1120'15,"-2"4"-791"-15,1-1-87 0,-1 5-108 16,1 3-78 0,-1 7-55-16,2 5-1 0,0 3-61 15,3 6-166 1,3 4-144-16,4 3-655 0</inkml:trace>
  <inkml:trace contextRef="#ctx0" brushRef="#br0" timeOffset="146891.06">18209 8372 959 0,'6'-6'361'16,"-1"-4"-86"-16,-3-3-102 0,-4 2-52 15,-2 0-38 1,0-2-22-16,-2 5-47 15,-2 1-14-15,2 4 0 0,-4 5 0 16,-2 7 0-16,-4 9 0 16,-4 6 0-16,-2 8 0 0,4 1 0 15,1-2 0 1,7-3 0-16,4-8-5 0,6-7 2 16,6-7-22-1,4-6 25-15,8-6 1 0,5-5-1 16,2-4 4-16,0-5-2 15,-1 1 2-15,-7 3 18 16,-3 1-22-16,-6 6 0 16,-2 4 0-16,2 7 0 15,0 5 0-15,3 7 0 16,4 4 0-16,0 5 0 16,1 4 0-16,-2-2-118 15,-4-4-151-15,3-4-146 16</inkml:trace>
  <inkml:trace contextRef="#ctx0" brushRef="#br0" timeOffset="147210.76">18519 8031 1273 0,'2'-32'237'0,"-2"4"-3"0,-2 7-83 15,2 4-66 1,-1 9-66-16,1 3-19 0,1 11-10 16,5 8 10-1,0 7 20-15,3 10 18 0,3 9-38 16,1 8 0 0,-2 5 0-16,0 4 0 0,-1 2 0 15,-1 1 0 1,-3 0 0-16,1-5 0 0,-4-4 0 15,-2-9 0-15,-1-8 0 16,2-13 0-16,-2-10 0 16,3-9 0-16,3-11-343 15,3-4-286-15</inkml:trace>
  <inkml:trace contextRef="#ctx0" brushRef="#br0" timeOffset="147510.87">18736 7995 1367 0,'-2'-41'208'15,"1"3"53"-15,-1 4-88 0,2 6-135 16,3 10-38 0,-1 6 0-16,1 7 0 0,1 10 0 15,2 5 0 1,3 12 0-16,3 7 0 0,3 12 0 15,0 8 0-15,-1 12 0 0,-5 7 0 16,-2 9 0 0,-7-2 0-16,-2-6 0 15,1-9 0-15,-1-15 0 16,5-13 0-16,4-12-37 0,4-10-221 16,4-12-132-1,6-7-479-15</inkml:trace>
  <inkml:trace contextRef="#ctx0" brushRef="#br0" timeOffset="147920.04">19010 8254 1295 0,'5'-23'188'0,"0"0"67"16,-3 3-38-16,-1 8-141 16,-1 7-76-16,2 12-3 15,-2 12 3-15,1 6 2 16,2 6 6-16,0 6-8 15,0-6 0-15,2-4 3 0,-1-9-2 16,2-8 4-16,2-7-5 16,7-11 0-16,2-9 0 15,6-4 0 1,-1-5 0-16,1-4 0 0,-7 0 0 16,-4 3 0-1,-4 1 0-15,-4 6 0 0,-1 6 0 16,1 5 0-16,-4 8 0 0,2 7 0 15,-1 7 0 1,1 4 0-16,1 8 0 0,0 6 0 16,0 2 0-1,0 1 0-15,-2 2 0 0,-1 2 0 16,-4-1 0 0,-4 0 0-16,-5-2 0 0,-4-3 0 15,-3-3 0 1,-3-7 0-16,2-7-218 0,-1-3-172 15,1-7-595-15</inkml:trace>
  <inkml:trace contextRef="#ctx0" brushRef="#br0" timeOffset="148710.79">20324 8022 1215 0,'5'-28'249'0,"-1"-1"-13"16,-2 4-43-16,-2 2-81 16,1 7-70-16,-1 4-42 15,2 5 0-15,-2 4 0 16,0 7 0-16,3 9 0 16,2 10 0-16,3 14 0 15,1 13 0-15,1 16 0 16,1 7 0-16,-4 2 0 15,1-5 0-15,1-7 0 0,-2-13 0 16,-1-11 0 0,0-12 0-16,-3-11 0 0,0-8 0 15,1-8 0 1,-2-8 0-16,0-5 0 0,2-7 0 16,2-7 0-1,3-5 0-15,4-3 0 0,6-2 0 16,4 2 0-16,4 8 0 0,4 6 0 15,-1 9 0 1,0 8 0-16,-3 8 0 0,-2 5 0 16,-2 5 0-1,-2 2 0-15,-4 2 0 0,-3 5 0 16,-5 2 0 0,-3 2 0-16,-12 3 0 0,-5 1 0 15,-9-1 0 1,-12 2 0-16,-7-5 0 0,-4-2 0 15,0-7 0-15,3-6 0 16,7-10 0-16,9-4-98 16,7-7-187-16,9-5-216 15</inkml:trace>
  <inkml:trace contextRef="#ctx0" brushRef="#br0" timeOffset="149210.07">21012 8282 1291 0,'13'-22'148'16,"-7"-2"101"0,-3-1-50-16,-3 0-75 0,2 9-88 15,-1 4-36-15,-1 7 0 16,4 3 0-16,-1 11 0 15,4 7 0-15,2 5 0 0,3 7 0 16,4 4 0 0,1 0 0-16,0-7 0 15,-1-6 0-15,3-7 0 16,0-6 0-16,2-8 0 0,4-5 0 16,1-9 0-1,-1-2 0-15,-4-4 0 0,-3-2 0 16,-6-5 0-1,-2 4 0-15,-4 0 0 0,-1 3 0 16,-4 7 0-16,1 5 0 16,-2 7 0-16,1 3 0 15,2 10 0-15,4 5 0 16,1 10 0 0,1 5 0-16,0 7 0 0,-3 2 0 15,-6 1 0-15,-9 3 0 16,-6-1 0-16,-10 2 0 15,-4-2 0-15,-3-5 0 16,-1-4 0-16,1-10 0 16,6-6 0-16,2-7-274 0,4-4-148 15</inkml:trace>
  <inkml:trace contextRef="#ctx0" brushRef="#br0" timeOffset="150090.23">20371 8467 605 0,'-11'-3'302'0,"4"0"-159"16,2-1 18-16,0-2-46 15,1 3-32-15,3 0 24 16,-1 0-37-16,-1 0-17 16,0 2-1-16,0 0-12 15,0-1 12-15,-1 2-26 16,-1 2-8-16,2-2-3 15,-1 1-14-15,4-1 3 0,4 0-4 16,8-1 0 0,23-5 14-16,33-4-11 0,40-5 2 15,32-6-5 1,21-6 1-16,5 0 8 0,-17-1-6 16,-24 4 3-1,-29 4 15-15,-29 7-18 0,-27 5 8 16,-17 3-5-16,-16 5 2 0,-7-1 0 15,-1 2-8 1,-2 1 0-16,-5-1-4 0,-3 3-77 16,-2 2-139-1,1 0-297-15</inkml:trace>
  <inkml:trace contextRef="#ctx0" brushRef="#br0" timeOffset="151120.31">22641 7859 1108 0,'5'-23'306'16,"-5"-6"-65"-16,-2 0-29 0,-2-1-73 15,-1 6-98 1,2 4-41-16,2 7 0 0,-1 7 0 16,2 4 0-1,0 4 0-15,2 6 0 0,-1 9 0 16,2 11 0-16,3 16 0 0,3 16 0 15,2 8 0 1,-2 10 0-16,1 1 0 0,-1-3 0 16,-2-10 0-1,0-10 0-15,-1-15 0 0,-3-18 0 16,1-10 0 0,-1-12 0-16,0-11 0 0,3-9 0 15,1-10 0 1,1-11 0-16,5-9 0 0,-1-1 0 15,3 4 0-15,-1 4 0 16,3 11 0-16,-2 10 0 16,6 10 0-16,0 8 0 15,0 7 0-15,1 6 0 16,-1 5 0-16,-1 3 0 16,-3 4 0-16,-6 3 0 15,-2 3 0-15,-6 3 0 16,-10 2 0-16,-7 3 0 0,-7-1 0 15,-7 1 0 1,-8-4 0-16,-4-4 0 0,-5-5 0 16,3-6 0-1,3-7 0-15,6-6 0 0,8-6-74 16,4-3-196 0,9-4-130-16,8-3-457 0</inkml:trace>
  <inkml:trace contextRef="#ctx0" brushRef="#br0" timeOffset="151890.43">23125 8094 755 0,'-2'-10'242'0,"2"0"16"16,-3-3-50-1,0 1-74-15,0-1-21 0,0 2-14 16,0 1 0-16,3 3-45 0,-1 2-17 15,1 4-27 1,0 1-6-16,0 0-8 0,0 1-4 16,0 4 1-1,1 3 3-15,1 7 8 0,3 5-5 16,3 6 2 0,3 4-1-16,6 1 2 0,5-3-2 15,4-4 0 1,4-8 7-16,3-9-7 15,1-12 8-15,0-6-4 0,-2-10-3 16,-7-4 14-16,-2-2-15 16,-9-2 7-16,-2 1 0 15,-4 1-5-15,-2 3-2 16,0 6 0-16,-2 4 0 16,-2 7 0-16,-1 2 0 15,1 7 0-15,2 6 0 16,4 9 0-16,4 8 0 0,-2 9 0 15,-1 15 0-15,-4 2 0 16,-8 5 0-16,-8 2 0 16,-8-4 0-1,-2-5 0-15,-8-7 0 0,-2-7 0 16,0-5 0 0,-2-11-54-16,3-4-202 0,3-10-143 15,7-9-782 1</inkml:trace>
  <inkml:trace contextRef="#ctx0" brushRef="#br0" timeOffset="152630.32">24788 7682 1212 0,'5'-10'229'0,"-2"0"-52"15,-3-3 5 1,-2 0-26-16,2 8-87 0,-1 1-47 16,1 2-22-16,0 2 0 15,0 2 0-15,0 2-5 16,1 4-22 0,2 4-180-16,2 5-63 0,3 5-198 15</inkml:trace>
  <inkml:trace contextRef="#ctx0" brushRef="#br0" timeOffset="153210.15">25102 7863 1012 0,'12'-16'330'0,"-2"-1"-47"15,-1-2-59 1,-2 4-80-16,1 2-90 16,-1 5-54-16,1 1 0 15,-1 4 0-15,5 3 0 16,2 5 0-16,3 6 0 16,3 9 0-16,5 5 0 15,-1 10 0-15,-2 3 0 16,-7 6 0-16,-6 1 0 15,-9 2 0-15,-7-1 0 0,-5-5 0 16,-3-9 0 0,4-12 0-16,4-8 0 0,7-15 0 15,6-13 0 1,8-8 0-16,5-10 0 0,6-8 0 16,6-4 0-1,1-4 0-15,1 1 0 0,-5-1 0 16,-3 4 0-16,-5 3 0 0,-5 8 0 15,3-37 0 1,-18 70 0-16,0 0 0 0,-2 2 0 16,2 2 0-1,-1 3 0-15,-5 7 0 0,-3 12 0 16,-5 9 0 0,-1 11 0-16,1 6 0 0,1 0 0 15,7 0 0 1,8-7 0-16,6-4 0 15,8-9 0-15,9-6 0 0,11-8 0 16,6-9-80-16,1-8-229 16,2-5-195-16</inkml:trace>
  <inkml:trace contextRef="#ctx0" brushRef="#br0" timeOffset="153520.51">26100 7585 1314 0,'5'-11'196'15,"-3"-3"59"1,-2 2-56-16,1 2-116 0,-1 1-83 15,2 4 0-15,-2 2 0 0,0 3 0 16,0 0 0 0,0 3 0-16,1 4 0 15,1 7 0-15,3 8 0 16,-2 7 0-16,0 7 0 0,-3 1 0 16,0 2-7-1,0-3-341-15,6-5-95 0</inkml:trace>
  <inkml:trace contextRef="#ctx0" brushRef="#br0" timeOffset="157900.56">7971 12667 810 0,'-8'7'182'16,"-2"1"-34"-16,3-5 51 15,-1-1-47-15,2 1-46 16,-1-2-7-16,5-1-14 0,-1 0-15 15,2 0-24 1,1 0-20-16,1-1-14 0,-1 1-12 16,3-1-2-1,2-1-3-15,10-2 5 0,8-2-5 16,9 1-24 0,2 0-145-16,2 5 3 0,-8 2-84 15,-11 8-119 1,-5 2-156-16</inkml:trace>
  <inkml:trace contextRef="#ctx0" brushRef="#br0" timeOffset="158090.35">7962 12983 799 0,'-10'20'168'0,"4"-6"45"16,1-7-4-1,5-4-138-15,2 0-41 0,4-3 4 16,8-1 1-16,6-2-17 15,8-1-6-15,10-1-8 16,5 0-4-16,0-1-6 16,0 0-119-16,-4 2-297 15</inkml:trace>
  <inkml:trace contextRef="#ctx0" brushRef="#br0" timeOffset="158470.46">8019 12541 313 0,'-11'-24'830'0,"4"4"-611"0,1 3-15 16,0 4-99-1,2 6-93-15,4 4-12 16,0 5-10-16,3 4 9 0,5 7 1 0,6 6 5 15,5 3-1 1,8 5 9-16,3 3-7 0,6 1-5 16,-2-1 7-1,6 2-6-15,-5 0 1 0,-4-1-2 16,-3-1-1 0,-7 2 10-16,-7-1-4 0,-4-1 24 15,-9-2 9-15,-2-1 1 16,-5-2-14-16,-1 1-20 15,-5-1-5-15,-3 1 6 16,-6 2-7-16,-6 3-24 16,-4 1-116-16,-4 4-50 15,-2-3-157-15,3-2-333 16</inkml:trace>
  <inkml:trace contextRef="#ctx0" brushRef="#br0" timeOffset="160250.13">9926 12453 844 0,'-11'-3'307'0,"5"0"-116"0,0 0-33 0,-1-1-74 15,2 3-40 1,4-1-5-16,-2 2-17 0,3 0-12 16,-2 2 3-1,2-2-13-15,2 0-5 0,2 1 5 16,5 0 3 0,11 2 8-16,11-1-9 0,13-1-1 15,10-4 3 1,6 0-4-16,-3 1 0 0,-8-2-1 15,-12 4 1-15,-10 2-1 16,-12 0 0-16,-5 0-2 16,-5 3-1-16,-4 0 5 15,-2 4-1-15,-4 5 0 16,-5 6 1-16,-7 5 2 16,-5 7-3-16,-8 5 0 15,-4 4 0-15,-2-3 4 16,0-2-3-16,5-7 0 15,6-10 2-15,7-8 1 16,9-2 0-16,7-7 14 0,2-2 12 16,3-1-18-1,0-2 9-15,6 0 1 0,6-2-4 16,5 0 0 0,5 0-14-16,5 0 2 0,3 5-1 15,1 5-2 1,-1 3 2-16,-2 8-5 0,-5 3 1 15,-10 6 12-15,-7 6-13 0,-9 2 13 16,-6 2-7 0,-6 4-1-16,-9-1 4 0,0-3-9 15,-4-4 0 1,-1-6-2-16,2-6-8 0,2-6-184 16,3-8-243-1</inkml:trace>
  <inkml:trace contextRef="#ctx0" brushRef="#br0" timeOffset="161060.26">11044 12884 912 0,'-4'2'211'0,"3"-1"-20"16,-2-2-48-16,3 1-29 15,0-2-40 1,0 2-9-16,0 0-23 0,0 0-23 15,1-1-1-15,1 1-18 0,2-1-2 16,5-1 2 0,9 0 11-16,13-3-6 0,9-2-2 15,5 0 2 1,1-2 12-16,-4 0-10 0,-9 0 1 16,-8 4-8-1,-11 2 1-15,-4 1 3 0,-7 2-4 16,-4 0-9-1,-1 2-3-15,1-2-138 0,-1 1-177 16,1 3-494-16</inkml:trace>
  <inkml:trace contextRef="#ctx0" brushRef="#br0" timeOffset="162850.67">12135 12722 740 0,'-6'-10'214'16,"0"-1"-9"-16,-1-3-34 0,1 0-58 15,1-2-27 1,4 1-17-16,1-2-17 0,1 0-6 16,2-1 15-1,5 1-30-15,3 0-3 0,6-2-20 16,5 4-2-1,7 2 2-15,5 6-8 0,5 6 0 16,4 7 8-16,0 6-2 16,2 8-7-16,-5 7 1 15,-2 10 0-15,-7 6 0 0,-9 7 0 16,-8 5 0 0,-14 2 5-16,-6 1-3 15,-12 0-1-15,-11-2-1 16,-6-1 0-16,-7-2 3 15,-1-8 1-15,0-10-4 0,7-12 8 16,7-11 3 0,11-7 2-16,4-10 1 15,6-1 6-15,3-4 16 16,2-2-33-16,5 2-3 0,4 0-12 16,6 5 8-1,12 1-2-15,9 3 2 0,6 4 4 16,4 3-1-16,-1 2 3 0,-5 2-3 15,-3-2 1 1,-7 1 0-16,-5-1 0 0,-4-3-5 16,-6 0-12-1,2-4-156-15,2-4-141 0,5-1-416 16</inkml:trace>
  <inkml:trace contextRef="#ctx0" brushRef="#br0" timeOffset="164450.1">12902 12875 742 0,'-2'-6'199'0,"2"-1"17"15,-1-4-33-15,-1-1-45 0,2 0-11 16,-1 0-23 0,1 2-22-16,0 2-39 0,3 1-29 15,1 2-10 1,4 4-4-16,7 1-1 16,3 5 0-16,6 3 2 15,1 3-1-15,2 5 0 0,-6 2 0 16,0 4-2-16,-5 0 3 0,-9 3-1 15,-2 2 0 1,-5 2 2-16,-5 0-1 0,-2-3-1 16,0-5 0-1,-1-5 5-15,5-7 0 0,2-5 5 16,-1-3 4 0,2-1 8-16,2-1 16 0,-1 0-11 15,1-1-1 1,-1-1 2-16,1-1-26 0,-1-1-4 15,-1-2 0 1,2-4 2-16,1-4-5 16,4-2 3-16,-1-1 1 0,3-2 0 15,0-1 2-15,1 1-1 16,-2 3 0-16,-4 2 0 16,2 2-1-16,0 3 4 15,-2 2-6-15,-2 2 3 16,1 4-1-16,-3-1 1 0,3 0-4 15,-1 0 4 1,2-1-1-16,1-2 3 0,-1-3-2 16,5-2 0-1,-2-2 1-15,1-1-5 0,-2 2 4 16,4-1 0 0,-5 2 1-16,-1 6 2 0,-2-1-4 15,-1 5 1 1,-2 1 0-16,1 1-4 0,-2 1-6 15,2-2 1-15,-1 4 9 0,1-4-3 16,0 1 1 0,0 0 2-16,0-1 0 0,0-1 4 15,0 0-2 1,0-1-3-16,0 2 1 0,-2 2 0 16,1-2-2-1,2 0-1-15,-2 1 3 0,1-1-2 16,0 0 8-1,0 0-7-15,0-1 2 0,1 1-1 16,-1-2 11-16,2 0-11 0,-2 2 0 16,1-2 4-1,-1 2-3-15,-1 0-2 16,1 0 1-16,0 2 0 16,0-2-2-16,0 0 2 15,0 2 0-15,0-2-2 16,0-2 4-16,0 2-3 15,0 0 1-15,0 0 0 16,0 0 2-16,1 0 0 16,-2 0-2-16,1-2 2 0,1 2-1 15,-1 0 3 1,-1 0-4-16,1 0 0 0,0 0 13 16,0 0-11-1,0 0 8-15,-2 0-8 0,2 0-1 16,0 2-2-16,0 0-8 0,-1 2 9 15,1 5-9 1,0 5 11-16,0 5-2 0,0 9 0 16,0 8 0-1,0 3-1-15,1 7 1 0,1-3 0 16,4-3-2 0,1-7 2-16,8-4 0 0,2-11 1 15,5-5 2 1,2-6 2-16,-1-5-3 0,0-2-2 15,-2-3 0-15,-5 0-21 16,-7 0-137-16,-1 3-131 16,-5 1-204-16</inkml:trace>
  <inkml:trace contextRef="#ctx0" brushRef="#br0" timeOffset="165200.31">14012 12494 1016 0,'-8'-22'141'0,"-2"-2"113"16,1-2-72-16,-3 0-43 15,2 2 19-15,2 2-58 16,2 5-43-16,2 4-57 16,1 5 0-16,1 3 0 15,2 4 0-15,0 1 0 16,2 1 0-16,-1 8 0 16,5 7 0-16,6 11 0 15,6 12 0-15,9 14 0 16,3 12 0-16,4 9 0 15,0 2 0-15,-2 0 0 0,-4-4 0 16,-4-8 0 0,-6-12 0-16,0-13 0 0,-8-8 0 15,-2-11 0-15,-4-8 0 16,-1-7 0-16,-3-3 0 16,0-4 0-1,0-2 0-15,-2-7 0 0,-2-5 0 16,0-6 0-16,-4-5 0 0,-4-4 0 15,-3 0 0 1,0 0 0-16,1 5 0 0,0 7 0 16,1 7 0-1,2 6 0-15,-1 6 0 0,-6 7 0 16,-7 10 0 0,-8 9 0-16,-7 10 0 0,-8 10 0 15,0 4 0 1,1 2 0-16,3-4 0 0,10-5 0 15,7-11 0-15,8-8 0 16,7-9 0-16,7-7-107 16,4-5-221-16,4 0-207 15</inkml:trace>
  <inkml:trace contextRef="#ctx0" brushRef="#br0" timeOffset="166279.99">15222 12441 795 0,'-2'-1'288'15,"1"-4"-49"1,-2 3-62-16,0-1-58 0,1 2-41 15,1 0-12-15,1 1-16 16,0 0-32-16,1 1-10 16,1-2 9-16,1 1-17 0,0-2-3 15,5 1-5 1,9-1 8-16,10 2 0 0,4-1-22 16,7 2-144-1,-2 4-59-15,-11 4-78 0,-10 5-203 16</inkml:trace>
  <inkml:trace contextRef="#ctx0" brushRef="#br0" timeOffset="166480.14">15185 12776 847 0,'-7'9'77'0,"6"-4"111"16,2-4 21-16,4-2-45 15,6-2-14-15,5-2-73 16,8-2-32-16,7-3-18 15,5-2 4-15,0 0-28 0,-3-1 2 16,-10 4-5 0,-9 4-2-16,-5 2 0 0,-8 3-20 15,-1 0-79 1,0 1-152-16,3-1-144 0</inkml:trace>
  <inkml:trace contextRef="#ctx0" brushRef="#br0" timeOffset="167070.31">16600 12234 1073 0,'-3'-16'282'0,"-3"-3"-55"15,0-1-57-15,-4-1-24 16,1 1-64-16,-2 4-15 0,1 5-67 15,3 4 0 1,-2 4 0-16,-5 5 0 0,-4 6 0 16,-5 6 0-16,-9 10 0 15,-2 9 0 1,-1 11 0-16,7 8 0 16,7 10 0-16,9 4 0 0,12 0 0 15,12-1 0 1,9-4 0-16,7-12 0 0,5-11 0 15,5-11 0-15,2-17 0 0,6-14 0 16,-1-14 0 0,1-10 0-16,-4-9 0 0,-8-2 0 15,-8-1 0 1,-9 1 0-16,-9 2 0 0,-8 1 0 16,-8 0 0-1,-6 0 0-15,-7 3 0 0,-3 0 0 16,-2 4 0-16,0 3 0 15,2 8-33-15,0 9-427 16,1 11-356-16</inkml:trace>
  <inkml:trace contextRef="#ctx0" brushRef="#br0" timeOffset="168300.37">8076 15173 322 0,'-5'4'554'0,"5"-2"-444"0,-3 1 8 15,3-2-25-15,0 0-22 16,-3-1-34-16,3 0-14 16,9 0-14-16,-6 0 4 15,6 0 41-15,0 0-13 16,1 0-9-16,14-1-21 16,3 0-10-16,6-2-1 15,1-1 0-15,-1-1-2 16,1 3-26-16,-1 0-102 0,-6 5-89 15,-6 3-143 1</inkml:trace>
  <inkml:trace contextRef="#ctx0" brushRef="#br0" timeOffset="168540.25">8167 15542 819 0,'-8'5'283'0,"5"-2"-126"0,3-3-5 16,3-3-58 0,6 0-64-16,4 1 7 0,5-3 1 15,8 0-2 1,2 0-30-16,8 0-6 0,0 1 0 16,2-2-1-1,0 1 1-15,-4 0-15 0,-3 1-128 16,-4 1-84-16,-7 1-202 15</inkml:trace>
  <inkml:trace contextRef="#ctx0" brushRef="#br0" timeOffset="168980.49">8259 15002 906 0,'-9'-16'237'0,"4"3"-22"15,-1 3-60 1,-1 5-64-16,4 2-59 0,3 4-32 16,-1 1 0-1,4 2 9-15,1 3-9 0,8 6 10 16,5 3-2-16,9 10 17 0,9 4-4 15,6 3-5 1,7 3-5-16,6 0-6 0,1 1-3 16,-4-1-2-1,-2-6 1-15,-10-3 1 16,-8-3-2-16,-7-4 0 16,-9-2 6-16,-6 0 2 0,-5 1 16 15,-2 4-5 1,-5 0 20-16,-3 7 9 0,-6 1-19 15,-3 3-8-15,-7 0-4 16,-2-2-15-16,0-4 0 16,0-3-2-16,5-5-9 15,-1-5-149-15,5-3-235 16,0-1-488-16</inkml:trace>
  <inkml:trace contextRef="#ctx0" brushRef="#br0" timeOffset="176780.22">10504 14938 929 0,'3'-12'324'0,"2"-1"-170"16,-2 0-21-16,-3 0-55 16,7 5-48-16,-1-1-9 15,6 5-20-15,6 4 7 16,6 4 7-16,3 6-6 0,8 5 6 15,-3 9-9-15,-4 8-1 16,-5 3 4 0,-7 6-6-16,-5 1-3 0,-7-1 5 15,-4-1-4 1,-6-3 5-16,-3-1-6 0,0-7 0 16,-3-3 7-1,5-9-7-15,2-8 18 0,4-9 63 16,4-12-37-16,4-8-44 0,4-8-7 15,5-9 6 1,8-8-3-16,1-1 5 0,6 0-1 16,-3 0 0-1,-2 2 0-15,-3 5 10 16,-6 6-1-16,-3 8 27 16,-5 6 3-16,-3 9-4 0,-5 2-8 15,-1 6-27 1,-1 2 0-16,-3 4 0 0,1 7-7 15,-2 9 7-15,-1 10 0 16,0 9 1-16,-3 11-4 16,2 0 3-16,2 3 0 15,4-6 0-15,1-3 2 16,4-6-6-16,2-6 4 16,6-4-4-16,0-5 2 15,7-4-69-15,5-7-105 16,9-4-127-16,6-8-423 15</inkml:trace>
  <inkml:trace contextRef="#ctx0" brushRef="#br0" timeOffset="177225.32">11789 14975 1002 0,'0'-2'360'0,"-2"2"-237"15,2-2 59-15,-1 2-44 16,1 2-52-16,1 0-64 15,-1-1-15-15,3 0-7 0,6-2 0 16,8-2-5 0,9-1 1-16,7 0-22 0,8 1-155 15,-2 3-119 1,-7 7-232-16</inkml:trace>
  <inkml:trace contextRef="#ctx0" brushRef="#br0" timeOffset="177385.43">11898 15251 295 0,'0'7'1101'0,"7"-6"-981"16,-2-3 45-1,2-4-57-15,5-4-91 0,6 1-17 16,6-3-6 0,3 2-69-16,4 0-271 15,3 2-825-15</inkml:trace>
  <inkml:trace contextRef="#ctx0" brushRef="#br0" timeOffset="178140.12">13245 14469 191 0,'-3'-14'870'0,"3"-3"-657"16,0-3-33-16,3-5-65 0,2 1-37 15,5 2 0 1,2-1-29-16,6 4-15 16,0 4-24-16,7 5-3 15,3 5 13-15,4 7-16 16,-1 7 10-16,2 7 1 16,-6 7-7-16,-9 9 8 15,-8 5-14-15,-10 9-1 16,-12 0 8-16,-6 0-9 15,-4-9 0-15,1-8 5 0,4-9-2 16,8-11 6 0,4-7 6-16,5-5-9 0,1-4-4 15,3 0-2 1,1-3-14-16,6 0 7 0,5 0 2 16,6 4-1-1,7 3 1-15,4 5 5 0,-2 6 7 16,5 5-6-16,-8 7 18 0,-6 5-5 15,-5 8-2 1,-14 7 0-16,-12 3-8 0,-9 4 9 16,-9-1-1-1,-7-3-1-15,1-8-1 16,1-9-3-16,6-11-4 16,5-9-3-16,4-10-14 0,1-4-257 15,2-1-379 1</inkml:trace>
  <inkml:trace contextRef="#ctx0" brushRef="#br0" timeOffset="178630.26">12802 15434 1128 0,'-24'7'307'15,"9"-3"-215"1,3-4 82-16,2-2-89 0,1 2 19 15,6 0-71-15,0 0-17 16,1 0-9-16,4 0-7 16,4 0 0-16,18-3 14 0,26-6-2 15,40-9 1 1,38-8-13-16,36-11-3 0,23-5-3 16,13-3 6-1,1 2 0-15,8 2 5 0,3 0-4 16,-5 7-2-1,-16 0-4-15,-33 11 5 0,-41 4-2 16,-46 10-6-16,-32 5 3 16,-21 7 5-16,-12 3-2 15,-6-1 2-15,-3 4 0 16,-8 1-82-16,-8 4-172 16,-11 1-257-16</inkml:trace>
  <inkml:trace contextRef="#ctx0" brushRef="#br0" timeOffset="179520.09">13361 15897 787 0,'-1'-17'371'15,"1"-4"-160"-15,0-1-48 0,0-2-52 16,3 2-65 0,3 1-20-16,3 3-13 0,10 4-9 15,8 4 4 1,9 4 0-16,4 6 7 0,5 3 11 16,-3 11-12-1,-3 8 4-15,-5 10 4 0,-9 12-19 16,-5 6 0-16,-10 14 1 15,-10 7-2 1,-9 1 3-16,-10-2-2 0,-8-3-3 0,-10-7 7 16,-2-11-4-1,1-12 4-15,7-13 5 16,4-10 5-16,8-12 3 16,5-10-5-16,1-1 13 15,6-4 2-15,2-1-9 16,4 3-21-16,8-2-10 15,14 4 10-15,16-2-6 0,14 1 7 16,13 2-2 0,9 2 1-16,2 3 0 0,-7 3 0 15,-10 4-1 1,-11 1 1-16,-13 2-9 0,-10 0 8 16,-9-2 1-1,-8-1-2-15,-4-1-64 0,-3 0-147 16,0-3-141-16</inkml:trace>
  <inkml:trace contextRef="#ctx0" brushRef="#br0" timeOffset="180280.11">14300 15786 881 0,'0'-25'291'0,"-2"-4"-42"0,1 1-74 16,-4 0-41 0,1 2-6-16,-1 2-28 0,1 6-12 15,-2 4-87-15,2 3-1 16,2 5 0-16,1 2 0 15,-1 4 0-15,4 0 0 0,-1 0 0 16,2 6 0 0,6 8 0-16,4 5 0 0,7 11 0 15,2 9 0 1,8 5 0-16,3 3 0 0,2 4 0 16,1 1 0-1,3 0 0-15,-1 1 0 0,-2 1 0 16,-3-6 0-16,-5-7 0 15,-6-9 0-15,-4-9 0 16,-9-10 0-16,-3-7 0 16,-5-5 0-16,-1-4 0 15,-3-4 0-15,-1-9 0 16,-5-7 0-16,-5-11 0 16,-2-6 0-16,-3-1 0 15,-4 4 0-15,2 9 0 16,0 9 0-16,2 7 0 15,1 11 0-15,-4 8 0 0,-4 11 0 16,-3 12 0 0,-7 9 0-16,-2 11 0 0,1 0 0 15,4-3 0 1,6-7 0-16,7-11 0 0,7-12 0 16,6-8 0-1,6-7 0-15,1-2-112 0,1-1-278 16,-2-1-443-16</inkml:trace>
  <inkml:trace contextRef="#ctx0" brushRef="#br0" timeOffset="184560.35">9730 14068 782 0,'3'-9'266'0,"0"-2"-52"0,-6 2-20 15,0-1-72-15,3 0-25 16,-3-1-13-16,0 1 3 16,0-2-2-16,0-2-29 15,-1 3 4-15,1 1-60 16,1 4 0-16,1 1 0 16,-1 4 0-16,2 2 0 15,-1 0 0-15,1 3 0 16,-3 2 0-16,1 4 0 0,-2 3 0 15,1 7 0 1,-2 4 0-16,1 3 0 0,-1 4 0 16,2 6 0-1,0 0 0-15,3 6 0 0,3 0 0 16,2 3 0 0,2 0 0-16,-1 1 0 0,2 2 0 15,-2-1 0 1,1 1 0-16,-1 1 0 0,0 2 0 15,-3 0 0-15,0 4 0 0,-3 0 0 16,0 4 0 0,0 1 0-16,-3 1 0 0,3-3 0 15,-3-4 0 1,3-3 0-16,0-7 0 0,3-5 0 16,-3 1 0-1,3-1 0-15,2-1 0 0,-2-2 0 16,0 0 0-16,2-2 0 15,-2-1 0-15,2-3 0 16,-2-2 0-16,1 1 0 0,-1-2 0 16,0-1 0-1,2 0 0-15,-1 1 0 16,2 2 0 0,0 0 0-16,-1 1 0 0,-1-1 0 15,1 2 0-15,-2-1 0 16,1-3 0-16,-3 0 0 15,2 0 0-15,-1 2 0 0,1 0 0 16,0 3 0 0,3 3 0-16,-1 1 0 0,-1 0 0 15,2 3 0 1,-2-2 0-16,1 2 0 0,-1-2 0 16,1-2 0-1,-2 1 0-15,0-2 0 0,3 1 0 16,-3-4 0-16,0 1 0 0,-2-1 0 15,1 0 0 1,-2 0 0-16,1-1 0 0,-1-1 0 16,-1 0 0-1,1-1 0-15,0-4 0 0,1-3 0 16,-1-3 0 0,2 1 0-16,1-1 0 0,-2-3 0 15,1 2 0 1,-2 2 0-16,0 4 0 15,0 0 0-15,0 1 0 0,0 4 0 16,1-7 0-16,1 3 0 16,-1-3 0-16,2-1 0 15,3-2 0-15,-3 0 0 16,0-2 0-16,0 0 0 16,2 1 0-16,-2 0 0 15,-2 4 0-15,2-1 0 16,3-1 0-16,-3-4 0 0,0-2 0 15,0-2 0 1,0-4 0-16,-2-3 0 0,1-3 0 16,-2 0 0-1,0-2 0-15,0 0 0 0,0 0 0 16,1-2 0 0,-1 1 0-16,3 1 0 0,2-3 0 15,7 0 0-15,4-4 0 16,5 0 0-16,10 0 0 15,7-6 0-15,5 1 0 16,5-2 0-16,8-2 0 16,4-1 0-16,7 1 0 15,2 3 0-15,8 0 0 16,0 2 0-16,1 1 0 0,2 0 0 16,0 1 0-1,-5 1 0-15,4 0 0 16,-4 0 0-16,-3 4 0 0,-3 1 0 15,-2 0 0-15,-4 6 0 16,1-3 0-16,2 2 0 16,4 0 0-16,2-2 0 15,5-1 0-15,7-2 0 0,4 3 0 16,1-4 0 0,1 3 0-16,-1 2 0 15,-4 3 0-15,-1-2 0 16,1 0 0-16,6 1 0 15,7-3 0-15,11-1 0 0,3-2 0 16,11-4 0 0,2 2 0-16,3-2 0 0,-3 0 0 15,1 1 0 1,-3 2 0-16,0-1 0 0,-1 1 0 16,5-2 0-1,3-2 0-15,10-1 0 0,3-4 0 16,2 2 0-16,0-3 0 0,-5 3 0 15,-13 1 0 1,-11 0 0-16,-10 5 0 0,-12 0 0 16,-9 1 0-1,-1-2 0-15,-5 2 0 0,-2-2 0 16,1 1 0 0,-6-2 0-16,-8 1 0 0,-8 1 0 15,-14 1 0 1,-10 1 0-16,-12 3 0 0,-6 0 0 15,-5 0 0-15,-3 1 0 16,-2-1 0-16,2-1 0 16,-3 1 0-16,4 0 0 15,-2 0 0-15,1 0 0 16,0 0 0-16,-1 0 0 16,-1 1 0-16,3-1 0 15,-1 0 0-15,2 2 0 0,1-4 0 16,1 1 0-1,-1 1 0-15,-3-2 0 16,0 1 0-16,0 1 0 0,-5 0 0 16,-1 0 0-1,2 0 0-15,-2 0 0 0,-2-1 0 16,2-1 0 0,3-2 0-16,0-3 0 0,1-3 0 15,-1-2 0 1,0-2 0-16,-2-3 0 0,-2-1 0 15,-1-3 0-15,1-5 0 0,-2-4 0 16,-4-4 0 0,3-6 0-16,-3-5 0 0,1-5 0 15,1-6 0 1,4-6 0-16,-1-6 0 0,5-5 0 16,0-6 0-1,0-5 0-15,2-1 0 0,-2-2 0 16,1 3 0-16,-1 2 0 15,-3 2 0-15,0 2 0 16,-3-1 0-16,-1 0 0 0,-2-1 0 16,0-1 0-1,0 2 0-15,0 0 0 0,-1 4 0 16,2-2 0 0,3 5 0-16,1 3 0 15,1 5 0-15,1 6 0 16,1 6 0-16,-2 4 0 15,1 3 0-15,-1-1 0 0,-3 5 0 16,2-1 0-16,-2 3 0 16,0-1 0-1,0 2 0-15,1 2 0 16,-1 0 0-16,3 0 0 0,-1 0 0 16,1 0 0-1,1-1 0-15,-1-1 0 0,0 0 0 16,0 1 0-16,0 3 0 0,0 2 0 15,0 5 0 1,-1 4 0-16,2 7 0 0,-1 6 0 16,0 4 0-1,0 3 0-15,0 2 0 0,2 4 0 16,-2-5 0 0,0 1 0-16,0 1 0 0,0 0 0 15,1 0 0 1,-1 0 0-16,2-2 0 0,-1-1 0 15,1-1 0-15,1-3 0 16,-2-2 0-16,2 2 0 16,2-2 0-16,-1-5 0 15,-1 0 0-15,3-5 0 16,-3-2 0-16,3-2 0 16,-3 5 0-16,0 0 0 15,-1 4 0-15,-1 2 0 16,-1 4 0-16,-1-1 0 15,-1 2 0-15,1 2 0 16,-2-4 0-16,-2 1 0 0,2 1 0 16,-1 1 0-1,2 2 0-15,1 0 0 0,-1 4 0 16,2 0 0 0,-1 0 0-16,-1 0 0 0,2 0 0 15,-2 0 0 1,0 3 0-16,0-3 0 0,-2 1 0 15,-4 0 0-15,-6-1 0 0,-4 2 0 16,-6-1 0 0,-8 1 0-16,-5-2 0 15,-14 0 0-15,-10 0 0 16,-7-2 0-16,-6 4 0 0,1-2 0 16,5 0 0-1,0 3 0-15,3-1 0 0,-5 0 0 16,0 1 0-16,-2-1 0 15,-2 1 0-15,-4 0 0 16,-4 2 0-16,-2 0 0 16,-8 3 0-16,-10 3 0 15,-5 2 0-15,-8 3 0 16,-6 1 0-16,-3 2 0 16,-2 1 0-16,-3-2 0 15,-5 4 0-15,1-4 0 16,-4 2 0-16,-6-2 0 15,1 2 0-15,-1 1 0 0,-5 3 0 16,-1 0 0 0,3-1 0-16,2-2 0 0,6-3 0 15,9-4 0 1,10-2 0-16,13-4 0 0,10-2 0 16,10-2 0-1,10 1 0-15,4 0 0 0,1 2 0 16,-4 6 0-16,-3-1 0 0,0 1 0 15,-2 1 0 1,7-3 0-16,5-2 0 0,5-2 0 16,6-3 0-1,8-2 0-15,3 1 0 0,5-2 0 16,0 0 0 0,4 2 0-16,1 0 0 0,-2 0 0 15,1 0 0 1,3-1 0-16,3 0 0 0,6-1 0 15,3-1 0-15,3 0 0 16,5-1 0-16,-3-1 0 16,-2 1 0-16,-3 0 0 15,-2 1 0-15,-2-3 0 16,0 0 0-16,-1 0 0 16,-1-1 0-16,1-2 0 15,3 2 0-15,-1 0 0 0,4-1 0 16,-3 3 0-16,-1 1 0 15,-1 0 0-15,-2 2 0 16,1 0 0-16,-1 1 0 16,4 0 0-1,0-1 0-15,3-1 0 0,0-1 0 16,3-1 0 0,1 0 0-16,-3 2 0 0,-1 0 0 15,-3 0 0 1,-1 4 0-16,-1-3 0 0,1 2 0 15,3-2 0-15,1 1 0 0,3-2 0 16,3 0 0 0,2-2 0-16,-2 1 0 0,6 0 0 15,1-1 0 1,1 1 0-16,0-1 0 0,4 0 0 16,0 2 0-1,3 0 0-15,-2-1 0 0,2 1 0 16,0 1 0-16,2-2 0 15,1 1 0-15,0 3-357 16,11 3-216-16</inkml:trace>
  <inkml:trace contextRef="#ctx0" brushRef="#br0" timeOffset="-156306.47">4395 18104 1088 0,'-5'-8'143'0,"-2"-1"17"0,-2-1 4 16,3 3-65-1,1-2-25-15,1 6-12 0,0 1 16 16,-1 1-49-16,-2 2 1 16,-7 1-11-16,1 1 6 15,-4 6 2 1,-2-2-19-16,0 6-3 0,2 3 9 15,1 2-13-15,2 7 8 0,1 2-8 16,4 5 1 0,0 1 5-16,4 2-6 0,4 0-1 15,2 5 1 1,7-4-1-16,1 1 0 0,12-1 0 16,4-5 0-1,5-9 0-15,4-3 0 16,1-9 0-16,-4-6 0 0,-1-6 0 15,-5-5 0-15,-7-4 0 16,-3-6 0-16,-3-4 0 16,0-6 0-16,-3-7 0 15,0-5 0-15,-6-2 0 16,0-1 0-16,-3 2 0 16,-5 4 0-16,-4 6 0 15,-4 4 0-15,-2 6 0 16,-3 1 0-16,0 5 0 15,-3-2 0-15,6 6 0 0,-1 6-301 16,10 7-368 0</inkml:trace>
  <inkml:trace contextRef="#ctx0" brushRef="#br0" timeOffset="-155311.27">5937 18186 942 0,'-3'-10'380'16,"-1"-4"-142"-1,-3 1-48-15,-1-2-18 0,4 4-84 16,1 4-51-16,-2 1-37 0,5 4 0 15,-3 2 0 1,3 3 0-16,3 6 0 0,2 8 0 16,1 9 0-1,3 17 0-15,2 13 0 0,0 13 0 16,-2 4 0 0,1 1 0-16,-2-6 0 0,1-11 0 15,1-15 0 1,-2-13 0-16,-2-9 0 0,-2-9 0 15,-2-5-114-15,-2-6-216 16,-5-3-506-16</inkml:trace>
  <inkml:trace contextRef="#ctx0" brushRef="#br0" timeOffset="-155165.77">5746 18583 1317 0,'0'-14'247'0,"8"-5"-127"15,14-2-26 1,11-2-55-16,21-6-39 0,20-4-1 16,22-3-105-1,19-1-471-15</inkml:trace>
  <inkml:trace contextRef="#ctx0" brushRef="#br0" timeOffset="-151016.05">7116 18083 605 0,'3'-9'199'0,"-3"1"-38"15,0 2-46-15,0 0-17 16,0 3 20-16,0-3-21 0,0 2 18 16,0-3-26-1,0 0 8-15,0 0 2 0,0-2-8 16,0 2-18 0,0-2-32-16,0 4-6 0,-1 0-21 15,1 5-14 1,0-5 0-16,-2 5 0 0,2 0 0 15,0 1 0-15,0 3 0 16,0-4 0-16,-1 9 0 16,-1 5 0-16,-1 8 0 15,-1 8 0-15,-5 10 0 16,0 3 0-16,-3 2 0 16,-1 2 0-16,2-6 0 15,3-1 0-15,2-5 0 16,2-5 0-16,4-6 0 15,2-6 0-15,0-4 0 16,1-4 0-16,5-6 0 0,4-1 0 16,6-6 0-1,7-1 0-15,5-7 0 0,3-3 0 16,-2 0 0 0,-1-1 0-16,-3 3 0 0,-6 2 0 15,-3 3 0 1,-5 1 0-16,-1 3 0 0,-6 1 0 15,0-3 0-15,-3 1 0 0,0-2 0 16,-3-1 0 0,0-2 0-16,-3-5 0 0,0 1 0 15,0-3 0 1,0 2 0-16,0-2 0 0,-2 4 0 16,0 1 0-1,2 1 0-15,0 4 0 0,1 2 0 16,1 4 0-1,1 0 0-15,0 3 0 0,0 4 0 16,-2 8 0-16,1 10 0 16,-1 14 0-16,1 7 0 15,1 6 0-15,0 2 0 16,0-7 0-16,3-5 0 16,0-11 0-16,0-6 0 15,0-5 0-15,0-6 0 16,1-7 0-16,-3-2 0 15,1-5 0-15,-2 4 0 0,1-8 0 16,-1 4 0 0,2-2 0-16,-2 2 0 0,3 0 0 15,0 0-306 1,0-3-705-16</inkml:trace>
  <inkml:trace contextRef="#ctx0" brushRef="#br0" timeOffset="-150116.17">8466 18450 780 0,'-4'1'346'15,"-1"-2"-116"-15,0-2-32 0,0 0-69 16,2 3-21 0,0-3-3-16,0 2-32 0,0 1-29 15,0 0-10 1,3 0-34-16,0 0 0 0,0-3 0 16,0 2 0-1,3-1 0-15,9-2 0 0,16-10 0 16,18-1 0-16,14-8 0 0,10-1 0 15,114-32 0 1,-172 54 0-16,-6 2 0 0,-2-1 0 16,1 1 0-1,1 0 0-15,-5 0 0 0,-2 0 0 16,1 0 0 0,-2 4-58-16,1 2-253 0,-2 4-210 15</inkml:trace>
  <inkml:trace contextRef="#ctx0" brushRef="#br0" timeOffset="-147885.87">9939 18028 999 0,'-5'-8'255'0,"-2"-2"-23"15,-2-2-82-15,-2 4-30 16,-2-2-8-16,0 4-30 16,-2-1-42-16,0 5 5 15,-1 2-33-15,-3 4-12 0,-3 3 0 16,-2 4 0 0,2 6 0-16,-4 3 0 0,4 7 0 15,3 2 0 1,5 5 0-16,4 8 0 0,4 5 0 15,9 8 0-15,9 2 0 16,3 0 0-16,10-6 0 16,5-7 0-16,4-14 0 15,6-18 0 1,-1-12 0-16,3-12 0 0,-3-14 0 16,0-14 0-16,-8-4 0 15,-4-5 0-15,-8-1 0 16,-4 4 0-16,-7 7 0 0,-5 1 0 15,-6 3 0 1,-6 2 0-16,-8 6 0 0,-1-2 0 16,-4 6 0-1,1 9 0-15,3 0 0 0,0 9-66 16,6 11-354 0,2 7-517-16</inkml:trace>
  <inkml:trace contextRef="#ctx0" brushRef="#br0" timeOffset="-143936.31">10767 18094 312 0,'1'6'393'15,"-1"-2"-190"1,0 0 21-16,-1-4-17 0,-1-2-57 16,-2 2-39-1,3 0-7-15,-1-2-15 0,1 2-27 16,1-1 8 0,0-1-51-16,0 2 7 0,0 0-11 15,0 0-7 1,0 0 22-16,0 0-30 0,1 0 9 15,2-1-4-15,6 1-2 16,6-4-1-16,15 2-2 16,13-2 1-16,8 1-5 15,5 2 7-15,-2-2-5 16,-11 1 2-16,-11 2-3 16,-13 0 2-16,-8 3-6 15,-7-1 7-15,-5 2-1 16,-5-1 1-16,-5 4-27 0,-4-3-106 15,-1 5-153 1,-1-2-227-16</inkml:trace>
  <inkml:trace contextRef="#ctx0" brushRef="#br0" timeOffset="-143305.86">11847 17990 906 0,'-3'-13'237'0,"1"-4"-34"16,-2-1-12-16,1-2-80 15,2 1-19-15,2 1 6 16,4 2-48-16,5 3-32 16,4 2-7-16,9 4-11 15,6 5 0-15,5 6 2 16,2 6 3-16,-3 9-5 15,-6 3 3-15,-10 9 0 0,-6 5 8 16,-10 4-11 0,-7 3 0-16,-10 0 9 0,-7 3-1 15,-6 0-8 1,-11-3 0-16,-4-1 3 0,-3-2-6 16,0-8 3-1,5-7 0-15,5-9 8 0,13-8-7 16,6-8 11-16,9-6-12 0,5-5 0 15,1 1 17 1,6-3-17-16,3 2-4 0,9 2 1 16,7 2 3-1,8 3 0-15,7 2 0 0,6 4 0 16,-1 9 2 0,2 0 0-16,-4 3-2 0,-7 3 0 15,-7 0 0 1,-7-3-4-16,-5 1-5 0,-6-2-89 15,-1-3-100-15,1-2-138 16,2 1-416-16</inkml:trace>
  <inkml:trace contextRef="#ctx0" brushRef="#br0" timeOffset="-142655.9">12557 18008 773 0,'-3'-23'552'0,"-4"-2"-327"16,2-3-12 0,-4 1-62-16,2 1-48 0,-2 6-73 15,5 3-30 1,1 5 0-16,1 8 0 0,2 1 0 16,0 3 0-1,2 6 0-15,1 3 0 0,4 8 0 16,0 9 0-1,5 11 0-15,3 6 0 0,2 10 0 16,2-1 0-16,-2 5 0 16,0-1 0-16,-3-4 0 15,2-5 0-15,-5-8 0 16,-4-9 0-16,-1-10 0 16,-3-9 0-16,-2-7 0 15,-2-4 0-15,1-1 0 16,-2-8 0-16,1-7 0 15,-5-6 0-15,0-7 0 0,-4-8 0 16,-2 4 0 0,-3 4 0-16,1 5 0 0,0 11 0 15,1 3 0 1,0 10 0-16,1 1 0 0,-4 8 0 16,-1 4 0-1,-3 7 0-15,-3 5 0 0,-1 3 0 16,-1 5 0-1,1 1 0-15,2-5 0 0,7-6 0 16,0-6 0-16,9-7 0 16,1-6-62-16,4-3-231 15,2 1-204-15</inkml:trace>
  <inkml:trace contextRef="#ctx0" brushRef="#br0" timeOffset="-140555.9">12966 18111 1116 0,'2'-14'230'0,"-7"-3"-7"15,2-2-46-15,-5 5 1 16,1-1-76-16,4 7-81 15,-1-1-21-15,4 5 0 16,-2 3 0-16,4 1 0 0,-2 1 0 16,1 3 0-1,1 7 0-15,1 4 0 16,0 4 0-16,2 5 0 16,3 6 0-16,0-1 0 0,6 4 0 15,1-3 0 1,5-1 0-16,-1-6 0 0,7-5 0 15,-1-6 0-15,3-8 0 0,0-8 0 16,-1-8 0 0,-1-5 0-16,-4-7 0 0,-3-1 0 15,-5-3 0 1,1-3 0-16,-6 0 0 0,-2 4 0 16,-2 0 0-1,-1 6 0-15,-4 4 0 16,0 6 0-16,-1 4 0 15,1 5 0-15,-3 2 0 16,0 6 0-16,3 4 0 0,0 7 0 16,-2 5 0-16,2 11 0 15,0 6 0-15,2 9 0 16,-2 4 0 0,0 8 0-16,-2-4 0 0,-1-1 0 15,-1-5 0-15,-7-5 0 16,-3-8 0-16,-2-6 0 15,-1-8 0-15,0-7 0 0,1-6 0 16,4-5-84 0,-1-2-411-16</inkml:trace>
  <inkml:trace contextRef="#ctx0" brushRef="#br0" timeOffset="-136786.43">14227 17932 1062 0,'1'-6'242'15,"-1"-5"9"-15,-1 1-71 0,-2 0-28 16,1 6-41-1,2 1-62-15,0 2-49 0,0 0 0 16,2 1 0-16,-1 1 0 16,1 0 0-16,1 6 0 15,-2 6 0-15,4 8 0 16,2 8 0-16,3 7 0 16,0 5 0-16,0 4 0 15,-1 5 0-15,0-4 0 16,-5 4 0-16,1-7 0 15,1-1 0-15,-2-9 0 0,-1-6 0 16,-1-11-43 0,1-5-257-16,-2-5-180 0</inkml:trace>
  <inkml:trace contextRef="#ctx0" brushRef="#br0" timeOffset="-136585.95">14082 18285 558 0,'-7'-9'731'15,"0"1"-505"-15,3-1-46 0,-2-1-79 16,6 3-59 0,10 0-37-16,10 1-5 0,16-4 0 15,13 1-6 1,21-2-66-16,15 0-134 0,6 2-215 15</inkml:trace>
  <inkml:trace contextRef="#ctx0" brushRef="#br0" timeOffset="-136156.39">15279 18026 1228 0,'-3'-22'298'16,"-2"3"-72"-16,-3-1-47 0,-2 0-80 16,3 7-82-1,-1 1-17-15,1 7 0 0,-4 1 0 16,1 4 0 0,-5 4 0-16,-3 7 0 0,-7 8 0 15,-2 5 0 1,-1 11 0-16,2 6 0 0,7 7 0 15,4 6 0-15,9-1 0 0,9-2 0 16,9-4 0 0,7-10 0-16,11-11 0 0,6-15 0 15,8-12 0 1,3-16 0-16,0-13 0 16,-5-6 0-16,-6-5 0 15,-9-3 0-15,-9 3 0 0,-11 3 0 16,-7 1 0-1,-9 4 0-15,-8 3 0 0,-7 0 0 16,-4 8 0-16,-1 5 0 16,0 4-253-16,6 12-356 15</inkml:trace>
  <inkml:trace contextRef="#ctx0" brushRef="#br0" timeOffset="-135736.03">16496 18041 969 0,'-3'0'290'0,"-3"-3"-24"0,0 0-74 15,0 0-13-15,1 2-45 16,4-2-117-16,-1 2-17 16,2 0 0-16,2-1 0 15,3-2 0-15,7 2 0 16,11-1 0-16,10-1 0 16,3 3-136-16,4 2-119 15,-7 6-126-15,-12 6-336 16</inkml:trace>
  <inkml:trace contextRef="#ctx0" brushRef="#br0" timeOffset="-135545.99">16514 18315 1308 0,'0'-7'262'0,"1"-2"-41"0,3-2-113 15,3-1-81 1,2 2-16-16,11 3-5 0,8 1-12 15,7 1 4-15,7 2-76 0,2 3-140 16,2 2-130 0,3-1-592-16</inkml:trace>
  <inkml:trace contextRef="#ctx0" brushRef="#br0" timeOffset="-135125.77">17709 18008 942 0,'0'-23'494'0,"-2"-2"-218"15,1 3-49-15,-4-1-119 0,-1 6-108 16,-1 6 0 0,3 3 0-16,-2 2 0 15,-4 3 0-15,-3 5 0 16,-2 2 0-16,-9 6 0 15,-2 5 0-15,-3 10 0 0,3 7 0 16,4 4 0 0,5 4 0-16,9 2 0 15,8 2 0-15,8-5 0 16,9-2 0-16,8-4 0 0,8-7 0 16,5-13 0-1,4-9 0-15,2-11 0 0,1-13 0 16,-1-5 0-16,-6-5 0 0,-8-1 0 15,-9-1 0 1,-6-1 0-16,-12 4 0 0,-8-1 0 16,-12 0 0-1,-9 1 0-15,-6 1 0 0,-4 0 0 16,1 6-142 0,7 7-482-16</inkml:trace>
  <inkml:trace contextRef="#ctx0" brushRef="#br0" timeOffset="-134095.81">19495 17833 858 0,'-2'0'219'16,"-1"0"0"-16,2-1-94 15,-2-1-7-15,1 2-45 16,1 0 3-16,1 0 17 16,0-1-17-16,-2 1-6 15,2 0-14-15,0 1-17 16,2-1-14-16,-2 0-25 15,1 0 0-15,5-1 0 0,11-2 0 16,10-4 0-16,10 1 0 16,11-2 0-1,4 0 0-15,-7 2 0 0,-9-1 0 16,-10 4 0 0,-8 2-84-16,-9 1-83 0,-6 4-46 15,-4 7-180 1,-5 5-409-16</inkml:trace>
  <inkml:trace contextRef="#ctx0" brushRef="#br0" timeOffset="-133866.12">19537 18087 717 0,'-6'3'423'0,"4"-6"-213"0,1 2-16 0,4-2-124 16,3 0-39-1,7-4-13-15,7 1-5 0,11 0 1 16,9 1-12-16,3 0 2 16,5 1 11-16,-3-1-12 15,-8 1-3-15,-5 3 0 0,-9-1-3 16,-5 1-3 0,-10 1-119-16,-2 0-130 15,-6 0-385-15</inkml:trace>
  <inkml:trace contextRef="#ctx0" brushRef="#br0" timeOffset="-133396.02">19763 17704 1117 0,'-3'-16'237'15,"0"2"-9"1,-1 1-72-16,1 2-4 0,3 5-64 16,-1 0-19-1,2 5-69-15,-1 1 0 0,0 1 0 16,2 5 0 0,5 1 0-16,3 7 0 0,7 5 0 15,8 8 0 1,5 5 0-16,6 2 0 15,2 1 0-15,1-2 0 16,0-6 0-16,-3-5 0 0,-3-5 0 16,-6-2 0-16,-7-6 0 15,-6-3 0-15,-2-1 0 16,-8 0 0-16,-2 0 0 16,-4 5 0-16,-4 3 0 15,-5 3 0-15,-9 9 0 16,-5 0 0-16,-8 4 0 15,-3 1 0-15,-1-1 0 16,6-3 0-16,5-5 0 0,7-2 0 16,6-2-136-1,3-7-269-15,4 1-323 0</inkml:trace>
  <inkml:trace contextRef="#ctx0" brushRef="#br0" timeOffset="-131395.97">21698 17681 1140 0,'5'-13'215'16,"1"-1"19"-16,-3-3-81 0,-2 3 11 15,1 0-61 1,-1 3-65-16,-1 1-38 0,0 6 0 15,0-1 0-15,2 5 0 0,-2 0 0 16,0 2 0 0,1 5 0-16,1 1 0 0,-1 11 0 15,2 7 0 1,5 11 0-16,-1 8 0 0,2-1 0 16,7 0 0-1,3-3 0-15,3-7 0 0,2-9 0 16,2-8 0-1,1-9 0-15,-1-9 0 0,4-8 0 16,-5-8 0-16,0-5 0 16,-1-5 0-16,-6-3 0 15,-5-1 0-15,-2 2 0 16,-3-1 0 0,-3 3 0-16,-2 4 0 0,-1 3 0 15,-2 8 0-15,0 4 0 16,1 3 0-16,-1 10 0 15,3 3 0-15,5 8 0 0,-1 7 0 16,5 6 0 0,-3 5 0-16,0 3 0 0,-4 1 0 15,-3 1 0 1,-6 2 0-16,-2-1 0 0,-4 0 0 16,-4-3 0-1,-1-3 0-15,2-4 0 0,-5-6 0 16,2-7 0-16,-4-3 0 0,-2-2 0 15,-3-2 0 1,-4-1 0-16,1-4 0 0,4-2 0 16,1 0 0-1,7 0-51-15,4-3-317 0,6-3-399 16</inkml:trace>
  <inkml:trace contextRef="#ctx0" brushRef="#br0" timeOffset="-130525.72">22850 17749 1006 0,'-1'0'222'0,"-1"0"-2"16,2-3-58 0,-1 1-52-16,1 1-6 0,1-2-27 15,1 1-36 1,-1 0 0-16,4-1-37 0,-1-3-4 15,6 2-2-15,2-2-3 16,6 2-1-16,2 0-6 16,2 3-116-16,-1 1-115 15,-3 5-95-15,-6 5-309 16</inkml:trace>
  <inkml:trace contextRef="#ctx0" brushRef="#br0" timeOffset="-130306.1">22849 17941 780 0,'6'-3'403'0,"0"-3"-181"0,4 0-55 16,0-1-93 0,8 0-24-16,2 1-12 0,8 1-2 15,2-1-17 1,0 2-8-16,-5 1-6 0,-4 1-5 15,-9 1-8-15,-4 1-76 0,-5 0-106 16,-5 2-123 0,-1 1-377-16</inkml:trace>
  <inkml:trace contextRef="#ctx0" brushRef="#br0" timeOffset="-128446.31">24644 16796 1171 0,'6'-13'202'16,"-5"-1"36"-1,-2-3-64-15,-1-1-33 0,1 3-38 16,1 3-85-16,-2 2-18 16,2 5 0-16,0 3 0 15,0 2 0 1,-1 2 0-16,-1 5 0 0,-4 7 0 15,-2 7 0-15,-3 8 0 0,-1 9 0 16,4 2 0 0,1 0 0-16,5-1 0 0,5-1 0 15,5-6 0 1,-2-2 0-16,4-3 0 0,6-1 0 16,4-4 0-1,8-2 0-15,7-7 0 0,6-3 0 16,3-6 0-16,-1-6 0 15,-7-5 0-15,-7-1 0 16,-7-4 0-16,-5-3 0 16,-6-3 0-16,-1 0 0 15,-4-4 0-15,0 1 0 16,-3 1 0-16,0 4 0 16,-3 0 0-16,0 1 0 15,-1 4 0-15,-2 3 0 16,0 1 0-16,1 3 0 15,1 4 0-15,-1 4 0 0,-1 6 0 16,2 10 0 0,-1 11 0-16,-1 9 0 0,3 17 0 15,2 5 0 1,1 3 0-16,1-4 0 0,1-6 0 16,1-13 0-1,0-8 0-15,1-10 0 0,-1-9 0 16,-3-4 0-1,-1-6-65-15,-1-1-324 0,-2 0-575 16</inkml:trace>
  <inkml:trace contextRef="#ctx0" brushRef="#br0" timeOffset="-127766">23800 17901 737 0,'-3'0'336'16,"0"0"-127"-16,-2-3-9 0,0 0-77 16,1 0-30-1,1 1 6-15,1-1-40 16,1 3-19-16,1-1-15 0,3 1-1 0,1-1 5 15,9-3-29 1,16-1 0-16,20-2 13 0,27-3-13 16,21-3 10-1,21 0-10-15,16 0 3 16,12-1-5-16,10-1 2 16,11 0 0-16,7-1 0 15,0-3 0-15,-8 2 4 16,-15 1-4-16,-24 1 0 0,-31-1 9 15,-31 4-5-15,-26 5 7 16,-18 3-11 0,-17 0 1-16,-5 4-2 0,-7 4-22 15,-2 0-95 1,-6 5-194-16,-7 2-393 0</inkml:trace>
  <inkml:trace contextRef="#ctx0" brushRef="#br0" timeOffset="-126946.36">24258 18309 1168 0,'0'-27'182'0,"2"0"3"15,-1-1-64 1,2 4-28-16,8 3-29 0,5 1-13 16,4 5-9-1,5 5-1-15,7 6-34 0,2 6 11 16,0 8-4-16,0 8 1 0,-7 9 1 15,-6 10-13 1,-10 8-3-16,-9 9 19 16,-13 5-17-16,-9 3 1 15,-8-5-2-15,-5-5 1 16,-6-9-2-16,1-7 0 16,0-12 0-16,5-7 0 15,5-9 0-15,4-5 0 16,5-5 0-16,8 0 0 0,4-4 0 15,4 1 0-15,1-4 0 16,5 1 0 0,5 1 0-16,4 4 0 0,7 2 0 15,8 3 0 1,6 7 0-16,4 1 0 0,2 4 0 16,3-2 0-1,-2 2 0-15,-4-1 0 0,-3-3 0 16,-5 0 0-16,-3-4-64 0,2 1-205 15,1-5-203 1</inkml:trace>
  <inkml:trace contextRef="#ctx0" brushRef="#br0" timeOffset="-126389.81">25098 18203 564 0,'7'-32'747'15,"-3"3"-510"1,-1 0 24-16,-4-1-90 16,-2 5-104-16,0 2-67 15,1 6 0-15,1 7 0 16,-1 6 0-16,2 1 0 0,0 13 0 15,3 7 0 1,2 13 0-16,1 12 0 0,5 12 0 16,3 11 0-1,4 7 0-15,-2 2 0 0,5-2 0 16,0-5 0 0,-2-5 0-16,2-16 0 0,-2-6 0 15,-3-13 0 1,-5-11 0-16,-3-7 0 0,-5-7 0 15,-2-4 0-15,-1-8 0 0,0-5 0 16,-4-9 0 0,-2-5 0-16,-6-5 0 0,0 1 0 15,-6 3 0 1,2 5 0-16,-2 5 0 0,0 7 0 16,-2 9 0-1,0 4 0-15,-4 10 0 16,-2 4 0-16,-2 8 0 0,-3 7 0 15,-1 2 0-15,1 1 0 16,4-4 0-16,6-3 0 16,6-10 0-16,7-4-233 15,5-4-141-15,4-3-386 16</inkml:trace>
  <inkml:trace contextRef="#ctx0" brushRef="#br0" timeOffset="-125446.15">26500 17520 348 0,'-3'5'596'15,"1"0"-439"-15,-1-4 45 0,0-2-41 16,2 0-53 0,1 1-47-16,0 0-17 0,1-4 18 15,1 4-13 1,-1-1 12-16,5 0-33 0,6-3-27 16,6-2-2-1,7 2-2-15,7-2-5 0,3 6-77 16,-3 6-110-16,-7 1-36 15,-4 8-155-15</inkml:trace>
  <inkml:trace contextRef="#ctx0" brushRef="#br0" timeOffset="-125296.29">26540 17777 1045 0,'0'4'215'15,"6"-4"-117"1,1-4 99-16,5-3-103 15,6-3-70-15,6 3-22 0,1 0-2 0,5 2-41 16,1 4-423 0</inkml:trace>
  <inkml:trace contextRef="#ctx0" brushRef="#br0" timeOffset="-121936.39">27984 16669 801 0,'3'-7'152'0,"0"-4"1"0,-2-3 5 15,2 0-41 1,2-2-51-16,1 3 2 16,3 3-35-16,1 3-22 15,4 4 10-15,7 6 1 16,5 6 7-16,6 5 10 15,1 4-34-15,-1 5 5 16,1 4-4-16,-6 5-5 0,-6 4 10 16,-11 6-11-1,-10 3 0-15,-10 2 7 0,-15 5-1 16,-10-1-9 0,-9-2 3-16,-6-7 0 0,0-7 8 15,3-8-8 1,4-11 1-16,7-13 14 0,9-6-13 15,9-7 9-15,5 0 5 16,9-6 13-16,4 3 2 16,6 4-31-16,8 5 0 0,12 7 6 15,9 7-4 1,10 10 1-16,7 9 0 0,4 1 1 16,-5 0 8-1,-2 0-9-15,-7-4-3 0,-10-10 0 16,-3-2 3-16,-9-8-6 15,-4-3-22-15,-2-7-186 16,-2-1-252-16</inkml:trace>
  <inkml:trace contextRef="#ctx0" brushRef="#br0" timeOffset="-121496.12">27556 17792 519 0,'-23'3'823'0,"6"-5"-755"16,3 0 117-1,5-3-83-15,4-1-27 0,8 0-14 16,10-1-61 0,16-1 8-16,22-4 25 0,24-2-13 15,26-3 17 1,23 0-15-16,18 2-19 0,8-2-3 15,4 4 0-15,-3-1 0 16,-12 4 1-16,-20 0 0 16,-20 3-1-16,-27 2 0 15,-28 1 2-15,-19 2-5 16,-16 1-9-16,-9 4-64 16,-3 2-106-16,-4 6-270 15</inkml:trace>
  <inkml:trace contextRef="#ctx0" brushRef="#br0" timeOffset="-120836">28382 18004 1110 0,'3'-16'270'0,"2"2"-23"0,-5-4-38 15,1 3-72 1,-2 3-63-16,2 3-74 0,1 5 0 16,-1 3 0-1,1 1 0-15,1 1 0 0,3 9 0 16,5 5 0-1,3 9 0-15,2 8 0 0,1 8 0 16,-2 6 0-16,-2 8 0 16,0 5 0-16,1 1 0 15,0 6 0-15,0-7 0 16,3-10 0-16,-2-11 0 16,-3-12 0-16,-2-12 0 15,-6-9 0-15,0-2 0 16,-4-7 0-16,0-2 0 0,1-8 0 15,-1-1 0-15,-3-6 0 16,1-2 0 0,-2 3 0-16,-5 0 0 0,-1 5 0 15,-1 1 0-15,-4 5 0 16,-1 5 0-16,-2 4 0 16,-1 4 0-1,-2 12 0-15,-5 4 0 0,-2 5 0 16,-2 9 0-16,2 0 0 0,1 3 0 15,6-2 0 1,3-6 0-16,6-1 0 0,2-3 0 16,4-4 0-1,3-4 0-15,0-6 0 0,1-1 0 16,2-4 0 0,-1-3 0-16,-1 3-26 15,1 3-158-15,-2 2-50 16,-4 5-72-16,-5 1-399 0</inkml:trace>
  <inkml:trace contextRef="#ctx0" brushRef="#br0" timeOffset="-113036.16">19074 14634 999 0,'-3'-8'172'16,"-3"-3"35"-16,-1-2-57 0,-4-3-51 15,4 5 22 1,-1 0-31-16,4 2 4 0,-1 4-32 16,1 0-13-1,1 4-45-15,2 1-4 0,-1 0 0 16,2 0 0-1,0 1 0-15,0 1 0 0,0-1 0 16,0 3 0-16,3 7 0 16,1 5 0-16,2 7 0 15,3 8 0-15,3 4 0 0,5-1 0 16,0-3 0 0,1-6 0-16,3-5 0 15,-3-5 0-15,0-7 0 16,0-5 0-16,-2-6 0 15,2-9 0-15,0-3 0 0,2-9 0 16,-1-3 0 0,-7-2 0-16,-1-1 0 0,-4 0 0 15,-4 4 0 1,-3 1 0-16,-2 7 0 0,-2 4 0 16,3 6 0-1,-2 4 0-15,3 2 0 0,-2 2 0 16,4 3 0-1,1 4 0-15,4 5 0 0,2 7 0 16,3 8 0-16,4 7 0 0,1 4 0 16,-1 3 0-1,-1 5 0-15,-2 3 0 0,-4 0 0 16,-1 0 0 0,-5-1 0-16,-3-5 0 0,-5-3 0 15,-5-5 0 1,-8-6 0-16,-2-4 0 0,-2-5 0 15,0-6 0-15,4-6 0 16,3-5 0-16,4-6 0 16,5-4-313-16,8-7-409 15</inkml:trace>
  <inkml:trace contextRef="#ctx0" brushRef="#br0" timeOffset="-112716.14">19926 14641 1205 0,'3'2'217'0,"0"-2"-55"16,-3-4-4 0,0-1-56-16,2 2-35 0,1-2-41 15,2-2-16 1,3 1-10-16,2-1-5 16,8-1 0-16,2 2-2 15,3 3-70-15,0 3-102 0,-4 3-55 16,-4 9-113-1</inkml:trace>
  <inkml:trace contextRef="#ctx0" brushRef="#br0" timeOffset="-112566.09">19968 14883 1124 0,'12'-6'237'0,"-2"-5"-33"15,2-3-89-15,3-2-73 16,3 0-32-16,1 1-10 15,7 1-52-15,0 3-192 0,6-1-464 16</inkml:trace>
  <inkml:trace contextRef="#ctx0" brushRef="#br0" timeOffset="-111706.16">21033 13954 811 0,'-6'-14'219'16,"-3"-4"-6"0,0-2-64-16,0-3-25 0,1 1-60 15,1-2 11 1,3 1 6-16,1-1-20 0,3 3-5 16,1 2-20-1,4 2-21-15,7 4-10 0,3 4-4 16,10 8-1-16,6 6 0 15,5 8 1-15,4 10-1 16,-1 8 0-16,-3 9 0 16,-8 3 12-16,-6 8-7 15,-11 2-1-15,-11 3-2 16,-9 3-2-16,-10 0 3 16,-8-3-3-16,-4-5 0 15,-5-7 7-15,1-9-2 16,6-9 4-16,6-11-7 15,8-5 9-15,5-7 18 0,9-5-10 16,1 0 9 0,1-2-28-16,5 1 0 0,4-4 0 15,11-1 0 1,9 0 0-16,6 3 0 0,7 2 0 16,2 3 0-1,-2 4 0-15,-4 3-12 0,-3 2-104 16,-5 0-136-1,-1 2-86-15,-5 2-364 0</inkml:trace>
  <inkml:trace contextRef="#ctx0" brushRef="#br0" timeOffset="-111367.92">20881 14866 1329 0,'-6'-6'97'0,"1"0"79"16,2-1-50-16,2 3-51 15,2 3-16-15,5-5-56 16,12-4 0-16,21-2 0 15,20-7 1-15,19-3 2 16,18-4-6-16,8 0 0 16,-2 2-1-16,-7-2 1 15,-5 3-25-15,-13 2-102 0,-8 3 4 16,-14 1-62 0,-12 6-127-16,-10 3-595 0</inkml:trace>
  <inkml:trace contextRef="#ctx0" brushRef="#br0" timeOffset="-110725.77">21436 15199 1418 0,'-2'-23'175'16,"-2"-2"-100"-16,-4-3 105 15,-3-2-69-15,1 6-24 0,4 6-86 16,2 5-1 0,1 6 0-16,2 5 0 0,2 5 0 15,3 7 0 1,4 9 0-16,6 7 0 0,5 11 0 16,6 9 0-1,5 4 0-15,0 2 0 0,1-1 0 16,-3 0 0-16,-2-6 0 0,-5-6 0 15,-3-8 0 1,-8-9 0-16,-5-10 0 16,-2-6 0-16,-2-6 0 15,-2-4 0-15,-4-6 0 0,-1-5 0 16,-5-7 0 0,-6-2 0-16,-4 1 0 0,-3 3 0 15,-1 3 0 1,-2 5 0-16,1 8 0 0,4 4 0 15,4 9 0-15,-3 8 0 16,5 8 0-16,-4 9 0 16,0 8 0-16,0 7 0 15,-2-1 0-15,-2-1 0 16,2-8 0-16,4-9 0 16,4-12 0-16,7-9 0 15,5-8 0-15,4-8-289 16,4-6-252-16</inkml:trace>
  <inkml:trace contextRef="#ctx0" brushRef="#br0" timeOffset="-106536.27">17964 13634 903 0,'5'-11'285'0,"0"-1"-40"16,-3 1-97 0,-4 2-36-16,2 2 11 0,0 2-21 15,0-1-36 1,-1 4-3-16,1-3-63 0,0 4 0 15,1 0 0-15,-1 1 0 16,0 0 0-16,0 0 0 16,0 1 0-1,0 0 0-15,0 2 0 0,-1 7 0 16,-1 4 0-16,-2 7 0 0,1 8 0 16,0 5 0-1,2 10 0-15,1 7 0 16,3 7 0-16,1 4 0 15,3 3 0-15,1 4 0 16,-2 3 0-16,0 1 0 0,3 4 0 16,0-3 0-1,0 1 0-15,5-4 0 0,2-2 0 16,4-1 0 0,-3-1 0-16,4 2 0 0,-5 5 0 15,-2 5 0 1,-8 6 0-16,-2 2 0 0,-5 2 0 15,-1-1 0-15,-1-5 0 0,5-4 0 16,-1-3 0 0,18 142 0-16,-14-181 0 0,-2 0 0 15,0-2 0 1,2 1 0-16,2 37 0 0,0 2 0 16,2 0 0-1,-1-2 0-15,3-2 0 0,0-3 0 16,0-10 0-1,2-2 0-15,-3-8 0 0,2-5 0 16,-3 0 0-16,-1-5 0 16,-2-2 0-16,2 0 0 15,-1-5 0-15,-3-3 0 16,-1-7 0-16,0-4 0 16,-1-6 0-16,-2-2 0 15,0-5 0-15,0 0 0 16,0 2 0-16,0-1 0 15,0 3 0-15,-2-1 0 0,2 0 0 16,-1-1 0 0,1-5 0-16,-2 2 0 15,2-3 0-15,0 0 0 16,0 0 0-16,0 0 0 0,0 0 0 16,0 0 0-1,0 0 0-15,-1 0 0 0,1 0 0 16,1 0 0-16,1-3 0 0,-1 3 0 15,4-3 0 1,5-1 0 0,6-3 0-16,7 0 0 0,8-2 0 15,5 2 0-15,6-2 0 0,5 2 0 16,7 1 0 0,6-1 0-16,2-2 0 0,2 1 0 15,1-1 0 1,-3 1 0-16,-2 2 0 0,-3 2 0 15,-6 2 0-15,-1 2 0 16,-3 0 0-16,2 0 0 16,3-3 0-16,9 1 0 15,6-4 0-15,7-3 0 16,1 0 0-16,2-3 0 16,-3 1 0-16,-4 1 0 15,-4 0 0-15,-2 2 0 16,2-1 0-16,5-1 0 0,8-2 0 15,12-4 0 1,10-2 0-16,12-2 0 0,8-1 0 16,1 0 0-1,-3 1 0-15,-4 5 0 16,-7 0 0-16,-10 7 0 16,-5-2 0-16,-2 1 0 0,-5 2 0 15,1-2 0 1,-3-1 0-16,2-1 0 0,-3-2 0 15,1 2 0-15,-5-1 0 0,0 2 0 16,-7 4 0 0,0 0 0-16,-1 0 0 0,-3 2 0 15,4 0 0 1,1-2 0-16,-4-1 0 0,-7 2 0 16,-6-1 0-1,-13 3 0-15,-9 2 0 0,-8 1 0 16,-9 1 0-16,-4 2 0 15,-2-1 0-15,-2 0 0 16,2 0 0-16,2-4 0 16,-1-2 0-16,2 0 0 15,0-2 0-15,-4 0 0 16,-3 1 0-16,-3 2 0 16,-2 1 0-16,-2 2 0 15,0-1 0-15,0 1 0 16,0 0 0-16,1-3 0 15,1-4 0-15,1-3 0 0,1-5 0 16,1-5 0 0,-2-6 0-16,1-2 0 0,-2-3 0 15,-4-1 0 1,-1-3 0-16,-3-2 0 0,-1 0 0 16,-1-4 0-1,0-4 0-15,-2-1 0 0,3-4 0 16,1 1 0-16,0-1 0 0,2 0 0 15,1 2 0 1,-2-4 0-16,-1 2 0 0,2-2 0 16,-4-1 0-1,2 0 0-15,2-1 0 16,-2 1 0-16,1-1 0 16,-1 0 0-16,-1 0 0 0,1-1 0 15,-2 4 0 1,-1 1 0-16,-2 5 0 0,2 4 0 15,-1 2 0-15,2 2 0 16,2 0 0-16,0-1 0 16,3 1 0-16,-2 1 0 15,1-2 0-15,-2 1 0 16,2 3 0-16,-3-1 0 16,0-1 0-16,-2 4 0 15,2 0 0-15,-1-1 0 16,2-1 0-16,2-1 0 15,-2-1 0-15,1 0 0 0,1-1 0 16,1-1 0-16,-2 3 0 16,-1-1 0-1,2 1 0-15,-3 1 0 0,1 1 0 16,1-3 0 0,-1 1 0-16,1 1 0 0,1 0 0 15,-2 3 0 1,2 2 0-16,1 3 0 0,0 1 0 15,0 1 0-15,1 1 0 0,-1-1 0 16,0 2 0 0,1-5 0-16,4 0 0 0,-2-1 0 15,3 1 0 1,-1 0 0-16,1 3 0 0,-3 3 0 16,0 4 0-1,0 1 0-15,-2 0 0 0,2 1 0 16,-1 3 0-1,1-1 0-15,1-1 0 0,-1 1 0 16,0-1 0-16,2 0 0 16,-2 2 0-16,1 0 0 15,-1 2 0-15,0 1 0 16,0-3 0-16,-1 2 0 16,1-2 0-16,-2 0 0 15,1-2 0-15,1-1 0 16,-2-1 0-16,1-1 0 15,-1 0 0-15,2 0 0 0,0 0 0 16,0 2 0 0,0-1 0-16,0 4 0 0,0 0 0 15,0 2 0-15,0 4 0 16,0 2 0-16,0 2 0 16,0 2 0-1,0 0 0-15,0 0 0 0,-2 0 0 16,2 0 0-1,0-1 0-15,-1 1 0 0,1 0 0 16,-3 0 0-16,3 0 0 0,-1 1 0 16,-1-1 0-1,-2 2 0-15,-7 1 0 0,-6 1 0 16,-5 2 0 0,-7 1 0-16,-1-4 0 0,0 1 0 15,2 1 0 1,1-5 0-16,1 0 0 0,3 0 0 15,-6 0 0-15,-2 0 0 16,-8 2 0-16,-7 3 0 16,-12 0 0-16,-5 4 0 15,-3-1 0-15,1 2 0 16,8 0 0-16,3 0 0 16,7-2 0-16,0-1 0 15,1 0 0-15,0 0 0 16,-5-4 0-16,-2 2 0 15,-2-1 0-15,-4 0 0 16,-2 2 0-16,1 0 0 0,0-1 0 16,4 2 0-1,4 0 0-15,2 0 0 0,1 1 0 16,0 1 0 0,-5 0 0-16,-6 2 0 0,-4 0 0 15,-3-1 0 1,0 1 0-16,5-1 0 0,6-2 0 15,5 1 0-15,5-2 0 0,4-2 0 16,2 1 0 0,-3-1 0-16,1-1 0 15,-3-1 0-15,-2 4 0 16,-2-1 0-16,1-1 0 0,-1 2 0 16,0 0 0-1,2-1 0-15,4 1 0 0,-2-2 0 16,2 2 0-1,1-1 0-15,2 1 0 0,1 0 0 16,0-2 0-16,-1 2 0 16,1-2 0-16,-1 1 0 15,-3-2 0-15,2 2 0 16,1 0 0-16,-3 1 0 16,1 2 0-16,-2 1 0 15,1 1 0-15,1 1 0 16,2-2 0-16,2-3 0 0,5 1 0 15,4-2 0-15,5-2 0 16,3-1 0 0,2-2 0-16,2 0 0 0,1 3 0 15,1-3 0 1,-4 4 0-16,0-2 0 0,-1 4 0 16,-4 0 0-1,1 2 0-15,0-2 0 0,1-1 0 16,-1-1 0-16,1-2 0 0,5-1 0 15,1-1 0 1,6-1 0-16,0 0 0 0,3 0 0 16,1 0 0-1,0 0 0-15,-4 3 0 0,-5 0 0 16,0 1 0 0,-3 0 0-16,0 1 0 0,2-1 0 15,4-1 0 1,0-2 0-16,4 0 0 0,-1 1 0 15,1-1 0-15,0 2 0 16,-2-2 0-16,-4 2 0 16,1 1 0-16,-3 0 0 15,-1 0 0-15,-1-1 0 16,2 0 0-16,-2 0 0 16,4-2 0-16,1 1 0 15,2-2 0-15,1-2 0 0,0 1 0 16,1 0 0-1,-2 1 0-15,-1-2 0 16,3 1 0-16,2 1 0 0,-3 0 0 16,5 0 0-1,-1-2 0-15,3 2 0 0,-2-1 0 16,2 0 0 0,-1 0 0-16,0-3 0 0,1 3 0 15,-2 1 0 1,1-1 0-16,2-1 0 0,-2 4 0 15,-1-2 0-15,0-2 0 0,-2 2 0 16,0 0 0 0,1 0 0-16,0 0 0 0,-3-2 0 15,3 2 0 1,1 0 0-16,-1-1 0 0,2 2 0 16,-1-1 0-1,1-1 0-15,0 1 0 0,-1 1 0 16,-1-1 0-16,-3 0 0 15,-4 2 0-15,1 1 0 16,-3-2 0-16,1 3 0 16,2-2 0-16,1 1 0 15,2-2 0-15,2 1 0 16,-1-1 0-16,3 0 0 16,-1-1 0-16,0 3 0 15,-1-3 0-15,-2 0 0 16,1 2 0-16,2-2 0 15,2 0 0-15,1 0 0 0,1 0 0 16,4 0 0 0,-1 0 0-16,1 1-43 0,2 8-483 15</inkml:trace>
  <inkml:trace contextRef="#ctx0" brushRef="#br0" timeOffset="-63125.98">16512 15255 1134 0,'-1'-6'214'0,"-2"-4"23"0,-6 0-79 16,0 0-18-1,3-2-55-15,0 2-6 0,2 2-79 16,0 2 0-1,1 2 0-15,2 1 0 0,1 3 0 16,0 1 0-16,0 1 0 0,0 0 0 16,1-1 0-1,-1 0 0-15,2 2 0 0,3 3 0 16,2 4 0 0,5 2 0-16,1 6 0 0,3 4 0 15,0 2 0 1,-3 2 0-16,2 0 0 0,-3-1 0 15,0-2 0-15,-3-2 0 16,0-2 0-16,-3-5 0 16,1-5 0-16,-2-5 0 0,-2-4 0 15,0-2 0 1,3-9 0-16,11-13 0 16,13-12 0-16,11-10 0 15,6-5 0-15,4 0 0 16,-6 8 0-16,-9 9 0 15,-8 3 0-15,-4 5 0 16,-3 4 0-16,-3-1 0 0,-5 5 0 16,-3 3 0-1,-3 8 0-15,-6 4 0 0,-1 9-206 16,-3 8-360 0</inkml:trace>
  <inkml:trace contextRef="#ctx0" brushRef="#br0" timeOffset="-62075.11">23796 14512 821 0,'0'1'359'0,"0"-1"-98"15,1-1-38-15,-1-1-21 16,2 1-82-16,-2-1-59 15,1 1-61-15,1 0 0 16,-1-1 0-16,-1 2 0 0,2 0 0 16,-2 0 0-16,0 0 0 15,1 0 0-15,-1 0 0 16,0 0 0-16,0 0 0 16,2 2 0-16,-2-2 0 15,2 1 0 1,-2 0 0-16,1 4 0 0,5 2 0 15,4 3 0-15,2 4 0 0,5 6 0 16,-1 3 0 0,2 3 0-16,0 2 0 0,-2 2 0 15,-1-3 0 1,0-5 0-16,-6-7 0 0,-1-5 0 16,-4-6 0-1,0-5 0-15,2-6 0 0,10-13 0 16,9-11 0-16,12-10 0 15,11-11 0-15,8-7 0 16,7-2 0-16,-2 3 0 16,-3 4 0-16,-8 8 0 15,-14 12 0-15,-12 13 0 16,-13 9 0-16,-6 6 0 16,-5 6 0-16,0 0 0 15,-2 0 0-15,1 3 0 16,1-3 0-16,-2 5 0 15,-2 7 0-15,0 6-653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3:47:34.12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6928 2789 1371 0,'-4'-1'181'0,"-4"-2"106"0,-1-5-169 15,2-2-28-15,2 0-90 16,1 1 0-16,4 1 0 16,0 2 0-16,0 2 0 15,1 2 0-15,-1 2 0 16,0 0 0-16,2 2 0 0,2-2 0 16,7 0 0-1,7 2 0-15,4 0 0 16,4 6 0-16,-1 1 0 0,2 7 0 15,-2 5 0 1,-3 7 0-16,-5 1 0 0,-7 6 0 16,-2 1 0-1,-8 1 0-15,-5 1 0 0,-5-2 0 16,-1-6 0 0,1-4 0-16,0-8 0 0,2-5 0 15,5-7 0 1,0-5 0-16,6-1 0 0,-3-2 0 15,0-4 0-15,3-6 0 0,-3-2 0 16,3-7 0 0,2-4 0-16,3-3 0 0,3-4 0 15,1 1 0 1,3 0 0-16,-2 0 0 0,0 3 0 16,-2 3 0-1,-2 2 0-15,0 4 0 0,-5 3 0 16,-1 6 0-1,-1 3 0-15,-2 3 0 16,-2 2 0-16,1 4 0 0,-1-1 0 16,1 2 0-16,-1 0 0 15,-1 3 0-15,-2 5 0 16,-3 5 0-16,-1 8 0 16,1 7 0-16,-3 3 0 15,5 0 0-15,1 0 0 16,5-4 0-16,3-5 0 15,6-1 0-15,6-4 0 0,5-3 0 16,6-2 0 0,7-3-86-16,2-7-227 0,3-3-147 15</inkml:trace>
  <inkml:trace contextRef="#ctx0" brushRef="#br0" timeOffset="410.07">7192 2468 1111 0,'-9'-37'203'0,"5"2"67"15,2 1-108 1,1 9-25-16,4 8-57 0,-2 5-33 15,2 7-36-15,2 3-11 16,2 4 3-16,5 2-3 16,7 6 0-16,4 4 0 15,4 7 0-15,-2 10 1 16,-4 12 3-16,-9 6 5 16,-9 6-9-1,-9 0 0-15,-3-5 6 0,-7-10-3 16,1-12-3-16,3-8 0 15,4-10 0-15,5-6 0 16,5-4 0-16,1-1 0 0,0-1 0 16,10-2 0-1,8 0 0-15,9-2 0 0,3 0 0 16,8 1-81 0,-3 1-245-16,-5 4-217 0</inkml:trace>
  <inkml:trace contextRef="#ctx0" brushRef="#br0" timeOffset="1040.03">7986 2751 812 0,'-3'-7'317'15,"0"0"-57"-15,0 2-56 0,3 0-13 16,0 1-40-16,-3 3-43 0,3-2-104 16,0 1-4-1,0 1 0-15,3 1 0 16,-3 0 0-16,0 0 0 16,0 1 0-16,0 2 0 0,0 2 0 15,3 6 0 1,-3 9 0-16,6 7 0 0,-3 10 0 15,4 7 0 1,-1 1 0-16,-1-1 0 0,1-3 0 16,0-5 0-16,-3-5 0 15,4-5 0-15,-4-4 0 16,-1-4 0-16,-1-6 0 16,-1-2-198-16,0-6-99 15,2-4-331-15</inkml:trace>
  <inkml:trace contextRef="#ctx0" brushRef="#br0" timeOffset="1240.22">7764 2971 1297 0,'-2'-4'187'0,"4"-1"2"16,-1-2-126-16,8-2-57 15,12 2-5-15,12-1-1 0,11 2 1 16,16 0-2 0,15 3-72-16,1 1-256 0,0 2-454 15</inkml:trace>
  <inkml:trace contextRef="#ctx0" brushRef="#br0" timeOffset="1865.07">8642 2796 1284 0,'-7'-18'217'16,"0"2"50"-16,-1-4-57 15,3 1-141-15,-1 3-69 16,2 2 0-16,1 1 0 0,2 4 0 15,-1 2 0-15,2 3 0 16,2 4 0 0,-2 0 0-16,0 4 0 0,1-1 0 15,-1 5 0 1,5 6 0-16,2 6 0 0,5 4 0 16,4 5 0-1,4-2 0-15,2-3 0 0,3-4 0 16,1-4 0-1,2-8 0-15,-2-5 0 0,2-3 0 16,-4-7 0-16,0-3 0 0,-6-5 0 16,-2-4 0-1,-5-3 0-15,0-6 0 0,-5-3 0 16,-3 2 0 0,-1 0 0-16,-4 3 0 0,1 7 0 15,-1 4 0 1,1 6 0-16,-1 6 0 0,1 3 0 15,-1 3 0 1,2 2 0-16,2 8 0 0,1 5 0 16,3 11 0-16,1 7 0 15,2 8 0-15,2 5 0 16,-4 2 0-16,-2 1 0 16,-5 1 0-16,-3 0 0 15,-6-4 0-15,-6-2 0 16,-3-8 0-16,-6-3 0 15,3-6 0-15,3-10 0 16,-1-4 0-16,4-9 0 0,-1-4 0 16,0-9-243-1,2-7-342-15</inkml:trace>
  <inkml:trace contextRef="#ctx0" brushRef="#br0" timeOffset="2465.86">9172 2241 1071 0,'0'-17'226'0,"0"0"-23"16,0-3-78 0,0 2-56-16,3 0-19 0,5 0-32 15,5 4-10 1,2 1 1-16,6 3 10 0,1 5 6 16,2 5-18-1,1 5 3-15,-1 8-6 0,0 6-3 16,-6 9 3-1,0 7-1-15,-11 5 5 0,-7 4 6 16,-9 2-4-16,-10-1 8 0,-6-7 14 16,-2-4-2-1,6-9 1-15,3-10-21 16,9-5 3-16,7-9 7 16,4-2-14-16,1-2-6 0,9 1 3 15,9-3-3 1,10 3 0-16,7-2-1 0,9 1-155 15,7 2-182-15,-6 4-570 16</inkml:trace>
  <inkml:trace contextRef="#ctx0" brushRef="#br0" timeOffset="2920.55">10095 2712 1169 0,'2'0'316'0,"-2"-2"-111"16,0 1-17-16,0-2-110 16,0 2-43-16,0-1-29 15,3 2-6-15,3 0-17 16,7 0 16-16,10-1-6 16,7 1-125-16,8 0-137 15,3 1-120-15,-7 5-348 16</inkml:trace>
  <inkml:trace contextRef="#ctx0" brushRef="#br0" timeOffset="3110.08">10169 2942 1216 0,'-2'2'303'16,"2"-2"-79"-1,2-2-86-15,-1 1-102 0,1-1-29 16,5-1-7-16,5-1-1 0,9 0-1 15,6-2-6 1,7 0-157-16,2 4-115 0,-2-2-110 16</inkml:trace>
  <inkml:trace contextRef="#ctx0" brushRef="#br0" timeOffset="3570.2">11016 2648 1220 0,'3'-13'290'0,"-3"1"35"16,3-2-118-16,-6 0-202 0,3-3-5 15,0 1 0 1,-2 2 0-16,1-3 0 0,-2 6 0 16,1 3 0-1,2 3 0-15,0 4 0 0,0 1 0 16,0 1 0 0,-2 1 0-16,2-1 0 0,-2 3 0 15,2 1 0-15,0 6 0 16,2 7 0-16,0 9 0 15,3 10 0-15,1 8 0 0,0 0 0 16,3 3 0 0,3-3 0-16,-3-4 0 0,0-4 0 15,-2-6 0 1,-1-7 0-16,-1-6 0 0,-4-7 0 16,1-4 0-1,-1-4 0-15,1-3 0 0,-1-1 0 16,1 1 0-1,1-2-185-15,7 0-626 16</inkml:trace>
  <inkml:trace contextRef="#ctx0" brushRef="#br0" timeOffset="4020.21">11531 2612 1366 0,'9'-24'255'0,"-8"-2"38"16,-2 1-160-16,-4 2-133 16,1 5 0-16,-1 4 0 15,1 5 0 1,1 7 0-16,0 2 0 0,-2 2 0 16,-1 8 0-1,-8 12 0-15,-9 7 0 0,-1 9 0 16,-6 9 0-1,3 1 0-15,7-3 0 0,9-4 0 16,8-3 0-16,8-4 0 0,7-6 0 16,7-4 0-1,11-8 0-15,1-7 0 16,5-6 0-16,1-6 0 16,-2-6 0-16,-4-7 0 0,-3-4 0 15,-5-4 0 1,-8-3 0-16,-2-4 0 0,-10-1 0 15,-3-2 0-15,-3 0 0 16,-9-1 0-16,-1 2 0 16,-8 4 0-16,6 6 0 15,-3 6 0-15,6 6 0 16,3 9-50-16,6 5-362 16,6 10-69-16</inkml:trace>
  <inkml:trace contextRef="#ctx0" brushRef="#br0" timeOffset="4460.47">12157 2571 1481 0,'-1'-16'139'0,"-4"-2"164"0,-3-2-179 15,0 1-124 1,0 1 0-16,2 6 0 0,-1 3 0 15,3 5 0-15,1 2 0 0,0 4 0 16,0 1 0 0,-2 5 0-16,-5 9 0 0,-4 10 0 15,-3 11 0 1,-3 10 0-16,1 7 0 0,4 0 0 16,6 2 0-1,6-4 0-15,6-7 0 0,12-9 0 16,0-8 0-1,10-9 0-15,8-13 0 0,8-11 0 16,3-9 0-16,3-9 0 16,-5-9 0-16,-4-3 0 15,-10-1 0-15,-9-1 0 16,-11-2 0-16,-8-1 0 16,-9 2 0-16,-9-1 0 15,-4 4 0-15,-5 2 0 16,-3 5 0-16,1 8 0 15,1 6-46-15,-3 13-531 0</inkml:trace>
  <inkml:trace contextRef="#ctx0" brushRef="#br0" timeOffset="7960.49">5014 5720 710 0,'-5'0'277'16,"0"0"-64"-16,0 0-14 16,2 0-52-16,-1 0-33 15,2 0 7-15,1 0-8 0,-1-3-42 16,2 3-30-1,0-1-21-15,0 1-3 16,0 0-13-16,2 0-4 0,-1 0 0 16,1 0 0-16,1-1 0 15,0-1 0-15,1-1 0 16,11-2 0 0,6-2 0-16,3 0 0 0,9-2 0 15,5 0 0 1,0 4-17-16,-7 0-63 0,-1 3-102 15,-5 5-38-15,-10 4-118 0,-7 6-302 16</inkml:trace>
  <inkml:trace contextRef="#ctx0" brushRef="#br0" timeOffset="8230.62">5057 5973 643 0,'5'-5'529'0,"2"0"-315"16,-4 1-68-16,2-2-66 15,-1-1-43-15,5 0-23 16,6 0 0-16,9 0-9 16,3 2 1-16,13 0-6 15,-1 4 0-15,0 1-2 16,-5 3 2-16,-6 1-3 15,-7 0 2-15,-9 0-6 0,-3-2-34 16,-6-2-52-16,-2-2-149 16,-1-4-195-16</inkml:trace>
  <inkml:trace contextRef="#ctx0" brushRef="#br0" timeOffset="8690.45">5290 5571 913 0,'-5'-26'276'0,"-5"2"16"16,0 2-105 0,-1 1-6-16,1 5-73 0,4 4-46 15,1 7-34 1,4 2-28-16,-1 3 0 0,2 3-16 15,2 2 16-15,1 6 0 16,4 4 0-16,8 8 9 16,5 3-3-16,8 4-5 15,8 3-1-15,5-1 0 16,3 1 0-16,3-2 0 16,-2-3 0-16,-2-4 0 15,-7-5 0-15,-6-2 0 16,-12-4 0-16,-6-3 0 0,-6-1-1 15,-6-1 2 1,0 2-1-16,-3 0 0 0,-5 7 0 16,-5 2 0-1,-2 5 0-15,-6 5 0 0,-1-1 0 16,1-1 0 0,0-3 0-16,0-1 0 0,5-4 0 15,-2-4 0 1,7-2-103-16,0-4-211 0,3-3-246 15</inkml:trace>
  <inkml:trace contextRef="#ctx0" brushRef="#br0" timeOffset="10140.54">7252 5102 852 0,'-1'-7'242'0,"-2"-3"-8"15,-2-1-89 1,-1-2-39-16,3 0-24 15,0-3-4-15,3 2-19 0,0-2 4 16,3 2-28 0,3 0-16-16,5 0-8 0,3-2-5 15,3 2-5 1,10 0 1-16,4 3-1 0,2 3 0 16,4 4 4-1,-3 6-1-15,-2 5-3 0,-7 5-1 16,-4 6 5-16,-2 3-5 0,-7 5 1 15,-3 4 0 1,-6 6 0-16,-6 3-1 0,-7 2 0 16,-7 0-3-1,-5-3 5-15,-5-5-4 0,-1-5 4 16,1-11 0 0,2-2 3-16,5-8-2 0,4-4 6 15,8-5 4 1,4 0-6-16,2-2-6 0,4-4-1 15,2-1-7-15,4-2 5 16,8 0-5-16,4 0 6 16,5 1-2-16,5 3 0 15,1 3-2-15,-1 4 0 16,-2 4 0-16,-1 5 5 16,-5 2-8-16,-3 4 6 15,-5 4 2-15,-9 5 0 16,-7 1 2-16,-7 3-2 15,-10 2 2-15,-2-2 3 16,-3-4-4-16,-1-4-1 0,1-4 0 16,2-6-19-1,2-5-109-15,4-2-101 0,1-3-211 16</inkml:trace>
  <inkml:trace contextRef="#ctx0" brushRef="#br0" timeOffset="10621.93">7182 5779 516 0,'-14'0'410'0,"0"0"-213"15,0 0-16-15,-1 0-62 16,5 0 2-16,1 0-35 15,0 0 2-15,6 0-2 0,3-1-29 16,0 0-5 0,3 1-40-16,1-2-11 0,10-1-1 15,17-3 3 1,32-6-2-16,28-3-1 0,25-7 4 16,11 0-7-1,-3 0 4-15,-13 2-1 0,-15 3 0 16,-8 4 0-1,-12 1 2-15,-13 3-2 0,-16 4 0 16,-15 0-6-16,-22 4-119 0,-10 1-73 16,-6 6-95-1,-10 0-473-15</inkml:trace>
  <inkml:trace contextRef="#ctx0" brushRef="#br0" timeOffset="11290.39">7209 6250 837 0,'16'-22'410'0,"4"-3"-259"0,6 0 13 16,3-3-83-16,5 6-18 0,2 4-24 15,-2 7-28 1,-2 9 1-16,-1 8-7 0,-4 11 2 16,0 5 2-1,-2 11-4-15,-6 7-4 0,-5 6 3 16,-8 4 0-1,-12 7 2-15,-11-2-6 0,-8 0-14 16,-14-4-26-16,-4-5-6 16,-4-7 21-16,3-12 24 15,5-11 1-15,12-9 20 0,8-10-9 16,8-5-6 0,7-4 2-16,2-1-4 15,5-3 0-15,5 1-1 16,8-1-1-16,5 2 9 15,8 1-10-15,5 5 9 16,4 3-1-16,3 7-4 16,1 4 1-16,-1 5-5 0,-2 1 0 15,-3 5-1 1,-5 1 1-16,-2-3 0 0,-7-1 0 16,-5-1-41-16,0-6-128 15,-3-3-206-15</inkml:trace>
  <inkml:trace contextRef="#ctx0" brushRef="#br0" timeOffset="11877.48">7911 6182 1211 0,'0'-20'273'0,"2"-1"-25"16,-4-2-51-16,-2 1-79 0,2 1-118 16,-1-1 0-1,-1 7 0-15,3 2 0 16,-1 5 0-16,1 4 0 15,-1 4 0-15,2 3 0 16,2 9 0-16,1 10 0 0,5 14 0 16,1 14 0-1,5 16 0-15,4 5 0 0,1 4 0 16,-4 0 0 0,3-7 0-16,-6-12 0 0,-3-12 0 15,1-14 0 1,-4-12 0-16,-1-11 0 0,-4-4 0 15,1-9 0-15,-2-3 0 0,-2-10 0 16,-1-7 0 0,-4-4 0-16,-5-1 0 0,0 1 0 15,-4 7 0 1,2 8 0-16,5 7 0 0,-1 5 0 16,1 4 0-1,0 2 0-15,-3 7 0 0,1 2 0 16,-4 6 0-1,-1 7 0-15,-3 0 0 0,2 0 0 16,-2-1 0-16,7-4 0 16,-1-5-20-16,5-6-182 15,5-5-201-15</inkml:trace>
  <inkml:trace contextRef="#ctx0" brushRef="#br0" timeOffset="12590.31">6245 5427 1048 0,'-2'-16'205'0,"-1"0"-22"16,-4-3-42-16,-2 2-10 16,3 3 6-1,1 3-44-15,1 5-42 0,2 3-51 16,0 5-5 0,-1 6 5-16,-2 13 8 0,-2 12 9 15,-7 17 17 1,-7 20-30-16,-4 14-4 0,0 16 0 15,-2 12 0-15,10 6 0 0,7 2 0 16,10 2 0 0,10-6 0-16,10-11 0 0,7-6 0 15,7-14 0 1,9-16 0-16,7-14 0 0,9-14 0 16,4-14 0-1,5-10 0-15,-8-7 0 0,-11-8 0 16,-13-2 0-1,-12 0 0-15,-13-1 0 0,-4 0 0 16,-7 0-84-16,-3-4-481 16</inkml:trace>
  <inkml:trace contextRef="#ctx0" brushRef="#br0" timeOffset="13350.68">8460 5057 920 0,'0'-8'304'0,"-1"1"-55"16,-2 0-56-16,-1 0-31 15,1 1-49-15,3 4-80 16,1 2-33 0,5 2-14-16,3 8 14 0,6 11 0 15,16 15 15 1,11 20-2-16,6 16 2 0,5 16 6 15,-1 9-21-15,-5 4 5 0,-8 0-3 16,-5 0-1 0,-13-6 1-16,-5-3-2 0,-8-6 0 15,-5-7 4 1,-8-5-2-16,-4-6-2 0,-6-6 1 16,-3-7-1-1,-1-5 5-15,0-13-4 0,4-10-1 16,0-8 0-16,9-9 0 15,1-8 0-15,1-4-5 16,-1-7-117-16,1-3-141 16,-2-9-262-16</inkml:trace>
  <inkml:trace contextRef="#ctx0" brushRef="#br0" timeOffset="13940.03">8786 4645 1000 0,'13'-14'267'15,"-7"2"-92"1,0 2-17-16,-3 3-67 0,0 1-48 15,2 2-27-15,3 4-7 16,3 4-6-16,1 4-1 16,4 7 0-16,2 9-2 15,-6 8 10-15,-6 7 13 16,-9 5 10-16,-3 3-4 16,-7-7-8-16,-1-4 20 15,-2-12-7-15,8-9-11 16,2-8-3-16,5-4-12 15,2-1-6-15,2-4-2 16,5 2 0-16,5-1 15 0,5-1-7 16,3-1 0-1,6 1-2-15,-5 0-6 0,-7-2 0 16,-6 2 0-16,1 2-1 16,-5 3-8-16,6 2-77 15,0 0-117 1,6 4-41-16,2 2-191 0</inkml:trace>
  <inkml:trace contextRef="#ctx0" brushRef="#br0" timeOffset="15170.08">9960 5207 858 0,'0'-5'162'15,"0"-3"78"-15,0-2-70 16,0-1-3-16,0 2-17 15,-3-1-12-15,3 2-36 0,-2 1-42 16,1 3-60 0,1 1 0-16,0 2 0 0,0 1 0 15,0 0 0-15,1 1 0 16,-1 1 0-16,2-1 0 16,-2 7 0-1,3 6 0-15,1 7 0 0,2 11 0 16,2 6 0-16,-1 4 0 0,-1 2 0 15,1-2 0 1,1-2 0-16,-2-6 0 16,-1-2 0-16,1-4 0 15,1-7 0-15,-4-5 0 0,-2-6 0 16,1-5-70 0,-2 0-206-16,-3-2-84 0,-5-2-877 15</inkml:trace>
  <inkml:trace contextRef="#ctx0" brushRef="#br0" timeOffset="15360.39">9679 5521 1149 0,'2'-5'191'0,"1"-4"-35"0,4-2-82 16,7-1-55-1,14-4-5-15,14 2-10 0,18-1-4 16,9 3-10-16,3 2-191 16,0 3-372-16</inkml:trace>
  <inkml:trace contextRef="#ctx0" brushRef="#br0" timeOffset="16440.23">10006 5425 750 0,'-3'-1'214'0,"3"0"-6"15,0-2-55 1,0 0-46-16,0 1-38 0,0 0-41 16,0 0-14-1,3 1-11-15,0 1-2 16,2 0-1-16,4 0-1 15,10 0 1-15,8 0 5 0,9-1-4 16,8-3 9-16,4 1-9 16,0-2 5-16,-8 0-3 15,-10 2-3-15,-9 0 1 16,-12 2 0-16,-5 2-1 16,-5-1-4-16,-2 3-23 15,-2 1-15-15,-20 18-102 16,19-17-181-16</inkml:trace>
  <inkml:trace contextRef="#ctx0" brushRef="#br0" timeOffset="17020.73">11419 4784 815 0,'0'-27'330'15,"-2"-3"-106"-15,2-2-54 0,-1 1-71 16,4 6-4 0,1 5-40-16,4 5-40 15,1 7-13-15,10 5-1 16,3 9 6-16,7 5-6 16,2 11 2-16,2 14 12 15,-3 10-13-15,-9 10 8 16,-8 8-7-16,-10 4-1 15,-10-2 0-15,-13-4-1 16,-9-4-1-16,-9-7 3 0,-1-10-1 16,-1-8 6-1,9-14 2-15,8-8 11 0,9-6 12 16,6-6 17-16,5-1 2 16,6-1-36-16,-3 2-16 15,3-1 0 1,5 4-16-16,9-1 9 0,10 0 4 15,12 3 6-15,10-2-2 16,2 1-1-16,1-1 1 16,-4 1-4-16,-3 0 2 0,-8 0-10 15,-7 0-54 1,-3 1-187-16,-7 2-120 0</inkml:trace>
  <inkml:trace contextRef="#ctx0" brushRef="#br0" timeOffset="17400.57">11255 5727 967 0,'-15'-1'311'16,"6"-3"-69"-16,2-3-96 0,4-2-66 16,4 3-31-1,6-2-48-15,10 0 0 0,17-3 0 16,23-3 4-16,20-2 14 0,20-1-11 15,14-2-7 1,8 3 1-16,-1-4-2 0,-6 3-5 16,-14 1-44-1,-17 1-30-15,-24 3 7 0,-20 5-17 16,-16 5-60 0,-18 3-186-16</inkml:trace>
  <inkml:trace contextRef="#ctx0" brushRef="#br0" timeOffset="18210.41">11944 6063 580 0,'-5'-22'553'0,"-6"-3"-292"16,-1-3-34-1,-6-4-52-15,4 3-31 0,-2 0-47 16,1 2-87-16,4 5-10 16,1 5 0-16,7 7 0 15,2 4 0-15,1 10 0 16,4 8 0-16,6 16 0 16,7 12 0-16,7 16 0 15,7 9 0-15,2 6 0 16,6-2 0-16,-6-3 0 15,-5-5 0-15,-4-9 0 0,-5-8 0 16,-7-11 0 0,-4-9 0-16,-4-9 0 0,-1-8 0 15,-3-6 0 1,-3-5 0-16,-1-6 0 0,-2-7 0 16,-5-6 0-1,-4-3 0-15,0-4 0 0,-5 0 0 16,-1 3 0-1,1 5 0-15,2 5 0 0,5 6 0 16,3 6 0-16,1 5 0 0,1 8 0 16,-4 7 0-1,-3 5 0-15,-7 6 0 0,-5 6 0 16,-3 2 0 0,-1-2 0-16,3-2 0 0,5-3 0 15,5-8 0 1,9-6 0-16,3-5 0 0,5-6 0 15,-1-1-85-15,2-4-218 16,-4 0-399-16</inkml:trace>
  <inkml:trace contextRef="#ctx0" brushRef="#br0" timeOffset="18890.56">10771 5095 905 0,'-1'-16'248'16,"-1"1"-48"-16,-1 1-25 15,-2 3-42-15,2 2-12 16,0 4-39-16,1 3-40 15,-1 2-42-15,0 6 0 0,-2 7 22 16,-6 12 16 0,-3 14 1-16,-5 16-22 0,1 13 2 15,-3 13-13 1,6 9-6-16,3 8 0 0,9 1 0 16,6 2 0-1,9-2 0-15,8-6 0 0,5-7 0 16,2-10 0-16,4-10 0 0,0-12 0 15,1-10 0 1,-4-10 0-16,2-6 0 0,-3-9 0 16,-6-6 0-1,-5-5-19-15,-5-5-105 0,-4-3-113 16,-4-5-424 0</inkml:trace>
  <inkml:trace contextRef="#ctx0" brushRef="#br0" timeOffset="19600.63">12547 4917 1014 0,'4'-4'297'16,"-2"0"-88"-16,-1 0-77 16,-1-1-48-16,2 5-65 15,2 3-16-15,5 6 67 16,10 6-19-16,8 11 2 15,11 12-1-15,8 17-15 16,6 15-11-16,-3 16-26 16,-8 11 0-16,-13 8 0 0,-16 6 0 15,-12-5 0 1,-12-1 0-16,-4-8 0 0,-5-10 0 16,-2-17 0-1,3-15 0-15,1-15 0 0,5-16 0 16,5-12 0-1,1-7 0-15,-2-7 0 0,-1-8-56 16,-1-4-258-16,-1-10-218 0</inkml:trace>
  <inkml:trace contextRef="#ctx0" brushRef="#br0" timeOffset="20280.23">12874 4373 1022 0,'-2'-4'223'15,"2"1"-13"-15,0-3-69 0,-3-1-62 16,6 3-21-16,0 1-49 16,8 0-9-16,6 3-1 15,12 2 0-15,7 5 2 16,4 4-5-16,1 7-4 16,-6 8 8-16,-10 6 3 0,-11 8-2 15,-10 0 7 1,-8 1-6-16,-8 1 7 15,-5-8 13-15,1-7 2 0,3-8 28 16,2-6 13 0,9-10 8-16,2-5-30 0,5-1-42 15,6-3 2 1,15-2-6-16,17-2-30 0,10 0-137 16,8 0-107-1,-3 6-145-15</inkml:trace>
  <inkml:trace contextRef="#ctx0" brushRef="#br0" timeOffset="20720.12">14015 5263 383 0,'-11'0'928'0,"3"-2"-719"0,5-2-76 15,1 0-28 1,4 0-67-16,6 0-38 0,6 0-4 15,11-2-4-15,11 3-27 0,6 3-112 16,4 4-113 0,-6 7-188-16</inkml:trace>
  <inkml:trace contextRef="#ctx0" brushRef="#br0" timeOffset="20920.02">14022 5538 867 0,'0'3'355'0,"2"-4"-72"16,1-4-130-16,1 2-47 16,-1 2-72-16,5 0-30 15,4-1-1-15,10 1 0 16,12-2-6-16,12-1-89 16,17-5-215-16,10-2-558 15</inkml:trace>
  <inkml:trace contextRef="#ctx0" brushRef="#br0" timeOffset="21335.14">14967 5181 324 0,'3'-15'1078'16,"0"-2"-762"-16,-6-1-61 0,-2-2-181 16,1 3-74-1,-1 1 0-15,2 4 0 0,-1 1 0 16,1 6 0 0,3 1 0-16,-2 3 0 0,2 1 0 15,0 1 0 1,0 1 0-16,2 3 0 15,-2 9 0-15,0 10 0 16,5 11 0-16,-1 9 0 0,0 7 0 16,2 1 0-16,2 0 0 15,-1-1 0-15,2-4 0 16,-3-4 0-16,0-5 0 16,-3-4 0-16,0-10 0 15,-1-5 0-15,-1-8 0 16,1-4 0-16,2-3 0 15,-1-5 0-15,6-3-481 16</inkml:trace>
  <inkml:trace contextRef="#ctx0" brushRef="#br0" timeOffset="21780.62">15367 5207 881 0,'12'-22'572'0,"-4"1"-293"16,-5 5-25 0,-7-26-193-16,2 38-61 0,2 4 0 15,-2 0 0 1,0 0 0-16,1 0 0 0,-2 2 0 16,-2 5 0-1,-3 6 0-15,-1 8 0 0,-4 7 0 16,1 7 0-1,-1 6 0-15,5 0 0 0,4 0 0 16,4-2 0-16,3-2 0 16,6-6 0-16,7-5 0 15,5-6 0-15,3-8 0 16,6-6 0-16,1-9 0 16,-1-5 0-16,0-8 0 15,-3-5 0-15,-5-4 0 16,-5-4 0-16,-6-3 0 15,-5-4 0-15,-6 0 0 16,-7-1 0-16,-8 3 0 16,-2 4 0-16,-2 5 0 0,0 5 0 15,4 6 0 1,0 6 0-16,6 5-99 0,2 7-378 16,3 4-421-1</inkml:trace>
  <inkml:trace contextRef="#ctx0" brushRef="#br0" timeOffset="22230.71">16053 5191 1199 0,'5'-17'233'15,"-4"-4"63"1,-1-4-62-16,-5 1-149 0,1 2-85 15,-1 4 0-15,1 6 0 16,1 3 0-16,0 5 0 16,0 2 0-16,-1 2 0 15,1 2 0-15,-2 2 0 16,-4 6 0-16,-9 8 0 16,-1 9 0-16,-5 9 0 15,-1 4 0-15,5 4 0 16,10-1 0-16,7 0 0 15,7-2 0-15,9-4 0 16,6-4 0-16,6-9 0 0,5-8 0 16,4-9 0-16,0-7 0 15,2-8 0-15,1-7 0 16,-2-4 0 0,-4-5 0-16,-4-6 0 0,-9-2 0 15,-3-3 0 1,-9-5 0-16,-8-1 0 0,-8-3 0 15,-8 2 0-15,-9 1 0 16,-7 7 0-16,-5 5 0 16,-3 7-317-16,-1 13-301 0</inkml:trace>
  <inkml:trace contextRef="#ctx0" brushRef="#br0" timeOffset="23670.44">5184 9043 509 0,'-4'0'148'16,"1"0"16"-16,-2-1-4 16,-1 1-24-16,-4 1-3 15,2-1-3-15,-2 0-20 16,1 2-19-16,0-2-20 16,3 0-19-16,0 0 10 15,3 0-19-15,3 0-8 16,3-2-9-16,-3 2 0 15,3-3-6-15,0 2-20 16,5-1 3-16,6-3-8 0,13-2 10 16,9 0-10-16,6 0-8 15,5 0-75-15,-3 4-62 16,-7 3-36 0,-7 5-64-16,-8 2-92 0,-8 2-354 15</inkml:trace>
  <inkml:trace contextRef="#ctx0" brushRef="#br0" timeOffset="23880.62">5187 9319 757 0,'-1'3'249'16,"1"-3"-59"-1,4-1-55-15,0-1-103 0,4-3-15 16,7 4 14-1,7-1-13-15,8 1 9 0,3 2-18 16,1 1-3-16,1-1-4 16,-5-2-2-16,-2-1-5 15,-4-3-72-15,-2-2-146 16,-4-2-243-16</inkml:trace>
  <inkml:trace contextRef="#ctx0" brushRef="#br0" timeOffset="24350.28">5351 8952 1042 0,'-6'-15'235'0,"-1"-3"2"15,1 3-73-15,0-1-28 16,1 6-34-1,1 2-48-15,2 4-24 0,1 2-19 16,1 2-11-16,1 0-4 0,-1 2-3 16,3 1 4-1,0 2 3-15,3 4 6 0,2 3-5 16,5 7 1 0,8 4 9-16,6 2-10 0,6 6 1 15,7 1-1 1,2-1-1-16,1-1 0 0,-1-2 0 15,-5-5 0-15,-7-3-5 16,-5-3 9-16,-8-3-5 16,-7-2 2-16,-2 1-1 15,-7 2 13-15,-2 2 1 16,-7 6-14-16,-7 5 0 16,-5 5 0-16,-6 1 0 15,-4 1 0-15,-3-1 0 16,2-6 0-16,4-1 0 15,5-6 0-15,6-1-132 16,2-4-188-16,6-2-171 0</inkml:trace>
  <inkml:trace contextRef="#ctx0" brushRef="#br0" timeOffset="27750.32">8095 8129 845 0,'12'-2'342'0,"-6"1"-170"16,1 1-20 0,-7-1-71-16,0 1-52 0,0 1-10 15,-3 2-3 1,-1 4 31-16,-1 3-9 0,-5 7 9 15,-6 4-17-15,-7 3-11 0,-5 0-4 16,-7 0-8 0,-2-4-4-16,1-6 9 0,2-5-8 15,3-7 16 1,1-7 13-16,3-6 0 0,3-8-19 16,2-8-14-1,1-5 1-15,6-5 3 0,5-2-4 16,7 2 0-1,6 6-2-15,8 4 0 0,9 6 0 16,13 7-2-16,8 7 2 16,7 8 1-16,4 6 2 15,3 10 2-15,-5 9-3 16,-1 10 1-16,-9 12 8 16,-7 9-8-16,-12 6 3 15,-13 3 0-15,-11 4 0 16,-13-7-4-16,-7-4 2 15,-7-6-2-15,-3-10 0 0,-1-9-3 16,2-10-39 0,4-7-148-16,6-7-117 0,5-6-538 15</inkml:trace>
  <inkml:trace contextRef="#ctx0" brushRef="#br0" timeOffset="28230.69">7347 9131 996 0,'-19'3'176'0,"7"-2"48"15,-1 1-65-15,2-1-51 16,1 0-38-16,7 0-11 0,0 1-32 15,3-2-21 1,6 2-3-16,18-1 27 0,22-4 17 16,27-2-19-16,27-7-12 15,18-3-8-15,4-3-7 16,-4 1-1 0,-10 4 0-16,-7 4-2 0,-7 2-4 15,0 0-2-15,-8 0-8 16,-11 0-7-16,-14 0-21 15,-16 0 27-15,-18 3 9 0,-15 1-64 16,-14 0-49 0,-8 1-46-16,-2 0-163 0</inkml:trace>
  <inkml:trace contextRef="#ctx0" brushRef="#br0" timeOffset="29130.54">7537 9986 1216 0,'9'-29'237'0,"-2"0"-25"0,-5 0-7 16,-2 2-90 0,3 6-53-16,-6 4-62 0,3 7 0 15,0 4 0 1,0 5 0-16,0 3 0 0,0 7 0 15,0 7 0-15,0 9 0 16,-3 12 0-16,-3 11 0 16,-5 5 0-16,-5 7 0 15,1-1 0-15,-1-6 0 16,2-7 0-16,4-13 0 16,7-11 0-16,6-12 0 15,4-8 0-15,16-7 0 16,7-7 0-16,8-2 0 15,4-4 0-15,6-2 0 16,-5 2 0-16,-1 2 0 0,-9 3 0 16,-8 4 0-1,-3 3 0-15,-8 3 0 0,-4 1 0 16,-2 1 0 0,-5 1 0-16,0-4 0 0,-2-3 0 15,1-2 0 1,1-4 0-16,-3-3 0 0,0-1 0 15,-2 1 0-15,-1 3 0 0,0 4 0 16,2 4 0 0,1 3 0-16,0 6 0 0,0 8 0 15,3 7 0 1,0 9 0-16,3 12 0 0,4 6 0 16,-1 5 0-1,2 2 0-15,-1-3 0 0,-1-1 0 16,0-10 0-1,-3-9 0-15,-2-11 0 0,1-9 0 16,-2-7 0-16,-2-6 0 16,1-4 0-16,2-4 0 15,2-7-26-15,6-1-644 16</inkml:trace>
  <inkml:trace contextRef="#ctx0" brushRef="#br0" timeOffset="29704.11">8377 9950 1288 0,'1'-22'279'0,"-4"-1"-2"15,-1 1-107-15,-2 2-137 16,-1 3-33-16,1 5 0 0,-2 1 0 16,5 3 0-1,3 5 0-15,-2 2 0 0,2 2 0 16,2 6 0 0,-2 8 0-16,3 9 0 0,3 10 0 15,3 9 0 1,6 9 0-16,4 8 0 0,4 3 0 15,-1 2 0-15,3-3 0 16,-5-7 0 0,-1-8 0-16,-7-13 0 15,-2-11 0-15,-5-11 0 0,-2-8 0 16,-3-8 0 0,0-6 0-16,0-7 0 0,-6-4 0 15,0-6 0-15,-7-1 0 16,-4 1 0-16,-2 4 0 0,0 4 0 15,-1 6 0 1,7 8 0-16,1 3 0 0,1 5 0 16,-1 6 0-1,-1 3 0-15,-2 5 0 0,0 4 0 16,-1 2 0 0,-1 1 0-16,2-3 0 0,3-3 0 15,3-4 0-15,4-5 0 16,3-6 0-16,2-3-186 15,3-4-244-15,6-6-642 0</inkml:trace>
  <inkml:trace contextRef="#ctx0" brushRef="#br0" timeOffset="30080.25">8662 9607 1047 0,'3'-22'280'0,"0"2"-92"16,1 5-37-16,1 4-95 16,-1 5-53-16,5 6 10 0,3 6 3 15,0 5 10 1,7 6 7-16,-5 9 12 15,-5 6 5-15,-6 6-12 16,-6 5 3-16,-5 0 2 0,-4-3-31 16,1-10-7-16,3-7-5 15,5-10 0 1,12-6 0-16,10-6 0 16,13-1 0-16,8-2 0 15,9-3 0-15,-1 0 0 0,-3 0-30 16,-14 4-176-16,-14 2-84 0,-10 4-85 15</inkml:trace>
  <inkml:trace contextRef="#ctx0" brushRef="#br0" timeOffset="30880.43">9816 8708 979 0,'2'-5'248'16,"-2"0"-28"-16,-2-4-50 15,-1-1-14-15,2 0-36 16,-1-2-32-16,0-1-22 16,0 2-66-16,2 2 0 0,0 2 0 15,-1 3 0 1,1 3 0-16,0 1 0 15,0 1 0-15,-2 0 0 0,2 5 0 16,-1 3 0 0,2 6 0-16,2 6 0 0,3 7 0 15,0 9 0 1,3 5 0-16,0 4 0 0,1 6 0 16,-1 2 0-1,2-2 0-15,-1-3 0 0,-2-4 0 16,-1-8 0-16,-1-10 0 15,0-7 0-15,-3-9 0 16,-2-4 0-16,1-4 0 0,-1-3 0 16,-1-3 0-1,0-4-107-15,0-4-409 16</inkml:trace>
  <inkml:trace contextRef="#ctx0" brushRef="#br0" timeOffset="31106.07">9590 8992 1287 0,'-3'-3'160'16,"3"-2"-44"-16,3 0-69 15,13-2-36-15,11 4 3 16,18-3 0-16,13-1-5 15,14 1-8-15,8 0 1 16,-4 2-2-16,-13 3-16 0,-14 2-97 16,-13 5-282-1</inkml:trace>
  <inkml:trace contextRef="#ctx0" brushRef="#br0" timeOffset="32160.2">11858 8006 966 0,'17'-22'255'0,"-6"-5"-40"0,-7-3-10 15,-2 2-45 1,-4 1-49-16,-1 5-24 0,2 5-39 15,-1 5-48 1,1 7 0-16,-1 3 0 0,2 8 0 16,0 5 0-16,-4 8 0 0,-2 10 0 15,-3 8 0 1,-5 6 0-16,-2 7 0 16,0 4 0-16,-2 1 0 15,4-4 0-15,4-7 0 0,4-10 0 16,6-11 0-16,3-10 0 15,10-9 0 1,7-6 0-16,10-6 0 0,7-2 0 16,9-3 0-16,1 2-10 15,-1 3-23-15,-4 2 0 16,-8 4-7-16,-3 4 15 16,-8 1 14-16,-9 0 11 15,-6 1 0 1,-4-3 0-16,-1-2 24 0,-1-3-5 15,1-5 7-15,-3-6 33 0,3-6-35 16,1-3-24 0,-1-3 0-16,-3 2 0 0,2 1 0 15,-4 5 0 1,1 4 0-16,1 6 0 16,-2 5 0-16,2 3 0 15,2 8 0-15,1 9 0 0,1 11 0 16,2 10 0-16,2 12 0 0,0 8 0 15,-2 1 0 1,-1-3 0-16,1-6 0 16,-1-7 0-16,-1-9 0 15,-2-9 0-15,-2-9 0 0,0-5 0 16,-3-4-111 0,-3-2-266-16,-4 3-504 15</inkml:trace>
  <inkml:trace contextRef="#ctx0" brushRef="#br0" timeOffset="32550.33">11381 8986 1348 0,'-20'1'14'16,"2"-2"169"-1,4-5-72-15,5 2-15 0,4 0-21 16,5 1-63 0,8 1-8-16,15-3-4 0,26-3 2 15,33-3 3 1,33-5 3-16,33-4-8 0,17-4 0 15,4-2-4-15,-2 1 5 16,-6 0-1-16,-7 0 2 16,-15 4 0-16,-20 2-1 15,-24 3-1-15,-30 6 0 16,-31 4-6-16,-18 4-33 16,-17 2-84-16,-7 4 4 15,-8 3-212-15,-3 1-748 16</inkml:trace>
  <inkml:trace contextRef="#ctx0" brushRef="#br0" timeOffset="33341.05">12335 9617 1016 0,'-7'-16'354'16,"2"-2"-112"-16,-1-4-18 15,0 1-98-15,1 3-41 0,0 2-85 16,2 5 0-16,1 4 0 16,2 6 0-16,0 2 0 15,2 9 0-15,5 8 0 16,2 11 0-16,8 14 0 16,5 13 0-1,5 7 0-15,-1 3 0 0,-2 0 0 16,-6 0 0-1,-3-8 0-15,-7-7 0 0,-4-8 0 16,-2-13 0-16,-2-10 0 0,-2-10 0 16,2-5 0-1,-1-7 0-15,-1-5 0 0,-1-6 0 16,-1-2 0 0,-5-8 0-16,-2-3 0 0,-2-4 0 15,-3-2 0 1,-3 0 0-16,0 2 0 0,0 8 0 15,7 7 0-15,0 6 0 16,0 9 0-16,1 8 0 16,-5 4 0-16,1 5 0 15,-6 8 0-15,1 1 0 16,0 1 0-16,1 2 0 16,1-1 0-16,1-1 0 15,4-5 0-15,0-2 0 16,2-4 0-16,6-7-4 15,2-4-87-15,2-3-68 16,5-8-209-16,7-8-362 0</inkml:trace>
  <inkml:trace contextRef="#ctx0" brushRef="#br0" timeOffset="33690.66">12627 9269 1086 0,'11'-19'146'0,"1"4"19"16,-5 7-131-1,2 8-2-15,4 8 31 0,3 14 4 16,3 9 1-1,-4 9 4-15,0 7-9 0,-11 6 3 16,-5-2 6-16,-8-2-33 16,-6-7-10-16,3-8-12 15,2-12-1-15,4-8-14 0,6-5 0 16,10-8 6 0,9-4-8-16,17-2 0 0,13-6 0 15,8-3-130 1,4-3-170-16,-8 0-333 0</inkml:trace>
  <inkml:trace contextRef="#ctx0" brushRef="#br0" timeOffset="34220.93">14164 8448 1292 0,'0'0'195'0,"0"-3"-8"0,-3 2-44 15,3-1-90-15,3 2-39 16,0 0-14-16,6 0 0 15,10 0-5-15,10-3 1 0,10 6-77 16,10-3-207 0,-3 9-171-16</inkml:trace>
  <inkml:trace contextRef="#ctx0" brushRef="#br0" timeOffset="34380.21">14233 8736 623 0,'6'4'516'0,"1"-4"-248"0,-3-2-50 16,-1-3-91-16,4 1-80 0,3-3-42 16,8 3-5-1,9-1 0-15,16-2-183 16,14-3-417-16</inkml:trace>
  <inkml:trace contextRef="#ctx0" brushRef="#br0" timeOffset="34740.25">15292 8269 1135 0,'0'-16'325'16,"0"-2"-32"-1,-3-3-70-15,3 1-152 0,-1 6-71 16,1 3 0-16,1 5 0 0,2 4 0 16,-3 4 0-1,0 1 0-15,1 1 0 16,1 7 0-16,-1 11 0 16,2 6 0-16,3 11 0 0,0 8 0 15,2 5 0 1,1 4 0-16,-2 0 0 0,1-6 0 15,-1-6 0-15,2-9 0 0,-3-12 0 16,0-7 0 0,2-8 0-16,5-5-131 0,2-6-392 15</inkml:trace>
  <inkml:trace contextRef="#ctx0" brushRef="#br0" timeOffset="35130.14">15744 8289 1314 0,'-4'-36'136'16,"-1"3"133"-16,-1-1-39 15,-3 5-132-15,3 8-98 16,-1 9 0-16,-1 8 0 16,-7 9 0-16,-3 10 0 15,-4 9 0-15,-3 12 0 16,-1 6 0-16,8 6 0 15,7 4 0-15,8 2 0 0,6-2 0 16,7-5 0 0,5-11 0-16,10-7 0 0,10-15 0 15,8-13 0 1,3-11 0-16,3-8 0 0,-5-8 0 16,-9-3 0-1,-6-4 0-15,-7 1 0 0,-10-3 0 16,-6 1 0-1,-6-3 0-15,-6 2 0 0,-6-2 0 16,-4 5 0-16,1 3 0 0,-3 8 0 16,4 8-252-1,7 13-253-15</inkml:trace>
  <inkml:trace contextRef="#ctx0" brushRef="#br0" timeOffset="35540.26">16423 8111 1391 0,'1'-14'194'16,"-2"-3"73"-16,-4 1-102 16,-1 3-135-16,0 4-30 15,2 2 0-15,-5 4 0 16,2 4 0-16,-6 8 0 15,-4 5 0-15,-2 10 0 16,-3 8 0-16,2 10 0 0,-1 7 0 16,4 4 0-1,4 0 0-15,4-3 0 0,6-5 0 16,10-7 0 0,11-8 0-16,10-9 0 0,13-8 0 15,6-11 0 1,4-7 0-16,2-9 0 0,-8-6 0 15,-6-5 0-15,-7-2 0 0,-11-2 0 16,-5-5 0 0,-10 2 0-16,-7-1 0 0,-8-4 0 15,-14-2 0 1,-8 0 0-16,-9-3 0 0,-9 5-10 16,-5 5-360-1,0 12-304-15</inkml:trace>
  <inkml:trace contextRef="#ctx0" brushRef="#br0" timeOffset="36410.76">5500 13334 439 0,'-4'5'590'15,"1"-2"-471"-15,0-3 63 0,0 0-60 16,0-2-42-16,6 1-43 15,-3 1-17 1,5 0-20-16,-2 0-2 0,8 0 0 16,6 1 2-16,10 2 0 15,6 0 2-15,5 1-5 16,1 0-45-16,0 2-105 16,-6 3-100-16,-5 2-241 15</inkml:trace>
  <inkml:trace contextRef="#ctx0" brushRef="#br0" timeOffset="36600.31">5542 13666 742 0,'-12'9'328'0,"5"-5"-231"0,5-1 148 16,2-5-104-1,5 1-102-15,2-1-9 0,10 1 19 16,8 0-23-1,9-1-26-15,7-2 0 0,6 0-1 16,1-3-72-16,-5-1-180 0,-5-4-271 16</inkml:trace>
  <inkml:trace contextRef="#ctx0" brushRef="#br0" timeOffset="36930.26">5680 13221 1019 0,'-8'-16'245'16,"5"3"-67"-16,3 3-7 15,0 3-99-15,3 4-45 16,2 2-23-16,6 5 33 16,9 1 13-16,8 4-7 15,14 2-11-15,7 3-10 16,11 0-15-16,-2 1-1 0,3 0-6 15,-7 5 0 1,-11 2 4-16,-13 5-2 0,-5 3 14 16,-14 9 11-1,-8 3 0-15,-9 4-3 0,-11 4-9 16,-10-2-10 0,-7 0 9-16,-7-3-14 0,-1 0-6 15,4-6-171 1,8-6-244-16</inkml:trace>
  <inkml:trace contextRef="#ctx0" brushRef="#br0" timeOffset="37660.47">7245 13546 868 0,'-24'5'226'16,"-2"-1"-37"-16,1 0-59 0,1 1-59 16,3 0-18-1,5-2 5-15,4 0 8 16,6-2-19-16,4-1-3 15,4 0-37-15,1 0-3 0,9 1-5 16,7 1 2-16,18 1 0 16,20-1 8-16,30-3-6 15,32-3 4-15,32-6-4 0,35-6-2 16,32-7-2 0,30-3-2-16,26-5 3 15,24-2 2-15,19 1-2 16,20 0 0-16,14 2 1 0,16 0 5 15,11-1-6-15,3 0 0 16,3 0 0-16,-13 0 0 16,-19 1 6-16,-33 3 12 15,-29 4-8-15,-38 4-6 16,-36 5-2-16,-31 4-1 16,-30 3-2-16,-26 2 1 15,-26 1 0-15,-20-1 1 16,-25 3-1-16,-22 0 0 0,-15 1 6 15,-13-1-2 1,-8 2-8-16,-3 2 0 0,1-4 4 16,-1 2 3-1,3-1-3-15,0 0-9 0,0-4-45 16,0 3-72 0,-2-1-90-16,-4-2-193 0</inkml:trace>
  <inkml:trace contextRef="#ctx0" brushRef="#br0" timeOffset="38650.51">9573 14338 937 0,'9'-28'257'0,"-4"0"-72"16,2-1-42 0,-7 2-26-16,3 5-19 0,-3 5-8 15,2 5-51 1,-2 6-39-16,0 6-22 0,-2 10 16 15,-1 6 6-15,3 11 9 16,-7 10-1-16,1 8 3 16,-3 6-10-16,-4 2 2 15,-1 3 5-15,-2-4-8 16,1-3 0-16,0-9 0 16,6-8 0-16,3-12 2 15,3-11 6-15,3-4 5 16,3-6-2-16,9-4-9 0,7 0-2 15,8-3 0 1,9 0 1-16,4 0-8 0,5 3 7 16,-5-1 0-1,-2 2-3-15,-7 3 5 0,-3 0-4 16,-7 0 4 0,-9-4-2-16,0 1 12 0,-3-4-11 15,0-7 2 1,3-2 10-16,-3-5-5 0,-2-4 34 15,-2 0 19-15,-4-1-61 0,-1 2 0 16,-3 2 0 0,0 4 0-16,-1 8 0 0,1 4 0 15,0 5 0 1,1 2 0-16,2 9 0 0,-1 9 0 16,1 11 0-1,-2 10 0-15,1 14 0 0,1 4 0 16,1-3 0-1,1 0 0-15,2-9 0 0,1-7 0 16,1-10 0-16,-3-8 0 16,0-8 0-16,1-5 0 15,-4-5 0-15,1-4 0 16,1 1 0-16,1-2-125 16,0-3-402-16</inkml:trace>
  <inkml:trace contextRef="#ctx0" brushRef="#br0" timeOffset="39870.25">10407 14304 526 0,'-9'-6'595'16,"-2"-3"-333"-16,-3-7-26 15,-1-2-77-15,2-1-29 16,-5-3-39-16,6 1-43 15,0 3-48-15,0 0 0 0,3 6 0 16,4 3 0 0,1 5 0-16,4 1 0 0,-3 4 0 15,6 1 0 1,-3 5 0-16,4 4 0 0,1 9 0 16,7 11 0-1,6 12 0-15,4 7 0 0,2 9 0 16,5 6 0-1,-3 3 0-15,0-2 0 0,-4-3 0 16,-4-10 0-16,1-6 0 0,-5-11 0 16,-1-9 0-1,-5-7 0-15,-2-10 0 0,-5-4 0 16,1-6 0 0,-5-5 0-16,0-2 0 0,-3-6 0 15,-2-3 0 1,-4-9 0-16,-1-4 0 0,-3-6 0 15,-1-4 0-15,-2 2 0 16,-2 2 0-16,4 9 0 16,3 8 0-16,0 10 0 15,-1 10 0-15,-1 9 0 16,-5 10 0-16,-2 10 0 16,-1 4 0-16,1 7 0 15,-1-1 0-15,4-2 0 16,-2-5 0-16,4-4 0 0,5-10 0 15,2-5 0 1,4-10 0-16,5-2 0 0,1-3-13 16,1-3-240-1,1-2-123-15,4-5-416 0</inkml:trace>
  <inkml:trace contextRef="#ctx0" brushRef="#br0" timeOffset="40360.46">10615 13934 1049 0,'12'-18'243'16,"-2"-2"-119"-16,-1 0 17 15,-3 2-56-15,3 3-56 16,7 6-10-16,1 7-5 16,7 6 6-16,1 6 3 15,2 9-1-15,-6 5 10 16,-5 6 0-16,-8 5 14 15,-11 6 14-15,-8 5-12 0,-13 4-5 16,-4-1-26 0,-2-5-17-16,6-10 0 15,8-11 0-15,10-9 0 16,15-7 0-16,22-7 0 0,16-6 0 16,15-2 0-1,14-6 0-15,-1-2 0 16,-14 0 0-16,-15 4 0 15,-18 4 0-15,-20 3-56 0,-11 5-174 16,-6 6-59-16,-7 2-296 0</inkml:trace>
  <inkml:trace contextRef="#ctx0" brushRef="#br0" timeOffset="41424.64">8389 12096 1091 0,'7'-2'213'0,"-4"1"-60"16,-1-1-14-1,-2 2-72-15,1 2-15 0,-2-1-27 16,-2 2 19 0,-2 3 12-16,-10 3-14 0,-7 3 4 15,-8 4-27 1,-9 2-2-16,-7 3 2 0,-3-1-16 15,0-5 13-15,5-2-14 16,7-6 6-16,7-7 11 16,3-7-13-1,7-9-4-15,1-6 4 0,3-6-5 16,3-3 0-16,4-1-1 16,4 1 0-16,7 6 0 15,5 2-6-15,13 3 2 16,11 7 0-16,17 6 2 15,8 8-4-15,10 10-3 16,3 10 5-16,-7 9 0 0,-10 6 8 16,-11 4 4-1,-16 7 3-15,-17 2 5 0,-14 3-16 16,-15 2 0 0,-9-2 0-16,-6-3 0 0,0-10-56 15,5-7-312 1,13-12-640-16</inkml:trace>
  <inkml:trace contextRef="#ctx0" brushRef="#br0" timeOffset="41860.36">9266 11960 1042 0,'-3'-17'275'15,"0"2"-56"-15,-3 1-18 0,-1-11-38 16,-1 5-42 0,4 5-95-16,1 8-26 15,1 4 0-15,4 6 0 16,1 10 0-16,1 10 0 0,2 12 0 16,2 13 0-1,2 8 0-15,-1 4 0 0,-1 0 0 16,2-3 0-16,-1-8 0 0,0-8 0 15,-3-8 0 1,1-9 0-16,-2-9-41 0,-2-5-244 16,-3-8-78-1,-5-3-583-15</inkml:trace>
  <inkml:trace contextRef="#ctx0" brushRef="#br0" timeOffset="42010.22">9038 12238 1094 0,'19'-5'114'16,"5"-4"5"-16,10-3-81 15,14 1-30-15,19-1-8 16,17-2-103-16,10-1-1035 16</inkml:trace>
  <inkml:trace contextRef="#ctx0" brushRef="#br0" timeOffset="46440.53">10194 11998 209 0,'11'-23'980'0,"-4"-3"-738"16,-7-1-33 0,-4 1-32-16,-1 1-38 0,1 5-48 15,-1 8-91 1,2 3 0-16,3 8 0 0,0 1 0 16,0 4 0-1,0 4 0-15,3 8 0 0,2 9 0 16,2 5 0-1,3 13 0-15,-1 5 0 0,-1 4 0 16,-2 2 0-16,1 1 0 0,-2-3 0 16,-1-6 0-1,1-6 0-15,-2-7 0 0,-2-11 0 16,1-7 0 0,-2-5 0-16,0-9 0 0,0-2 0 15,1-4 0 1,2-7-28-16,7-3-493 0</inkml:trace>
  <inkml:trace contextRef="#ctx0" brushRef="#br0" timeOffset="46840.59">10727 11939 565 0,'7'-34'797'16,"-6"3"-526"-16,-2 1-8 15,-5 8-136-15,0 7-103 16,0 5-24-16,0 10 0 0,-7 8 0 16,-7 13 0-1,-5 10 0-15,-3 15 0 0,-4 11 0 16,7 7 0 0,4 2 0-16,8 1 0 0,7-6 0 15,7-6 0 1,8-8 0-16,9-10 0 0,7-12 0 15,8-9 0-15,6-13 0 0,3-8 0 16,70-47 0 0,-103 43 0-16,-3-1 0 0,-1 1 0 15,-3 2 0 1,4-9 0-16,-6 2 0 0,-6 2 0 16,-6 2 0-1,-4 0 0-15,-11 1 0 0,-6 3 0 16,-7 1-10-1,-5 2-181-15,-1 3-91 0,10 6-209 16</inkml:trace>
  <inkml:trace contextRef="#ctx0" brushRef="#br0" timeOffset="47480.32">14931 12980 871 0,'6'-2'311'15,"0"-1"-80"-15,-3 0-42 0,-3 0-25 16,0-1-44 0,0 1-39-16,3-1-34 0,1 0-38 15,2 0-9 1,11-2-5-16,13 2 1 15,13-1 0-15,9 2-38 16,3-1-156-16,-4 6-25 0,-14 3-138 16,-16 7-151-16</inkml:trace>
  <inkml:trace contextRef="#ctx0" brushRef="#br0" timeOffset="47600.18">15053 13157 538 0,'-10'12'288'16,"7"-3"-21"-1,5-5-119-15,5-1-55 0,8-3-83 16,9 0-10-16,7 0-181 16</inkml:trace>
  <inkml:trace contextRef="#ctx0" brushRef="#br0" timeOffset="48070.45">16456 12794 953 0,'-11'-10'325'0,"2"-1"-74"16,1 0-67 0,3 2-13-16,2 0-52 0,1 3-75 15,2 1-44 1,0 4 0-16,2-2 0 0,-2 3 0 15,-2 7 0-15,1 8 0 16,-4 9 0-16,1 9 0 16,-2 14 0-16,0 6 0 15,2 3 0-15,1-1 0 16,1-8 0-16,4-5 0 16,-1-11 0-16,2-12 0 15,6-8 0-15,3-6-82 16,7-8-335-1,4-4-555-15</inkml:trace>
  <inkml:trace contextRef="#ctx0" brushRef="#br0" timeOffset="48452.04">16740 12838 1076 0,'13'-34'348'15,"-7"3"-90"1,-3 1-31-16,-3 5-98 0,-2 8-120 15,1 7-9-15,-1 6 0 0,-1 6 0 16,-3 6 0 0,-2 7 0-16,-3 9 0 0,-1 9 0 15,-1 7 0 1,2 6 0-16,5 0 0 0,3 0 0 16,6-7 0-1,7-5 0-15,11-10 0 0,9-10 0 16,7-7 0-1,7-10 0-15,0-6 0 0,-2-7 0 16,-6-5 0 0,-9-5 0-16,-8 0 0 0,-10-3 0 15,-7 0 0-15,-8-2 0 16,-6 1 0-16,-5 2 0 16,-6 1 0-16,-3 8 0 15,-1 6 0-15,3 6 0 16,4 7-148-16,7 7-197 15,10 4-170-15</inkml:trace>
  <inkml:trace contextRef="#ctx0" brushRef="#br0" timeOffset="48840.39">17437 12729 1174 0,'4'-21'370'0,"-4"-3"-117"0,-5 0-92 16,-4 4-72-16,1 5-89 0,-2 4 0 16,0 6 0-1,-7 10 0-15,1 8 0 16,-5 10 0-16,-3 12 0 16,3 12 0-16,3 5 0 0,6 6 0 15,8-2 0 1,8-3 0-16,10-11 0 0,10-6 0 15,8-14 0-15,6-11 0 16,3-9 0-16,1-9 0 16,-3-9 0-16,-3-6 0 15,-8-8 0-15,-4-2 0 16,-8-5 0-16,-10-3 0 16,-6-1 0-16,-10-1 0 15,-5 3 0-15,-7 3 0 16,-3 7 0-16,-3 8-109 0,-2 9-311 15,-2 12-472 1</inkml:trace>
  <inkml:trace contextRef="#ctx0" brushRef="#br0" timeOffset="49760.34">5863 16946 911 0,'2'-3'181'0,"-2"-2"3"0,0-2-18 15,-2-1-38 1,2 2-54-16,2-2-28 0,2 0-35 15,2 1-2-15,3-2-9 0,7 2 2 16,10 1-6 0,9 2 3-16,9 3-11 0,2 2-118 15,2 6-164 1,-9 6-174-16</inkml:trace>
  <inkml:trace contextRef="#ctx0" brushRef="#br0" timeOffset="49940.25">6027 17162 505 0,'-9'15'298'16,"8"-4"-27"-16,1-5-53 15,1-2-70-15,5 2-47 16,0-2-62-16,0 0-19 16,9 2-4-16,4-2-15 15,5-4-2-15,6-2-62 16,4-3-168-16,1-2-119 15</inkml:trace>
  <inkml:trace contextRef="#ctx0" brushRef="#br0" timeOffset="50220.51">6017 16743 1030 0,'-3'-24'297'0,"3"1"-117"15,1 4-57-15,1 5-79 0,1 7-34 16,5 6-5-16,6 5 10 0,10 5 23 16,6 6 19-1,4 4-9-15,5 9-31 0,-1 4 12 16,-5 8 5 0,-7 5-5-16,-1 6-2 0,-7 2-4 15,-12 5 2 1,-6 2-9-16,-11 0-16 0,-11 1 0 15,-5-3 0-15,-4-6-4 16,3-9-268 0,4-6-276-16</inkml:trace>
  <inkml:trace contextRef="#ctx0" brushRef="#br0" timeOffset="52400.73">8656 16725 819 0,'-6'-8'297'0,"3"-3"-136"15,1-5 3-15,4-6-51 16,1 3-48-16,4 3-12 16,4 0-38-16,5 7-1 15,3 3-4-15,4 8-1 16,4 7 9-16,0 6-6 15,-2 6-2-15,-1 7 12 0,-8 7-15 16,-4 0 0 0,-7 6 3-16,-10 2-4 0,-5-4 6 15,-5 2-10 1,-9-6 2-16,-1-4 18 0,-2-11-11 16,3-8 25-16,1-3 15 15,4-8-7-15,7-1-2 16,2-2-31-1,7-2-11-15,6 2 0 0,4 0 0 16,7 1 0-16,11 2-3 16,9 1 3-16,8-1-3 15,6 5 3-15,-2 2-5 0,-4 1-16 16,-9 0-165 0,-8 1-84-16,-4-1-281 0</inkml:trace>
  <inkml:trace contextRef="#ctx0" brushRef="#br0" timeOffset="53120.2">9283 16670 874 0,'-3'-3'328'0,"-2"-3"-87"0,-1 0-80 16,3-1-65 0,3 3-60-16,0-2-35 0,8 2-1 15,8 0-11 1,8-1 11-16,11 3 0 0,6 1 1 15,1 1-2-15,-5-2 0 0,-7 4-6 16,-9-2-3 0,-12 2-90-16,-5 4-61 0,-10 1 20 15,-6 3-64 1,-9 0 18-16,-8 3 115 0,-7 0 71 16,-3-4 1-1,0-2 121-15,-1-4 54 0,7-3-9 16,5 0 8-1,5-3-24-15,5 0-73 0,8 3-53 16,1 0-10-16,5 6 1 16,1 5 13-16,-2 5-21 15,5 3-4-15,0 2 20 16,5 2-21-16,1 0 5 16,4-1-2-16,-3 2-4 15,2-6-2-15,-1 1 0 16,1-4 1-16,-3-4 4 15,1-4-1-15,-1-3 10 0,3-6-1 16,0-2-3 0,9-2 0-16,0 0-9 0,4-3 0 15,3 3 1 1,0 3-1-16,3 3-1 0,-1 6-4 16,-5 4 5-1,0 2 4-15,-7 7-3 0,-7-1 9 16,-4 5 9-1,-8-2 4-15,-5 3-7 0,-9 2-16 16,-9-1 4-16,-4-3-8 0,-1-1-126 16,1-4-121-1,4-8-226-15</inkml:trace>
  <inkml:trace contextRef="#ctx0" brushRef="#br0" timeOffset="53590.54">10707 16816 1039 0,'0'-4'259'0,"2"-2"-75"16,-2 1-47-1,-2-3-86-15,5 3-28 0,0-1-23 16,6 0 0-1,9 2-11-15,9 0-29 0,1 3-170 16,9 3-95-16,-2 5-271 16</inkml:trace>
  <inkml:trace contextRef="#ctx0" brushRef="#br0" timeOffset="53720.41">10751 16994 795 0,'-2'4'290'0,"2"-3"-188"15,5-2-97-15,6 0-5 0,6 1-53 16,8 0-301 0</inkml:trace>
  <inkml:trace contextRef="#ctx0" brushRef="#br0" timeOffset="54370.37">12020 16584 1129 0,'18'-23'268'16,"-4"-4"-67"-16,-6-3-44 16,-8 3-27-16,0 6-48 15,-1 8-26-15,-2 4-52 16,-1 9-4-16,-1 11 0 15,-4 7 0-15,3 10 1 16,-4 11 1-16,2 5-2 0,4 6 0 16,1-1-2-1,1-2 6-15,5-8-4 0,3-6 0 16,3-9 0 0,6-9 10-16,7-10-10 0,1-6 0 15,8-5 5 1,2-5-5-16,-3-5 0 0,1-1 0 15,-5-3 0-15,-4-1 0 0,-4 0 0 16,-8 0 0 0,-1 9 0-16,-3-1 0 0,-4 9 0 15,-1 4 0 1,-1 6 0-16,0 5 0 0,0 6 0 16,3 6 0-1,0 6 0-15,1 5 0 0,-2 4 0 16,7-2 0-1,0 1 0-15,3-6 0 0,1-5 0 16,5-4 0-16,2-6-137 16,5-4-192-16,6-6-216 15</inkml:trace>
  <inkml:trace contextRef="#ctx0" brushRef="#br0" timeOffset="54780.33">12996 16668 651 0,'3'-24'562'15,"-5"3"-337"1,-2 2-20-16,-4 5-96 0,-3 3-40 16,-3 4-29-1,1 5-6-15,-2 0-4 0,-6 6-15 16,-3 5-5-16,1 7 4 15,-3 7-12-15,2 8 4 16,3 5-6-16,6 6 3 0,6 1-1 16,7 1 0-1,7-6-2-15,6-5 0 0,9-11 6 16,3-7 0 0,7-9-1-16,4-9-4 0,-1-5 11 15,-2-6-10 1,-5-6 5-16,-4-4 3 0,-6-1-3 15,-7-4 2-15,-6 1-8 16,-4 0 1 0,-7 1-2-16,-5 2 0 0,-4 2 0 15,-3 3 0-15,0 5-42 16,1 5-152-16,1 6-186 16,10 5-338-16</inkml:trace>
  <inkml:trace contextRef="#ctx0" brushRef="#br0" timeOffset="55200.65">13513 16606 1052 0,'-1'-15'236'15,"-2"-2"8"-15,-6-1-79 16,0 2-23-16,-1 1-67 16,-2 4-11-16,3 4-35 0,0 4-26 15,-4 7-6 1,-3 6 4-16,-1 10-3 0,-3 9 2 16,-2 8 0-1,1 8-2-15,6 8 2 0,3 1 0 16,9 1-3-1,9-11 5-15,12-5-2 0,9-14 3 16,7-9 0-16,5-11 8 16,3-9-9-16,-5-9 4 15,-1-5 13-15,-9-6-19 16,-9-5 0-16,-7-3 0 16,-9 2 0-16,-4-5 0 15,-5 3 0-15,-9-1 0 16,-3 0 0-16,0 7-134 15,3 6-306-15,9 7-664 0</inkml:trace>
  <inkml:trace contextRef="#ctx0" brushRef="#br0" timeOffset="55870.25">14264 16522 906 0,'-11'-25'273'15,"-2"-2"-35"-15,1-1-66 16,0 1-46-16,2 6-19 16,2 4-23-16,2 3-20 0,3 6-9 15,2 5-55 1,-1 1-10-16,2 9 1 16,2 9 9-16,1 12 30 15,3 12-19-15,3 13-11 0,6 9 0 16,3 7 0-1,1 3 0-15,3 0 0 0,-2-5 0 16,1-5 0-16,-4-10 0 16,-4-9 0-1,-3-14 0-15,-3-8 0 0,-2-8 0 16,-4-7 0 0,1-6 0-16,-1-4 0 15,1-8 0-15,-4-4 0 16,-1-6 0-16,-5-6 0 0,-4-6 0 15,-4 0 0-15,-3 0 0 16,0 7 0-16,5 5 0 16,1 8 0-16,6 10 0 0,2 5 0 15,-3 9 0 1,-2 6 0-16,-3 10 0 0,-8 7 0 16,0 5 0-1,-6 4 0-15,-3-2 0 16,2-5 0-16,3-1 0 15,4-12 0-15,7-8 0 16,10-8 0-16,4-6-154 16,10-9-339-16,11-6-460 15</inkml:trace>
  <inkml:trace contextRef="#ctx0" brushRef="#br0" timeOffset="56380.38">14679 16201 784 0,'-6'-11'160'0,"0"-1"45"16,3 1-63 0,0-1-25-16,1 1-46 15,5-2-7-15,0 2 4 16,2 2-31-16,7 0-18 15,1 5-2-15,3 7-4 0,4 5 7 16,2 6-2-16,1 8 2 16,-7 8 21-16,-6 2-12 15,-7 7 10-15,-9 3-2 16,-11 3 1-16,-6 1-6 16,1-8-29-16,1-9 0 15,9-9 13-15,11-12-5 16,22-9 31-16,14-4-41 15,16-4-1-15,6-1 0 16,-2-1 0-16,-15 4 0 0,-15 2 0 16,-14 4-14-1,-9 1-119-15,-5 1-206 0,-5 5-199 16</inkml:trace>
  <inkml:trace contextRef="#ctx0" brushRef="#br0" timeOffset="57971.52">19766 2132 741 0,'-4'1'218'0,"-1"-1"-16"16,0 0-45-16,0 0-31 15,2 0-15-15,1-1-45 16,2 1 11-16,0 0-14 0,2-1-16 16,-1 1 4-1,3 0-33-15,-1-1-5 0,0-1-7 16,4 0-3-16,9-1 0 16,11-1-3-16,9 0-5 15,10-2 2-15,1 3-79 16,-5 3-54-16,-9 2-42 15,-11 3-87-15,-9 4-96 0</inkml:trace>
  <inkml:trace contextRef="#ctx0" brushRef="#br0" timeOffset="58152.24">19808 2382 963 0,'3'0'216'0,"3"0"-20"0,3-4-102 16,0 2-30-16,6-2-23 16,6 1-15-16,9 0-14 15,6-3-12-15,7 1-9 16,0-2-28-16,-4-2-154 16,-4 1-77-16,-10 0-311 15</inkml:trace>
  <inkml:trace contextRef="#ctx0" brushRef="#br0" timeOffset="58480.46">19960 1994 1089 0,'-3'-18'265'15,"2"0"-56"-15,-1 8-69 0,1 0-57 16,1 6-76-16,1 3-7 15,2 5-10-15,6 5 10 16,8 3 17-16,8 10-9 0,6 5 18 16,7 8-23-1,0 3 1-15,0 3-4 0,-5 0 0 16,-6-2 0 0,-10-2-1-16,-6-5 1 0,-5-2 12 15,-8-4-6 1,-2-4 14-16,-4-1-5 0,-2 2-8 15,-8-1-3-15,-4 3-4 16,-5 4-44-16,-4 2-219 16,-4 1-411-16</inkml:trace>
  <inkml:trace contextRef="#ctx0" brushRef="#br0" timeOffset="59280.68">21831 1960 1134 0,'2'-19'280'0,"-4"-2"-50"16,-2 0-22-16,-7 0-63 15,2 3-95-15,2 3-50 16,-1 4 0-16,4 3 0 0,0 2 0 15,4 5 0 1,0 7 0-16,0 10 0 16,-2 15 0-16,2 17 0 0,2 14 0 15,2 13 0 1,6 3 0-16,5-1 0 0,5-3 0 16,2-11 0-1,-1-10 0-15,0-12 0 0,-4-15 0 16,-6-9 0-16,-3-10 0 15,-4-5 0-15,-4-5 0 16,-1-4 0-16,-1-3 0 0,-5-7 0 16,-2-3 0-1,-6-2 0-15,1-1 0 0,-3 3 0 16,1 4 0 0,-3 5 0-16,0 4 0 0,1 5 0 15,-1 2 0 1,-1 6 0-16,1 6 0 0,-1 3 0 15,2 8 0-15,-3 5 0 16,5 3 0-16,-3 0 0 16,4-2 0-16,3-9 0 15,4-7 0-15,5-7-26 16,2-6-126-16,2-7-266 16,4-9-526-16</inkml:trace>
  <inkml:trace contextRef="#ctx0" brushRef="#br0" timeOffset="59610.34">22034 1721 1187 0,'23'-29'189'0,"-4"4"5"0,-6 2-86 15,1 5-42-15,-5 5-24 0,-3 6-42 16,0 4-11 0,-1 10 11-16,0 10 19 0,-2 9 27 15,0 13 15 1,-6 7-5-16,-7 4-33 0,-2-4 11 16,1-8-23-1,2-11 6-15,5-10-14 0,4-10-1 16,4-5-2-1,13-2 0-15,14-4 0 0,12 0 0 16,16 0 0-16,6 0-231 16,-2 4-263-16</inkml:trace>
  <inkml:trace contextRef="#ctx0" brushRef="#br0" timeOffset="59870.6">23232 2092 981 0,'0'0'404'16,"3"-4"-188"-16,3-2-86 15,0-2-66-15,2 1-59 16,5-1-5-16,6 2-7 0,7 2-16 16,3 4-112-1,3 1-179-15,-5 8-171 0</inkml:trace>
  <inkml:trace contextRef="#ctx0" brushRef="#br0" timeOffset="60000.26">23229 2301 790 0,'10'3'114'16,"7"-3"-41"-16,10-4-73 0,7-5-796 15</inkml:trace>
  <inkml:trace contextRef="#ctx0" brushRef="#br0" timeOffset="60630.82">25203 1546 771 0,'0'-24'344'0,"-3"0"-126"16,-1-1-21-16,-1-1-66 16,0 1-13-16,4-1-18 15,4 3-35-15,2 3-56 16,4 4-7-16,4 6-2 0,5 9 0 15,6 8 8-15,2 13-8 16,3 11 2 0,-4 10 10-16,-4 9-11 15,-8 3 11-15,-8 3-10 16,-8 2 2-16,-12-1 4 0,-6-4-4 16,-6-4-4-1,0-12 9-15,5-8-3 0,7-11 3 16,5-8 0-16,7-6-3 15,3-4-6-15,3 0 0 16,6 0 0-16,9-1 0 0,12 1 0 16,11-2 0-1,7 0-92-15,7-3-193 0,-1-2-169 16</inkml:trace>
  <inkml:trace contextRef="#ctx0" brushRef="#br0" timeOffset="60980.1">26111 1369 1257 0,'-9'-29'159'16,"-2"2"76"-16,-3 6-70 15,-1 3-100-15,3 9-58 16,-2 9-6-16,-6 6 7 15,-2 10-5-15,-4 7-5 16,0 12 2-16,3 4 0 0,7 2 3 16,7 1 0-16,10-2 2 15,10-3 11-15,11-4 1 16,8 3 19 0,3-4-17-16,1 3-10 0,-1-5-2 15,-6-1-7 1,-7-2 0-16,-7-2-1 0,-6-6 1 15,-7-3-44-15,-6-4-93 0,-8-5-98 16,-6-2-170 0,-12-5-652-16</inkml:trace>
  <inkml:trace contextRef="#ctx0" brushRef="#br0" timeOffset="61130.3">25889 1432 1139 0,'48'-51'230'15,"0"7"-24"-15,-6 10-96 0,0 11-44 16,8 6-22-16,8 5-42 0,8 5-4 16,4 4-78-1,3 8-259-15,-4 3-617 16</inkml:trace>
  <inkml:trace contextRef="#ctx0" brushRef="#br0" timeOffset="61617.67">24822 2424 846 0,'-34'7'296'16,"6"-3"-121"-16,6-1-11 16,9-6-81-16,10 1-37 0,9 1-45 15,18-1 8 1,26-4 0-16,32-4 14 16,29-4 2-16,34-6-4 15,27-4 14-15,17-1-32 0,11 0-3 16,3-1 0-1,-9 2-5-15,-22 3-3 16,-35 4-36-16,-39 3-64 0,-38 5-51 16,-34 7-92-1,-29 4-247-15</inkml:trace>
  <inkml:trace contextRef="#ctx0" brushRef="#br0" timeOffset="62461.18">25597 3100 806 0,'4'-10'441'0,"-1"-3"-243"16,-1-2 25-1,-5-1-52-15,0 2-51 0,0 2-32 16,1 3-88 0,2 5 0-16,2 1 0 0,-2 3 0 15,1 1 0 1,-1 5 0-16,2 7 0 0,-1 6 0 15,1 5 0-15,4 8 0 16,0 2 0-16,3 2 0 16,7-4 0-16,5-5 0 15,7-7 0-15,2-7 0 16,3-8 0 0,-2-10 0-16,-1-5 0 0,-4-6 0 15,-4-3 0-15,-4-7 0 0,-5 2 0 16,-2-3 0-1,-7 4 0-15,-1 0 0 16,-3 4 0-16,0 7 0 0,-1 5 0 16,1 2 0-1,0 7 0-15,-2 2 0 0,2 7 0 16,-1 6 0 0,1 9 0-16,0 7 0 0,0 4 0 15,0 4 0 1,-2 0 0-16,2-2 0 0,0-5-65 15,5-8-96-15,5-7-64 0,7-12-206 16</inkml:trace>
  <inkml:trace contextRef="#ctx0" brushRef="#br0" timeOffset="62850.35">26317 3111 171 0,'6'-27'855'0,"-3"2"-581"0,-1 4-65 16,-5 1-49-16,0 5 14 16,-4 3-92-16,-1 5-51 15,-3 4-16-15,-5 3-14 16,0 7 11-16,-5 6-11 16,-3 7-2-16,4 5-1 15,1 7 1-15,6 6-1 16,4-2 0-16,7 0 2 15,10-4-2-15,4-6 5 0,4-6-2 16,8-10 5 0,4-8 0-16,2-5 1 15,-1-8-6-15,-3-7 0 16,-3-1 16-16,-8-2-13 16,-5-1 20-16,-4 0-22 15,-6-1-2-15,-3 3 0 0,-6-3 0 16,-1 5 0-16,-1 3 0 15,-2 2-8-15,4 6-128 16,0 1-151-16,0 6-138 0</inkml:trace>
  <inkml:trace contextRef="#ctx0" brushRef="#br0" timeOffset="63210.52">26668 2941 970 0,'6'-15'309'16,"-3"5"-96"-16,-1 1-88 0,-2 4-62 15,-2 4-47 1,1 2-14-16,-2 5-2 16,-2 4 2-16,-3 7 7 15,-3 5-8-15,-1 9-1 0,-3 6 0 16,4 5 0-1,5 1 0-15,8-3 0 16,5-2 0-16,8-9 7 0,5-8-6 16,5-7 3-1,2-7-2-15,3-7 1 0,-1-8 6 16,1-6-8 0,-1-6 6-16,-4-2 5 0,-5-4-4 15,-4 1 24 1,-7 0-2-16,-8 0-20 0,-7 5-10 15,-11 3-23-15,-8 5-214 0,-12 2-336 16</inkml:trace>
  <inkml:trace contextRef="#ctx0" brushRef="#br0" timeOffset="64800.07">26738 2948 448 0,'0'-3'365'0,"-1"0"-193"16,-1 0 6-16,1-1-41 16,-1 1-31-16,2-1-13 15,2 0-39-15,-1-1 9 16,2 2-30-16,0-4-3 0,2 2 5 15,2 0-12-15,-1 1-3 16,3 2 0 0,0 2-20-16,4 1 7 0,2 6 2 15,6 6-5 1,1 4 2-16,2 7-6 0,0 2-6 16,-1 4-35-1,-6 2-290-15,-7-1-629 0</inkml:trace>
  <inkml:trace contextRef="#ctx0" brushRef="#br0" timeOffset="66461.56">20233 5884 1072 0,'0'-2'58'0,"-3"0"137"16,0 0-50-16,-1-1-8 0,2 3-52 16,2 0-7-1,2 0-13-15,-2 0-26 0,3-1-26 16,1-1-13 0,8-3-2-16,17-3 2 0,10-5-6 15,11-1-76 1,7 4-93-16,-5 4-42 0,-12 10-61 15,-13 7-28-15,-15 8-133 16</inkml:trace>
  <inkml:trace contextRef="#ctx0" brushRef="#br0" timeOffset="66620.57">20376 6150 653 0,'-3'6'243'0,"3"-3"29"16,2-3-72-1,-1 0-104-15,5-3-41 0,5-1-45 16,10-3-9-16,6 0-1 16,5-3-212-1,1 2-311-15</inkml:trace>
  <inkml:trace contextRef="#ctx0" brushRef="#br0" timeOffset="66910.67">20439 5699 1087 0,'-2'-26'242'15,"2"0"-70"1,2 3-54-16,-2 5-53 0,2 7-55 16,1 7-10-1,4 5 0-15,8 7 10 0,5 7 3 16,8 6 8-1,3 7 13-15,2 5-14 0,-2 5 6 16,-4 4 27-16,-3 7-40 16,-9 5-5-16,-6 1-8 15,-9 1 0-15,-9-1-2 16,-8-4 2-16,-5-6-71 16,-2-4-117-16,-1-4-149 15,4-9-767-15</inkml:trace>
  <inkml:trace contextRef="#ctx0" brushRef="#br0" timeOffset="67810.88">22414 5538 1201 0,'-1'-34'292'0,"-8"0"-31"0,-1-1-75 16,-4 3-79 0,1 5-107-16,5 9 0 0,4 5 0 15,4 6 0 1,3 7 0-16,1 7 0 0,5 10 0 16,9 11 0-1,4 17 0-15,10 15 0 0,4 13 0 16,-1 8 0-1,0 5 0-15,-7-1 0 0,-7-8 0 16,-7-9 0-16,-4-16 0 16,-4-17 0-16,-2-14 0 15,-2-11 0-15,-1-10 0 16,-1-10 0-16,0-6 0 16,-3-7 0-16,-1-11 0 15,-5-1 0-15,0-1 0 16,-5 4 0-16,0 5 0 0,0 9 0 15,-2 11 0-15,-4 8 0 16,-2 8 0-16,-5 13 0 16,-3 6 0-16,-4 5 0 15,0 0 0-15,-1 1 0 16,1-3 0-16,1-5 0 16,6-5 0-1,6-7-58-15,5-6-88 0,6-4-95 16,5-10-257-1</inkml:trace>
  <inkml:trace contextRef="#ctx0" brushRef="#br0" timeOffset="68130.39">22843 5139 1174 0,'12'-27'226'16,"-5"6"-62"-16,0 5-69 16,-4 8-94-16,2 8 6 15,1 10-3-15,0 8 29 16,-1 12 53-16,-2 11-12 16,-6 10-32-16,-8 2-4 15,-4 0-6-15,-3-8 5 16,3-10-18-16,6-13-9 15,5-9-5-15,5-9-5 0,8-4 0 16,12-1 0-16,10-4 0 16,11 0-59-1,11-2-288-15,3 1-427 0</inkml:trace>
  <inkml:trace contextRef="#ctx0" brushRef="#br0" timeOffset="68380.19">23890 5500 893 0,'1'3'478'0,"1"-4"-281"16,1-3-75-16,3-2-82 16,0 3-40-16,9-2-4 15,8 0-8-15,9 1-215 16,1 4-320-16</inkml:trace>
  <inkml:trace contextRef="#ctx0" brushRef="#br0" timeOffset="68510.67">23951 5703 938 0,'3'2'296'0,"6"-5"-168"0,6-4-128 15,6-2-9 1,9-2-374-16</inkml:trace>
  <inkml:trace contextRef="#ctx0" brushRef="#br0" timeOffset="69800.3">26100 4504 921 0,'7'-13'180'0,"-3"-2"88"15,-1-4-68-15,-4 1-14 0,-1 1-10 16,1 0-60-16,-2 4-116 16,0 2 0-1,1 4 0-15,0 2 0 0,2 4 0 16,-2 1 0 0,2 1 0-16,0 1 0 0,0 4 0 15,4 6 0 1,1 11 0-16,1 10 0 0,2 12 0 15,3 10 0-15,-2 6 0 0,2 5 0 16,-2-1 0 0,3-2 0-16,-2-9 0 0,2-9 0 15,-2-12 0 1,1-8 0-16,-1-9 0 0,-4-7 0 16,-3-3 0-1,-1-5 0-15,-2 1-97 0,1-1-487 16</inkml:trace>
  <inkml:trace contextRef="#ctx0" brushRef="#br0" timeOffset="70260.14">25459 5593 918 0,'-25'7'173'0,"-3"-3"24"16,0-2-19-1,1-2-58-15,3 0-2 16,6 0-41-16,6 0-34 0,6 0-37 0,8-2-6 16,11 2 0-1,20-2 5-15,28-2 4 16,43-5 4-16,41-5-11 16,32-6-3-16,22-4 1 0,11-4 0 15,4 1 10 1,3 0-10-16,-9 2-1 0,-16 1-4 15,-29 3 5-15,-42 4 7 16,-45 4-1-16,-34 3 9 16,-29 5-15-16,-16 0-8 15,-10 1-130-15,-11 2-79 16,-9-1-236-16</inkml:trace>
  <inkml:trace contextRef="#ctx0" brushRef="#br0" timeOffset="77040.62">26167 6090 1339 0,'1'-20'243'16,"-2"-3"50"-1,-2 1-121-15,-2-3-172 0,4 5 0 16,-2 0 0-16,1 5 0 16,1 4 0-16,1 4 0 15,0 3 0-15,0 4 0 16,1 2 0-16,1 4 0 16,-1 8 0-16,4 9 0 15,4 12 0-15,3 12 0 16,1 14 0-16,2 6 0 15,1 2 0-15,-1 2 0 0,0-1 0 16,-4-6 0 0,-2-10 0-16,-2-8 0 0,-1-10 0 15,-3-13 0-15,-2-7 0 16,-1-8 0-16,0-5 0 16,0-18 0-1,0 6-377-15</inkml:trace>
  <inkml:trace contextRef="#ctx0" brushRef="#br0" timeOffset="77470.25">26804 6053 1224 0,'13'-35'352'0,"-7"-2"-13"0,-3 2-207 15,-6 4-132 1,-1 7 0-16,-1 7 0 0,1 10 0 16,-4 7 0-16,-1 13 0 15,-8 11 0-15,-5 13 0 16,-6 12 0-16,-6 13 0 0,1 9 0 16,3 9 0-1,6 3 0-15,8-1 0 16,12-4 0-16,10-11 0 15,11-12 0-15,9-15 0 16,5-13 0-16,3-13 0 0,1-10 0 16,-1-8 0-16,-1-6 0 15,-5-4 0-15,-6-2 0 16,-6 1 0 0,-9-2 0-16,-9 1 0 0,-8 0 0 15,-5-3 0 1,-10 2 0-16,-7 1 0 0,-7 2 0 15,-2 3 0-15,-3 6 0 0,3 5-77 16,-2 7-424 0</inkml:trace>
  <inkml:trace contextRef="#ctx0" brushRef="#br0" timeOffset="82800.83">20444 8871 774 0,'-5'6'213'0,"-1"-5"-17"0,0-2-16 16,-1-4-50 0,1 2-27-16,0 0-40 0,-1 0 5 15,4 0-14 1,0 1-10-16,-1 1-14 0,4 1-14 15,0-1-1-15,2 1-4 16,0 0-11-16,1 0-5 16,7-2 0-16,6-1 5 15,10 1-2-15,5 0-11 16,2 1-76-16,-2 1-58 16,-6 3-45-16,-5 2-55 15,-8 7-86-15</inkml:trace>
  <inkml:trace contextRef="#ctx0" brushRef="#br0" timeOffset="83000.32">20478 9151 717 0,'3'3'257'0,"2"-5"-47"15,-1-2-82 1,6-4-46-16,2 0-36 0,6 0-8 15,2-3-21-15,5 1-12 0,3 1-5 16,-2 3 0 0,-1 0-4-16,-4 1-89 0,0 4-136 15,-2 0-143 1</inkml:trace>
  <inkml:trace contextRef="#ctx0" brushRef="#br0" timeOffset="83380.5">20641 8774 943 0,'-14'-25'206'0,"1"1"58"16,-2 1-81-16,2 2-38 16,0 7-35-16,6 3-36 15,2 4-44-15,4 3-26 16,1 3-4-16,1 2-22 15,5 5 22-15,7 4 2 0,7 5 5 16,12 8 9 0,10 4-7-16,7 4 0 0,0 1 6 15,0 4-10 1,-8-1 3-16,-6 2-7 0,-6-2-1 16,-7 0 5-1,-4-2-5-15,-6-2 3 0,-3-2 1 16,-2-4-2-1,-5-4 5-15,-4-2-7 0,-7-2 3 16,-3-1-3-16,-7 1 0 0,-7-2-104 16,-4 2-101-1,-2 1-126-15,-2 0-368 0</inkml:trace>
  <inkml:trace contextRef="#ctx0" brushRef="#br0" timeOffset="84580.3">22625 8656 1072 0,'0'-19'193'16,"-6"-2"71"0,-3-3-113-16,-2 2-12 0,0 2-35 15,2 3-9 1,1 6-66-16,5 5-29 0,0 3 0 15,3 3 0-15,0 1 0 16,2 6 0-16,1 8 0 16,1 6 0-16,5 11 0 15,9 11 0-15,4 10 0 16,5 7 0-16,6 9 0 16,-2 5 0-16,-5 1 0 15,-2-3 0-15,-8-6 0 16,-6-7 0-16,-3-12 0 0,-3-10 0 15,-1-12 0 1,-3-9 0-16,3-12 0 0,-6-11 0 16,2-11 0-1,-4-8 0-15,-3-6 0 0,-1-6 0 16,-4-3 0 0,0 2 0-16,-5 4 0 0,1 6 0 15,1 5 0 1,1 8 0-16,0 4 0 0,3 7 0 15,-1 2 0-15,-1 6 0 0,-2 6 0 16,-2 7 0 0,-6 9 0-16,-4 7 0 0,-3 9 0 15,-2 3 0 1,3 1 0-16,3-4 0 16,7-6 0-16,6-7 0 15,5-9 0-15,3-10 0 0,2-3-12 16,4-4-201-1,2-7-213-15,6-4-487 0</inkml:trace>
  <inkml:trace contextRef="#ctx0" brushRef="#br0" timeOffset="84930.82">23714 8812 990 0,'0'3'285'0,"-2"-1"-26"16,1-4-60-16,1-1-35 0,1 2-100 16,1-2-37-1,4-1-25-15,4-2 0 0,8 0-4 16,9-2 0 0,6 1 0-16,3 2-4 0,0 5-126 15,-8 5-116 1,-6 6-33-16,-8 5-176 0</inkml:trace>
  <inkml:trace contextRef="#ctx0" brushRef="#br0" timeOffset="85070.83">23865 9003 1010 0,'1'7'113'0,"2"-4"150"16,2-6-104-16,2-3-86 15,6 1-60-15,8-4-13 16,8-2-22-16,11-1-272 15,5-2-639-15</inkml:trace>
  <inkml:trace contextRef="#ctx0" brushRef="#br0" timeOffset="85850.72">25604 8254 801 0,'-3'-5'151'0,"0"-1"63"15,0-2 6-15,0-2-59 0,2 2-17 16,-2 2-1 0,1 1-33-16,2 0-7 0,0 4-103 15,-1-1 0 1,1 2 0-16,0 0 0 0,0 0 0 15,-2 0 0-15,4 2 0 16,-2 4 0-16,4 5 0 16,4 8 0-16,1 11 0 15,4 8 0-15,-1 7 0 16,3 3 0-16,-1 3 0 16,0-2 0-16,-2 0 0 15,-1-7 0-15,-1-3 0 16,-2-8 0-16,-2-8 0 15,-3-9 0-15,-2-5-49 16,-1-5-180-16,0-2-69 0,-3-4-281 16</inkml:trace>
  <inkml:trace contextRef="#ctx0" brushRef="#br0" timeOffset="86070.95">25473 8567 854 0,'-11'-3'298'16,"4"-1"-41"-16,0-3-78 0,1 0-42 15,3-1-30 1,1 4-58-16,5-2-33 0,5 0-16 16,12 1 9-1,18-4-9-15,19-2-3 0,14 1-2 16,16-1-147-1,4 3-178-15,-9 2-251 0</inkml:trace>
  <inkml:trace contextRef="#ctx0" brushRef="#br0" timeOffset="86410.22">25622 9037 404 0,'-13'3'1089'16,"-1"-1"-1048"-16,4-5 171 0,1-1-86 16,5 0-46-1,2 1-34-15,4-1-45 0,11-1 4 16,14 0-9-1,19-3 5-15,15-5-1 0,9 0 0 16,6 0 0-16,-8 0 0 0,-12 2 0 16,-15 1 0-1,-12 3-3-15,-9 3-33 0,-13 1-39 16,-4 1-62 0,-4-1-106-16,-2-1-376 0</inkml:trace>
  <inkml:trace contextRef="#ctx0" brushRef="#br0" timeOffset="87045.21">27281 7826 1118 0,'-6'-15'263'16,"-4"0"-14"-16,-2-3-53 15,-3-2-67-15,3 4-37 0,4 2-92 16,1 1 0-16,3 5 0 16,2 3 0-16,2 2 0 15,0 1 0-15,0 4 0 16,2 0 0-16,-2 1 0 16,1 8 0-16,3 10 0 15,2 10 0-15,5 12 0 16,5 8 0-16,1 7 0 15,4 1 0-15,1 3 0 0,-1-1 0 16,1-5 0 0,-2-5 0-16,-4-9 0 0,-1-9 0 15,-6-12 0 1,-3-8 0-16,-4-8 0 0,-1-3 0 16,-1-4 0-1,0 1-153-15,-3 2-395 0</inkml:trace>
  <inkml:trace contextRef="#ctx0" brushRef="#br0" timeOffset="87370.56">27017 8687 1198 0,'-10'5'136'0,"-1"-5"120"16,1 0-110-16,5-3-15 15,1 3-38-15,2-1-40 0,4 0-48 16,7-4-5-16,16-1-3 16,23-3 0-16,20-5 1 15,23-6 2-15,16 0 3 16,3-3-3-16,-3 4 0 15,4 1-2-15,-5 3 0 16,-11 3-76-16,-13 5-133 16,-21 4-85-16,-25 6-93 15</inkml:trace>
  <inkml:trace contextRef="#ctx0" brushRef="#br0" timeOffset="88230.81">27550 9145 1301 0,'4'-17'231'16,"-1"-4"-91"-16,-3-6 64 16,-3-3-65-16,-1 2-107 15,0 0-32-15,-1 3 0 16,2 2 0-16,1 6 0 15,1 5 0-15,1 3 0 16,0 5 0-16,0 4 0 16,0 0 0-16,1 3 0 15,-1-2 0-15,0 5 0 16,0 6 0-16,2 9 0 0,-2 11 0 16,0 10 0-1,-2 7 0-15,-1 5 0 0,0 1 0 16,0 0 0-1,3-7 0-15,0-8 0 0,3-9 0 16,0-13 0-16,2-8 0 0,4-8 0 16,12-7 0-1,10-8 0-15,11-3 0 0,7-5 0 16,3-4 0 0,-4 5 0-16,-8 6 0 15,-9 2 0-15,-6 3 0 16,-11 5 0-16,-5 0 0 15,-6 1 0-15,-1 1 0 0,0-2 0 16,-2 0 0-16,1-3 0 16,-1-3 0-16,3-3 0 15,-2-2 0-15,1-5 0 16,-2 0 0-16,-2-1 0 16,1 5 0-16,-2 1 0 15,2 7 0-15,1 5 0 16,0 3 0-16,1 10 0 15,2 8 0-15,3 14 0 16,0 15 0-16,3 17 0 0,2 8 0 16,-1 5 0-1,-3-2 0-15,-2-6 0 0,-2-10 0 16,1-11 0 0,-1-11 0-16,-2-13 0 0,1-11 0 15,-1-8 0 1,1-5 0-16,-2-3 0 0,1 1 0 15,1-3 0-15,-1-2 0 16,1-1 0-16,1-2 0 16,-2 0 0-16,-1 4-319 0</inkml:trace>
  <inkml:trace contextRef="#ctx0" brushRef="#br0" timeOffset="97731.08">21792 12485 591 0,'6'-13'565'15,"-4"-4"-360"-15,-4 1-8 0,-2 0-74 16,-12-28-15 0,14 38-6-16,0 1-31 0,1 2-9 15,-1 0-39 1,1-4-23-16,1 3 0 16,0 4 0-16,1-1 0 15,2 2 0-15,-1 1 0 16,1-2 0-16,0 0 0 15,0 1 0-15,3 2 0 16,0 5 0-16,3 5 0 0,4 7 0 16,7 8 0-1,5 8 0-15,5 13 0 0,3 8 0 16,3 8 0 0,-1 6 0-16,0-2 0 0,-1-3 0 15,-7-2 0 1,-2-8 0-16,-6-5 0 15,-3-7 0-15,-5-10 0 0,-3-10 0 16,-5-8 0-16,-2-9 0 16,-1-3 0-16,-3-8 0 0,-3-5 0 15,-1-11 0 1,-6-11 0-16,-3-7 0 0,0-2 0 16,1 1 0-1,0 8 0-15,3 7 0 0,1 8 0 16,0 7 0-1,0 3 0-15,-2 3 0 16,-2 5 0-16,-4 4 0 0,-5 4 0 16,-4 7 0-16,-4 7 0 15,0 6 0 1,-1 5 0-16,0 4 0 0,0 2 0 16,2 2 0-16,2-4 0 15,4-3 0-15,5-4 0 16,3-8 0-16,6-3 0 15,3-9 0-15,3-1 0 16,2-5 0-16,4-3-17 16,6-5-245-16,10-3-177 0</inkml:trace>
  <inkml:trace contextRef="#ctx0" brushRef="#br0" timeOffset="98030.67">22613 12769 1059 0,'10'-3'197'0,"-2"2"-91"0,-2-5 59 15,-3 2-108-15,1-1-47 16,6-1-5-16,4 0-2 16,4 1-2-16,2 0-1 15,0 2-5-15,-1 5-44 16,-6 4-144-16,-6 7-123 16,-8 7-550-16</inkml:trace>
  <inkml:trace contextRef="#ctx0" brushRef="#br0" timeOffset="98160.5">22607 12987 180 0,'-2'10'665'0,"2"-4"-493"16,4-5 63-1,-1-2-64-15,3 0-70 16,7-4-49-16,3 3-46 16,7-4-6-16,3 1-20 0,7-1-311 15</inkml:trace>
  <inkml:trace contextRef="#ctx0" brushRef="#br0" timeOffset="99510.52">24318 11997 1049 0,'3'-6'149'0,"-4"-2"69"16,-2-2-67-1,1 3-38-15,-2 1 1 0,4 2-33 16,0 3-26-16,0 1-3 15,0 0-9-15,1 1-21 16,2-1-22-16,-3 1 0 0,0 1 0 16,2-1 0-1,-2 5 0-15,1 7 0 0,2 6 0 16,2 12 0 0,4 7 0-16,2 9 0 0,5 3 0 15,1-2 0 1,1-2 0-16,0-4 0 0,-1-7 0 15,-4-8 0 1,-2-7 0-16,-4-6 0 0,-4-7 0 16,0-2 0-16,-3-4 0 0,-3-1 0 15,2 0-295 1,1 2-173-16</inkml:trace>
  <inkml:trace contextRef="#ctx0" brushRef="#br0" timeOffset="100130.49">24135 12914 1000 0,'-15'4'53'0,"1"-1"108"16,3-3-8-16,3 0-52 15,3 2-26 1,4-2-41-16,1 0-23 0,3-2-11 16,6 2 1-1,12-1 1-15,16-3-1 0,17-2 5 16,21-4-5-16,13-3-1 0,7-3-3 15,2-1 1 1,1-2 0-16,-7-1-6 16,-8 3-91-16,-11 4-88 15,-12 6-107-15,-16 4-502 16</inkml:trace>
  <inkml:trace contextRef="#ctx0" brushRef="#br0" timeOffset="101040.23">24585 13385 474 0,'0'-21'690'16,"-1"-1"-476"-16,-1-1-20 16,-1 4-63-16,0 2-4 15,0 4-63-15,2 4-30 16,-1 6-32-16,2 3-2 16,-1 7-7-16,-1 6 7 15,-1 10 9-15,-2 6-6 16,-1 10 4-16,-2 1-7 15,0 6 1-15,2-4-1 0,4-3 0 16,4-6-1 0,4-6-1-16,5-9 4 0,5-7 1 15,2-3-3 1,8-8 0-16,2-5 4 0,5-3-2 16,3-7-2-1,0 0 0-15,-2-2 0 0,-4 2 3 16,-6 1-2-16,-5-1 2 0,-6 4 13 15,-2 0-2 1,-4-1 24-16,-2-3-17 0,-1 1-21 16,-2 0 0-1,-1 1 0-15,-1 3 0 0,0 3 0 16,0 3 0 0,-1 2 0-16,1 4 0 0,0 3 0 15,-2 8 0 1,4 7 0-16,-2 9 0 0,3 8 0 15,0 5 0-15,2 1 0 16,1 1 0-16,0-4 0 16,1-1 0-16,-3-6 0 15,-1-10 0-15,1-6 0 16,-2-8 0-16,-1-6 0 16,2-9 0-16,0-5-183 15,5-5-288-15</inkml:trace>
  <inkml:trace contextRef="#ctx0" brushRef="#br0" timeOffset="101890.49">25898 12652 1064 0,'12'-2'144'16,"0"-4"-75"-16,-8 2 50 0,-4 0-78 16,-1 5-34-1,-1 1 10-15,2 5 22 0,-1 1-3 16,-1 0-12-1,2 3 7-15,-1-4-6 0,1-2-6 16,-2-3 10-16,2 0 33 0,0-4 20 16,2 0 0-1,-2-3-48-15,0 1-32 0,0-2 4 16,0 2-6 0,1 0 0-16,-2 4-1 0,1 0-4 15,0 0-3 1,-2 4-1-16,2-1 9 0,-2 2 0 15,2 1-4-15,-3-2 4 16,1 2 0-16,-1-5 0 16,2 2 11-16,-4-4 2 15,2-2 7-15,-1-2 20 16,-1-1-13-16,0-3 4 16,3-1-31-16,4 0 0 15,3 0 0-15,3 0 0 16,4 3 0-16,5 5 0 15,6 3 0-15,-1 7 0 0,5 6 0 16,-1 8 0-16,-6 3 0 16,-6 3 0-1,-10 4 0-15,-7-1 0 0,-9 1-220 16,-7 2-235 0</inkml:trace>
  <inkml:trace contextRef="#ctx0" brushRef="#br0" timeOffset="104380.5">26670 12723 1056 0,'-5'-1'163'15,"3"-2"30"-15,1-1-46 0,-1 1-50 16,1 0-21 0,1 2-2-16,1 0-45 15,2-3-17-15,5-2-10 16,4-2 0-16,9-1 2 0,6-1-3 16,6 2 0-1,1 2 15-15,3 0-14 0,0 0 2 16,-5 5 0-1,-7 0-2-15,-4-1-4 0,-10 4 1 16,-4-1-11-16,-7 0 9 16,-3 5-5-16,-6 1-11 15,0 3-166-15,-2 3-277 16</inkml:trace>
  <inkml:trace contextRef="#ctx0" brushRef="#br0" timeOffset="105260.74">27751 11851 127 0,'6'-2'747'15,"0"-1"-536"1,-2-2-20-16,-4-6-25 0,-1 2-39 16,-2-1-3-1,2 0-7-15,-2 0-29 0,3 3-12 16,-2 3-3-1,1 0-73-15,1 4 0 0,0 0 0 16,0 4 0-16,1 3 0 16,1 7 0-16,1 8 0 15,2 14 0-15,3 10 0 0,1 9 0 16,3 3 0 0,0 0 0-16,2-2 0 15,2-6 0-15,-1-5 0 16,-1-7 0-16,-1-9 0 15,-2-6 0-15,-5-7 0 16,-1-8 0-16,-4-5 0 16,-1-3 0-16,0 0 0 0,-1-1-6 15,-2 4-388 1,-5 5-180-16</inkml:trace>
  <inkml:trace contextRef="#ctx0" brushRef="#br0" timeOffset="105630.25">27478 12867 880 0,'-6'-6'268'0,"3"0"-36"16,0 1-71-16,2 0-76 15,1 4-32-15,4-2-39 16,10 0-13-16,16-3 7 16,22-2-2-16,18-5 1 15,19-1-5-15,7-3-2 16,-2-1 5-16,-8 0-1 15,-8 3-5-15,-13 2 1 16,-8 4-7-16,-12 2 0 16,-9 3-36-16,-9 2-100 15,-10 4-96-15,-6 2-198 0</inkml:trace>
  <inkml:trace contextRef="#ctx0" brushRef="#br0" timeOffset="106390.75">27952 13416 1156 0,'5'-29'188'16,"-4"-5"-11"-16,-1-4-10 15,-3-2-23-15,-1 0-38 16,2 3-16-16,-2 3-71 16,1 3-19-16,2 8 0 0,1 8 0 15,-2 6 0 1,1 5 0-16,1 4 0 0,-2 6 0 16,2 6 0-1,-1 8 0-15,2 10 0 0,-1 8 0 16,3 3 0-1,0 4 0-15,2-1 0 0,2-5 0 16,1-3 0-16,1-8 0 0,4-7 0 16,2-7 0-1,4-8 0-15,6-3 0 0,5-8 0 16,2-3 0 0,0-5 0-16,1 1 0 0,-6-4 0 15,-4 2 0 1,-5-3 0-16,-5 3 0 0,0-2 0 15,-5 2 0-15,-4 0 0 16,-1 0 0-16,-1 3 0 16,-2-1 0-16,0 4 0 15,0 2 0-15,0 3 0 16,-2 3 0-16,2 6 0 16,0 8 0-16,2 9 0 15,-2 9 0-15,3 8 0 16,1 6 0-16,1 0 0 15,-2 0 0-15,1-3 0 16,-1-6 0-16,-1-4 0 0,-2-3 0 16,-2-7 0-1,-1-3-45-15,-1-3-204 0,-6-4-87 16,-1-2-275 0</inkml:trace>
  <inkml:trace contextRef="#ctx0" brushRef="#br0" timeOffset="110420.6">20214 11514 669 0,'0'-8'315'0,"-3"-2"-123"15,0 0 9-15,-3-3-29 16,1 2-15-16,-1-2 17 0,1 1-35 16,-1 0-111-1,1 2-28-15,2 4 0 0,0 1 0 16,0 2 0 0,3 0 0-16,-1 3 0 0,1 2 0 15,-2-2 0 1,4 1 0-16,-1 1 0 0,1 0 0 15,-2 7 0-15,1 1 0 0,1 6 0 16,-2 5 0 0,1 4 0-16,1 5 0 0,-1 3 0 15,2 6 0 1,-3 1 0-16,0 4 0 16,0 1 0-16,0 5 0 15,0 2 0-15,0 5 0 0,0 3 0 16,2 2 0-16,2 4 0 15,32 130 0-15,-29-163 0 16,-1 1 0-16,2 3 0 16,-2-1 0-1,10 32 0-15,-2 3 0 0,0 1 0 16,0-3 0-16,-1 1 0 16,2-3 0-16,0-2 0 15,-1-2 0-15,2 2 0 16,-1 2 0-16,0-3 0 15,-3 3 0-15,1-2 0 0,-1-2 0 16,-1-2 0 0,-1-2 0-16,-1 0 0 0,-2-3 0 15,3-2 0 1,-2-2 0-16,1 1 0 0,0-1 0 16,0 2 0-1,-1 1 0-15,-2 1 0 0,-2 0 0 16,-1 0 0-1,2 0 0-15,-2-1 0 0,2-1 0 16,0-1 0-16,1 0 0 0,2-4 0 16,-2-2 0-1,4-3 0-15,-3 1 0 0,1-5 0 16,-1 0 0 0,2-2 0-16,-1 0 0 0,-2-2 0 15,0-4 0 1,-2-1 0-16,0-3 0 0,-1-3 0 15,0-1 0-15,0-2 0 16,2-4 0-16,-2-1 0 16,0-2 0-16,0-2 0 15,1 0 0-15,-1-2 0 16,-1-1 0-16,1 0 0 16,-2-4 0-16,-1-2 0 15,2-2 0-15,-2-1 0 0,0-2 0 16,1-1 0-16,-1 2 0 15,0-2 0 1,2 1 0-16,-2 1 0 16,0 0 0-16,1 0 0 15,1 0 0-15,2 0 0 16,9-3 0-16,7 2 0 16,10-5 0-16,10-1 0 15,8-3 0-15,9 0 0 0,5 0 0 16,7-1 0-16,8 1 0 15,10 3 0-15,10-1 0 16,12-1 0-16,15 0 0 16,17 0 0-16,12-1 0 15,9 3 0-15,7-1 0 16,-2 4 0-16,-4 2 0 16,-5 0 0-16,-3 2 0 15,3 0 0-15,0 0 0 0,8-4 0 16,11-1 0-1,11-4 0-15,8-4 0 0,14-1 0 16,4 0 0 0,2-3 0-16,0 1 0 0,-1 2 0 15,-5 1 0-15,4 1 0 0,-3 1 0 16,7 0 0 0,6-2 0-16,10-3 0 15,-1 2 0-15,7-1 0 16,-1-1 0-16,0 1 0 15,-5 3 0-15,-3-2 0 0,1 0 0 16,-6 0 0 0,-1-1 0-16,1-2 0 0,-1-3 0 15,2-3 0 1,-2 1 0-16,-4-1 0 0,-11 0 0 16,-11 1 0-1,-23 4 0-15,-22 1 0 16,-26 3 0-16,-22 2 0 15,-27 2 0-15,-21 3 0 0,-21 1 0 16,-16 4 0-16,-9 0 0 0,-9 1 0 16,-5 1 0-1,-1 0 0-15,2 0 0 16,-2 0 0-16,2 0 0 16,1 0 0-16,0 0 0 15,0-3 0-15,-2 0 0 16,1-1 0-16,-4-3 0 0,1-3 0 15,-2-2 0-15,-2-3 0 16,-2-5 0-16,1-1 0 16,-2-6 0-16,1-4 0 15,-2-4 0-15,-1-3 0 16,-1-7 0-16,1-6 0 16,-2-9 0-16,1-5 0 15,0-5 0-15,-3-3 0 16,-1-3 0-1,-1 0 0-15,-2-3 0 0,-3-1 0 16,0-6 0-16,-1 1 0 0,-1-3 0 16,2-2 0-1,1-3 0-15,0-3 0 0,4-2 0 16,-2 2 0 0,2 0 0-16,1 2 0 15,-3 5 0-15,2 3 0 16,1 0 0-16,1 1 0 0,2-1 0 15,2 1 0-15,4-1 0 0,1 2 0 16,2-2 0 0,2 2 0-16,0 3 0 0,1 5 0 15,-2 2 0 1,1 7 0-16,-3 5 0 16,1 4 0-16,-1 1 0 15,1 5 0-15,0 2 0 0,3 4 0 16,0 1 0-1,2 1 0-15,1 4 0 0,-2 2 0 16,1 4 0 0,1 5 0-16,-2 2 0 0,1 0 0 15,1 4 0-15,0 0 0 0,0-2 0 16,0 1 0 0,1 1 0-16,2 0 0 15,0 2 0-15,0 4 0 16,-1 1 0-16,-1 5 0 15,-1 1 0-15,0 3 0 0,0 1 0 16,0 4 0-16,0 0 0 16,0 1 0-16,2 1 0 15,-2 1 0 1,0-1 0-16,1 2 0 16,-1-2 0-16,-1 1 0 0,1-1 0 15,-2 0 0-15,2 1 0 16,-1-1 0-16,1 2 0 15,-2-2 0-15,1 0 0 16,-1 0 0-16,2 0 0 16,-3 0 0-16,2-2 0 15,1 4 0-15,-3-2 0 0,-4 3 0 16,-3-2 0 0,-3 2 0-16,-6 0 0 0,-5 0 0 15,-6 1 0 1,-4 2 0-16,-8 2 0 0,-9 3 0 15,-9 0 0-15,-7 2 0 16,-5 0 0-16,-2 0 0 16,-1-3 0-16,1 1 0 15,1-1 0-15,-6-2 0 16,-7 2 0-16,-8 1 0 0,-10 0 0 16,-5 2 0-1,-4 2 0-15,-3-3 0 0,-2 1 0 16,1-2 0-1,2 0 0-15,1-1 0 0,1 0 0 16,5 2 0 0,3-3 0-16,-2 3 0 15,-1-1 0-15,1 3 0 0,-4-2 0 16,-2 3 0 0,-5 0 0-16,4 1 0 0,1-2 0 15,-1 0 0 1,3 1 0-16,4 0 0 0,-2 0 0 15,0-1 0-15,-4 2 0 16,0-1 0-16,-3 1 0 16,-2-1 0-16,2 1 0 15,6-2 0-15,2 0 0 16,5-2 0-16,11 0 0 0,-1-1 0 16,4 1 0-1,-2 1 0-15,-2-1 0 16,-4 2 0-16,-2 0 0 15,-4 3 0-15,-5-1 0 0,-1 2 0 16,0-1 0-16,-1 0 0 16,1-2 0-1,3 0 0-15,0-1 0 0,2-3 0 16,4-1 0-16,6 0 0 16,9-2 0-16,7-1 0 15,8 0 0-15,10-1 0 16,6 0 0-16,2-1 0 15,2-1 0-15,2 1 0 0,0 0 0 16,2 1 0 0,0-2 0-16,-2 2 0 0,-1 0 0 15,-2-1 0 1,3 3 0-16,-1-2 0 0,3 0 0 16,-2 1 0-1,2 0 0-15,-2-1 0 0,1 1 0 16,-2-2 0-1,4-2 0-15,-1 0 0 0,3-1 0 16,-3-4 0-16,1 2 0 16,-1 0 0-16,-2 0 0 15,-3 0 0-15,-4 3 0 16,-3 0 0-16,0 3 0 16,-2-4 0-16,6 4 0 0,2-3 0 15,7 1 0 1,2-1 0-16,1-1 0 0,1 0 0 15,-1 1 0-15,0 1 0 16,-2 0 0-16,-1 1 0 16,-1 1 0-16,-1 0 0 15,1 1 0-15,3-1 0 16,1 1 0-16,0-1 0 16,3-2 0-16,2 2 0 15,1-1 0-15,3-1 0 16,3-1 0-1,4-1 0-15,0-1 0 0,2-2 0 16,-1-1 0-16,-2 2 0 16,-1 2 0-16,1-1 0 15,-3 0 0-15,2 4 0 0,-2 0 0 16,2-1 0 0,-2 0 0-16,4 1 0 0,0 0 0 15,3-3 0 1,2 1 0-16,2-2 0 0,1 2 0 15,-1-3 0-15,-2 1 0 0,4 0 0 16,-4 3 0 0,4-4 0-16,-3 2 0 0,1 1 0 15,-1 0 0 1,1 0 0-16,0 0 0 0,2-1 0 16,2-1 0-1,2 0 0-15,-2-1 0 0,1 3 0 16,1-2 0-1,0 2 0-15,0-1 0 0,3 1 0 16,3-2 0 0,2-1 0-16,2 0 0 0,2-1 0 15,1 1 0-15,0 0 0 16,0-2 0-16,3 1 0 16,0 1 0-16,7 0-127 15,14-2-583-15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3:50:35.93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6158 2648 1076 0,'-1'-5'238'15,"-1"-1"54"-15,-2-4-110 16,-1-1-59-16,4 1-38 15,-3 0-34-15,4 1-51 16,1 0 0-16,3 0 0 0,-1 4 0 16,3 0 0-16,2 4 0 15,1 3 0-15,9 5 0 16,-1 3 0-16,3 2 0 16,-1 6 0-16,-5 6 0 15,2 3 0-15,-5 3 0 16,-5 2 0-16,-3-1 0 15,-3-1 0-15,-3-3 0 16,-3-3 0-16,-2-5 0 16,-1-1 0-16,5-7 0 15,-2-4 0-15,4-5 0 16,2-2 0-16,2-4 0 16,-2-6 0-16,3-5 0 15,4-7 0-15,5-10 0 16,-1-4 0-16,5-4 0 15,2-1 0-15,1 0 0 16,-1 2 0-16,-3 2 0 0,-3 4 0 16,-3 7 0-16,0 3 0 15,-6 6 0-15,0 6 0 16,-1 4 0-16,-2 4 0 16,-2 3 0-16,1 3 0 15,-1 0 0-15,-4 7 0 16,0 5 0-16,0 11 0 15,-4 6 0-15,1 8 0 16,-2 2 0-16,4 1 0 16,4-4 0-16,1-4 0 0,4-2 0 15,1-6 0 1,4-2 0-16,2-4 0 0,0-1 0 16,3-5 0-16,3-1-266 15,7-4-223-15</inkml:trace>
  <inkml:trace contextRef="#ctx0" brushRef="#br0" timeOffset="281.19">6927 2625 658 0,'1'-8'829'0,"-1"3"-574"16,2-1-46-16,-2 1-114 16,1 2-94-16,1 0-1 15,-1 2 0-15,2-1 0 16,6 2 0-16,3-1 0 15,3 2-76-15,6 5-187 16,-2 5-114-16,-8 8-387 16</inkml:trace>
  <inkml:trace contextRef="#ctx0" brushRef="#br0" timeOffset="406.38">6904 2873 1119 0,'8'-3'197'0,"-1"-3"-71"15,5-2-112-15,6-2-14 16,5-1-182-16</inkml:trace>
  <inkml:trace contextRef="#ctx0" brushRef="#br0" timeOffset="1140.35">8122 2078 1118 0,'3'-19'266'0,"0"-5"-51"16,-2-4-53-16,-1 1-42 15,3 0-38-15,3 1-21 16,4 6-41-16,1 2-17 16,8 6-3-16,-1 5-2 15,2 5 1-15,1 8-4 16,-2 5 6-16,2 9-2 15,-6 6 1-15,-5 10 0 0,-5 4-5 16,-10 3-2-16,-5 1 3 16,-7-3 0-16,-5-7-4 15,1-9 2-15,3-9 5 16,3-5 1-16,9-8 7 16,5-3 7-16,1-2-5 15,3-2-9-15,3-4-13 16,7 2-2-16,4-4 9 15,5 0-1-15,8 2 6 16,-2 3 0-16,0 4 1 16,-2 6-2-16,-7 1-1 15,-2 7 0-15,-5 5 6 0,-6 3 4 16,-6 3 4 0,-8 3-8-16,-4-1 3 0,-6-4-6 15,-1-2 0-15,-2-5-2 16,2-2-199-16,2-3-131 15,2 0-406-15</inkml:trace>
  <inkml:trace contextRef="#ctx0" brushRef="#br0" timeOffset="1499.66">7786 2818 1326 0,'-12'1'164'0,"0"-2"76"16,3-1-29-16,3-4-142 15,6 4-33-15,0 0-36 16,5 1-10-16,8-2 3 15,20-3 7-15,27-3 5 16,29-5-5-16,26-3-1 16,16-3 0-16,12 0-9 15,11 0 7-15,0 2-3 16,-1 3 0-16,-12 5-34 0,-23 5-75 16,-33 5-39-16,-34 7-35 15,-26 5-112-15,-19 2-280 16</inkml:trace>
  <inkml:trace contextRef="#ctx0" brushRef="#br0" timeOffset="2171.36">7995 3364 440 0,'13'-30'946'0,"1"1"-756"15,2-1-7-15,0-1-67 16,1 4-83-16,7 6-24 15,1 7-9-15,2 10 0 16,-1 8-3-16,-1 12 3 16,-1 10 0-16,-4 14 5 15,-9 8-3-15,-5 7-2 16,-9 5 1-16,-9 0-2 16,-7-4-5-16,-10-5-13 15,0-6-11-15,-6-10 7 16,1-9 10-16,1-10 13 0,8-11 6 15,1-7 14 1,9-6 12-16,3-5 28 0,3-1-31 16,6-2-2-16,0 3-15 15,6 0-12-15,6-1-7 16,7 2 0-16,11 2 6 16,6 3-1-16,9 4-2 15,4 8-3-15,0 5 7 16,-1 4-3-16,-3 6 3 15,-8 2-3-15,-4-1 1 16,-5-2-11-16,-4-5-173 16,-3-4-124-16,3-9-420 15</inkml:trace>
  <inkml:trace contextRef="#ctx0" brushRef="#br0" timeOffset="2749.36">8833 3188 1430 0,'2'-22'314'0,"-2"-1"-31"15,-5 0-263-15,-1 2-20 16,1 3 0-16,0 6 0 15,2 2 0-15,3 6 0 0,-3 1 0 16,6 1 0 0,-3 2 0-16,0 3 0 0,0 0 0 15,2 5 0-15,1 9 0 16,5 13 0-16,3 12 0 16,1 14 0-16,6 7 0 15,-3 2 0-15,-2-1 0 16,-4 1 0-16,0-11 0 15,-2-6 0-15,-1-11 0 16,-1-8 0-16,-2-12 0 16,-2-7 0-16,1-9 0 15,-2-4 0-15,-2-8 0 16,-1-9 0-16,-1-7 0 16,-4-10 0-16,-3-5 0 0,-2 1 0 15,-1 6 0-15,2 9 0 16,-3 11 0-16,6 6 0 15,0 8 0-15,-4 5 0 16,-7 6 0-16,-1 4 0 16,-4 4 0-16,-2 4 0 15,3 2 0-15,3-2 0 16,-1-1 0-16,7-5 0 16,-1 1 0-16,2-6 0 15,1-1-61-15,2-5-472 16</inkml:trace>
  <inkml:trace contextRef="#ctx0" brushRef="#br0" timeOffset="6690.17">4155 6168 947 0,'0'-9'348'0,"1"-2"-81"15,-2-3-3-15,-1-2-96 16,-1-2-115-16,0 0-53 16,0-1 0-16,-4 1 0 15,4 1 0-15,0 3 0 16,0 0 0-16,1 8 0 16,1 0 0-16,1 4 0 15,-2 0 0-15,2 2 0 16,2 2 0-16,-2 5 0 0,1 8 0 15,2 10 0-15,2 8 0 16,-2 11 0-16,0 7 0 16,1 5 0-16,8 116 0 15,-9-157 0-15,-1-1 0 16,2-2 0-16,-1-3 0 16,3 9 0-16,-2-8 0 15,4-6 0-15,1-9 0 16,7-8 0-16,1-7 0 15,7-6 0-15,1-3 0 16,-4-1 0-16,-5 3 0 16,-5 3 0-16,-1 4 0 15,-5 4 0-15,-5 5 0 16,1 5 0-16,-1 3 0 16,-1 4 0-16,1 7 0 0,3 6 0 15,-2 6 0-15,5 7 0 16,0 5 0-16,3 0 0 15,-3-4 0-15,3-7 0 16,1-7 0-16,-1-8 0 16,2-6 0-16,5-8 0 15,1-4 0-15,2-5 0 16,-1-4 0-16,-3 1 0 16,-6-3 0-16,-3-2 0 15,-6 3 0-15,-3-2 0 16,0 2 0-16,-6 2 0 15,-3 1 0-15,-6 4 0 0,0 2 0 16,-3 5 0-16,-3 1 0 16,-1 7-8-16,8 0-293 15,3 4-134-15</inkml:trace>
  <inkml:trace contextRef="#ctx0" brushRef="#br0" timeOffset="7517.88">4705 5922 1113 0,'-6'-24'251'0,"2"-2"20"16,-2-1-9-16,1-2-112 15,-1 2-150-15,2 4 0 16,1 4 0-16,0 4 0 16,0 8 0-16,3 2 0 15,0 7 0-15,3 5 0 16,0 9 0-16,1 9 0 16,4 14 0-16,1 17 0 15,-2 7 0-15,2 9 0 16,-4 3 0-16,-1-2 0 15,-1-6 0-15,3-10 0 16,3-12 0-16,-3-12 0 0,3-13 0 16,0-11 0-16,-6-7 0 15,3-8 0-15,0-6 0 16,1-7 0-16,5-5 0 16,0-5 0-16,0-3 0 15,0 1 0-15,0 3 0 16,-3 6 0-16,1 5 0 15,-4 6 0-15,-3 6 0 16,2 3 0-16,-2 7 0 16,7 3 0-16,-1 7 0 15,5 3 0-15,2 8 0 0,-1 1 0 16,1 4 0 0,2 0 0-16,-3-1 0 0,4-6 0 15,-2-5 0-15,2-8 0 16,-2-7 0-16,4-5 0 15,-1-6 0-15,0-5 0 16,2-4 0-16,-4-4 0 16,2-3 0-16,-4-1 0 15,-4 0 0-15,1 0 0 16,-8 1 0-16,-2 4 0 16,-5 1 0-16,-1 0 0 15,-5 4 0-15,0 1 0 16,-4 4 0-16,3 0 0 15,-3 4 0-15,3 2 0 0,0 6 0 16,-3 5 0-16,3 7 0 16,-1 8 0-16,-2 9 0 15,6 2 0-15,3 5 0 16,3 0 0-16,6-2 0 16,3-6 0-16,9-5 0 15,7-7 0-15,8-5 0 16,6-6-165-16,3-6-115 15,4-4-165-15</inkml:trace>
  <inkml:trace contextRef="#ctx0" brushRef="#br0" timeOffset="7986.34">5427 6162 1026 0,'0'-16'359'15,"2"-1"-67"-15,1-1-71 16,0 4-107-16,1 2-79 16,4 4-35-16,-1 6 0 15,6 4 0-15,1 7 0 16,10 8 0-16,-3 5 0 16,3 9 0-16,-7 6 0 15,-6 5 0-15,-8 2 0 16,-9 1 0-16,-5-2 0 0,-3-10 0 15,-3-6 0-15,5-11 0 16,3-10 0-16,3-9 0 16,3-10 0-16,2-5 0 15,4-9 0-15,1-3 0 16,7-4 0-16,2 1 0 16,5 0 0-16,3 5 0 15,1 3 0-15,-2 9 0 16,5 3 0-16,-4 8 0 15,4 2 0-15,-2 8 0 16,1 4 0-16,-2 5 0 16,-1 5 0-16,-6 4 0 15,-3 4 0-15,-2 7 0 16,-5 3 0-16,-5 0 0 16,-2-1 0-16,1-5-150 0,1-8-181 15,7-14-361-15</inkml:trace>
  <inkml:trace contextRef="#ctx0" brushRef="#br0" timeOffset="8298.81">6213 6356 1093 0,'5'-3'163'0,"-2"0"46"15,0 3-79-15,-3 0-64 0,0 0 7 16,0 0 21-16,0 0 12 16,3-2-22-16,-3 1-55 15,2 0-29-15,-1 1 0 16,-1-2 0-16,2 4 0 16,-1-1 0-16,3 2 0 15,1 4 0-15,1 4 0 16,0 5 0-16,0 2 0 15,-6 4 0-15,-3 3 0 16,-6-3-74-16,-7-1-316 16,-4-2-364-16</inkml:trace>
  <inkml:trace contextRef="#ctx0" brushRef="#br0" timeOffset="9048.59">7137 5799 1167 0,'0'-31'346'16,"-3"-1"-71"-16,-3-4-47 16,-1 2-197-16,-1 0-31 15,2 6 0-15,0 6 0 16,2 7 0-16,4 5 0 16,0 5 0-16,0 5 0 0,4 10 0 15,-1 12 0-15,3 10 0 16,2 15 0-16,5 15 0 15,2 11 0-15,0 4 0 16,0 5 0-16,-3-3 0 16,4-4 0-16,-4-13 0 15,0-11 0-15,-6-13 0 16,0-12 0-16,-1-14 0 16,-4-8 0-16,1-11 0 15,-4-6 0-15,-1-9 0 16,-3-6 0-16,0-3 0 15,-4-1 0-15,1 0 0 0,0 7 0 16,-2 6 0 0,4 6 0-16,1 4 0 0,1 6 0 15,1 3 0-15,-1 3 0 16,-6 7 0-16,-6 6 0 16,-4 7 0-16,-7 5 0 15,-5 5 0-15,3 0 0 16,-1-4 0-16,4-3 0 15,7-8 0-15,6-5 0 16,6-6 0-16,7-7 0 16,4-5-341-16,7-4-235 15</inkml:trace>
  <inkml:trace contextRef="#ctx0" brushRef="#br0" timeOffset="9314.15">7649 5888 974 0,'3'-3'432'0,"4"-4"-153"15,-2-3-74-15,1 1-131 16,1-1-34-16,8-1-28 0,6 1-12 15,6 2-2 1,3 3-14-16,0 2-117 0,-4 7-160 16,-8 8-110-16,-10 9-239 15</inkml:trace>
  <inkml:trace contextRef="#ctx0" brushRef="#br0" timeOffset="9439.12">7713 6070 975 0,'-4'5'317'0,"4"-4"-129"15,3-4-113-15,5 0-66 16,4-1-8-16,9-2-2 16,6-1-213-16,9-3-711 15</inkml:trace>
  <inkml:trace contextRef="#ctx0" brushRef="#br0" timeOffset="10001.5">9144 5307 1314 0,'-3'-20'277'0,"-5"-1"17"16,1-3-132-16,-2 2-162 15,1 0 0-15,2 5 0 16,1 3 0-16,2 4 0 0,1 6 0 16,2 3 0-1,0 2 0-15,0 3 0 0,2 9 0 16,1 7 0-16,1 10 0 15,2 7 0-15,0 10 0 16,1 2 0-16,1 2 0 16,2-1 0-16,-2-5 0 15,1-9 0-15,-1-7 0 16,-2-11 0-16,-1-7 0 16,-5-4 0-16,3-3 0 15,-3 2 0-15,3 4-274 16,-6 6-466-16</inkml:trace>
  <inkml:trace contextRef="#ctx0" brushRef="#br0" timeOffset="10282.69">8703 6052 1420 0,'-7'-7'130'0,"1"-3"42"16,3-2 14-16,0 2-99 16,3 2-55-16,2 3-12 15,4 2-20-15,11 0 0 16,19-3 0-16,24-2 0 16,25-5 0-16,18-5 0 0,12-2 0 15,-3 2 0-15,1-2-12 16,-6 1-35-16,-8 8-87 15,-18 3-60-15,-20 5-76 16,-18 7-270-16</inkml:trace>
  <inkml:trace contextRef="#ctx0" brushRef="#br0" timeOffset="11032.5">9284 6350 1400 0,'4'-24'273'15,"-2"-3"-1"-15,-2-1-170 16,0 4-102-16,0 4 0 16,1 3 0-16,-1 7 0 15,0 6 0-15,0 3 0 16,0 2 0-16,0 7 0 16,0 8 0-16,2 8 0 15,1 10 0-15,1 6 0 16,2 3 0-16,6-2 0 15,2-4 0-15,5-8 0 16,4-5 0-16,0-4 0 16,3-7 0-16,-3-5 0 0,-4-3 0 15,-2-5 0-15,-5-5 0 16,0-3 0-16,0-5 0 16,-1-4 0-16,0-3 0 15,-3-1 0-15,3-1 0 16,-4 2 0-16,-3 1 0 15,-2 5 0-15,-1 3 0 16,-1 6 0-16,-1 0 0 16,-1 5 0-16,1 8 0 15,1 5 0-15,-2 11 0 16,1 13 0-16,-1 11 0 16,0 4 0-16,0 0 0 15,1-4 0-15,-1-8 0 16,1-9 0-16,1-9 0 0,-2-9 0 15,2-6-108-15,-3-3-316 16,-3-2-668-16</inkml:trace>
  <inkml:trace contextRef="#ctx0" brushRef="#br0" timeOffset="13500.71">5994 9058 412 0,'-7'0'458'16,"-1"-3"-232"-16,2-2-1 15,2 1-49-15,-1 0-44 16,2 1-1-16,2 1-9 15,2-2-38-15,1 3-3 16,1-2-81-16,0-1 0 0,1 0 0 16,2 0 0-16,2 0 0 15,7-1 0-15,3 4 0 16,4 2 0-16,9 6 0 16,2 4 0-16,0 8 0 15,-3 4 0-15,0 6 0 16,-11 5 0-16,-2 7 0 15,-7 5 0-15,-7 4 0 16,-5-1 0-16,-5-3 0 16,-8-4 0-16,1-7 0 15,0-8 0-15,2-7 0 16,4-9 0-16,1-5 0 16,7-5 0-16,0-5 0 0,0-5 0 15,3-4 0-15,4-5 0 16,1-5 0-16,1-7 0 15,5-4 0-15,0-4 0 16,5-4 0-16,-2 1 0 16,1 1 0-16,-5 4 0 15,-1 7 0-15,-3 6 0 16,-3 5 0-16,0 4 0 16,0 4 0-16,-5 4 0 15,1 4 0-15,-2 2 0 16,0 1 0-16,-3 0 0 15,-1 5 0-15,-1 4 0 16,-4 5 0-16,1 8 0 16,-5 8 0-16,1 4 0 0,-4 5 0 15,5-1 0-15,1 2 0 16,1 0 0-16,6-4 0 16,2-3 0-16,4-5 0 15,4-3 0-15,6-8-45 16,13-4-285-16,8-4-203 15</inkml:trace>
  <inkml:trace contextRef="#ctx0" brushRef="#br0" timeOffset="13844.75">6801 9263 871 0,'2'-5'397'16,"-1"1"-228"-16,1-2-38 0,2-2-75 16,1 3-37-16,8 0-9 15,2-1-10-15,9 3 0 16,6 2-5-16,1 3-77 16,2 4-181-16,-5 4-284 15</inkml:trace>
  <inkml:trace contextRef="#ctx0" brushRef="#br0" timeOffset="14031.91">6818 9544 840 0,'12'0'470'0,"-2"-2"-210"15,-1-4-113-15,3-1-62 16,0 0-54-16,4 1-31 0,2 1-1 15,5 2-2-15,2 1-183 16,3 4-229-16</inkml:trace>
  <inkml:trace contextRef="#ctx0" brushRef="#br0" timeOffset="15281.51">8714 8315 1044 0,'0'-21'237'0,"0"-1"-51"16,0-5-35-16,3-1-44 0,-3-1-6 15,5 2-19-15,1 2-15 16,2 4-21-16,4 3-29 16,6 5-8-16,5 6-9 15,8 5 0-15,11 9 0 16,3 9 0-16,1 8 0 15,-6 8-4-15,-7 7 3 16,-11 3-2-16,-13 2-1 16,-10 1 4-16,-11 0 0 15,-12-3-2-15,-6-5 1 16,-3-8 1-16,3-7 0 16,5-11 15-16,10-8-15 15,5-8 0-15,7-4 0 16,4-2 0-16,4-5 0 0,5 1 0 15,5 0 0-15,7 3 0 16,7 3 0-16,5 7 0 16,2 5 0-16,0 7 0 15,0 7 0-15,-8 8 0 16,-7 5 0-16,-11 4 0 16,-8 3 0-16,-11 1 0 15,-12 0 0-15,-3-6 0 16,-12-2 0-16,-1-5 0 15,1-10 0-15,2-4-63 16,4-4-193-16,5-4-147 16</inkml:trace>
  <inkml:trace contextRef="#ctx0" brushRef="#br0" timeOffset="15719.11">8265 9374 1174 0,'-34'2'150'0,"4"-2"102"16,5-2-78-16,5-3-47 16,12 3-12-16,3-1-60 15,5 0-55-15,5-1 0 16,9-4 0-16,25-4 0 16,28-4 0-16,40-8 0 15,41-1 0-15,28 1 0 16,18 1 0-16,16 5 0 15,5 4 0-15,9 3 0 16,-2 3 0-16,-8 0 0 16,-31 2-5-16,-37-2-46 0,-43 5-9 15,-40 1-39 1,-30 0 11-16,-24 2-44 0,-17 3-14 16,-15 0-208-16</inkml:trace>
  <inkml:trace contextRef="#ctx0" brushRef="#br0" timeOffset="16515.99">8498 10415 1084 0,'-3'-25'222'16,"1"-4"-45"-16,1 1-37 16,2 3-61-16,2-1 18 15,6 4-37-15,4 4-34 16,7 4-11-16,8 7-6 16,7 7 6-16,5 8-3 15,0 12-1-15,-1 9 4 0,-6 14-11 16,-9 9-1-16,-12 7 3 15,-12 6-6-15,-14 0 3 16,-10-2-2-16,-10-7 1 16,-2-7-2-16,-3-11 1 15,-1-10-1-15,4-10 10 16,2-13-5-16,7-10 10 16,2-9-8-16,10-7-2 15,2-3-1-15,8 0-2 16,4 0 1-16,7 3-5 15,5 4 2-15,6 5-1 16,11 4-6-16,101 21 7 16,-104-3 2-16,3 1 0 15,-4 2 0-15,0 2 1 16,21 15-2-16,-4 3 2 0,-8 0-3 16,-6 0 2-16,-6-4-4 15,-5-2 2-15,-7-9-10 16,-4-6-88-16,-2-5-91 15,0-3-19-15,0-4-244 16</inkml:trace>
  <inkml:trace contextRef="#ctx0" brushRef="#br0" timeOffset="17250.12">9233 10429 921 0,'0'-11'409'0,"0"-3"-109"15,-3-2-71-15,0 4-71 16,-1 3-128-16,4 3-30 15,-3 3 0-15,3 3 0 16,3 2 0-16,1 4 0 16,4 6 0-16,5 6 0 0,5 10 0 15,6 4 0 1,-3 6 0-16,4 1 0 0,-1-3 0 16,-7-4 0-16,-1-5 0 15,-7-6-136-15,3-8-185 16,-6-6-127-16</inkml:trace>
  <inkml:trace contextRef="#ctx0" brushRef="#br0" timeOffset="17499.75">9454 10440 995 0,'9'-25'312'0,"0"3"-71"0,-6 5-30 16,-2 4-73-16,-1 7-85 15,0 4-36-15,-3 4-14 16,-1 5-3-16,0 7 18 16,-7 6 9-16,-5 10 4 15,-5 7-30-15,-8 5-1 16,-5 2 0-16,-2-2 0 16,2-6 0-16,4-4 0 15,11-10-70-15,4-6-112 16,7-8-91-16,5-5-275 15</inkml:trace>
  <inkml:trace contextRef="#ctx0" brushRef="#br0" timeOffset="17702.87">9300 10467 1006 0,'8'-12'230'16,"-2"4"-148"-16,1 7-54 15,-2 10 41-15,1 6-22 16,0 7-25-16,0 5-19 16,-2 3 1-16,-4 1-4 15,-4 0-55-15,-2-3-80 16,-3-2-107-16,-6-6-488 16</inkml:trace>
  <inkml:trace contextRef="#ctx0" brushRef="#br0" timeOffset="17859.11">9186 10658 1125 0,'11'-16'228'0,"4"2"-19"15,8-3-113-15,5 0-62 16,11 2-23-16,7 1-11 16,8 0-58-16,10 1-623 15</inkml:trace>
  <inkml:trace contextRef="#ctx0" brushRef="#br0" timeOffset="19686.74">10094 9978 994 0,'9'-18'280'0,"-4"-2"-45"0,-2-3-62 16,-3 0-4-16,0 3-29 15,0 1-84-15,-2 3-56 16,2 5 0-16,-1 4 0 15,1 4 0-15,0 2 0 16,0 2 0-16,0 0 0 16,1 4 0-16,-1 2 0 15,2 7 0-15,-1 9 0 16,5 6 0-16,-3 11 0 16,1 5 0-16,1 4 0 15,-2 1 0-15,0-3 0 16,0-8 0-16,0-7 0 0,0-8 0 15,1-7 0 1,1-7 0-16,-2-2 0 0,-2 1 0 16,1 2-354-16,-2 9-219 15</inkml:trace>
  <inkml:trace contextRef="#ctx0" brushRef="#br0" timeOffset="19952.36">9937 10760 260 0,'-4'-6'879'0,"-2"-2"-621"0,0 0-30 15,0 1-78-15,3 2-32 16,1 0-42-16,1 4-39 15,2-2-35-15,7 2-2 16,13-2 0-16,18-2-5 16,22-2 4-16,25-2-1 15,22-3-74-15,11 1-203 16,-4 3-148-16</inkml:trace>
  <inkml:trace contextRef="#ctx0" brushRef="#br0" timeOffset="20499.49">10300 10999 1112 0,'-4'-3'310'16,"-1"-6"-32"-16,-1-4-30 15,3-1-149-15,3 0-99 16,-2 3 0-16,2 4 0 16,0 2 0-16,0 5 0 15,0 2 0-15,0 4 0 16,0 9 0-16,2 7 0 0,1 9 0 16,5 12 0-16,-4 5 0 15,5-1 0-15,1 0 0 16,4-8 0-16,2-9 0 15,5-11 0-15,2-11 0 16,2-12 0-16,3-10 0 16,4-7 0-16,-3-8 0 15,0-2 0-15,-6-3 0 16,-3 2 0-16,-2-2 0 16,-9 4 0-16,1 3 0 15,-2 5 0-15,-5 5 0 16,-3 7 0-16,1 6 0 0,-1 4 0 15,-3 7 0-15,0 7 0 16,-1 11 0-16,-5 9 0 16,1 11 0-16,-1 6 0 15,0 3 0-15,-1-2 0 16,6-7 0-16,-1-5 0 16,5-12 0-16,3-8 0 15,0-8 0-15,-1-5-142 16,-2 2-362-16,-3-6-706 15</inkml:trace>
  <inkml:trace contextRef="#ctx0" brushRef="#br0" timeOffset="21326.98">7310 13677 866 0,'-1'0'266'0,"-1"-1"-17"15,2-2-63-15,0 1-83 16,2-1-46-16,1-1-38 16,2-1-19-16,3 1-2 15,13 0-4-15,6 0 0 0,10 2-147 16,3 2-269 0</inkml:trace>
  <inkml:trace contextRef="#ctx0" brushRef="#br0" timeOffset="21498.81">7320 13888 1130 0,'-3'1'210'15,"3"-2"55"-15,2-5-99 16,-1 0-108-16,16-7-55 16,-4 8-3-16,4 2-5 15,2 2-6-15,3-1-220 16,20-2-377-16</inkml:trace>
  <inkml:trace contextRef="#ctx0" brushRef="#br0" timeOffset="22576.73">9223 12895 1017 0,'0'-9'159'15,"-3"-5"79"-15,0-4-99 16,1-4-49-16,1-1-22 16,1 1 6-16,3 2-11 15,3 3-33-15,4 2-1 16,5 2-21-16,9 5 0 15,10 5-4-15,8 6 3 0,6 8-5 16,1 7-2-16,-6 11 0 16,-5 4 0-16,-10 10 4 15,-10 4-4-15,-12 3 2 16,-12 5 0-16,-13-4 6 16,-10-2-8-16,-5-9 0 15,-5-9 10-15,5-10-7 16,1-8 5-16,6-9-4 15,6-5 3-15,11-5 5 16,2-4-11-16,8-2-1 16,6 0-6-16,6-3-1 15,7 1 5-15,11 4-5 16,6 3 5-16,5 5-2 16,0 7-1-16,-2 4 2 15,-2 4 3-15,-5 5 0 0,-7 2 6 16,-8 2-3-16,-9 1 6 15,-6 1 16-15,-12 2-8 16,-7 1 6-16,-10-2-20 16,-4 0-3-16,-7-3 0 15,1-4 0-15,-3-4-9 16,6-4-179-16,4-3-240 16</inkml:trace>
  <inkml:trace contextRef="#ctx0" brushRef="#br0" timeOffset="24233.04">8541 14190 791 0,'-31'8'122'16,"-2"-1"57"-16,0-3-34 15,3 0-21-15,2-2 14 16,7 1-65-16,0-2-12 16,6 2-7-16,5-1-9 15,2-2-3-15,2 1 8 0,3-1-19 16,3-1 0-16,3 1-7 15,0-2 11-15,2-2-30 16,8-1-5-16,17-4 0 16,21-2-8-16,22-2 11 15,31 1-3-15,21 0 0 16,19 2 0-16,15 3 1 16,13 1-1-16,4-1-11 15,-2-1 9-15,-8-3 4 16,-9-2-4-16,-11-1 2 0,-9 2 0 15,-8-2 6 1,-10 3-6-16,-13 2 0 0,-22 1 0 16,-23 3 1-16,-18 2-4 15,-18 0 2-15,-14 3-6 16,-7 0-47-16,-5 1-84 16,-4 4 65-16,-4 1-129 15,-9 4-265-15</inkml:trace>
  <inkml:trace contextRef="#ctx0" brushRef="#br0" timeOffset="25872.79">9454 14744 814 0,'3'-5'327'15,"0"-5"-74"-15,-1-3-49 16,-2-2-61-16,-2 0-8 0,1-1-55 16,1 1 11-16,-2 1-91 15,2 5 0-15,-3 3 0 16,3 1 0-16,0 5 0 16,0 2 0-16,0 1 0 15,0 8 0-15,3 6 0 16,2 9 0-16,1 6 0 15,2 6 0-15,3 3 0 16,-2 4 0-16,1-4 0 16,-1-3 0-16,0-5 0 15,-4-8 0-15,2-9 0 16,-4-3 0-16,-2-4 0 16,1-1-24-16,1 2-251 15,0 5-90-15,-3 4-374 16</inkml:trace>
  <inkml:trace contextRef="#ctx0" brushRef="#br0" timeOffset="26122.73">9115 15429 1026 0,'-9'0'260'0,"2"0"-42"16,1-2-124 0,5 1-43-16,1 0-23 0,3 1-20 15,11-2-6-15,15-1 17 16,20-2-13-16,27-1-6 16,21-4-1-16,19 0-7 15,8-1-110-15,-5-2-105 16,-14 5-148-16</inkml:trace>
  <inkml:trace contextRef="#ctx0" brushRef="#br0" timeOffset="26544.7">9533 15794 1089 0,'12'-21'311'0,"5"-1"-260"16,-3-3 141-16,0 1-110 15,7 9-63-15,1 5-1 16,2 8-8-16,0 8 0 15,0 12 9-15,-7 9-14 16,-9 12 9-16,-11 9 15 0,-13 8-20 16,-14 8 9-16,-4-1 7 15,-5-5 4-15,4-10 8 16,10-14-19-16,10-15-4 16,15-10 34-16,18-11-48 15,21-6 0-15,18-9 0 16,15-4 0-16,166-62 0 15,-214 72 0-15,-5 1 0 16,-5 3-131-16,-7 2-209 16,12-5-416-16</inkml:trace>
  <inkml:trace contextRef="#ctx0" brushRef="#br0" timeOffset="27153.74">7646 17592 652 0,'-2'7'774'0,"2"-1"-704"15,2-6 97-15,-2-3 7 16,0 2-116-16,6-1-35 16,-2-2-23-16,11-3-4 15,7 1 0-15,8 2-3 16,6-2 4-16,0 6-97 15,-5 6-133-15,-8 8-14 16,-11 5-157-16</inkml:trace>
  <inkml:trace contextRef="#ctx0" brushRef="#br0" timeOffset="27294.66">7677 17879 1113 0,'-3'4'324'0,"2"-2"-122"16,-1-6-26-16,1-3-115 15,4 2-61-15,6-3-31 16,10 2-12-16,12 0-255 16,11 0-465-16</inkml:trace>
  <inkml:trace contextRef="#ctx0" brushRef="#br0" timeOffset="27841.09">9415 17366 1384 0,'8'-21'105'0,"-5"-1"81"15,-8-4 16-15,-2 6-102 16,-5 1-30-16,1 3-70 16,-3 6 0-16,-3 3 0 0,-4 4 0 15,-4 6 0-15,-1 4 0 16,-5 6 0-16,-3 7 0 16,3 8 0-16,-4 7 0 15,2 6 0-15,2 9 0 16,3 6 0-16,1 4 0 15,13-3 0-15,10-2 0 16,11-5 0-16,13-11 0 16,11-8 0-16,8-7 0 15,8-10 0-15,0-7 0 16,2-6 0-16,-9-3 0 16,-4-5 0-16,-9-2 0 15,-5-2 0-15,-10 0 0 0,-4-3 0 16,-1 1 0-16,-14-3 0 15,1 1 0-15,-6-1 0 16,-9 1 0-16,-7-4 0 16,-5 5 0-16,-6 1 0 15,2 5 0-15,-6 5 0 16,-1 6 0-16,4 7-287 16,-2 4-356-16</inkml:trace>
  <inkml:trace contextRef="#ctx0" brushRef="#br0" timeOffset="31340.31">12663 5760 1044 0,'2'-11'155'0,"-1"-6"124"16,-1-3-94-16,-3-3 1 15,2 2-46-15,-1 0-82 16,1 4-58-16,-1 3 0 15,2 5 0-15,-1 5 0 16,-1 4 0-16,2 1 0 16,-1 2 0-16,1 6 0 15,3 5 0-15,0 10 0 0,3 11 0 16,4 12 0-16,-1 8 0 16,3 7 0-16,3-1 0 15,-2-5 0-15,2-10 0 16,-3-12 0-16,-3-12 0 15,-2-11 0-15,-1-8 0 16,-1-9 0-16,4-8 0 16,3-9 0-16,0-6 0 15,0-9 0-15,1-2 0 16,-2-1 0-16,-4 5 0 16,0 8 0-16,-2 6 0 15,-4 10 0-15,1 6 0 16,-2 4 0-16,0 7 0 15,3 6 0-15,2 7 0 16,1 5 0-16,5 6 0 0,1 3 0 16,5-4 0-1,-2-3 0-15,2-5 0 0,3-7 0 16,-1-6 0-16,-2-7 0 16,1-2 0-16,-5-5 0 15,-1-6 0-15,-3 0 0 16,-3-7 0-16,0-3 0 15,-5-2 0-15,-2-1 0 16,-3 1 0-16,-5 4 0 16,-4 1 0-16,-4 4 0 15,-7 5 0-15,0 4 0 16,-8 3 0-16,1 4-86 16,3 3-275-16,4 2-250 0</inkml:trace>
  <inkml:trace contextRef="#ctx0" brushRef="#br0" timeOffset="32152.63">13220 5552 1151 0,'10'-24'259'16,"-6"-2"46"-16,-2-1-83 0,-4 1-112 15,1 4-110-15,-4 2 0 16,3 5 0-16,-1 3 0 16,3 4 0-16,-2 4 0 15,5 6 0-15,-4-2 0 16,-1 0 0-16,2 9 0 16,2 4 0-16,-2 15 0 15,3 13 0-15,4 14 0 16,-1 8 0-16,2 5 0 15,2 0 0-15,5-4 0 16,-3-1 0-16,6-8 0 16,-3-7 0-16,-2-12 0 15,-1-9 0-15,-2-12 0 0,-4-5 0 16,2-10 0-16,1-10 0 16,4-3 0-16,4-11 0 15,2-8 0-15,6-4 0 16,-5-5 0-16,-1 3 0 15,-4 3 0-15,-3 5 0 16,-4 8 0-16,-2 5 0 16,-3 7 0-16,-2 5 0 15,3 7 0-15,1 8 0 16,1 7 0-16,4 6 0 16,5 9 0-16,2 2 0 15,0-1 0-15,2-2 0 16,0-4 0-16,3-7 0 15,3-8 0-15,4-7 0 16,2-6 0-16,2-8 0 16,1-4 0-16,-2-5 0 0,-6-3 0 15,-4-2 0-15,-5-1 0 16,-5-1 0-16,-1-1 0 16,-7-1 0-16,-4 1 0 15,-1-1 0-15,-6 6 0 16,-1 5 0-16,0 6 0 15,-2 4 0-15,-3 6 0 16,-1 2 0-16,-4 4 0 16,2 4 0-16,-1 6 0 15,5 9 0-15,2 8 0 16,10 6 0-16,7 3 0 0,7 0 0 16,8-3 0-16,8-6 0 15,7-9-37-15,5-8-157 16,3-5-76-16,0-6-148 15,-2-7-496-15</inkml:trace>
  <inkml:trace contextRef="#ctx0" brushRef="#br0" timeOffset="32590.46">14136 5745 871 0,'3'-19'339'0,"1"3"-72"15,2 5-82-15,1 1-40 0,-2 5-61 16,6 2-43-16,2 6 1 16,2 5-7-16,4 7-9 15,4 7-14-15,1 8-12 16,-2 5 0-16,-4 6 0 16,-8 1 0-16,-5 1 0 15,-7-4 0-15,-4-7 0 16,0-7 0-16,-1-10 0 15,1-10 0-15,1-6 0 16,2-9 0-16,-1-5 0 16,1-7 0-16,1-6 0 15,2-3 0-15,6-1 0 0,3 1 0 16,8-3 0 0,2 7 0-16,7 4 0 0,2 4 0 15,0 8 0-15,-1 5 0 16,0 9 0-16,-6 5 0 15,1 7 0-15,-3 7 0 16,-3 5 0-16,-7 4 0 16,-1 5 0-16,-3 3 0 15,-4 0 0-15,-1-2 0 16,0-4-110-16,2-3-371 16,8-7-682-16</inkml:trace>
  <inkml:trace contextRef="#ctx0" brushRef="#br0" timeOffset="32793.18">14929 6057 766 0,'20'-11'532'0,"-1"1"-311"16,-1 1 38-16,-7-1-131 16,-1 6-53-16,-1 4-14 15,-2 4-56-15,-1 4-5 16,-1 6 0-16,-4 4 0 15,-4 4 0-15,-7 2 0 16,-8 1-64-16,-4 0-296 16,-4-2-484-16</inkml:trace>
  <inkml:trace contextRef="#ctx0" brushRef="#br0" timeOffset="33699.28">15474 5532 1088 0,'-9'-19'256'16,"0"-3"-15"-16,0-4-55 16,-1 2-23-16,2 0-50 15,1 3-113-15,1 3 0 16,2 5 0-16,0 6 0 16,3 2 0-16,1 4 0 15,1 2 0-15,-1 4 0 0,4 7 0 16,4 11 0-1,4 15 0-15,7 13 0 16,7 12 0-16,7 7 0 16,2 3 0-16,4 5 0 15,2-6 0-15,-3-5 0 0,-5-7 0 16,-6-11 0-16,-7-14 0 16,-7-12 0-16,-6-9 0 15,-2-8 0-15,-4-6 0 16,-1-6 0-16,-1-4 0 15,-2-9 0-15,0-4 0 16,-3-11 0-16,-3-3 0 16,-1-6 0-16,-3 0 0 15,-1 8 0-15,2 8 0 16,-3 10 0-16,3 10 0 0,-6 7 0 16,-2 6 0-1,-6 8 0-15,-3 10 0 0,-2 7 0 16,0 7 0-16,-1 5 0 15,2 1 0-15,2-1 0 16,1-7 0-16,5-4 0 16,5-9-11-16,4-6-162 15,6-6-120-15,7-5-199 16</inkml:trace>
  <inkml:trace contextRef="#ctx0" brushRef="#br0" timeOffset="34136.62">16408 5722 1084 0,'3'-2'246'16,"0"-1"-46"-16,-3 2-65 15,0-2-16-15,1 2-64 16,2-2-33-16,3 0-22 16,3 0-2-16,5 0-2 15,5 3-11-15,1 3-104 16,2 1-73-16,-3 5-112 15,-7 2-270-15</inkml:trace>
  <inkml:trace contextRef="#ctx0" brushRef="#br0" timeOffset="34277.56">16372 5959 949 0,'3'2'236'15,"5"-3"-9"-15,4-2-135 16,5-2-91-16,9 0-1 15,3 1-234-15,4 0-643 16</inkml:trace>
  <inkml:trace contextRef="#ctx0" brushRef="#br0" timeOffset="34761.47">17094 5788 1191 0,'-3'-3'309'15,"3"0"-120"-15,-1-1-34 16,2-2-82-16,4 2-45 16,5-1-16-16,10-3-12 15,9 3 0-15,7 0-1 0,3 2-1 16,0 1-2-16,-10 4 2 16,-7-1 2-16,-9 1-1 15,-4 0-20-15,0-2-93 16,6 0-156-16,3 0-392 15</inkml:trace>
  <inkml:trace contextRef="#ctx0" brushRef="#br0" timeOffset="35230.54">17986 5191 585 0,'3'-21'686'0,"-3"-3"-406"15,-1-1-37-15,-2-2-63 16,0 4-107-16,1 4-73 16,1 3 0-16,-1 6 0 15,2 4 0-15,0 6 0 16,0 0 0-16,-1 0 0 0,1 2 0 16,0-1 0-1,0 8 0-15,1 7 0 0,2 10 0 16,2 11 0-16,2 11 0 15,1 6 0-15,2 3 0 16,-1 1 0-16,0-1 0 16,-2-7 0-16,1-6 0 15,-3-7 0-15,1-9 0 16,-3-5 0-16,1-5 0 16,0-4-225-16,1 2-286 15</inkml:trace>
  <inkml:trace contextRef="#ctx0" brushRef="#br0" timeOffset="35480.05">17707 5941 1099 0,'-1'-5'389'16,"1"0"-179"-16,1-3-63 16,8 2-109-16,17-3-1 15,18-1-13-15,19 2-17 0,21-2-3 16,14 0-4 0,3 1-113-16,-6 1-98 0,-12 0-132 15,-16 2-442-15</inkml:trace>
  <inkml:trace contextRef="#ctx0" brushRef="#br0" timeOffset="36229.87">18079 6291 1322 0,'0'-14'279'0,"0"-2"-3"16,-5-1-116-16,1 1-150 15,1 4-10-15,-3 3 0 16,5 5 0-16,-1 1 0 16,2 5 0-16,0 0 0 15,0 10 0-15,0 6 0 16,3 7 0-16,1 9 0 16,2 4 0-16,2 1 0 15,3-9 0-15,0-3 0 16,3-8 0-16,2-9 0 15,5-6 0-15,4-7 0 16,4-5 0-16,1-5 0 0,-2-5 0 16,-3-3 0-16,-4 1 0 15,-6-1 0-15,-4 1 0 16,-3 1 0-16,-5 2 0 16,0 6 0-16,-3 3 0 15,2 4 0-15,-4 2 0 16,2 5 0-16,0 3 0 15,-1 6 0-15,-1 8 0 16,-1 11 0-16,0 7 0 16,-1 7 0-16,3 0 0 15,1-2 0-15,-2-5 0 16,4-6 0-16,-1-6 0 16,-1-2 0-16,-1-5-238 0,-4 2-271 15</inkml:trace>
  <inkml:trace contextRef="#ctx0" brushRef="#br0" timeOffset="40244.56">14766 8326 870 0,'-8'-2'295'0,"2"-3"-12"15,0-3-97-15,0-2-15 16,-3 2-21-16,5 0-58 0,1-1-92 16,3 0 0-16,3 4 0 15,1-3 0-15,8 1 0 16,6 2 0-16,10 2 0 16,7 3 0-16,3 6 0 15,1 9 0-15,-3 10 0 16,-6 9 0-16,-8 12 0 15,-10 10 0-15,-7 4 0 16,-10 1 0-16,-6-4 0 16,-5-7 0-16,0-10 0 15,-1-11 0-15,5-9 0 16,6-13 0-16,2-7 0 16,7-10 0-16,3-10 0 0,6-8 0 15,7-10 0 1,4-7 0-16,7-1 0 0,4-1 0 15,-2 3 0-15,-2 1 0 16,-4 5 0-16,-2 6 0 16,-7 7 0-16,-3 4 0 15,-4 7 0-15,-5 2 0 16,-1 5 0-16,-2 1 0 16,-2 4 0-16,-2 4 0 15,-1 3 0-15,-7 6 0 16,0 7 0-16,-8 8 0 15,-3 8 0-15,-3 7 0 16,0 4 0-16,0 2 0 16,5 1 0-16,4-2 0 0,7-2 0 15,8-4 0 1,8-6 0-16,8-6 0 0,9-7 0 16,10-7 0-16,5-6-140 15,8-6-191-15,4-5-245 16</inkml:trace>
  <inkml:trace contextRef="#ctx0" brushRef="#br0" timeOffset="40447.67">15689 8521 382 0,'-3'3'924'0,"5"-3"-773"16,2-2-55-16,2 1-60 16,4-1-24-16,6 0-12 15,7 2-18-15,5 0-214 16,2 0-280-16</inkml:trace>
  <inkml:trace contextRef="#ctx0" brushRef="#br0" timeOffset="40603.86">15584 8774 1046 0,'2'4'299'0,"2"-3"-65"0,4-2-145 16,5-3-70-16,5-1-19 16,8-1-70-16,5-3-244 15</inkml:trace>
  <inkml:trace contextRef="#ctx0" brushRef="#br0" timeOffset="41197.46">16812 8747 1088 0,'-14'-2'256'0,"3"2"-1"16,3-3-68-16,2-1-65 16,5 2-40-16,1 1-50 15,3-2-17-15,6 0-9 16,13-1-2-16,16-2-4 16,11-1 0-16,11 1 0 15,3-1 0-15,-7 3 0 0,-12 1 0 16,-12 0 0-1,-15 3 0-15,-7 0 0 0,-9 0 0 16,-2 0 0-16,-1 3 0 16,-1-3 0-16,-1 0-91 15,1 3-225-15,1 0-190 16</inkml:trace>
  <inkml:trace contextRef="#ctx0" brushRef="#br0" timeOffset="41760.15">17966 8319 1171 0,'7'-19'321'16,"-6"-4"-51"-16,-1-1-97 16,-3 2-61-16,-1 0-112 15,0 5 0-15,1 5 0 16,0 3 0-16,0 5 0 16,0 4 0-16,-4 4 0 15,-4 6 0-15,-4 6 0 16,-9 7 0-16,-3 9 0 0,-4 10 0 15,1 9 0 1,0 8 0-16,8 8 0 0,5 0 0 16,8 1 0-16,8-9 0 15,7-6 0-15,7-13 0 16,7-6 0-16,6-11 0 16,9-6 0-16,5-7 0 15,3-3 0-15,2-6 0 16,-6-2 0-16,-5-4 0 15,-7 0 0-15,-6-2 0 16,-7-3 0-16,-1-31 0 16,-15 31 0-16,-1-1 0 0,-1 1 0 15,-3 0 0-15,-7-8 0 16,-8 4 0-16,-7 2 0 16,-8 8 0-16,-7 4 0 15,-6 4 0-15,-4 6 0 16,3 5-100-16,5 2-413 15</inkml:trace>
  <inkml:trace contextRef="#ctx0" brushRef="#br0" timeOffset="47524.48">22195 2255 843 0,'-1'-7'486'0,"-5"-6"-229"16,0-1-49-16,-2-3-43 16,-1 1-77-16,-1 3-88 0,1 0 0 15,0 4 0-15,3 2 0 16,2 3 0-16,1 3 0 16,1 1 0-16,2 1 0 15,2-1 0-15,-2 4 0 16,0 6 0-16,-2 5 0 15,2 9 0-15,2 8 0 16,3 3 0-16,4 1 0 16,5-4 0-16,4-5 0 15,0-6 0-15,0-5 0 16,-1-6 0-16,0-8 0 16,1-6 0-16,0-5 0 15,0-6 0-15,-2-3 0 16,0-4 0-16,-5-3 0 15,-1-4 0-15,-2 2 0 0,-4 1 0 16,-2 3 0-16,-1 3 0 16,-2 8 0-16,-1 1 0 15,2 8 0-15,-1 0 0 16,1 4 0-16,0 1 0 16,0-1 0-16,0 5 0 15,1 5 0-15,1 8 0 16,2 9 0-16,1 8 0 15,2 8 0-15,-1 1 0 16,0 3 0-16,-1 4 0 0,-4 1 0 16,-2-1 0-1,-5-2 0-15,-3-3 0 0,-5-6 0 16,-2-4 0-16,-5-7 0 16,-1-7 0-16,2-5 0 15,1-5 0-15,0-6 0 16,3-4 0-16,2-6 0 15,3-4 0-15,5-10-474 16,12-7-797-16</inkml:trace>
  <inkml:trace contextRef="#ctx0" brushRef="#br0" timeOffset="47774.49">22974 2363 939 0,'-3'6'430'0,"3"-3"-188"16,1-5-66-16,1-1-96 16,1 2-65-16,3-2-13 15,3-1-2-15,0 1-5 16,1 2 2-16,4 1-118 15,-1 0-89-15,-2 4-123 16,-4 6-198-16</inkml:trace>
  <inkml:trace contextRef="#ctx0" brushRef="#br0" timeOffset="47899.46">22944 2594 770 0,'6'2'401'0,"0"-3"-183"16,3-3-100-16,3-5-107 15,10-1-11-15,8-5-200 16,14-3-831-16</inkml:trace>
  <inkml:trace contextRef="#ctx0" brushRef="#br0" timeOffset="48539.5">24357 1700 1232 0,'1'-17'234'0,"-1"-3"-51"16,-1-2-45-16,1-2-23 16,5 4-61-16,2 3-26 15,8 1-23-15,7 10-5 16,5 6 16-16,5 9-14 16,3 11 9-16,-6 11-3 15,-7 13-4-15,-7 11 7 16,-14 9-8-16,-12 6-2 0,-11 2 1 15,-12-4-2 1,-6-9 0-16,0-13 0 0,1-11 0 16,7-14 0-16,9-11 0 15,8-5 0-15,6-3 0 16,6-4 0-16,6 0 0 16,0 1 0-16,3 0 0 15,10-3 0-15,15-2 0 16,22-5 0-16,17 1 0 15,19-3 0-15,8 0-85 16,-3 2-154-16,-16 3-113 16,-20 6-251-16</inkml:trace>
  <inkml:trace contextRef="#ctx0" brushRef="#br0" timeOffset="48945.66">24076 2541 561 0,'-11'-3'590'0,"3"-3"-374"15,2 1-32-15,2 1-73 0,-1 1 2 16,5 2-13-16,-1-1-61 16,2 1-22-16,2 1-17 15,8-2 7-15,15-2-6 16,21-1 3-16,27-4 0 16,25-1-4-16,14-1-4 15,3-1 3-15,-2 1-3 16,-10-2 3-16,-10 2 1 15,-1 0-7-15,-1-2 7 16,-1 2 0-16,-4 2-20 16,-6 2-31-16,-17 2-59 15,-20 5-9-15,-18 1-38 0,-13 3-27 16,-13 3-196-16</inkml:trace>
  <inkml:trace contextRef="#ctx0" brushRef="#br0" timeOffset="49679.87">24949 2916 961 0,'-10'-21'397'16,"-3"0"-185"-16,0 0-24 15,1-2-31-15,2 3-26 16,4 5-130-16,3 2-1 16,2 6 0-16,-1 2 0 15,4 4 0-15,-1 1 0 16,-1 1 0-16,2 2 0 0,-1 6 0 16,4 12 0-16,2 12 0 15,5 12 0-15,3 13 0 16,4 6 0-16,4 0 0 15,-1 0 0-15,2-2 0 16,0-7 0-16,-2-8 0 16,-5-8 0-16,-4-12 0 15,-4-10 0-15,-4-7 0 16,-4-7 0-16,1-5 0 16,-2-2 0-16,0-6 0 15,0-7 0-15,0-4 0 16,-2-7 0-16,1-3 0 15,-3 1 0-15,0 6 0 0,-2 6 0 16,-1 7 0-16,1 5 0 16,0 3 0-16,-3 3 0 15,-3 2 0-15,-6 3 0 16,-6 5 0-16,-7 10 0 16,-8 8 0-16,-7 10 0 15,1 7 0-15,0-2 0 16,8-4 0-16,9-6 0 15,9-11 0-15,9-9 0 16,7-9 0-16,3-3 0 16,3-3 0-16,2-3-39 15,0 0-306-15,4-3-227 0</inkml:trace>
  <inkml:trace contextRef="#ctx0" brushRef="#br0" timeOffset="51554.94">21670 5742 1019 0,'1'-12'278'0,"1"-1"-47"0,-5-1-86 16,0-3 22-16,-3-1-37 15,0 0-53-15,0 2-77 16,2 3 0-16,-1 3 0 15,2 3 0-15,0 5 0 16,2 2 0-16,-1 1 0 16,2 6 0-16,-1 10 0 15,-1 10 0-15,1 11 0 16,-1 13 0-16,2 6 0 16,2 4 0-16,2-4 0 15,2-7 0-15,-1-10 0 16,1-13 0-16,-2-13 0 15,1-8 0-15,1-9 0 16,5-11 0-16,3-7 0 0,2-8 0 16,4-10 0-16,-1 0 0 15,-3 0 0-15,-2 6 0 16,-5 6 0-16,0 8 0 16,-6 8 0-16,-2 7 0 15,1 5 0-15,2 7 0 16,2 8 0-16,3 8 0 15,5 7 0-15,-1 3 0 16,2 0 0-16,0-6 0 16,-2-7 0-16,1-7 0 15,-1-11 0-15,1-6 0 16,1-9 0-16,1-7 0 16,-1-6 0-16,0-5 0 0,-5-4 0 15,-4-2 0-15,-2 2 0 16,-8 2 0-16,-5 1 0 15,-4 5 0-15,-8 5 0 16,-9 4 0-16,-4 5 0 16,-5 3-215-16,3 5-387 15</inkml:trace>
  <inkml:trace contextRef="#ctx0" brushRef="#br0" timeOffset="52304.69">22200 5329 789 0,'-5'-16'564'0,"4"-4"-333"15,-1 0-29-15,2 1-49 16,-2 4-45-16,2 4-108 15,-2 3 0-15,0 8 0 16,2 1 0-16,0 2 0 16,-1 2 0-16,1 11 0 15,1 10 0-15,3 14 0 16,1 11 0-16,1 11 0 0,2 6 0 16,-1 2 0-16,2-2 0 15,-2-6 0-15,1-7 0 16,1-11 0-16,1-13 0 15,-2-8 0-15,1-11 0 16,-1-8 0-16,2-8 0 16,3-7 0-16,6-7 0 15,4-4 0-15,1-5 0 16,-2 2 0-16,-3 1 0 16,-5 3 0-16,-2 5 0 15,-3 7 0-15,-5 2 0 16,-1 5 0-16,0 5 0 0,3 7 0 15,5 4 0-15,1 9 0 16,7 4 0-16,1 6 0 16,2 0 0-16,3-2 0 15,0-6 0-15,1-5 0 16,-4-10 0-16,1-7 0 16,-1-8 0-16,-2-7 0 15,0-6 0-15,0-5 0 16,-2-6 0-16,-2-3 0 15,-2-2 0-15,-3 0 0 16,-5 3 0-16,-3 5 0 16,-3 3 0-16,-1 6 0 15,-4 4 0-15,-1 6 0 16,-4 4 0-16,-1 6 0 16,-3 5 0-16,0 10 0 0,-2 3 0 15,2 10 0-15,4 4 0 16,1 6 0-16,5 1 0 15,2 0 0-15,7-6 0 16,9-6 0-16,12-12-81 16,9-8-166-16,7-10-14 15,6-7-162-15</inkml:trace>
  <inkml:trace contextRef="#ctx0" brushRef="#br0" timeOffset="52757.34">22972 5673 1061 0,'-7'-19'297'16,"0"1"-55"-16,2 2-94 15,4 3-9-15,-1 6-84 16,4 6-55-16,-1 1 0 16,4 7 0-16,3 3 2 15,3 5 11-15,1 7-3 16,4 3-2-16,-4 2 4 15,0 4-7-15,-6 1 1 16,-4 4-1-16,-5-1-3 16,-3-4 3-16,-3-6-4 15,3-8 10-15,3-11 14 16,0-10-25-16,3-8 0 16,1-8 0-16,1-5 0 15,2-6 0-15,5-3 0 0,0 1 0 16,2 3 0-16,2 3 0 15,-1 7 0-15,4 6 0 16,-1 5 0-16,3 5 0 16,-1 8 0-16,3 4 0 15,-1 4 0-15,0 8 0 16,-1 1 0-16,-5 4 0 16,-4 0 0-16,-2 3 0 15,-2 0 0-15,-4 1-191 16,2 0-246-16,5-5-395 0</inkml:trace>
  <inkml:trace contextRef="#ctx0" brushRef="#br0" timeOffset="52960.41">23511 5942 1123 0,'10'-6'317'16,"-1"2"-107"-16,-4 1-55 15,0 3-45-15,0 3-30 16,-2 1-28-16,0 1-52 16,0 1 0-16,0 3 0 0,-3 1 0 15,-3 1 0 1,-3 3 0-16,-7 3-20 0,-7 2-412 16,-8 3-671-16</inkml:trace>
  <inkml:trace contextRef="#ctx0" brushRef="#br0" timeOffset="53850.83">23920 5321 851 0,'3'-22'418'0,"-3"-3"-178"15,-5 0-48-15,-2-1-22 16,1 0-45-16,0 0-74 16,1 5-51-16,4 3 0 15,-1 6 0-15,1 3 0 16,1 6 0-16,1 3 0 0,-1 4 0 15,2 8 0 1,2 12 0-16,4 10 0 0,7 16 0 16,3 14 0-16,9 8 0 15,4 4 0-15,3 1 0 16,5-3 0-16,-2-6 0 16,-4-11 0-16,-3-10 0 15,-10-10 0-15,-6-13 0 16,-6-11 0-16,-5-8 0 15,-2-4 0-15,-1-7 0 16,0-7 0-16,0-7 0 16,-1-6 0-16,-1-7 0 15,-2-6 0-15,-2-1 0 16,-2-1 0-16,-2 4 0 16,-1 7 0-16,2 9 0 15,1 7 0-15,0 10 0 0,1 5 0 16,-7 9 0-16,-5 6 0 15,-8 8 0-15,-6 6 0 16,-4 6 0-16,-3 1 0 16,5-1 0-16,4-3 0 15,6-7 0-15,8-6 0 16,8-7 0-16,3-6-72 16,6-5-245-16,11-5-187 15</inkml:trace>
  <inkml:trace contextRef="#ctx0" brushRef="#br0" timeOffset="54335.09">24650 5481 453 0,'4'4'796'0,"-1"-1"-616"0,-2-3 5 15,-1 0-81 1,3 0-47-16,2-2-40 0,4 1-10 16,7 0-5-16,7-1-2 15,9 1-8-15,1 1-121 16,0 0-135-16,-6 3-202 16</inkml:trace>
  <inkml:trace contextRef="#ctx0" brushRef="#br0" timeOffset="54475.72">24694 5709 1051 0,'3'3'264'16,"3"-2"-66"-16,-1-2-130 0,6-4-56 16,6 1-12-16,5-1-93 15,7-1-337-15</inkml:trace>
  <inkml:trace contextRef="#ctx0" brushRef="#br0" timeOffset="55069.54">25725 4864 1335 0,'-6'-17'239'15,"-1"0"-24"-15,-1 0-31 16,-1 3-110-16,5 6-74 16,1 2 0-16,1 5 0 15,2 1 0-15,0 1 0 16,0 3 0-16,0 7 0 16,2 7 0-16,-1 11 0 15,2 9 0-15,2 9 0 16,4 3 0-16,0 3 0 15,3-1 0-15,1-3 0 16,-1-7 0-16,3-5 0 16,-2-7 0-16,-2-5 0 15,1-6 0-15,-2-1 0 0,-4 3-308 16,-6 3-160-16</inkml:trace>
  <inkml:trace contextRef="#ctx0" brushRef="#br0" timeOffset="55319.23">25328 5732 1176 0,'-6'4'235'0,"2"-4"-18"16,4-1-12-16,0-4-106 0,9 1-74 15,15-2-15-15,19-2 7 16,24-4-7-16,27 0-9 16,15-1-1-16,7-2-88 15,-2-1-179-15,-10 2-175 16,-5 1-85-16</inkml:trace>
  <inkml:trace contextRef="#ctx0" brushRef="#br0" timeOffset="56037.82">25649 6218 1209 0,'3'-14'279'0,"0"-1"-31"15,-1-2-27-15,-4-2-131 0,2 5-90 16,0 3 0 0,2 4 0-16,-2 3 0 0,0 3 0 15,0 1 0-15,0 1 0 16,0 2 0-16,-2 5 0 15,2 9 0-15,-1 10 0 16,-1 8 0-16,2 8 0 16,3 0 0-16,3-3 0 15,6-7 0-15,3-8 0 16,9-10 0-16,7-8 0 16,8-8 0-16,4-8 0 15,-3-6 0-15,-2-5 0 16,-7-5 0-16,-6-2 0 15,-5-3 0-15,-5 0 0 16,1-4 0-16,-4 3 0 0,-1 1 0 16,0 3 0-1,-3 4 0-15,-2 7 0 0,-3 3 0 16,-3 6 0-16,0 4 0 16,0 1 0-16,-2 4 0 15,2 1 0-15,-3 7 0 16,0 8 0-16,-1 13 0 15,-2 13 0-15,-1 11 0 16,4 3 0-16,0 1 0 16,6-5 0-16,1-5 0 15,3-10 0-15,1-6 0 16,-1-8 0-16,-2-8 0 0,0-7 0 16,-1-6 0-16,-1-2 0 15,-2-4 0-15,-1 2 0 16,-1-2 0-16,1 1 0 15,-3 0 0-15,-3 2 0 16,-6 0-301-16,-9-2-931 16</inkml:trace>
  <inkml:trace contextRef="#ctx0" brushRef="#br0" timeOffset="62005.18">23186 8533 1190 0,'-5'-17'271'0,"1"-4"-26"15,-5-2-49-15,-2 2-67 0,2 1-113 16,-1 4-16 0,4 7 0-16,2 3 0 0,4 3 0 15,-2 3 0-15,2 2 0 16,0 3 0-16,0 8 0 15,-3 7 0-15,3 10 0 16,2 7 0-16,2 7 0 16,7 1 0-16,6-2 0 15,7-3 0-15,3-4 0 16,0-8 0-16,3-7 0 16,0-7 0-16,-2-11 0 15,1-9 0-15,-1-5 0 16,-3-8 0-16,-1-7 0 15,-6-2 0-15,-2-4 0 0,-7-2 0 16,-3 4 0-16,-4 1 0 16,-1 3 0-16,-2 8 0 15,-1 5 0-15,1 7 0 16,-1 5 0-16,2 5 0 16,-3 7 0-16,-7 67 0 15,7-56 0-15,1 4 0 16,1 1 0-16,-1-1 0 15,1 28 0-15,-2 3 0 16,0 3 0-16,-1 1 0 16,-6-3 0-16,-4-3 0 15,-4-5 0-15,-5-9 0 16,-2-8 0-16,-3-9 0 16,2-9 0-16,-1-8 0 15,3-7 0-15,2-5 0 0,4-6-109 16,0-4-255-1,11-4-294-15</inkml:trace>
  <inkml:trace contextRef="#ctx0" brushRef="#br0" timeOffset="62317.6">23908 8792 1126 0,'0'2'247'15,"2"-1"-3"-15,-1-2-85 16,1-1-61-16,2 2-74 15,0 0-21-15,5-3 0 16,7 2-3-16,7 1 0 16,10-1-75-16,6-1-191 15,-4 5-136-15,-5 3-344 0</inkml:trace>
  <inkml:trace contextRef="#ctx0" brushRef="#br0" timeOffset="62473.81">23905 8999 823 0,'-3'5'228'16,"3"-2"3"-16,0-2-37 16,2-1-59-16,2 0-32 15,6 0-25-15,4 2-52 16,10-1-23-16,7-1-3 16,9-3-77-16,6-1-390 15</inkml:trace>
  <inkml:trace contextRef="#ctx0" brushRef="#br0" timeOffset="63661.09">25255 8009 886 0,'2'-15'209'16,"1"-5"4"-16,1-4-38 16,-2-1-45-16,2 1-23 15,3 0-30-15,1 1-7 16,3 5-28-16,3 6-37 15,9 7 2-15,1 10-6 16,7 7 5-16,2 10 7 16,1 10-12-16,-10 10 6 15,-5 5-3-15,-13 12-3 16,-10 5 4-16,-14 4-5 0,-12 1 2 16,-12-5-4-1,-10-9 7-15,-3-12-5 0,0-12 4 16,4-12-1-16,14-9 15 15,10-9 26-15,12-5-30 16,6-5-14-16,6-1 0 16,5 1 0-16,6-1 0 15,9 1 0-15,13 6 0 16,10 8 0-16,12 6 0 16,6 7 0-16,2 5 0 15,-2 2 0-15,-5 1 0 16,-3-2 0-16,-2-3 0 15,-8-3-206-15,-4-2-244 16,-9-4-627-16</inkml:trace>
  <inkml:trace contextRef="#ctx0" brushRef="#br0" timeOffset="64051.58">24870 9015 181 0,'-16'2'949'0,"2"-4"-705"0,3-2-11 16,4 0-108-16,6 0-35 15,4 0-50-15,13-2-37 16,22-3 5-16,26-3-1 16,28 0 4-16,26-6 0 15,13 0-3-15,7-2 0 16,4 3-8-16,5-3-4 16,10 0 4-16,6 0-1 15,-4 1 1-15,-11 0 0 16,-26 4-2-16,-37 4-18 15,-33 5-191-15,-29 5 29 0,-20 3-196 16,-17 5-452 0</inkml:trace>
  <inkml:trace contextRef="#ctx0" brushRef="#br0" timeOffset="64692.48">24924 10246 524 0,'0'-2'811'0,"0"0"-618"16,0-1-24-16,0 0-14 16,2 0-65-16,1 1-43 15,2 0-14-15,9-1-18 16,13-2-5-16,16-1-10 16,21-3 0-16,14-1 0 0,-2 3 0 15,-8 0 0-15,-18 3 0 16,-22 2 0-16,-13 2 0 15,-12 0 0-15,-3 0 0 16,0 2 0-16,-2-2 0 16,2 0 0-16,0 0-55 15,0 1-293-15,2-1-330 16</inkml:trace>
  <inkml:trace contextRef="#ctx0" brushRef="#br0" timeOffset="65176.31">26167 9430 1162 0,'6'-18'296'15,"-3"-2"-21"-15,-3 0-52 16,-3 4-132-16,3 4-91 0,0 2 0 16,0 6 0-16,1 2 0 15,-1 2 0-15,2 0 0 16,-4 1 0-16,4 0 0 15,-2 6 0-15,1 7 0 16,1 7 0-16,2 10 0 16,1 10 0-16,2 7 0 15,-3 4 0-15,1 4 0 16,-2-1 0-16,-1-3 0 16,-1-6 0-16,2-6 0 15,-1-10 0-15,1-9 0 16,0-9 0-16,-2-5 0 15,2-4 0-15,0-1 0 16,-3 1 0-16,-2 2-468 0,-5 5-329 16</inkml:trace>
  <inkml:trace contextRef="#ctx0" brushRef="#br0" timeOffset="65395.02">25834 10213 1305 0,'-5'2'107'0,"7"-6"32"15,9-5 2-15,14-4-64 0,15-1-25 16,20-1-12 0,16-2-27-16,8-1-11 0,2 1-2 15,-4 5-9-15,-12-1-145 16,-12 6-142-16,-14 6-175 15</inkml:trace>
  <inkml:trace contextRef="#ctx0" brushRef="#br0" timeOffset="65973.08">25913 10758 592 0,'10'-18'584'0,"1"-6"-362"16,1-3 15-16,1 0-38 16,-1 3-41-16,-1 4-103 15,-4 6-55-15,-2 6 0 16,-4 3 0-16,1 3 0 15,-2 2 0-15,0 0 0 16,0 7 0-16,1 7 0 16,1 7 0-16,1 6 0 15,1 11 0-15,6 3 0 16,6-2 0-16,7-1 0 16,12-5 0-16,6-7 0 15,3-13 0-15,5-10 0 0,-4-10 0 16,-5-10 0-1,0-8 0-15,-7-7 0 0,-5-1 0 16,-10-1 0-16,-3 1 0 16,-6 4 0-16,-4 1 0 15,-4 5 0-15,1 0 0 16,-2 10 0-16,0 2 0 16,-2 8 0-16,2 4 0 15,-3 7 0-15,-1 6 0 16,-4 9 0-16,-2 7 0 15,-2 8 0-15,0 4 0 16,-1 0 0-16,2 1 0 0,2-5 0 16,3-6 0-16,2-6 0 15,2-8 0-15,1-2 0 16,-1-5-25-16,-2 2-403 16,-8-1-833-16</inkml:trace>
  <inkml:trace contextRef="#ctx0" brushRef="#br0" timeOffset="66535.37">24633 12980 1032 0,'-3'0'293'0,"4"-1"-105"16,1-1-48-16,4-3-103 16,3 0-22-16,6 2 1 15,3-3-5-15,6 2-6 0,6 0-4 16,1-1-1-16,0 1-2 15,-1 0-89-15,-3 1-400 16</inkml:trace>
  <inkml:trace contextRef="#ctx0" brushRef="#br0" timeOffset="66722.87">24706 13161 548 0,'6'4'737'16,"0"-1"-501"-16,-2-6-53 0,2 2-69 16,4-2-67-16,9-3-40 15,12-1-7-15,11-2 0 16,7-4-53-16,5-1-211 16,-6 2-159-16</inkml:trace>
  <inkml:trace contextRef="#ctx0" brushRef="#br0" timeOffset="69675.27">25182 10019 948 0,'-3'-3'194'16,"-1"-3"29"-16,1 1-58 16,-2-1-29-16,4 1 12 15,-1 3-15-15,1-1-42 16,1 3-82-16,0 0-9 16,0 0 0-16,0 1 0 15,0 1 0-15,0-2 0 0,0 1 0 16,-2 0 0-1,1 1 0-15,-1-1 0 0,1 7 0 16,-1 4 0-16,2 11 0 16,0 8 0-16,2 10 0 15,1 3 0-15,-2 1 0 16,-1 0 0-16,2-6 0 16,-1-5 0-16,-1-7 0 15,0-7 0-15,2-8 0 16,-2-6 0-16,1-4 0 15,-1-2 0-15,0-2 0 16,0 1 0-16,0 1 0 0,-1 1 0 16,1 2-24-1,-3 3-655-15</inkml:trace>
  <inkml:trace contextRef="#ctx0" brushRef="#br0" timeOffset="71940.37">25754 12625 946 0,'13'-27'366'0,"0"-1"-154"16,1-2-41-16,-1 1-36 15,1 3-41-15,4 3-38 16,1 4 10-16,2 2-65 16,3 6-1-16,1 2 0 0,2 8 0 15,3 2 0-15,-1 8 0 16,1 4 0-16,-1 3 0 16,-7 5 0-16,-4 8 0 15,-10 5 0-15,-10 6 0 16,-10 8 0-16,-15 5 0 15,-9 3 0-15,-8 2 0 16,-4 1 0-16,2-1 0 16,7-4 0-16,9-5 0 15,9-6 0-15,15-10 0 16,8-6 0-16,7-7 0 16,10-6 0-16,6-6 0 15,8-6 0-15,9-6 0 16,4-9 0-16,4-4 0 0,-4-4 0 15,-6-2 0-15,-12 2 0 16,-8 2 0-16,-11 1 0 16,-6 1 0-16,-9-1 0 15,-3 0 0-15,-9-2 0 16,-7-3 0-16,-7 1 0 16,-8-2 0-16,-6-1 0 15,-7 0 0-15,1 3 0 16,3 2 0-16,6 2 0 15,10 4 0-15,8-1 0 16,9-2 0-16,5-3 0 0,8-9-57 16,10-2-330-1,14 6-123-15</inkml:trace>
  <inkml:trace contextRef="#ctx0" brushRef="#br0" timeOffset="73736.82">28391 5436 847 0,'0'-7'216'0,"2"-4"20"16,-2-2-8-16,0-3-44 15,-3-1 21-15,1 1-74 16,-1 1-131-16,2 2 0 16,-1 3 0-16,-2 2 0 15,4 3 0-15,0 3 0 16,0 1 0-16,0 1 0 16,0 3 0-16,0 8 0 15,3 5 0-15,-3 12 0 0,1 12 0 16,2 9 0-1,0 5 0-15,0-2 0 0,2-4 0 16,2-8 0-16,2-12 0 16,-2-11 0-16,1-8 0 15,3-11 0-15,2-7 0 16,4-7 0-16,3-10 0 16,2-5 0-16,0-4 0 15,-3-1 0-15,-3 4 0 16,-4 4 0-16,-4 4 0 15,-2 7 0-15,-1 5 0 16,-2 6 0-16,-1 4 0 16,-1 6 0-16,3 7 0 15,0 5 0-15,4 7 0 0,3 2 0 16,0 0 0 0,0 0 0-16,-1-5 0 0,-1-6 0 15,-2-5 0-15,-1-4 0 16,3-6 0-16,0-8 0 15,3-4 0-15,3-5 0 16,-2-7 0-16,-1-2 0 16,-6 1 0-16,-4-3 0 15,-4 4 0-15,-4 2 0 16,-4 3 0-16,-8 4 0 16,-9 3-202-16,-6 7-207 15,0 1-368-15</inkml:trace>
  <inkml:trace contextRef="#ctx0" brushRef="#br0" timeOffset="74424.74">28880 5057 1253 0,'2'-28'285'0,"1"-1"-1"16,-3 3-109-16,0 5-125 15,2 7-50-15,-1 7 0 16,-1 4 0-16,2 10 0 16,-2 9 0-16,3 7 0 0,1 11 0 15,3 12 0 1,4 8 0-16,-1 5 0 0,4 5 0 16,-4 1 0-16,1-2 0 15,-3-2 0-15,0-8 0 16,0-14 0-16,-1-10 0 15,2-11 0-15,-2-10 0 16,-1-6 0-16,5-7 0 16,5-6 0-16,3-5 0 15,4-6 0-15,2-2 0 16,1-3 0-16,-7 3 0 16,-4 4 0-16,-4 4 0 0,-3 7 0 15,-5 5 0 1,0 5 0-16,-1 8 0 0,2 6 0 15,1 6 0-15,4 6 0 16,-2 3 0-16,2-4 0 16,-1-3 0-16,0-7 0 15,0-8 0-15,1-5 0 16,4-7 0-16,5-8 0 16,5-3 0-16,0-7 0 15,2 0 0-15,-2-3 0 16,-3-1 0-16,-5 2 0 15,-2 2 0-15,-4 1 0 16,-4 1 0-16,-2 4 0 16,-5 2 0-16,1 6 0 15,-2 2 0-15,-2 5 0 0,-3 4 0 16,-8 6 0-16,-3 7 0 16,-5 6 0-16,-1 7 0 15,4 2 0-15,7 0 0 16,10 0 0-16,7-5 0 15,9-2 0-15,8-4-72 16,9-4-151-16,10-5-68 16,1-4-316-16</inkml:trace>
  <inkml:trace contextRef="#ctx0" brushRef="#br0" timeOffset="74908.56">29607 5382 211 0,'-6'-24'1006'16,"0"1"-817"-16,3 1 44 15,2 2-82-15,1 7-62 16,1 6-71-16,1 4-18 16,2 6-2-16,5 4 2 15,6 7 4-15,6 5 6 16,0 6 10-16,1 5 15 15,-3 1-18-15,-6 1-1 16,-4 1 5-16,-6-2-15 16,-6-3 3-16,-2-6-8 15,1-6 2-15,-3-6 7 16,4-7-10-16,3-3 0 0,0-4 0 16,0-5 0-16,0-2 0 15,2-5 0-15,-2-7 0 16,3-2 0-16,3-3 0 15,0-2 0-15,6 4 0 16,0 4 0-16,3 7 0 16,4 6 0-16,5 6 0 15,0 6 0-15,4 6 0 16,-2 5 0-16,1 6 0 16,-5 4 0-16,-3 2 0 15,-5 4 0-15,-2 0 0 16,-4-1 0-16,-1 1 0 15,-3-5 0-15,1-2-181 0,1-7-246 16,5-4-533-16</inkml:trace>
  <inkml:trace contextRef="#ctx0" brushRef="#br0" timeOffset="75111.49">30219 5631 353 0,'16'-5'777'0,"-1"-4"-602"15,-2 2 38-15,-2 0-69 16,-3 2-35-16,-2 4-55 0,-1 1-35 16,-2 3-11-16,-1 4 10 15,-2 6 7-15,0-1-17 16,-5 6-5-16,-6 5-3 16,-6-3-236-16,-8 3-335 15</inkml:trace>
  <inkml:trace contextRef="#ctx0" brushRef="#br0" timeOffset="76112.12">30837 5003 1118 0,'-2'-18'208'15,"-1"-1"0"-15,0-3-47 16,-1 1 7-16,1 1-42 16,1 2-68-16,2 4-58 15,-2 3 0-15,4 4 0 16,0 4 0-16,-2 3 0 15,0 2 0-15,0-1 0 16,0 6 0-16,3 7 0 0,3 10 0 16,3 12 0-16,5 14 0 15,7 9 0-15,0 6 0 16,5 2 0-16,2 1 0 16,0-2 0-16,-3-7 0 15,-3-9 0-15,-5-7 0 16,-6-12 0-16,-2-10 0 15,-5-9 0-15,-2-6 0 16,-1-6 0-16,-1-1 0 16,0-6 0-16,0-1 0 15,0-8 0-15,0-5 0 16,-3-7 0-16,-1-1 0 16,-2 0 0-16,-2 3 0 15,1 8 0-15,-1 4 0 0,0 7 0 16,2 4 0-16,-3 3 0 15,-2 3 0-15,-5 5 0 16,-6 4 0-16,-1 4 0 16,-6 3 0-16,3 3 0 15,3-1 0-15,3-4 0 16,5-3 0-16,4-2 0 16,1-5 0-16,4-4-94 15,3 0-216-15,1-6-241 16</inkml:trace>
  <inkml:trace contextRef="#ctx0" brushRef="#br0" timeOffset="76346.48">31411 5187 1272 0,'11'-3'220'16,"-3"-3"-76"-16,0 1-50 16,2-2-58-16,3 0-31 15,4 1-5-15,5 1-1 16,2 3-18-16,-3 4-178 16,-1 3-192-16,-11 8-169 0</inkml:trace>
  <inkml:trace contextRef="#ctx0" brushRef="#br0" timeOffset="76487.63">31403 5390 1036 0,'9'-3'147'0,"4"-2"-30"16,3 1-99-16,4-4-18 16,8 3-13-16,3-1-408 15</inkml:trace>
  <inkml:trace contextRef="#ctx0" brushRef="#br0" timeOffset="76705.73">31978 5338 1242 0,'-1'0'288'0,"4"-3"-106"15,5-3-26-15,1 2-91 16,3 0-52-16,8 0-13 16,2 0 0-16,5 1-3 15,4 2-80-15,-1-1-323 16,-3 2-501-16</inkml:trace>
  <inkml:trace contextRef="#ctx0" brushRef="#br0" timeOffset="77127.5">32734 4679 986 0,'9'-21'498'0,"-1"-3"-215"16,1-1-75 0,-6-2-136-16,-2 4-72 0,1 7 0 15,-1 5 0-15,-1 6 0 16,0 3 0-16,0 4 0 16,-1 1 0-16,-1-1 0 15,2 7 0-15,0 5 0 16,0 10 0-16,11 100 0 15,-10-93 0-15,2 2 0 16,4 0 0-16,-2-1 0 16,5 33 0-16,4-5 0 15,-2-5 0-15,-2-10 0 16,2-10 0-16,-4-9 0 16,-2-12 0-16,-2-7 0 0,-2-5 0 15,-1-4 0-15,1 2 0 16,5 0-452-16,0 3-932 15</inkml:trace>
  <inkml:trace contextRef="#ctx0" brushRef="#br0" timeOffset="77346.2">32561 5441 1080 0,'-1'4'348'15,"-1"-2"-151"-15,4-5-18 16,4-5-131-16,7 0-37 0,12-2-9 16,14-1 2-1,15 0-4-15,12 0-6 0,5 2-8 16,0 3-239-16,-6 2-236 16</inkml:trace>
  <inkml:trace contextRef="#ctx0" brushRef="#br0" timeOffset="77814.84">32882 5613 1801 0,'-3'-9'137'15,"1"-3"-28"-15,0-1-109 0,2 4 0 16,2 4 0-16,-2 4 0 15,0 1 0-15,0 7 0 16,0 7 0-16,2 5 0 16,-1 8 0-16,4 6 0 15,1 0 0-15,2-7 0 16,2-4 0-16,0-7 0 16,5-7 0-16,8-8 0 15,3-5 0-15,6-6 0 16,2-6 0-16,-4-8 0 15,-3 0 0-15,-7-3 0 16,-6 1 0-16,-5 3 0 16,0 4 0-16,-8 6 0 0,-1 7 0 15,0 4 0 1,-1 6 0-16,-2 3 0 0,-1 5 0 16,-2 6 0-16,1 7 0 15,-4 8 0-15,-3 8 0 16,2 5 0-16,2 1 0 15,1 4 0-15,0-5 0 16,7-3 0-16,0-6 0 16,1-7 0-16,1-7-73 15,-1-3-587-15</inkml:trace>
  <inkml:trace contextRef="#ctx0" brushRef="#br0" timeOffset="80095.56">29871 7872 1136 0,'5'-14'259'0,"-5"-2"-55"16,-2-6 51-16,-4-3-105 15,-1 4-107-15,1 5-43 16,1 6 0-16,4 4 0 16,1 4 0-16,0 4 0 15,1 4 0-15,3 11 0 0,1 8 0 16,3 11 0-16,4 5 0 15,5 2 0-15,3-3 0 16,4-6 0-16,0-9 0 16,-1-8 0-16,-1-8 0 15,0-9 0-15,2-9 0 16,1-6 0-16,-2-8 0 16,0-7 0-16,-3-3 0 15,-5-4 0-15,-5 2 0 16,-4 1 0-16,-3 5 0 15,-4 9 0-15,-1 4 0 16,-1 7 0-16,1 6 0 16,2 1 0-16,0 4 0 0,2 8 0 15,1 10 0 1,5 10 0-16,1 10 0 0,1 8 0 16,-3 8 0-16,-2 2 0 15,-7 3 0-15,-5 1 0 16,-8-1 0-16,-5-3 0 15,-5-7 0-15,-3-9 0 16,-2-9 0-16,-4-6 0 16,-1-7 0-16,-1-7 0 15,4-6 0-15,3-4 0 16,4-6 0-16,7-5-330 16,11-6-245-16</inkml:trace>
  <inkml:trace contextRef="#ctx0" brushRef="#br0" timeOffset="80330.17">30655 8024 1328 0,'3'-2'199'0,"2"-1"-15"15,0-3-72-15,1 1-101 16,10-1-11-16,5 0 0 16,9 4-7-16,3 0-20 15,0 4-114-15,-6 3-66 0,-11 4-55 16,-13 7-26-16,-12 5-98 16</inkml:trace>
  <inkml:trace contextRef="#ctx0" brushRef="#br0" timeOffset="80470.85">30702 8239 172 0,'2'8'710'16,"2"-3"-444"-16,1-4-72 16,-4 0-84-16,4 1-61 15,5-1-45-15,8 1-4 16,15-2-189-16,16-3-574 16</inkml:trace>
  <inkml:trace contextRef="#ctx0" brushRef="#br0" timeOffset="80830.03">31607 8098 491 0,'-5'2'808'0,"2"-1"-579"16,1-1-72-16,2-1-28 0,3-2-79 16,11 0-33-16,4-1-3 15,12-2-2-15,7 0 15 16,7 2-3-16,-2 1 9 15,-4 1-9-15,-10 0-8 16,-9 2 0-16,-11 0-16 16,-8 0 0-16,-5 2 0 15,1-1 0-15,-2 1-19 16,-3 3-264-16,5 2-250 16</inkml:trace>
  <inkml:trace contextRef="#ctx0" brushRef="#br0" timeOffset="81485.94">32206 7916 1174 0,'2'-15'265'16,"1"-4"-55"-16,3-2-26 16,1-1-59-16,5-4-42 15,3-1-77-15,6 0-6 0,-1 2 0 16,3 1 0-16,2 5 0 16,1 6 0-16,2 3 0 15,2 7 0-15,1 6 0 16,1 7 0-16,-3 5 0 15,-2 5 0-15,-3 3 0 16,-4 6 0-16,-4 1 0 16,-7 2 0-16,-6 5 0 15,-8 3 0-15,-12 5 0 16,-12 2 0-16,-11 4 0 16,-11 2 0-16,-1-2 0 15,0-1 0-15,8-6 0 0,13-7 0 16,12-10 0-1,13-5 0-15,13-5 0 0,12-3 0 16,7-1 0-16,10-5 0 16,4 1 0-16,2-5 0 15,3-4 0-15,-5-4 0 16,-1-3 0-16,-2-6 0 16,-8-1 0-16,-9-2 0 15,-5-6 0-15,-7 2 0 16,-10-1 0-16,-7-1 0 15,-9-2 0-15,-9 0 0 16,-5-1 0-16,-6-2 0 16,1 1 0-16,-2-1 0 15,3-5 0-15,2 0 0 16,0-2 0-16,2 2 0 0,1 0-20 16,3 5-249-16,1 7-220 15</inkml:trace>
  <inkml:trace contextRef="#ctx0" brushRef="#br0" timeOffset="89202.85">14458 14883 1081 0,'-3'-20'121'0,"0"-3"87"15,-3-1-47-15,0 3-51 16,1 7 14-16,1 4-41 15,2 5-21-15,0 7-33 16,2 1-10-16,-2 2-7 16,2 0-4-16,0 7-8 15,0 6 21-15,0 7-13 16,4 10-8-16,2 10 0 16,4 5 0-16,3 6 0 15,6 4 0-15,4-1 0 16,0-1 0-16,0-5 0 15,-2-6 0-15,-3-8 0 0,-8-5 0 16,-2-8 0-16,-5-8 0 16,-2-8 0-16,1-4 0 15,-2-6 0-15,0-1 0 16,0-5 0-16,-2-3 0 16,-1-6 0-16,-1-5 0 15,-2-9 0-15,-2-3 0 16,-1-2 0-16,2-1 0 15,-2 4 0-15,1 5 0 16,1 9 0-16,3 6 0 16,-1 7 0-16,-1 7 0 15,-3 8 0-15,-7 5 0 0,-7 6 0 16,-6 9 0-16,-7 5 0 16,-6 1 0-16,-1 2 0 15,1-2 0-15,6-4 0 16,8-6 0-16,8-7 0 15,11-6 0-15,5-7 0 16,2-4 0-16,4-3 0 16,-1 0 0-16,5 0-49 15,8-3-167-15,7-1-121 16,10-3-557-16</inkml:trace>
  <inkml:trace contextRef="#ctx0" brushRef="#br0" timeOffset="89640.25">15263 15276 725 0,'6'-1'500'0,"-1"-2"-296"16,-3-1 29-16,-2-2-88 0,0 5-53 15,0-2-31-15,1 0-54 16,5 2-7-16,4-2-5 16,5 2-1-16,8 0 4 15,0 2-69-15,2 3-121 16,-5 4-36-16,-6 6-60 15,-11 6-81-15,-14 4-230 16,-7 6 537-16,-9-2 62 16,-4-1 429-16,3-6-183 15,4-7-63-15,10-7-22 16,7-4 55-16,6-2-70 16,4-2-67-16,1 0-34 15,5-3-43-15,5 3-2 16,9-2-2-16,9-1-271 15,4-1-803-15</inkml:trace>
  <inkml:trace contextRef="#ctx0" brushRef="#br0" timeOffset="90077.68">16508 14715 1149 0,'11'-17'230'0,"-3"-3"8"16,-3-3-28-16,-7 5-55 16,1 4-90-16,1 6-65 15,-2 4 0-15,1 5 0 16,1 2 0-16,-2 7 0 16,4 5 0-16,-1 9 0 15,4 9 0-15,-1 7 0 16,4 4 0-16,-1 1 0 0,3-1 0 15,-2-5 0 1,0-2 0-16,-2-6 0 0,2-6 0 16,-3-2 0-16,-1-4 0 15,1-4-19-15,-2 2-378 16,-3 4-432-16</inkml:trace>
  <inkml:trace contextRef="#ctx0" brushRef="#br0" timeOffset="90296.34">16235 15445 1404 0,'-9'-5'126'0,"1"-6"76"16,4-2-55-16,3 1-75 15,6 0-54-15,9 1-15 16,14-1 8-16,21 0-8 15,20-1-4-15,16-1 1 16,7 2-7-16,2-1-100 16,-4 0-150-16,-9 4-172 15</inkml:trace>
  <inkml:trace contextRef="#ctx0" brushRef="#br0" timeOffset="90874.37">16704 15709 1382 0,'7'-20'160'15,"-6"0"23"-15,-2-1 5 16,-5-1-63-16,5 7-116 16,-3 4-9-16,3 4 0 15,1 5 0-15,0 4 0 0,-2 6 0 16,2 6 0-16,2 9 0 16,-1 2 0-16,1 6 0 15,5-1 0-15,2-5 0 16,5-4 0-16,7-5 0 15,5-8 0-15,7-5 0 16,6-9 0-16,0-4 0 16,-1-3 0-16,-3-6 0 15,-7-2 0-15,-5-2 0 16,-5-2 0-16,-5 1 0 16,-1 0 0-16,-5 4 0 15,-4 7 0-15,0 2 0 0,-3 7 0 16,-1 6 0-1,-1 5 0-15,1 5 0 16,1 5 0-16,0 7 0 0,0 5 0 16,-2 1 0-16,2 3 0 15,-1-1 0-15,-1 2 0 16,1 0 0-16,-2 0 0 16,1 0 0-16,-2-2 0 15,-3-7-153-15,1-2-176 16,1-7-180-16</inkml:trace>
  <inkml:trace contextRef="#ctx0" brushRef="#br0" timeOffset="91592.92">19462 14907 647 0,'9'-18'464'0,"-3"-5"-236"16,-2-3-4-16,-8-1-80 15,1 2 5-15,2 5-68 16,-3 6-17-16,3 6-20 16,1 6-42-16,-3 12-2 15,-5 10 0-15,-8 14 0 16,-5 15 0-16,-4 16 0 15,-2 11 0-15,6 3 0 16,12 3 0-16,12-3 0 0,13-7 0 16,12-10 0-16,13-14 0 15,4-8 0-15,6-11 0 16,-6-7 0-16,-4-8-166 16,-5-6-175-16,-6-5-383 15</inkml:trace>
  <inkml:trace contextRef="#ctx0" brushRef="#br0" timeOffset="92139.71">19669 15193 944 0,'2'-23'257'0,"2"1"-99"16,4-1 53-16,-1 2-107 15,5 4-34-15,3 5 4 16,6 3-38-16,3 6 4 16,0 3-18-16,4 3-9 15,-2 6-5-15,-1 3-8 16,-5 7 0-16,-1 5-4 16,-6 7 8-16,-7 4-5 15,-5 5 1-15,-7-3 0 16,-4-1-3-16,0-7 1 15,-1-6 2-15,5-9 2 16,0-8 16-16,6-8 8 0,2-9-26 16,5-8 0-16,4-9-6 15,6-5 9-15,3-5-6 16,5-2 3-16,1 3 0 16,-4 3 2-16,-6 5-2 15,-1 5 0-15,-6 6 10 16,-4 5-5-16,-1 3 1 15,-2 4 3-15,-2 5 4 16,-2 0-11-16,1 2-2 16,-1 2-18-16,-1 3 11 15,0 5 14-15,-1 6-6 16,-1 5 3-16,-2 8-2 16,4 1 3-16,3 1-5 15,2 1 0-15,2-2 0 0,8-3 0 16,4-1-80-16,7-4-156 15,11-4-185-15</inkml:trace>
  <inkml:trace contextRef="#ctx0" brushRef="#br0" timeOffset="92389.66">20518 15333 1229 0,'10'-6'196'0,"0"-1"-22"16,-1-1 2-16,-2-2-79 0,0 6-60 16,-2 2-18-16,-1 2 7 15,1 4-23-15,0 2 12 16,1 3 7-16,-1 3-18 16,-2 2 4-16,-3 4-5 15,-7 5-2-15,-7 0-2 16,-6 3-114-16,-3-3-189 15,-4 0-342-15</inkml:trace>
  <inkml:trace contextRef="#ctx0" brushRef="#br0" timeOffset="93170.67">21090 15096 942 0,'-3'-15'290'0,"-1"-4"-19"16,-3-2-96-16,0-4-16 16,-2 3-51-16,0-1-9 15,0 4-96-15,0 3-3 16,4 6 0-16,1 5 0 16,1 5 0-16,-1 5 0 0,-1 11 0 15,2 8 0-15,0 5 0 16,2 7 0-16,5-1 0 15,5-3 0-15,7-3 0 16,5-9 0-16,0-8 0 16,5-8 0-16,-1-5 0 15,-1-6 0-15,-1-5 0 16,-1-6 0-16,-3-1 0 16,-2-5 0-16,-3-1 0 15,-2-3 0-15,-3 1 0 16,-3 1 0-16,-1 6 0 15,-2 5 0-15,-2 7 0 0,1 6 0 16,-2 4 0-16,3 7 0 16,1 5 0-1,2 5 0-15,1 7 0 0,2 4 0 16,-2 1 0-16,-3 3 0 16,0 3 0-16,-4-2 0 15,-4 1 0-15,0-1 0 16,-6-2 0-16,0-5 0 15,0-5 0-15,-1-9-81 16,4-6-173-16,-2-6-128 16,1-6-807-16</inkml:trace>
  <inkml:trace contextRef="#ctx0" brushRef="#br0" timeOffset="93467.48">21628 14643 992 0,'18'-6'313'0,"-3"2"-135"16,0 3-63-16,0 3 2 16,6 8-24-16,4 7-1 15,9 10-9-15,4 8-27 16,1 12-48-16,-2 8-8 15,-6 8 0-15,-13 5 0 16,-13 4 0-16,-16 4 0 16,-16-5 0-16,-7-2 0 0,-5-7 0 15,3-9 0-15,9-11-98 16,10-14-254-16,12-13-359 16</inkml:trace>
  <inkml:trace contextRef="#ctx0" brushRef="#br0" timeOffset="93842.4">22771 14948 273 0,'15'-7'880'0,"-4"-1"-634"0,-1 0-36 16,-3-1-90-16,-1 2-61 16,0 2-58-16,8 2-1 15,2 3-10-15,8 3-83 16,6 2-147-16,0 7-247 16</inkml:trace>
  <inkml:trace contextRef="#ctx0" brushRef="#br0" timeOffset="93983.31">22798 15137 825 0,'3'4'305'0,"4"-2"12"15,1-4-170-15,-1-1-99 16,8 1-13-16,3-1-35 0,4 1-2 16,5 4-180-1,9-1-452-15</inkml:trace>
  <inkml:trace contextRef="#ctx0" brushRef="#br0" timeOffset="94498.49">24001 14547 1222 0,'16'-20'248'16,"-10"2"-34"-16,-5 1-46 15,-2 6-73-15,-2 5-69 16,-2 8 5-16,-6 10 6 16,-6 9-31-16,-10 14-6 0,-7 12 0 15,-2 12 0 1,0 13 0-16,5 6 0 0,5 3 0 15,10-1 0-15,9 0 0 16,8-6 0-16,11-7 0 16,7-5 0-16,7-9 0 15,5-14-18-15,7-11-245 16,3-9-185-16</inkml:trace>
  <inkml:trace contextRef="#ctx0" brushRef="#br0" timeOffset="94968.53">24490 14866 541 0,'7'-48'515'16,"-2"4"-271"-16,-5 3-26 16,-8 9-82-16,2 8 7 15,-1 7-50-15,-2 7-41 16,-6 5-37-16,0 5 3 15,-4 5 19-15,-2 2-9 16,0 1-21-16,0 4-7 16,2 3 0-1,4 7 0-15,0 3 0 0,4 9 0 16,4 8 0-16,4 5 0 16,3 2 0-16,4 2 0 15,5-6 0-15,6-4 0 0,6-6 0 16,8-5 0-1,5-5 0-15,6-2 0 0,0-8 0 16,-1-4 0-16,-6-6 0 16,-6-8 0-16,-8-5 0 15,-8-5 0-15,-5-3 0 16,-2-3 0-16,-4-1 0 16,-3-3 0-16,-3 1 0 0,-4 2 0 15,-7 4 0 1,-2 3 0-16,-8 5 0 15,-4 5 0-15,-4 4 0 0,-2 4 0 16,4 2 0-16,8 1 0 16,4 2 0-16,8-1-3 15,4 4-155-15,4-1-63 16,4 2-76-16,1 0-414 16</inkml:trace>
  <inkml:trace contextRef="#ctx0" brushRef="#br0" timeOffset="95437.14">25216 15062 1306 0,'9'-1'141'15,"-4"-3"92"-15,-4-5-63 16,-1 5-86-16,0 2-39 16,-1 1-29-16,-1 2-15 15,1 1-1-15,-1-1-5 0,1 1 5 16,-1-1 1-16,1-1 0 15,1 3 27-15,-2-2-2 16,2-1-26-16,0 0 0 16,2-1 0-16,-2-2 0 15,1 2 0-15,2-2 0 16,-1 0 0-16,2 3 0 16,1 1 0-16,4 2 0 15,1 3 0-15,1 2 0 16,2 4 0-16,-4 4 0 15,-3 5 0-15,-6 2 0 16,-4 3 0-16,-6-1 0 16,-3-1 0-16,0-3-80 0,2-4-275 15,2-3-189 1</inkml:trace>
  <inkml:trace contextRef="#ctx0" brushRef="#br0" timeOffset="95999.5">25652 14837 1001 0,'19'-39'264'0,"1"2"-52"16,-4 7-82-16,-1 6-54 15,1 5 3-15,-2 6-40 16,2 4-23-16,1 7 22 0,1 2-36 15,0 6 12-15,0 4-8 16,-2 4 1-16,-6 4 16 16,-4 4-16-16,-4 5 24 15,-11 7 14-15,-9 3-21 16,-7 4 2-16,-7 2-19 16,-5 3-7-16,1-6 0 15,3 0 0-15,10-5 0 16,7-6 0-16,12-7 0 15,5-3 0-15,10-7 0 16,4-3 0-16,9-5 0 16,1-3 0-16,5-5 0 15,0-2 0-15,0-3 0 16,-4-4 0-16,0-4 0 16,-7 1 0-16,-2-2 0 0,-8 1 0 15,-6 1 0-15,-5 0 0 16,-7-1 0-16,-6 0 0 15,-4-2 0-15,-7 1 0 16,-5 0 0-16,-3-1 0 16,-6 1 0-16,4 3 0 15,3 1 0-15,6-1 0 16,9 7 0-16,6-1 0 16,6 5 0-16,6 0-181 15,5 1-227-15,10 0-220 0</inkml:trace>
  <inkml:trace contextRef="#ctx0" brushRef="#br0" timeOffset="96296.31">26213 14389 1057 0,'5'-18'260'0,"3"5"-28"16,3 3-115-16,6 6-32 15,8 8 24-15,6 10-7 16,9 10-17-16,2 11-85 0,-2 12 0 16,-4 12 0-16,-9 12 0 15,-12 13 0-15,-15 11 0 16,-15 2 0-16,-15 4 0 15,-12-5 0-15,-11-10 0 16,-7-13 0-16,-1-11-248 16,-5-11-271-16</inkml:trace>
  <inkml:trace contextRef="#ctx0" brushRef="#br0" timeOffset="97390.09">14616 16855 933 0,'-4'-20'207'0,"-2"-8"20"0,-5 0-79 16,-3-2-24-16,1 0-41 15,3 1 15-15,0 2-18 16,2 8-15-16,4 5-16 15,2 7-34-15,-1 4-14 16,3 6-2-16,5 7 5 16,-2 9 10-16,1 12-14 15,8 13 0-15,1 14 0 16,7 12 0-16,1 12 0 16,6 4 0-16,2 3 0 15,6-6 0-15,2-8 0 16,-1-14 0-16,-4-13 0 0,-6-13 0 15,-11-11 0 1,-8-11 0-16,-3-8 0 0,-4-6 0 16,-4-5 0-16,-3-6 0 15,-1-9 0-15,-5-9 0 16,-42-94 0-16,43 100 0 16,3 4 0-16,1 1 0 15,0 7 0-15,-9-13 0 16,8 8 0-16,-4 10 0 15,1 9 0-15,-3 7 0 16,-2 7 0-16,-2 5 0 16,-2 4 0-16,2 4 0 15,-4 1 0-15,0 1 0 0,-6 3 0 16,1-2 0-16,-2 1 0 16,6-3 0-16,2-9 0 15,7-7 0-15,9-7 0 16,7-7-213-16,13-4-191 15,12-8-228-15</inkml:trace>
  <inkml:trace contextRef="#ctx0" brushRef="#br0" timeOffset="97593.29">15191 17172 1207 0,'13'-5'202'16,"-3"-2"-56"-16,-2-1-26 16,1-4-92-16,3 4-28 15,10 2 0-15,5 2-12 16,6 4-151-16,-1 6-135 16,-3 6-388-16</inkml:trace>
  <inkml:trace contextRef="#ctx0" brushRef="#br0" timeOffset="97717.85">15286 17363 1010 0,'3'4'125'15,"7"-5"-68"-15,2-4-25 16,8-5-32-16,3 1-108 0,3-2-676 16</inkml:trace>
  <inkml:trace contextRef="#ctx0" brushRef="#br0" timeOffset="98046.29">16054 17310 1321 0,'-3'0'95'16,"0"-2"92"-16,3-5-18 16,2 3-86-16,2-2-28 15,7 0-31-15,7-2-19 16,7 3-5-16,6 0-1 15,5 0 1-15,0 2-8 16,0 3-37-16,-8 0-159 16,1 3-126-16,-1 2-520 15</inkml:trace>
  <inkml:trace contextRef="#ctx0" brushRef="#br0" timeOffset="98592.71">17102 16765 958 0,'1'-21'218'0,"-1"-3"25"16,-4-4-46-16,-1 1-36 15,1 5-13-15,1 4-57 16,0 7-60-16,1 5-31 0,2 5 0 16,0 5 0-16,0 7 0 15,0 7 0-15,2 9 0 16,1 12 0-16,1 6 0 15,1 6 0-15,-1 1 0 16,5 0 0-16,-2-2 0 16,4-5 0-16,-2-6 0 15,3-6 0-15,-2-7 0 16,2-3-90-16,-4 1-290 16,-5 2-529-16</inkml:trace>
  <inkml:trace contextRef="#ctx0" brushRef="#br0" timeOffset="98827">16817 17425 1354 0,'-8'-1'123'15,"2"-4"64"-15,-1-4-54 16,2 2-25-16,5-2-69 15,5 1-32-15,10 1-14 16,18 1 4-16,13-1-3 16,19 2 4-16,12 0-100 15,11 4-94-15,3 0-37 16,4 2-86-16</inkml:trace>
  <inkml:trace contextRef="#ctx0" brushRef="#br0" timeOffset="99342.72">17199 17680 947 0,'-14'8'314'15,"7"-6"-210"-15,4-8 148 16,0-4-59-16,1 0-45 15,-2 0-59-15,3 3-89 0,-3 4 0 16,4-1 0-16,-1 2 0 16,1 4 0-16,0 2 0 15,0 2 0-15,0 8 0 16,1 6 0-16,4 5 0 16,2 7 0-16,2 0 0 15,5-4 0-15,2-3 0 16,2-9 0-16,8-6 0 15,2-7 0-15,5-9 0 16,1-5 0-16,1-8 0 16,0-3 0-16,-7-5 0 15,-4-2 0-15,-4 1 0 16,-3-1 0-16,-6 3 0 16,-2 6 0-16,-4 6 0 15,-2 6 0-15,-1 5 0 0,-2 3 0 16,2 7 0-16,-1 8 0 15,1 1 0-15,1 10 0 16,-2 5 0-16,2 4 0 16,-3 2 0-16,2-1 0 15,-1 0 0-15,4-3 0 16,-2-6 0-16,1-3 0 16,5-2-247-16,-1-6-179 15</inkml:trace>
  <inkml:trace contextRef="#ctx0" brushRef="#br0" timeOffset="100014.58">19940 16798 924 0,'13'-23'253'16,"-4"-1"-71"-16,-5-3 16 16,-5 0-55-16,-4 9-9 15,-1 4-35-15,2 4-58 16,-2 7-34-16,-3 10 3 15,-5 10 7-15,-3 14 11 16,-2 14-17-16,-1 19-11 16,5 12 0-16,3 9 0 15,6 2 0-15,9-3 0 16,6-7 0-16,10-12 0 16,10-10 0-16,6-10 0 0,9-8 0 15,5-11-117-15,6-11-110 16,3-8-78-16,-1-7-262 15</inkml:trace>
  <inkml:trace contextRef="#ctx0" brushRef="#br0" timeOffset="100545.4">20245 17132 1015 0,'2'-24'214'16,"2"0"9"-16,2-2-16 0,-3 0-64 16,2 7-38-16,2 7-92 15,2 5-9-15,3 10 23 16,7 6-16-16,1 8 11 16,2 6-1-16,0 4-6 15,-5 2 11-15,-4 1-25 16,-7 0-1-16,-4-1 0 15,-4-1 0-15,-4-4 0 16,-1-4 0-16,3-9 0 16,2-5 0-16,2-6 0 15,2-6 0-15,4-6 0 16,2-8 0-16,1-5 0 16,5-7 0-16,4-7 0 0,-1-5 0 15,0 0 0 1,-1-2 0-16,-4 4 0 0,-3 8 0 15,-2 6 0-15,-2 10 0 16,-3 6 0-16,-2 4 0 16,-2 7 0-16,0 2 0 15,-2 8 0-15,-2 4 0 16,-1 10 0-16,1 8 0 16,-2 10 0-16,1 1 0 15,3 4 0-15,4 1 0 16,4-7 0-16,6-4 0 15,5-5 0-15,8-2-163 0,6-7-152 16,9-1-164 0</inkml:trace>
  <inkml:trace contextRef="#ctx0" brushRef="#br0" timeOffset="100764.25">21127 17300 1257 0,'3'-3'169'16,"2"-3"44"-16,-1 2-41 16,0-2-51-16,-2 4-54 15,1 0-29-15,-3 2-28 16,3 2-10-16,1 0 0 16,1 4 0-16,2 4 0 15,-2 3 0-15,-3 2 0 0,-6 3 0 16,-5 2-57-16,-4 0-234 15,-5-3-185-15</inkml:trace>
  <inkml:trace contextRef="#ctx0" brushRef="#br0" timeOffset="101498.23">21818 16786 1134 0,'7'-19'258'0,"-4"-1"-23"0,-4-2-33 15,-1 6-78 1,-4 4-30-16,3 5-94 0,0 2 0 15,2 5 0-15,-1 5 0 16,1 11 0-16,-1 3 0 16,2 12 0-16,2 8 0 15,4 2 0-15,2 0 0 16,5-5 0-16,-1-5 0 16,2-8 0-16,0-9 0 15,4-8 0-15,4-10 0 16,2-9 0-16,5-1 0 15,-1-7 0-15,0-3 0 16,-7-2 0-16,-7 2 0 16,-4-1 0-16,-6 4 0 0,-4 2 0 15,0 8 0-15,-1 2 0 16,1 5 0-16,-2 5 0 16,2 8 0-16,0 4 0 15,0 7 0-15,0 6 0 16,3 11 0-16,0 5 0 15,-1 8 0-15,-2-1 0 16,-2-1 0-16,-2-2 0 16,-5-4 0-16,-2-7 0 15,-2-3 0-15,-6-3 0 16,-2-6 0-16,1-3 0 16,3-6 0-16,0-2-82 15,2-5-144-15,6-4-93 0,3-8-551 16</inkml:trace>
  <inkml:trace contextRef="#ctx0" brushRef="#br0" timeOffset="101810.76">22459 16562 1049 0,'10'3'132'16,"1"2"-23"-16,3-2 96 0,8 4-110 16,5 10-10-16,9 9-9 15,3 7-4-15,1 13-8 16,-8 10-9-16,-5 8-18 16,-12 12 31-16,-6 6-68 15,-12 2 0-15,-6 0 0 16,-6-4 0-16,-7-14 0 15,-3-8 0-15,2-14 0 16,4-7-62-16,4-15-180 16,4-8-126-16,7-7-306 15</inkml:trace>
  <inkml:trace contextRef="#ctx0" brushRef="#br0" timeOffset="102060.88">23501 16857 1126 0,'4'-2'152'15,"2"-5"52"-15,1-3-94 0,1 1-84 16,4 2-26-16,7 1-8 16,5 5-1-16,3 5-139 15,-1 8-207-15</inkml:trace>
  <inkml:trace contextRef="#ctx0" brushRef="#br0" timeOffset="102201.18">23530 17087 1080 0,'7'4'151'16,"3"-7"137"-16,0-5-178 16,4-2-95-16,4 0-15 15,4 4-12-15,6 4-180 16,2 4-388-16</inkml:trace>
  <inkml:trace contextRef="#ctx0" brushRef="#br0" timeOffset="102935.39">24567 16534 990 0,'9'-17'181'0,"-4"-2"50"0,-4-4-26 16,-4 3-43 0,0 7-59-16,-3 5-86 0,-5 14 25 15,-6 10-11-15,-8 14 22 16,-5 14-21-16,-5 16-32 16,4 13 0-16,6 12 0 15,8 11 0-15,9 4 0 16,9-4 0-16,11-4 0 15,7-16 0-15,14-14 0 16,10-17 0-16,7-15 0 16,6-12-22-16,3-12-173 15,-6-9-99-15,-8 0-292 16</inkml:trace>
  <inkml:trace contextRef="#ctx0" brushRef="#br0" timeOffset="103232.19">24875 17079 1140 0,'-9'-5'203'16,"4"0"54"-16,5-4-121 15,5 1-57-15,8-2-36 16,11 1-14-16,10 0 4 0,8 2-22 16,10-1-8-16,5 0 18 15,-6 4-21-15,-5-3 0 16,-12 4 0-16,-10-1-5 16,-15 2-34-16,-7 2-144 15,-4 3-65-15,-1 0-218 16</inkml:trace>
  <inkml:trace contextRef="#ctx0" brushRef="#br0" timeOffset="103669.6">25718 16602 1036 0,'10'-26'256'0,"0"2"-26"0,-7 4-97 15,-1 8-42-15,-5 7-55 16,-2 7-30-16,-8 9 23 16,-2 6 5-16,-6 10-9 15,-2 9 20-15,0 10-20 16,4 2-8-16,-1 8 25 16,8 1-39-16,6-2 6 15,8-2-8-15,7-6 2 16,13-8 7-16,8-8-10 15,7-9 0-15,7-10 12 16,2-9-10-16,-4-6 0 16,-2-7-2-16,-13-2 0 0,-3 2 0 15,-8-2 0 1,-9 4 0-16,-2 1 0 0,-3 3 0 16,-5-1 0-16,-5 0 0 15,-8 1 0-15,-9-2 0 16,-8 2 0-16,-6 4 0 15,-2 0 0-15,2 7 0 16,4 1-137-16,9 2-140 16,5 2-159-16</inkml:trace>
  <inkml:trace contextRef="#ctx0" brushRef="#br0" timeOffset="103950.86">26401 17122 1307 0,'16'0'181'0,"-4"-5"20"16,-1-3-27-16,-5 4-83 16,1 1-51-16,2 3 1 15,1 2-29-15,-2 3-12 16,1 5 0-16,-3 3 0 15,-3 7 0-15,-3-2 0 16,-6 4 0-16,-5 3 0 0,-6-1 0 16,-4-2 0-1,-8 2 0-15,-2-3-210 0,-3-4-231 16</inkml:trace>
  <inkml:trace contextRef="#ctx0" brushRef="#br0" timeOffset="104481.9">26884 16888 675 0,'2'-6'358'15,"-2"1"-126"-15,3-2-83 16,-3 4-77-16,0 0-49 15,0 1-15-15,0 2 6 16,0 0-12-16,0 0 18 16,-2-1 26-16,2 1 7 0,0 0 7 15,0 0-16-15,0 0-5 16,0 0 7-16,0 0-34 16,0 0 6-16,-1 0-8 15,1 0-4-15,1 0 14 16,-1-3-12-16,3 2 7 15,3-1 21-15,9 1-32 16,3-2-3-16,9-1 4 16,3-2 1-16,0 3 3 15,-3 0-9-15,-8 1 0 16,-9 0-4-16,-2 2 4 16,-7 0-39-16,-2 0-161 15,-1 2-123-15,1 1-318 0</inkml:trace>
  <inkml:trace contextRef="#ctx0" brushRef="#br0" timeOffset="105028.7">27361 16647 954 0,'5'-24'227'16,"1"-8"-36"-16,3-2-88 0,0 1-14 16,6 3-39-1,-1 5 4-15,2 4-24 0,0 7-9 16,5 6 9-16,0 7-18 16,2 2 3-16,-1 9 2 15,0 5-3-15,-5 4 9 16,-4 5-3-16,-5 4-7 15,-10 4 27-15,-6 4-24 16,-9 4 5-16,-4 3-13 16,-6 4-6-16,-2 0 3 15,4-2-5-15,6-6 0 16,8-6-2-16,11-5 5 16,9-7-3-16,12-4 7 15,6-4-6-15,3-6-1 16,4 0 0-16,-1-10-2 0,-3-4-1 15,-2-2 4-15,-4-2-1 16,-7-1 8-16,-4-1-3 16,-9-1-5-16,-7 0 0 15,-13-2-10-15,-9-1 9 16,-13-3 1-16,-5 1 4 16,-5-2-4-16,5-2 0 15,1-1 1-15,10-1-1 16,6-2-35-16,8 0-112 15,8 4-116-15,11 4-355 16</inkml:trace>
  <inkml:trace contextRef="#ctx0" brushRef="#br0" timeOffset="105325.51">27938 16322 1044 0,'11'-18'287'0,"2"0"-53"15,2 2-94-15,1 5-59 16,9 12 4-16,5 12-12 16,7 11 10-16,4 12-63 15,0 11-20-15,-6 6 0 0,-10 5 0 16,-11 5 0-1,-14 0 0-15,-11 2 0 0,-13-2 0 16,-6-3 0-16,-6-4 0 16,-3-5 0-16,1-3 0 15,-1-2-202-15,0-2-628 16</inkml:trace>
  <inkml:trace contextRef="#ctx0" brushRef="#br0" timeOffset="110871.08">29324 14019 981 0,'6'-8'246'0,"2"-5"-96"16,2 1-37-16,2-2-1 16,4 2-44-16,2 2 2 0,0 1-19 15,-1 4-27-15,-1 2 11 16,0 3-25-16,-1 6 7 16,3 5 11-16,0 4-19 15,1 7 12-15,-2 5-3 16,2 4-6-16,0 3 11 15,1 3-23-15,1 4 9 16,-2 2 9-16,-4 1-10 16,-6 1 13-16,-5 0-18 15,-8 2-3-15,-2-2 0 16,-3-1 0-16,-2 1 0 16,4-2 0-16,4-3 0 15,3 1 0-15,5-3 0 16,3-1 0-16,3-4 0 15,0 1 0-15,-1 0 0 0,0-3 0 16,1-1 0-16,-1-4 0 16,2 1 0-16,4-1 0 15,6 3 0-15,9 2 0 16,7 2 0-16,7 3 0 16,4-2 0-16,-1-2 0 15,0-6 0-15,-3-3 0 16,2-6 0-16,1-3 0 15,4-6 0-15,3-3 0 16,-2-5 0-16,-7-4 0 0,-12-1 0 16,-8-2 0-16,-13 0 0 15,-4-1 0-15,-3-2 0 16,-3 1 0-16,-3 0 0 16,0 4 0-16,-3 1 0 15,-2-1 0-15,-2 3 0 16,-5 0 0-16,-7 5 0 15,-11 4 0-15,-7 6 0 16,-8 5 0-16,-9 8 0 16,-1 2 0-16,0 3 0 15,4 3 0-15,5-1 0 16,9 2 0-16,5-2 0 16,9 1 0-16,4 2 0 15,6 1 0-15,7 5 0 16,6 2 0-16,5 5 0 15,5 1 0-15,0 4 0 16,7 6 0-16,2 3 0 0,5 3 0 16,4 2 0-16,4 1 0 15,4-3 0-15,2-2 0 16,1-3 0-16,0-2 0 16,-6-3 0-16,-4-2 0 15,-9-5 0-15,-5-3 0 16,-9-3 0-16,-6-3 0 15,-6-4 0-15,-5-2 0 16,-8-3 0-16,-6-1 0 16,-7-2 0-16,-5 0 0 0,-7-1 0 15,-6 0 0 1,-1-3 0-16,-1-2 0 0,6-2 0 16,4-1 0-16,5-4 0 15,4 1 0-15,5-2 0 16,4-2 0-16,0 0 0 15,0-4 0-15,7-1 0 16,0-2 0-16,6-3 0 16,1 0 0-16,5-2 0 15,2 0 0-15,3 0 0 16,0-2 0-16,0 0 0 16,2 2 0-16,-1 0 0 15,2-3 0-15,-1 3 0 16,0 1-258-16,-1-1-443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3:55:54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5281 1680 754 0,'-1'-8'310'0,"-1"-6"-57"16,-2-2-69-1,1 0-57-15,0-2-32 16,1 0-14-16,1 3 8 16,1 0-24-16,-2 1-8 15,1 3-25-15,-4 3-32 0,5 1 0 16,0 1 0-16,-3 4 0 15,3 0 0-15,0 2 0 16,0 0 0-16,0 2 0 16,0-2 0-16,0 0 0 15,0 2 0 1,0-1 0-16,3 1 0 0,-3 2 0 16,0 3 0-16,3 6 0 0,-1 4 0 15,1 5 0 1,0 2 0-16,0 5 0 0,0 0 0 15,0 7 0 1,-2 0 0-16,2 2 0 0,1 3 0 16,-2 1 0-1,1-1 0-15,-3 0 0 0,3-1 0 16,-3-1 0 0,3 1 0-16,-3-2 0 15,0 1 0-15,0 3 0 16,-3-2 0-16,0 1 0 0,1 1 0 15,-1-2 0-15,-2-1 0 16,2 3 0-16,1-2 0 16,1 4 0-16,1-2 0 15,1 1 0-15,2-1 0 16,0-2 0-16,3-1 0 16,-3 1 0-16,3 2 0 0,0 0 0 15,-3 2 0 1,2 1 0-16,0 0 0 0,0-1 0 15,-1 0 0-15,-1-3 0 16,2 0 0-16,-1-2 0 16,1 1 0-1,2 0 0-15,-2 3 0 0,2 1 0 16,-2 1 0-16,-2 1 0 0,1 1 0 16,0-1 0-1,-2 4 0-15,1-2 0 0,0 2 0 16,0 3 0-1,0 0 0-15,0 0 0 0,0-1 0 16,3 0 0 0,-4-1 0-16,2 0 0 0,-1-4 0 15,0 0 0 1,-2-6 0-16,1-4 0 0,-1-3 0 16,1-3 0-16,-1-5 0 15,-2-3 0-15,1-3 0 16,0-5 0-16,0-1 0 15,0-4 0-15,0-3 0 16,1-3 0-16,-2 2 0 16,1-4 0-16,-2 1 0 15,2-1 0-15,0 1 0 16,-1 2 0-16,-1-1 0 0,1-1 0 16,-1 2 0-1,1 0 0-15,-1-2 0 0,1 1 0 16,-1-2 0-1,0 2 0-15,2-3 0 0,-2 0 0 16,1 2 0 0,-1 0 0-16,-1-1 0 0,0 4 0 15,3-1 0 1,-6 3 0-16,6 0 0 0,-3-4 0 16,0 4 0-16,0-2 0 0,3-1 0 15,-2 1 0 1,2-2 0-16,-1 2 0 0,-2-2 0 15,3 0 0 1,-1 0 0-16,-1-2 0 0,2 2 0 16,0-4 0-1,0 0 0-15,0 0 0 0,0 0 0 16,0 0 0 0,0 0 0-16,0 0 0 0,0 0 0 15,0 0 0-15,2 0 0 16,-2 0 0-16,0 0 0 15,0 0 0-15,0-2 0 0,0 2 0 16,4 0 0 0,-3 0 0-16,7 0 0 15,4-3 0-15,12-1 0 16,7-1 0-16,8-3 0 16,4-1 0-16,2 1 0 0,1-1 0 15,-1 0 0 1,-6 2 0-16,-2 0 0 0,-4 0 0 15,-2 1 0 1,5 1 0-16,6 0 0 0,5-1 0 16,6 0 0-1,10 0 0-15,3 2 0 0,5 0 0 16,0 0 0 0,7 1 0-16,1-2 0 0,6 3 0 15,3-3 0-15,12-1 0 0,10-2 0 16,1 0 0-1,14-4 0-15,5 1 0 0,-3-1 0 16,-4 2 0 0,0 0 0-16,-14 1 0 0,-5 2 0 15,-7 1 0 1,0-1 0-16,0 0 0 0,6-3 0 16,6-2 0-16,7-2 0 15,-5-2 0-15,1 1 0 16,-9 2 0-16,-11 2 0 15,-5 0 0-15,-5 4 0 16,-6-4 0-16,4 0 0 0,2-1 0 16,4 0 0-1,-3-4 0-15,-3 4 0 16,-6-1 0-16,-13 5 0 0,-11 2 0 16,-8 4 0-1,-4 0-7-15,-2-1 5 0,2 2-2 16,-4-2 4-16,1-1-2 15,-5 1 2-15,-5 0 0 16,-5 0 0 0,-6 2 1-16,-5-1-2 0,-1 2 1 15,-1 0-1-15,4 0 0 16,1 0-3-16,2 2 4 16,3-1-5-16,2 2-2 15,-5 0-1-15,4-2 8 16,-6 1-1-16,-2 1 1 0,-4-2 0 15,2-1 0 1,-2 1 1-16,1 1-1 0,-3-1 0 16,1-1 0-1,-2 2 1-15,-2-2 0 0,1-2 1 16,-2 2 9 0,1-3-8-16,1-2 8 0,-1 1-6 15,2-6-1-15,-1-3-1 0,1-4-3 16,-3-1 0-1,4-5 0-15,-4-1 0 16,0-2 0-16,-4-7 0 16,-1 1 0-16,-1-4 0 15,-1-2 0-15,-2-2 0 16,2-2 0-16,1-3 0 16,1 1 0-16,5-2 0 0,0 1 0 15,3 4 0-15,2-2 0 16,-2 4 0-16,0 0 0 15,1-2 0 1,-3 2 0-16,1-2 0 0,1 1 0 16,0-2 0-16,1 2 0 15,2-2 0-15,-1 4 0 16,2-1 0-16,-2 1 0 16,-2 0 0-16,0-2 0 15,-2 1 0-15,1-1 0 0,-2 1 0 16,0-1 0-1,0 3 0-15,1-2 0 0,-2 1 0 16,1 0 0 0,-2-1 0-16,1 2 0 0,-1-2 0 15,1 2 0 1,-2-2 0-16,1 3 0 0,-1 0 0 16,-1 1 0-16,1 0 0 15,3-1 0-15,-2 4 0 16,-1-3 0-16,0 5 0 15,-1-2 0-15,-1 1 0 16,1-1 0-16,-2 0 0 16,2 3 0-16,1-1 0 15,0 3 0-15,-2 3 0 16,5 3 0-16,-3 2 0 16,1 5 0-16,1 2 0 15,-1 2 0-15,1 3 0 0,1 0 0 16,-2 2 0-16,2-2 0 15,-1 2 0-15,1-3 0 16,-3 1 0 0,2 0 0-16,-1 0 0 0,1 2 0 15,-1-2 0 1,1 3 0-16,-1 0 0 0,1-2 0 16,1 2 0-16,0-2 0 0,0 2 0 15,-2-3 0 1,2 2 0-16,-1 1 0 0,1 1 0 15,-2-1 0 1,2 1 0-16,-1-1 0 16,1-2 0-16,-2 2 0 15,2-2 0-15,-1 2 0 0,1-1 0 16,-2 0 0 0,2 3 0-16,0-2 0 0,0 1 0 15,0 0 0-15,0 0 0 16,0 0 0-16,-1 0 0 15,1 2 0 1,0-2 0-16,0 2 0 0,-2-2 0 16,2-1 0-16,-1 1 0 15,-1-1 0-15,2-1 0 16,-4 1 0-16,4 3 0 16,0-1 0-16,0 2 0 0,-3 0 0 15,3 2 0-15,0-2 0 16,0 0 0-16,-2 1 0 15,1-1 0 1,1 0 0-16,-2 1 0 0,1-1 0 16,-1 0 0-1,1 1 0-15,-4-1 0 0,-4 0 0 16,-7 0 0-16,-9 0 0 0,-7 2 0 16,-8-2 0-1,0 3 0-15,-6 0 0 0,-4 1 0 16,-4 0 0-1,-4 2 0-15,-6 1 0 0,-10 0 0 16,-7 0 0 0,-1-1 0-16,0-1 0 0,6 1 0 15,4-1 0 1,8-2 0-16,1 3 0 0,-5 1 0 16,1 2 0-16,-11 4 0 15,-4-2 0-15,-3 3 0 16,0 0 0-16,4-3 0 15,7 1 0-15,4-1 0 16,4-3 0-16,2-1 0 16,3 1 0-16,1-4 0 15,6 2 0-15,3-4 0 0,2 3 0 16,0-1 0 0,3-1 0-16,-3 3 0 15,-1-1 0-15,-2 2 0 0,-1 0 0 16,-4 1 0-16,1-2 0 15,-5 2 0 1,0 0 0-16,-2-1 0 16,4-1 0-16,2 0 0 0,5-1 0 15,4-1 0-15,2 0 0 16,9-3 0-16,-2 1 0 16,2 0 0-16,2-2 0 0,1-2 0 15,3 2 0 1,-2 0 0-16,0 2 0 0,-1-2 0 15,-1 2 0 1,1-1 0-16,-3 1 0 0,8-1 0 16,-2-1 0-1,4-1 0-15,2-1 0 0,1 1 0 16,3-1 0 0,2-3 0-16,-2 2 0 0,-1-1 0 15,0 0 0-15,-3 0 0 0,1 0 0 16,-1 1 0-1,4 1 0-15,-1-1 0 16,-2 0 0-16,2 2 0 16,-3-2 0-16,2 2 0 0,-1-1 0 15,-3 1 0 1,0-3 0-16,-1 4 0 16,1-2 0-16,0 2 0 0,0-1 0 15,2 1 0-15,-2-2 0 16,-1 4 0-16,-2 1 0 15,0-1 0 1,0 1 0-16,-1 0 0 0,4-1 0 16,0-1 0-1,3 2 0-15,-3-2 0 0,2 1 0 16,4 1 0 0,0-3 0-16,2 1 0 0,1-1 0 15,0 0 0-15,3-1 0 16,3 1 0-16,0 0 0 15,3-2 0-15,0 2 0 16,2 0 0-16,-2 0 0 16,-3 0 0-16,3 0 0 0,-3 0 0 15,-1 0 0 1,-2 0 0-16,4 2 0 0,-2-2 0 16,1 0 0-16,3 1 0 15,1-1 0-15,1 0 0 16,3 0 0-16,1-1 0 15,1 1 0-15,2 0 0 16,-1 0 0-16,-1 0 0 16,2-2 0-16,-3 2 0 15,0-1 0 1,0-2 0-16,-3 1 0 0,-1 1 0 16,2 1 0-16,-4-1 0 15,-3-1 0-15,-4 2 0 16,1-1 0-16,-1-1 0 0,5 2 0 15,1 2 0-15,7-2 0 16,1 0 0 0,2 0 0-16,2-2 0 0,-2 1 0 15,6-1 0-15,1 4-405 16,8 2-2-16</inkml:trace>
  <inkml:trace contextRef="#ctx0" brushRef="#br0" timeOffset="3659.85">21109 965 223 0,'6'-13'944'16,"-2"0"-722"-16,1-2-45 0,-5 1-81 16,-2 4-13-16,2 2 9 0,-1 5-30 15,1 1-17 1,0 2-31-16,0 2-7 0,-2-1-7 15,2 5-8 1,0 5 6-16,0 9 4 0,0 6-2 16,2 10 13-1,-1 9-9-15,-1 5 6 0,3 1-5 16,0 8-2 0,1 1 5-16,3 5-8 0,2 3 0 15,1 4 7-15,2 0 2 16,2 3-5-16,-1-1-2 15,2 3 1-15,-5 0 5 16,1 1-2-16,1-2 2 16,-2 0-8-16,2 2 0 15,-1-2 0 1,1 0 0-16,1 0 0 0,-3 0 0 16,1-1 0-16,-1-4 0 0,-1-3 0 15,-1-2 0 1,-2-4 0-16,1 1 0 0,-1 0 0 15,0 0 0 1,0-1 0-16,0-1 0 0,4-3 0 16,-2-2 0-1,1-1 0-15,3-3 0 0,-3-2 0 16,0-4 0 0,-1 0 0-16,0-4 0 0,-3 2 0 15,-2-2 0-15,1-1 0 0,-1 1 0 16,3 0 0-1,-2-5 0-15,-1 1 0 0,0 1 0 16,0-2 0 0,2 2 0-16,-2-2 0 0,0 2 0 15,0-3 0 1,1 1 0-16,-1-3 0 0,-1-3 0 16,1-1 0-16,0-5 0 15,-2-4 0 1,2-3 0-16,-1-3 0 0,-2-4 0 15,1-1 0-15,1 0 0 16,-2-3 0-16,1 0 0 16,-1-1 0-16,0-1 0 15,0-2 0-15,0 0 0 16,-1-3 0-16,1 0 0 16,-2 0 0-16,2 0 0 15,-1 0 0-15,1 0 0 0,-2 0 0 16,2 1 0-1,0-1 0-15,2 0 0 0,-2 0 0 16,0 0 0 0,1 0 0-16,-1-1 0 0,2 1 0 15,-2 0 0 1,3 0 0-16,0 1 0 0,4 0 0 16,5 1 0-16,9-1 0 0,6-1 0 15,9-1 0 1,10-3 0-16,17 1 0 0,11-1 0 15,14 1 0 1,11 2 0-16,11 2 0 16,10-1 0-16,8 1 0 15,13 1 0-15,13-5 0 16,9-3 0-16,11-1 0 16,7-4 0-16,4-3 0 15,1-2 0-15,-1 2 0 0,-4-1 0 16,-3 2 0-16,-1 2 0 15,-3 0 0-15,-2 1 0 16,-2 0 0 0,-6 1 0-16,-5 1 0 0,-6 2 0 15,-5 0 0-15,-2 3 0 16,-4-3 0-16,-6 0 0 16,-2-1 0-16,-7-1 0 0,-12-2 0 15,-8 0 0 1,-13 0 0-16,-13 0 0 0,-12 1 0 15,-9 1 0 1,-12 1 0-16,-11 3 0 0,-8 0 0 16,-10-1 0-1,-7 4 0-15,-6 1 0 0,-3 0 0 16,-2 0 0 0,-1 0 0-16,0 0 0 0,0 0 0 15,0-1 0-15,0 1 0 0,2-2 0 16,-1 1 0-1,1-2 0-15,1 2 0 0,-2-2 0 16,1 1 0 0,-1 0 0-16,1-3 0 15,-2 0 0-15,1-3 0 16,-1-1 0-16,0-3 0 0,0-2 0 16,-1-3 0-16,-1-4 0 15,-2-3 0 1,-2-4 0-16,0-7 0 0,2-7 0 15,1-4 0-15,0-11 0 16,0-3 0-16,-2-3 0 16,0-5 0-16,-1-2 0 15,-2 0 0-15,0-3 0 16,2-2 0-16,-1 0 0 16,-1-2 0-16,2 1 0 15,2-3 0-15,-2 5 0 0,0 0 0 16,-1 0 0-1,-1 3 0-15,-1 2 0 0,0 1 0 16,-1 6 0 0,1 3 0-16,1 5 0 0,-1 4 0 15,3 0 0 1,0 1 0-16,0 2 0 0,2 3 0 16,-2 1 0-16,2 0 0 0,-2-1 0 15,-1 2 0 1,1-3 0-16,-2 0 0 0,-1-2 0 15,0 1 0 1,-3-1 0-16,1-1 0 16,1-1 0-16,0-4 0 15,2 2 0-15,-1-2 0 0,3 5 0 16,0 3 0 0,0 4 0-16,2 4 0 0,-2 1 0 15,3 4 0-15,-2 0 0 16,4 3 0-16,-2 0 0 15,3 5 0-15,-2 5 0 16,2 2 0-16,-1 5 0 16,1 5 0-16,0 4 0 15,-3 2 0-15,6 1 0 16,-3 0 0-16,0 0 0 16,1-1 0-16,-1-1 0 0,0 1 0 15,2-1 0 1,-2-1 0-16,0 3 0 0,-2 0 0 15,2 0 0 1,0 0 0-16,-1 0 0 0,1 0 0 16,0 0 0-1,-3 0 0-15,3 0 0 0,-2 0 0 16,1 0 0 0,-1 2 0-16,1-2 0 0,1 0 0 15,-2 0 0-15,1 0 0 0,1 0 0 16,0 1 0-1,-2-1 0-15,1 2 0 16,-4-2 0-16,-8 3 0 16,-7-2 0-16,-8 3 0 0,-11-1 0 15,-10 1 0 1,-7-2 0-16,-12 1 0 0,-6-2 0 16,-14-1 0-16,-2 2 0 15,-5-2 0 1,-1 0 0-16,-2 0 0 0,-5 1 0 15,-5-1 0-15,-7 1 0 16,-4 1 0-16,-6-2 0 16,2 4 0-16,0-1 0 15,-3 1 0-15,1 2 0 16,3 0 0-16,2-1 0 0,3 2 0 16,2 0 0-1,3-1 0-15,0 0 0 0,1 0 0 16,4 0 0-1,-1 0 0-15,0-1 0 0,1 0 0 16,2 1 0 0,2-1 0-16,-3-1 0 0,6 1 0 15,1 0 0 1,5-1 0-16,3-1 0 0,5 1 0 16,3 1 0-16,5-1 0 0,2 0 0 15,6 1 0 1,1 1 0-16,-3 1 0 0,-4 2 0 15,-2-1 0 1,-2 1 0-16,3-2 0 16,3 0 0-16,9 0 0 15,4-1 0-15,7-1 0 0,9-2 0 16,9 2 0 0,9-4 0-16,5 1 0 0,3-2 0 15,2 3 0-15,-2 0 0 16,1-2 0-16,-1 2 0 15,-2-2 0-15,1 1 0 16,-2 1 0-16,1-2 0 16,3 2 0-16,-1-2 0 15,0 2 0 1,3-1 0-16,4-2 0 0,-2 1 0 16,3 1 0-16,-1-2 0 0,2 1 0 15,1-1 0 1,0 0 0-16,3-1 0 0,1 1 0 15,1 0 0 1,-1 0 0-16,-1 0 0 0,1 0 0 16,3 1 0-1,-1-1 0-15,2 0 0 0,1 0 0 16,1 0 0 0,-1 0 0-16,2 0 0 0,1 0 0 15,-2 2-396-15,5 5-193 0</inkml:trace>
  <inkml:trace contextRef="#ctx0" brushRef="#br0" timeOffset="17850.18">9060 3071 465 0,'2'-8'272'16,"-4"0"-103"-16,-1-2 10 0,-3 0-51 15,0-1 24 1,-1-2-39-16,-1 0-17 0,1 0-11 16,-2-1-31-1,0 0 5-15,0 1 1 0,-2 1-22 16,-2-1-15 0,1 3 0-16,-4 2 0 0,2 2-8 15,-2 0-5-15,-2 4 4 0,-1-1-2 16,-5 1 7-1,3 2-11-15,-6 0 5 0,2 2 1 16,-7 1-13 0,1 3-1-16,1 0 2 0,-4 5-2 15,1 4 0 1,3 1-2-16,0 4-7 0,2 3 9 16,4 4 0-1,-1 3 0-15,5 2-3 0,-2 2 3 16,5 3 1-16,1 3-1 15,6-1-1-15,1 4-1 16,6 4-1-16,3 1 0 16,12 2 2-1,3 2 0-15,10 1 1 0,9-1-2 16,8-4-1-16,6-2 3 16,5-12 1-16,0-6 0 15,4-9 2-15,-4-6-1 0,4-10 10 16,1-9-9-1,-3-5 3-15,4-10-5 0,-3-9-1 16,-4-6 0 0,-7-7 0-16,-5-3 0 0,-5-3 0 15,-7 0 0 1,-4-3 0-16,-6 0 0 0,-9-1 0 16,-2-2 0-16,-10 6 0 0,-9 3 0 15,-10 1 0 1,-5 0 0-16,-10 5 0 0,-5 0 0 15,-3 4 0 1,-4 3 0-16,0 5 0 0,7 7 0 16,5 8-104-1,1 12-380-15</inkml:trace>
  <inkml:trace contextRef="#ctx0" brushRef="#br0" timeOffset="23120.26">12763 7203 603 0,'-3'0'191'0,"0"0"-8"0,0-2-58 15,-1 0-13 1,2-1-16-16,-1 0-46 0,2 2 8 16,-4-1-25-1,2 1-1-15,-4 1 7 0,2-1-7 16,-1 1-4-16,-1-2 1 0,2 1-6 15,0 1 2 1,2 0-3-16,1 0-1 0,1 0 14 16,1 1-17-1,0-2 9-15,-2 1-6 0,2 0 10 16,-1 0-6 0,-1 0-7-16,1 0-8 0,1 0 4 15,0 1-11-15,1-1-3 16,1-1-5-16,-1 1-2 15,2 1 3-15,0-1-7 16,6 3 11-16,3 1 0 16,6 1 2-16,6-1 0 15,9 0-2-15,5-2 2 16,6-2 4-16,9 0-6 16,10-2 3-16,10 2-3 0,11-4 0 15,5 0-4 1,5-1 3-16,0 1 1 0,-1-1-3 15,1 0 6 1,0 0-7-16,0 1 8 0,0-1-4 16,0 3 2-1,-2-2 2-15,2 2-4 16,2 1 0-16,-4 1-3 16,-1 0 2-16,-3 1-3 0,0-1 4 15,2 0-4-15,5-3 6 0,7-1-3 16,5 0 1-1,-1 1 0-15,3 0 3 0,-9 2-2 16,-2 1-1 0,-2-3 0-16,-5 3 1 15,-2 0-2-15,1 0-4 16,-4 0 4-16,-1 0-2 0,-2 0 5 16,3 0-3-16,0 0 1 15,4 0 0-15,1 0 3 16,1-2-3-16,2-1 0 15,0 1 5-15,0-3-5 16,-3 3-2-16,-3-2-2 16,-3 2 4-16,-1-1-2 15,0 0-4-15,0-1 4 16,1 1 3 0,-2-1-1-16,-4 1 1 0,-6 0-1 15,0 0 0-15,-1 1 2 0,-2-1 2 16,0 1-6-1,0-4 4-15,-4 1-2 0,-2 0 0 16,-5 1-4 0,-1-2 3-16,-1 0 0 0,-4 2 1 15,-3-2-2 1,-3 1 2-16,-4 3 0 0,-6-1-1 16,-4 2 2-1,-6 1-2-15,-10-2 1 0,-4 2 0 16,-6-1 0-16,-4-1 0 0,0 2 0 15,-1 2-4 1,-1-2 1-16,-1 0 3 0,3 1-6 16,-2-1 0-1,-1 0-28-15,0 2-53 0,0-1-23 16,-1 1-55 0,-6-2-189-16</inkml:trace>
  <inkml:trace contextRef="#ctx0" brushRef="#br0" timeOffset="35249.87">22676 7048 858 0,'-23'2'178'0,"2"-5"-81"0,4-1 46 15,3-4-59 1,2 3-8-16,3-1-1 16,2 3-24-16,1 0-7 15,-1 3-14-15,3-1 8 0,3 2-29 16,1 1 1 0,0-2-10-16,1 0 2 15,1 0-2-15,2-2-7 16,1 4 7-16,8 2 3 0,14-1 4 15,24 1 5-15,23-4-11 16,32-3 0-16,33-4 1 16,22-1 1-16,18-3-6 15,11 0-1-15,3 6 4 16,-5 0 3-16,0 5-3 16,10 0 0-16,12 0-2 0,14-3 3 15,17-4-1 1,6-3 0-16,-3-3 1 0,-18-1-1 15,-22 0-3 1,-30 0 2-16,-33-1 1 0,-34 3 0 16,-34 1 14-1,-24 2 14-15,-22 3 6 0,-13 1 21 16,-10 3-35 0,-4 1 1-16,0 1-4 0,-1 0-2 15,-2 0 4-15,0 0-13 0,1 0 1 16,-1 0 3-1,2 0-8-15,-1 0 14 16,2 0-15-16,0-2 4 16,-1 2-1-16,2 0 3 0,-1 0-9 15,-1 0 2 1,1 0 0-16,0 0 0 0,-2 0 0 16,2 0 0-16,-1 0-5 15,1 0 9 1,-3 0-8-16,3 0 4 0,-2 0 0 15,2 0-3-15,-1 2 3 16,1-2 0-16,0 0-1 16,1 0 3-16,-1 0-7 15,0 0 4-15,0 0 1 16,0 0 0-16,0 0 3 16,0 0-6-16,-1 1 2 15,1-1 1-15,0 2 0 0,0-2 0 16,-2 0 0-1,2 0 0-15,0 1 2 0,-1-1-4 16,1 2 2 0,0-1 0-16,-2 0-2 0,1 2-2 15,-1-3-23 1,-2 3-142-16,-1 0-95 0,-5 0-373 16</inkml:trace>
  <inkml:trace contextRef="#ctx0" brushRef="#br0" timeOffset="42360.27">29794 9190 831 0,'-12'2'153'0,"-2"-2"-4"15,-1 0-14 1,2 0-37-16,-2 0-18 15,0 1-2-15,-1-1-17 16,1 1-14-16,1 0 3 0,4-1-8 16,1 0-3-1,2 0 21-15,1 0-31 0,3 0 0 16,-2 2-10 0,0-2-4-16,1 2 1 0,-2-1-5 15,2 0-5-15,-1 1 9 0,2 0-13 16,2-1 5-1,-1-1-7-15,4 1 1 0,-2-2-6 16,3 1 1 0,0-3 4-16,3 1 0 0,5 1 0 15,9 0 5 1,14-3-5-16,13 1 0 16,18-4 0-16,19-2 3 0,19-2-3 15,24-3 0-15,22 1-1 16,27-1-3-16,25 1-18 15,29 1 16-15,21 2 6 16,17 1 3-16,6 4-3 16,-9-1-5-16,-25 3 5 15,-30 2-3-15,-34-1 3 16,-34-1 0-16,-29 1 3 16,-29-1-2-16,-27-2 5 15,-20 4-2-15,-20-2 7 0,-11 2 32 16,-5 1-13-1,-2 1-15-15,-1 1-15 0,-1-2 0 16,0 1 0 0,0 0 0-16,1 1 0 0,-1-2 0 15,2 0 0 1,-2 0 0-16,3 0 0 0,-2 0 0 16,2 0 0-16,0 1 0 0,0-2 0 15,0 1 0 1,0 0 0-16,0-2 0 15,0 2 0-15,2 2 0 16,-2-2 0-16,0 0 0 16,0 1 0-16,1-1 0 15,-2 0 0-15,1 0 0 16,0 0 0-16,1 0 0 16,-1 0 0-16,0 0 0 0,-1 0 0 15,1 0 0-15,0 0 0 16,0-1 0-1,0 1 0-15,1 0 0 0,-2 0 0 16,1 0 0-16,0 0 0 16,0 0 0-16,0 0 0 15,1 0 0-15,-1 1 0 16,0-1 0-16,0 0 0 16,0 0 0-16,-1 0 0 0,2 0 0 15,-2 0 0 1,2 0 0-16,-1 0 0 0,0 0 0 15,0 0 0 1,0 0 0-16,0 0 0 0,0 0 0 16,0 0 0-1,0 2-64-15,-4-1-222 0,-3 3-233 16</inkml:trace>
  <inkml:trace contextRef="#ctx0" brushRef="#br0" timeOffset="48710.08">12305 15374 911 0,'3'-9'163'0,"-2"-4"3"16,-5-2-14 0,-6-1-8-16,2 3-43 0,-2-3-10 15,-2 3 3 1,0 2-24-16,0-2-13 0,0 1-5 16,3-1-6-16,-1 2-46 15,4-1 0-15,0 2 0 16,3 3 0-16,1 3 0 15,2 1 0-15,0 2 0 16,0 1 0-16,0-1 0 16,2 1 0-16,-2 1 0 15,4 1 0-15,5 7 0 16,6 4 0-16,6 7 0 0,3 6 0 16,7 5 0-1,2 7 0-15,1 6 0 0,-1 3 0 16,-3 2 0-1,-6-1 0-15,0-3 0 0,-8-10 0 16,-5-5 0 0,-5-9 0-16,-5-6 0 0,-1-8 0 15,-1-7 0 1,5-13 0-16,12-13 0 0,11-14 0 16,15-18 0-16,16-12 0 0,8-3 0 15,10-3 0 1,3 3 0-16,0 3 0 0,-6 8 0 31,-7 9 0-31,-12 10 0 0,-16 8 0 0,-12 8 0 16,-7 10 0-1,-8 4 0-15,-7 2 0 0,-1 6 0 16,0 1 0 0,-3 0 0-16,0 2 0 15,2-1 0-15,-2 1 0 0,0 0 0 16,0-1 0-16,0 2 0 15,-3 2 0-15,-5 4-71 16,0 4-387-16,-1 5-471 16</inkml:trace>
  <inkml:trace contextRef="#ctx0" brushRef="#br0" timeOffset="59500.2">12544 17175 1038 0,'0'0'112'0,"-3"-2"46"0,-3-4 4 15,-2 1-64 1,2-1 0-16,1 2 28 0,-1 1-50 16,3 0-20-16,1 2 44 0,2 1-77 15,0 1-23 1,0-2 0-16,0 2 0 0,0-2 0 15,0 1 0 1,0 0 0-16,2 1 0 0,-2-2 0 16,0 2 0-1,0-1 0-15,0 0 0 0,0 2 0 16,0-2 0 0,0 1 0-16,0-1 0 0,0 3 0 15,3 0 0-15,1 4 0 16,5 3 0-16,3 6 0 15,6 8 0-15,4 7 0 16,7 7 0-16,2 11 0 16,2 1 0-16,-2 3 0 15,-3-3 0-15,-4-4 0 16,-6-7 0-16,-6-12 0 16,-3-5 0-16,-2-9 0 0,-4-5 0 15,-1-2 0 1,-1-6 0-16,-1 0 0 0,0-3 0 15,0 3 0 1,0-3 0-16,2 3 0 0,-1-3 0 16,8-8 0-1,14-9 0-15,19-14 0 0,30-14 0 16,25-16 0 0,21-4 0-16,6 2 0 0,-4 3 0 15,-16 7 0-15,-16 11 0 0,-22 7 0 16,-18 4 0-1,-17 10 0-15,-12 7 0 16,-11 10 0-16,-8 3 0 16,-2 4 0-16,-1 4 0 0,0-2 0 15,0 2 0 1,-1 6 0-16,-2 6-225 0,-3 3-694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3:52:42.22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3728 1662 1116 0,'0'-9'237'0,"-3"1"-11"0,0-3-44 15,0 0-47-15,0-2-26 16,0 3-67-16,0 2-42 16,2 5 0-16,1-2 0 15,0 5 0-15,-2 0 0 16,1 2 0-16,-1 1 0 15,-1 4 0-15,-3 7 0 16,-6 15 0-16,-4 15 0 16,-3 18 0-16,-1 16 0 15,7 8 0-15,7 3 0 16,7 0 0-16,7-7 0 16,5-10 0-16,8-9 0 0,-3-8 0 15,-2-8 0 1,2-8 0-16,-3-6 0 15,-3-5 0-15,0-8 0 0,-6-5 0 16,-2-8 0-16,-1-3 0 16,0-7-83-16,5-3-384 15</inkml:trace>
  <inkml:trace contextRef="#ctx0" brushRef="#br0" timeOffset="531.12">4241 1878 1333 0,'3'-18'279'15,"-6"8"-50"-15,0 1-100 16,-1 5-62-16,1 4-57 16,0 0-10-16,3 1 0 15,-3 3 0-15,-6 8 0 16,-4 5 0-16,-4 8 0 16,-5 9 0-16,-2 7 0 15,6 4 0-15,0 3 0 0,9 4 0 16,3-1 0-1,6-3 0-15,6-4 0 0,6-5 0 16,4-9 0-16,1-6 0 16,7-7 0-16,-2-9 0 15,2-3 0-15,0-9 0 16,6-5 0-16,-3-5 0 16,-2-3 0-16,-3-1 0 15,-8-4 0-15,-7 2 0 16,-6 2 0-16,-6 0 0 15,-6 4 0-15,-1 3 0 16,-4 1 0-16,-2 1 0 16,-3 6 0-16,0 3 0 0,-4 4 0 15,1 6-23-15,-3 5-268 16,2 3-223-16</inkml:trace>
  <inkml:trace contextRef="#ctx0" brushRef="#br0" timeOffset="843.55">4650 2378 1244 0,'15'-6'154'0,"-2"-2"87"0,-7 1-79 15,-3 3-120-15,-1 4-18 16,-2 2-24-16,3-2-3 16,-3 2-16-16,0 4 19 15,3 1 9-15,-3 3 1 16,4 8 14-16,-8 4 6 16,-2 6-17-16,-8 6-11 15,-8 4-2-15,0-1-133 16,-1-5-158-16,5-7-328 15</inkml:trace>
  <inkml:trace contextRef="#ctx0" brushRef="#br0" timeOffset="1375.26">5105 2073 1190 0,'-2'-20'244'0,"4"-3"-70"16,1-6-81-16,6 2-43 0,3 1 5 16,1 3 19-1,1 3-16-15,4 6-28 0,-2 4-12 16,-4 4-5-16,2 2-13 15,-3 3 0-15,0 3-2 16,-2 7 1-16,-2 6 1 16,-4 10 3-16,0 12 4 15,-13 8 7-15,-5 9-6 16,-12 4-3-16,-6 3-5 16,-1-4 2-16,4-3-4 15,8-6-4-15,10-8-2 16,7-9 8-16,11-7-8 15,54 17 8-15,-38-46-6 16,-1-3 3-16,0 1 3 16,0-3-2-16,16-8 2 15,-4-2 5-15,-2-3-4 16,-7 0 5-16,-10 1 10 0,-7 2-4 16,-7 1-5-16,-7-1-7 15,-14 0 0-15,-2-3 0 16,-11 0 0-16,-6 1 0 15,1 1 0-15,8 2 0 16,5-1 0-16,10 1-83 16,7-2-400-16</inkml:trace>
  <inkml:trace contextRef="#ctx0" brushRef="#br0" timeOffset="1640.26">5551 1635 825 0,'13'-11'621'15,"-2"2"-411"-15,-2 1-45 16,4 2-141-16,4 8-1 16,14 9 20-16,9 13 10 15,10 15 0-15,5 17-23 16,-3 14-30-16,-12 12 0 15,-11 7 0-15,-19 6 0 16,-16-1 0-16,-19-4 0 16,-17-2-5-16,-9-5-301 15,-8-8-454-15</inkml:trace>
  <inkml:trace contextRef="#ctx0" brushRef="#br0" timeOffset="2202.94">3916 3869 1094 0,'8'-30'353'0,"-8"-2"-145"16,-5-1 22-16,-7 1-93 15,4 7-112-15,0 6-25 16,2 8 0-16,3 8 0 15,-3 19 0-15,-6 15 0 16,-3 18 0-16,-6 19 0 16,0 19 0-16,0 7 0 15,9 4 0-15,8 1 0 16,11-3 0-16,5-10 0 16,7-10 0-16,6-12 0 15,0-16 0-15,6-13 0 0,4-14-112 16,3-15-392-16</inkml:trace>
  <inkml:trace contextRef="#ctx0" brushRef="#br0" timeOffset="2437.15">4183 4266 1331 0,'0'-2'300'0,"0"1"-90"16,0-3-90-16,0 2-83 15,6 1-23-15,5-1-10 0,8 1-2 16,14 0 1-16,10-1-3 16,9-2-65-16,3 2-344 15,0-2-537-15</inkml:trace>
  <inkml:trace contextRef="#ctx0" brushRef="#br0" timeOffset="2874.67">4766 3917 1064 0,'9'-28'318'16,"-4"3"-34"-16,-4 4-15 15,-2 8-157-15,-2 2-112 16,0 9 0-16,0 4 0 16,-6 10 0-16,-9 7 0 15,-3 13 0-15,-3 13 0 16,-6 12 0-16,5 4 0 16,6 1 0-16,8-2 0 15,8-7 0-15,8-6 0 16,5-9 0-16,8-6 0 15,3-8 0-15,6-5 0 16,6-10 0-16,2-7 0 16,-2-8 0-16,1-4 0 15,-5-4 0-15,-8-4 0 16,-3 0 0-16,-9 1 0 0,-8 0 0 16,-5 1 0-16,-7 2 0 15,-10 2 0-15,-7 2 0 16,-3 5 0-16,-5 1 0 15,-2 6 0-15,4 3-22 16,10 2-299-16,7 1-200 16</inkml:trace>
  <inkml:trace contextRef="#ctx0" brushRef="#br0" timeOffset="3093.07">5271 4437 1683 0,'10'-1'69'15,"-1"0"160"-15,-6-3-163 16,-3 2-66-16,0 5 0 16,3 2 0-16,-3 8 0 15,-3 5 0-15,-2 8 0 16,-9 5 0-16,-6 0-241 15,-4-1-253-15</inkml:trace>
  <inkml:trace contextRef="#ctx0" brushRef="#br0" timeOffset="3655.84">5654 4012 1266 0,'4'-26'275'15,"-2"-2"-40"-15,4-3-58 0,-3 3-89 16,8 2-82-16,0 6-6 15,3 4 0-15,4 6 0 16,1 4 0-16,2 6 0 16,4 6 0-16,-1 6 0 15,-1 6 0-15,-7 7 0 16,-2 7 0-16,-13 10 0 16,-10 8 0-16,-9 6 0 15,-12 5 0-15,0 1 0 16,-1-7 0-16,9-9 0 15,7-9 0-15,12-11 0 16,10-9 0-16,8-10 0 16,9-7 0-16,9-5 0 0,1-3 0 15,2-6 0 1,0-1 0-16,-3-4 0 0,-8-1 0 16,-6 1 0-16,-8-1 0 15,-11-1 0-15,-9-2 0 16,-12 1 0-16,-9-4 0 15,-9 2 0-15,-6 0 0 16,-5 2 0-16,2 0 0 16,8 5 0-16,7-3 0 15,9 6 0-15,14 1-196 16,16-1-413-16</inkml:trace>
  <inkml:trace contextRef="#ctx0" brushRef="#br0" timeOffset="3983.52">6088 3721 831 0,'9'-23'523'16,"2"2"-278"-16,3 1-55 15,3 6-127-15,10 10-10 16,10 8 18-16,12 14-9 15,8 6-53-15,6 15-9 16,-1 8 0-16,-5 13 0 16,-12 9 0-16,-14 12 0 15,-15 5 0-15,-17 3 0 16,-14-1 0-16,-10-3 0 16,1-9 0-16,-3-10 0 0,5-13 0 15,1-17 0-15,12-12 0 16,1-11 0-16,5-10 0 15,2-3 0-15,1-6 0 16,0-1-153-16,0-4-795 16</inkml:trace>
  <inkml:trace contextRef="#ctx0" brushRef="#br0" timeOffset="6686.26">11566 2288 1083 0,'0'-1'205'16,"-1"-3"21"-16,-3-4-25 16,-1-4-42-16,2 1-64 15,8-19-17-15,-2 26-78 16,1 1 0-16,2 0 0 16,0 1 0-16,11 1 0 15,8 4 0-15,5 4 0 16,3 7 0-16,1 8 0 15,1 4 0-15,-5 7 0 0,-7 4 0 16,-2 4 0 0,-9 2 0-16,-5 0 0 0,-6 0 0 15,-4-2 0-15,-4-5 0 16,0-9 0-16,1-8 0 16,0-8 0-16,3-8 0 15,3-6 0-15,1-8 0 16,4-6 0-16,2-7 0 15,5-10 0-15,3-4 0 16,7-1 0-16,-1-2 0 16,3 3 0-16,-3 3 0 15,-3 5 0-15,-2 3 0 16,-4 6 0-16,-3 2 0 16,-3 5 0-16,-3 4 0 15,-1 5 0-15,-2 2 0 0,0 5 0 16,-2-1 0-16,-1 3 0 15,-1 6 0-15,-7 8 0 16,-4 11 0-16,-1 9 0 16,-2 7 0-16,2 4 0 15,5-4 0-15,8-4 0 16,6-8 0-16,9-8 0 16,9-13 0-16,12-7-189 15,6-10-97-15,4-5-154 16</inkml:trace>
  <inkml:trace contextRef="#ctx0" brushRef="#br0" timeOffset="7014.43">12201 1991 1257 0,'3'-20'152'0,"0"0"82"15,0 2-68-15,1 5-98 16,0 6-56-16,-1 4-12 16,4 7 0-16,3 7 14 0,5 5 7 15,0 8 26 1,3 10-18-16,-6 6-8 0,-9 1 3 16,-5-2-22-16,-2-5-2 15,-4-7 0-15,2-9 0 16,3-9 0-16,3-6 0 15,2-3 0-15,1-2 0 16,6-2 0-16,8-1 0 16,12 1 0-16,7 3-89 15,6 5-217-15,4 2-152 16</inkml:trace>
  <inkml:trace contextRef="#ctx0" brushRef="#br0" timeOffset="7357.65">12781 2249 1301 0,'0'-10'159'0,"-3"1"107"16,3-3-50-16,-3 2-111 15,3 1-105-15,0 3 0 16,-2 1 0-16,1 4 0 15,1-1 0-15,0 2 0 16,0 2 0-16,0 0 0 16,1 7 0-16,-1 3 0 15,2 15 0-15,-2 7 0 16,3 12 0-16,3 6 0 16,-1 5 0-16,3-3 0 15,-2-3 0-15,2-7 0 0,-1-10 0 16,1-12-72-16,-2-8-200 15,-3-6-37-15,-2-8-260 16</inkml:trace>
  <inkml:trace contextRef="#ctx0" brushRef="#br0" timeOffset="7482.84">12638 2521 821 0,'-9'-9'325'0,"1"0"-99"16,7 1-101-16,5-1-107 0,10-1-18 15,10 3-2 1,15-2-19-16,11 4-286 0</inkml:trace>
  <inkml:trace contextRef="#ctx0" brushRef="#br0" timeOffset="7982.51">13367 2280 1367 0,'-10'-18'179'16,"-2"1"116"-16,2-1-113 16,2 3-158-16,2 4-24 15,2 5 0-15,1 2 0 16,3 4 0-16,1 2 0 16,1 0 0-16,2 5 0 0,-1 6 0 15,1 5 0-15,3 5 0 16,3 2 0-16,3 2 0 15,4-4 0-15,2-6 0 16,3-3 0-16,4-6 0 16,1-5 0-16,3-6 0 15,-3-3 0-15,-5-5 0 16,-5-3 0-16,-4-2 0 16,-4-3 0-16,-5-2 0 15,-2 2 0-15,-1 3 0 16,-1 5 0-16,-1 5 0 15,1 3 0-15,0 5 0 0,1 1 0 16,1 9 0 0,2 6 0-16,-1 9 0 0,1 10 0 15,-2 6 0-15,-2 6 0 16,-5 4 0-16,-5 0 0 16,-5-3 0-16,-4-4 0 15,2-7 0-15,-2-11 0 16,4-7 0-16,0-10 0 15,5-5 0-15,1-7-44 16,0-4-319-16,3-8-237 16</inkml:trace>
  <inkml:trace contextRef="#ctx0" brushRef="#br0" timeOffset="8294.94">13775 1857 1031 0,'13'-20'396'0,"-1"6"-169"15,-4 1-36-15,-1 4-110 16,-3 4-72-16,4 4-4 16,1 5-4-16,6 6 4 15,0 9 16-15,2 11 4 16,-4 11-4-16,-9 13-4 15,-13 6-2-15,-9 4-13 16,-4-9-2-16,-2-10 0 0,6-15 0 16,9-13 0-16,6-11 0 15,8-6 0-15,11-5 0 16,20-3 0-16,19-4 0 16,12 0-226-16,6 1-338 15</inkml:trace>
  <inkml:trace contextRef="#ctx0" brushRef="#br0" timeOffset="8560.5">14424 2323 1348 0,'-3'0'170'0,"4"-5"120"16,1-3-157-16,1 5-78 15,4-1-26-15,1-1-21 16,4 3-8-16,8-1-2 16,7 1-17-16,3 2-136 15,4 3-125-15,-4 4-132 16</inkml:trace>
  <inkml:trace contextRef="#ctx0" brushRef="#br0" timeOffset="8701.65">14504 2507 478 0,'0'5'855'0,"2"-7"-771"16,4-2 68-16,1-3-137 15,10 0-15-15,6 0-122 16,7 0-283-16</inkml:trace>
  <inkml:trace contextRef="#ctx0" brushRef="#br0" timeOffset="8997.9">15050 2201 1424 0,'8'-20'175'0,"-2"2"130"15,-3 1-162-15,-3 3-143 16,1 5 0-16,-2 4 0 16,1 2 0-16,0 3 0 15,-2 1 0-15,2 1 0 16,0 2 0-16,0 5 0 16,3 6 0-16,2 8 0 15,3 9 0-15,0 6 0 16,0 4 0-16,-1 3 0 15,2-5 0-15,-3-3 0 16,1-7 0-16,7-5-19 0,4-8-294 16,10-7-206-16</inkml:trace>
  <inkml:trace contextRef="#ctx0" brushRef="#br0" timeOffset="9372.86">15459 2277 696 0,'8'-31'585'15,"-4"2"-342"-15,-1 3 39 16,-3 4-75-16,-1 5-173 16,-1 7-34-16,1 6 0 15,-1 2 0-15,-1 4 0 16,-1 8 0-16,-4 5 0 0,-4 7 0 16,0 8 0-16,-1 7 0 15,1 1 0-15,4-2 0 16,5-6 0-16,3-4 0 15,3-6 0-15,5-6 0 16,7-4 0-16,1-5 0 16,10-4 0-16,-1-5 0 15,2-4 0-15,-2-3 0 16,-5-5 0-16,-6-4 0 16,-3 0 0-16,-7-2 0 15,-4-3 0-15,-3-1 0 16,-3 3 0-16,-1 3 0 15,-3 2 0-15,4 6 0 16,-2 4 0-16,3 4 0 16,1 3-129-16,0 0-302 0,4 1-566 15</inkml:trace>
  <inkml:trace contextRef="#ctx0" brushRef="#br0" timeOffset="9779.12">15863 2074 1482 0,'6'-11'204'0,"-2"-2"59"15,-4 2-165-15,-4 2-98 0,4 5 0 16,-3 3 0 0,2 1 0-16,-1 2 0 15,1 1 0-15,-2 2 0 0,-3 9 0 16,-7 7 0-16,-4 10 0 15,-5 7 0-15,-4 5 0 16,3 0 0-16,6-4 0 16,6-3 0-16,7-5 0 15,8-7 0-15,6-6 0 16,5-5 0-16,8-5 0 16,4-6 0-16,3-6 0 15,1-6 0-15,-2-5 0 16,-7-1 0-16,-4-5 0 15,-3-2 0-15,-8-3 0 16,-4-2 0-16,-4-3 0 0,-5-2 0 16,-7 3 0-16,-6-1 0 15,-10 2 0-15,-16 8-203 16,-13 8-399-16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3:57:21.96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5375 4211 782 0,'1'0'315'16,"-1"-4"-138"-1,-1 3 23-15,-2 1-76 0,2-1-33 16,-1 1-2 0,1 0-31-16,-1 1-27 15,2-1-13-15,-1 0-1 16,1 0-3-16,0 0 4 0,-2 0-9 16,1 1 6-1,-2 3-11-15,0-3 0 0,-5 3 13 16,1-1-9-16,4 0 8 0,-2-1 9 15,2 0-10 1,-1-1-15-16,-1 1 0 0,1-1 0 16,-5 3 0-1,3-4 0-15,3 0 0 0,0 2 0 16,3-2 0 0,0-2 0-16,0 2 0 0,0 0 0 15,3-2 0-15,3-1 0 16,6 0 0-16,9-3 0 15,6 0 0-15,4-1 0 16,2 2 0-16,0 1 0 16,-14 1 0-16,-5 1 0 15,-6 2 0 1,-5 0 0-16,-4 0 0 0,1 0 0 16,-2 2 0-16,1-2 0 0,-2 0 0 15,3 0 0 1,-3 0 0-16,2 1 0 0,-4-1-42 15,-1 2-244 1,-3-1-200-16</inkml:trace>
  <inkml:trace contextRef="#ctx0" brushRef="#br0" timeOffset="3897.58">10925 1692 797 0,'-2'-5'279'16,"2"1"-74"-16,0-3-6 15,0-2-16-15,-3 4-23 16,2 0-1-16,-2 0-94 16,2 0-65-16,-2 3 0 15,1 1 0-15,-1 1 0 16,3 0 0-16,0 1 0 16,0 1 0-16,-1 9 0 15,1 3 0-15,0 9 0 0,0 9 0 16,-2 10 0-1,4 9 0-15,-1 9 0 16,2 10 0-16,3 10 0 16,6 11 0-16,2 3 0 0,6 6 0 15,4 2 0 1,3-2 0-16,-3-4 0 0,0 0 0 16,-6-3 0-16,-5-4 0 15,-5-3 0-15,-1-4 0 16,-3-3 0-16,-2-5 0 15,1-11 0-15,2-7 0 16,-2-7 0-16,0-15 0 16,0-8 0-16,1-7 0 15,-3-9 0-15,-1-4 0 0,0-4 0 16,2-1 0 0,-2-1 0-16,0 0 0 0,0-1 0 15,0 1 0-15,0 0 0 16,0 0 0-1,0-2 0-15,1 2 0 0,-1-1 0 16,2 1 0-16,-1 0 0 16,2 0 0-16,9-1 0 15,14-3 0-15,14 1 0 16,17-6 0-16,14-2 0 16,7-1 0-16,4-2 0 0,4-1 0 15,4 2 0 1,11 1 0-16,5 1 0 0,15 6 0 15,12 1 0 1,12-1 0-16,5 4 0 0,1-1 0 16,1 0 0-1,-6-2 0-15,-4 1 0 0,0-3 0 16,0-1 0 0,2-2 0-16,-2 1 0 15,0-2 0-15,1 1 0 0,-9-3 0 16,0 1 0-16,-8 1 0 15,-14-3 0-15,-6 2 0 16,-9-2 0-16,-3-1 0 16,4-1 0-16,8-2 0 15,8 5 0-15,5-4 0 16,0 4 0-16,-7 2 0 16,-10 1 0-16,-10 0 0 0,-13 0 0 15,-9 1 0-15,-7-2 0 16,-4 0 0-16,6-2 0 15,2 0 0-15,5 2 0 16,2 1 0-16,-2 2 0 16,-10 0 0-16,-9 1 0 15,-15 0 0-15,-6 0 0 16,-8-1 0 0,-2 0 0-16,-4-2 0 0,1 3 0 15,-2-2 0-15,-2 0 0 16,-2 3 0-16,-1-1 0 15,0 2 0-15,-1-1 0 16,-1 3 0-16,-3-1 0 16,2 0 0-16,-2-1 0 0,-2 1 0 15,0 1 0 1,-2-2 0-16,-2 1 0 0,1 1 0 16,-2-4 0-16,-2-2 0 15,1-4 0-15,-1-5 0 16,1-2 0-16,-3-7 0 15,1 0 0-15,2-8 0 16,-1-6 0-16,1-6 0 0,-2-8 0 16,2-6 0-1,-2-1 0-15,-3-5 0 0,-2 0 0 16,-1 1 0 0,-1-1 0-16,1 0 0 15,1-5 0-15,1-1 0 0,3 0 0 16,-2 3 0-16,0 3 0 15,-1 6 0-15,-1 8 0 16,2 5 0-16,-2 8 0 16,4 2 0-16,-1 5 0 15,4 2 0-15,1 3 0 16,1 2 0-16,1 4 0 16,-1 3 0-16,1 2 0 15,1 5 0-15,-3 1 0 16,1 1 0-16,1 1 0 15,-2 2 0-15,1-1 0 16,1 2 0-16,-2-1 0 0,0 2 0 16,0-3 0-1,0 5 0-15,0-2 0 0,-2 0 0 16,2 2 0 0,-1-2 0-16,1 2 0 0,-2 1 0 15,2 0 0-15,-1-1 0 0,-1 2 0 16,1 0 0-1,-2-1 0-15,0 1 0 16,-4-2 0-16,-9 0 0 16,-12-1 0-16,-19-1 0 15,-16-2 0-15,-17 3 0 16,-7 0 0-16,-7 1 0 0,-4 0 0 16,-2-1 0-16,-2 2 0 15,-1 1 0-15,-9-1 0 16,-2 1 0-16,-5 0 0 15,-6 0 0-15,-6 1 0 16,2 2 0-16,8 1 0 16,8 0 0-16,9 2 0 15,16-2 0-15,10 0 0 16,2 0 0-16,4-2 0 16,-1 1 0-16,-7-2 0 15,-5 0 0-15,-2-1 0 0,-7 0 0 16,-6 2 0-1,3-1 0-15,6 2 0 0,-6-3 0 16,9 3 0 0,8-1 0-16,-7 0 0 0,-1 1 0 15,12-1 0 1,9 3 0-16,-2 3 0 0,11-3 0 16,1 0 0-16,-2 1 0 15,-6-1 0-15,0-1 0 16,-4 1 0-16,-7 2 0 0,-8 5 0 15,-1-1 0 1,6 4 0-16,0 1 0 0,2 1 0 16,13-3 0-1,5 0 0-15,6-4 0 0,9-1 0 16,7-2 0 0,1 0 0-16,-1 0 0 0,-2 1 0 15,-1 0 0-15,-1 2 0 16,1-4 0-1,3 2 0-15,3-2 0 0,-2-2 0 16,-2 2 0-16,-2-1 0 16,0 2 0-16,3-2 0 15,-3 1 0-15,4 2 0 16,4 0 0-16,6-3 0 16,3-1 0-16,5 0 0 0,6-1 0 15,-1 0 0 1,1-1 0-16,-1 3 0 0,-1 0 0 15,2-3 0 1,2 1 0-16,2 0 0 0,2-1 0 16,5 0 0-1,-2-2 0-15,0 1 0 0,1-1 0 16,-2 0 0 0,4 0 0-16,0 2 0 15,0-2 0-15,-3 0 0 0,0 1 0 16,-6 2 0-16,-9 1 0 15,-6 2 0-15,-1 0 0 16,1 2 0-16,3-2 0 16,9 2 0-16,9 1-123 15,9 3-406-15</inkml:trace>
  <inkml:trace contextRef="#ctx0" brushRef="#br0" timeOffset="18638.18">2709 1500 937 0,'0'-5'226'0,"0"0"-32"0,-3 0-34 16,-2 1-68 0,4 1-13-16,-1 1-17 0,1 1-16 15,1 1-12-15,0 0-11 0,-3 1-13 16,3-1 6-1,-1 1-11-15,-1 0-2 0,1 1-2 16,-2-1 0 0,-2 3 7-16,-1 3-6 0,-3 2 3 15,-1 2 6 1,2-1-5-16,-4 3 8 0,-1-1-13 16,1 3 1-16,0 0 7 15,0 2-6 1,3-1-3-16,-1 2 1 0,2 5 0 15,-1 6 9-15,0 1-10 16,-1 5 0-16,1 3 6 16,3 2-1-16,1-3-4 15,1 1-1-15,4-2 1 16,3 1 3-16,0-1-3 16,0-1-1-16,6 0 5 15,0 0-5-15,3 1 6 0,0 0-5 16,4 5 0-1,2 3 53-15,0 4-54 0,2 4 0 16,-3 5 0 0,-3-1 0-16,1 0 0 0,-6-2 0 15,-2-2 0 1,2-1 0-16,-6-2 0 0,3-2 0 16,-3-2 0-16,0-4 0 15,-3 0 0-15,3-6 0 16,-6-3 0-16,0 1 0 0,0-3 0 15,-6 2 0 1,-4 2 0-16,-7 4 0 16,-5 2 0-16,-8 5 0 15,0 0 0-15,-7-3 0 0,4-2 0 16,-1-3 0 0,1-4 0-16,6-7 0 0,2-4 0 15,1-4 0-15,9-2 0 16,-1 0 0-16,1-5 0 15,7-3 0-15,2-2 0 16,5-1 0-16,0-5 0 16,4 0 0-16,1 0 0 15,2-2 0-15,-2-2 0 16,4-1 0-16,-1-1 0 16,7-5 0-16,5-4 0 0,5 2 0 15,9 0 0 1,4 1 0-16,2 2 0 0,1 5 0 15,-1 2 0 1,0 4 0-16,-3 3 0 0,-2 8 0 16,-1 1 0-1,-2 7 0-15,1 6 0 0,-4 4 0 16,0 5 0 0,-1 7 0-16,-3 3 0 0,-3 5 0 15,-3 0 0-15,-3 7 0 16,-3-2 0-16,-2 1 0 15,-2 6 0-15,-2 2 0 0,-3-3 0 16,4 4 0 0,-4-1 0-16,0-4 0 0,3 1 0 15,-3 2 0 1,-3 1 0-16,-1-3 0 0,1 3 0 16,-5-2 0-16,1-1 0 15,-1-5 0-15,3-2 0 16,-3-3 0-16,5-4 0 15,0-4 0-15,3-1 0 16,0-4 0-16,3-3 0 16,3-4 0-16,3-2 0 15,-2-2 0-15,1-4 0 16,-2-4 0-16,4-5 0 16,-4-3 0-16,2-2 0 15,-4-5 0-15,1-1 0 0,2 0 0 16,-1 0 0-1,0-2 0-15,0 1 0 0,0-1 0 16,0 0-152 0,0-1-206-16,-3-2-625 0</inkml:trace>
  <inkml:trace contextRef="#ctx0" brushRef="#br0" timeOffset="48397.81">12644 2562 625 0,'-6'7'213'15,"3"-1"-49"-15,0-3-40 16,1-3-29-16,-1 3-16 16,2-3-17-16,-1 1-1 0,-1-1-12 15,0 1-4 1,0 1 1-16,0 0-9 0,-1-1 14 16,1 0-11-16,3-1-12 0,-1 2-12 15,2-4-14 1,-1 2 2-16,2-1 0 0,-1 1-1 15,3-1-3 1,7-1 12-16,10 0-3 0,6-3-5 16,11-4-3-1,7-1-1-15,3-1 1 0,0-3 0 16,-1 3-1 0,0 0-2-16,-4 2 2 0,-6 4 2 15,-7 0-2-15,-3 0 0 16,-12 3 0-16,-5-1 1 15,-5 2 6-15,-7 1-7 16,1 0-2 0,-2 0-15-16,-6 0-143 0,-2 0-229 15</inkml:trace>
  <inkml:trace contextRef="#ctx0" brushRef="#br0" timeOffset="49527.27">12624 2482 573 0,'-3'1'409'15,"0"1"-237"1,0-2 10-16,2-2-45 0,-1 1-44 16,2 1-11-1,0-4-24-15,0 4-18 0,0 0-11 16,2 0-21 0,-2 0 0-16,1 0-8 0,1 0 0 15,-1-2-1-15,1 2-11 0,4 2 12 16,4-2 5-1,10 0-2-15,5 0-3 0,11 0 1 16,4 0 0 0,6-3-2-16,-1 0 0 15,1-1 1-15,-4-1-2 16,-7 1 4-16,-9 0-3 0,-6 1 1 16,-8 3 0-16,-6-1 1 15,-5 1 2 1,-1 1-6-16,-1 0 2 0,-2 1-8 15,-2-1 1-15,2 1-12 16,-6 0-64-16,-1 4-95 16,-2-4-179-16,1 2-466 15</inkml:trace>
  <inkml:trace contextRef="#ctx0" brushRef="#br0" timeOffset="50268.04">12809 2170 249 0,'0'-1'549'0,"0"-1"-359"0,0 0-3 16,-1-1-43-16,-1 0-6 16,1 0-33-16,-1-1-12 15,1 1-5-15,-1 2 2 16,1-2-28-16,1 0-33 16,0 3-8-16,0 0 17 0,0 0-36 15,1 0 4 1,-2 0-6-16,1 3-9 0,-2 3 7 15,0 3 0 1,-1 8 2-16,0 5 1 16,0 9 0-16,3 2 2 15,0 5-2-15,3 6-1 0,3 7 12 16,1 5-10 0,-1 4 8-16,-2 3-10 0,1-1 0 15,-4-3 2-15,1-2-2 0,-2-2 0 16,-2-6 5-1,-2-2-5-15,-1-6 0 0,1-6 0 16,-2-5 4 0,0-8-3-16,2-5 1 0,2-7-1 15,1-6 12 1,1-3-2-16,-2-1-11 0,4 0 0 16,-4-1 0-16,2 0 0 15,0 1 0 1,0 0 0-16,0 0 0 0,-1 0 0 15,1-1 0-15,0-3 0 16,1-3-128-16,4-4-188 16,3-8-443-16</inkml:trace>
  <inkml:trace contextRef="#ctx0" brushRef="#br0" timeOffset="54088.14">10497 5310 741 0,'-5'0'412'0,"-2"1"-215"16,3-2-4 0,-1-2-68-16,4 1-27 0,-4 1-29 15,5 0-8 1,0 0-12-16,0 1-24 0,-3 0-2 16,3 0-15-1,3 0-3-15,-3 0 0 0,0 0 3 16,3 0 3-16,0 0-9 15,3-3 2-15,9 0 2 16,10-3-6-16,8-2 0 16,4 0 1-16,2 4-2 15,-3-3-1-15,-8 4-4 16,-4 2-3-16,-8-1-53 16,-5 4-50-16,-3 0-60 15,-4 4-45-15,-2 3-102 0,-2 4-259 16</inkml:trace>
  <inkml:trace contextRef="#ctx0" brushRef="#br0" timeOffset="54417.44">10588 5568 844 0,'0'-1'266'15,"-2"-2"-70"1,1 1-52-16,1 1-43 0,0 1-41 16,1-1-34-1,-1-1-17-15,5 2-7 0,4-1-2 16,6-1 0 0,6 1 3-16,9-1-3 0,4 0 0 15,7 2 0-15,-5-2 0 16,-3 1 1-16,-6 1-1 15,-9 0 0-15,-5 0-1 16,-5 0 2-16,-5 1 0 16,-2-1-1-16,-1 0 0 15,-1 0-9-15,-2 0-35 16,-2 2-163-16,-1-2-176 16</inkml:trace>
  <inkml:trace contextRef="#ctx0" brushRef="#br0" timeOffset="57167.56">11983 4885 989 0,'3'-7'118'15,"-3"-3"126"-15,-3-3-76 0,-5 1-50 0,2-1-8 16,-2 0 3-1,0 2-29-15,-1 3-40 0,-4 1-16 16,1 3-22 0,-6 9-6-16,0 6 0 0,-4 10-4 15,-4 10-1 1,4 11 5-16,1 7 0 16,6 5 0-16,6 9 0 0,8 3 0 15,4 2 0-15,8-2 2 16,9-2-4-16,7-5 1 15,4-10 1 1,2-8-1-16,0-10 0 0,-5-10 1 16,-3-8 8-16,-2-7-1 15,-5-6 2-15,-1-5-3 16,-3-2-3-16,-2-3 1 16,-2-2-4-16,-4-2 0 15,-3-3 0-15,-1 0 0 0,-5 2 0 16,-3 1 0-1,-6 5 0-15,-9 3 0 0,-7 5 0 16,-7 1 0 0,-1 3 0-16,1-1 0 0,5 0 0 15,9-2-62 1,9-7-233-16,13-9-356 0</inkml:trace>
  <inkml:trace contextRef="#ctx0" brushRef="#br0" timeOffset="57587.63">12339 4537 1030 0,'0'-19'287'15,"2"3"-88"-15,-2 1-87 16,1 5-51-16,1 3-11 16,1 1-39-16,3 3-11 15,3 1-1-15,4 3-3 16,4 6 4-16,2 5 0 16,-1 9-1-16,-8 10 1 0,-7 5 13 15,-10 7 2 1,-11 2 18-16,-4-4 1 0,-1-6-3 15,2-7-14 1,8-10-11-16,6-9 0 0,7-4 15 16,1-4-13-1,9-4 12-15,10-1-13 0,10-2-6 16,8 2-1 0,7-1-5-16,1 2-141 0,-5 6-147 15,-5 5-269-15</inkml:trace>
  <inkml:trace contextRef="#ctx0" brushRef="#br0" timeOffset="57987.99">12927 5046 1224 0,'5'-10'195'0,"-5"-1"59"15,-2-2-32-15,-1 1-81 0,0 5-130 16,2 3-11-1,1 3 0-15,-2 2 0 0,2 2 0 16,2 5 0 0,-1 6 0-16,2 9 0 0,2 7 0 15,-1 8 0 1,1 3 0-16,1 3 0 0,-1-3 0 16,0-2 0-16,-2-4 0 0,5-8 0 15,-4-4-19 1,2-6-207-16,0-4-106 0,-5-6-249 15</inkml:trace>
  <inkml:trace contextRef="#ctx0" brushRef="#br0" timeOffset="58147.83">12718 5294 1068 0,'3'-7'148'0,"5"-1"-32"15,10-6-18-15,5 1-72 16,13 0-17-16,12 2-6 16,18 1-3-16,10 3-83 15,6-2-610-15</inkml:trace>
  <inkml:trace contextRef="#ctx0" brushRef="#br0" timeOffset="58667.79">13667 4985 1090 0,'6'-18'162'0,"0"-2"43"0,2-3-84 16,3 2-55-1,3 0-42-15,8 3-8 0,4 6-1 16,0 4 5 0,3 5-15-16,-7 7 3 0,-4 8-6 15,-7 4 4 1,-7 4 12-16,-5 7 2 0,-8 6 0 16,-6 5-13-16,-5 3-5 15,0 2 2-15,3 2-4 16,1-4 0-16,8-2 0 15,4-5 1 1,5-8-1-16,5-4 0 0,3-2-3 16,6-6 6-16,3-5-5 15,4-3 4-15,4-6-1 16,2-3 1-16,2-5-2 16,-3-3 3-16,-6-4 2 15,-5 0-1-15,-7-3 7 0,-9 2-8 16,-6-2 26-1,-9-1-22-15,-7 1 6 0,-7-2 4 16,-2 2 14 0,-5 0-21-16,3 0-10 0,2 1-3 15,4 0-23 1,2-1-202-16,7 2-293 16</inkml:trace>
  <inkml:trace contextRef="#ctx0" brushRef="#br0" timeOffset="58997.91">13946 4395 1008 0,'3'-26'274'0,"5"3"-76"16,2 2-97-16,-1 4-55 15,9 4-29-15,10 7-1 16,7 8 20-16,2 5-5 16,-1 9-9-16,-8 12 9 15,-11 10 3-15,-16 10 6 16,-11 8-17-16,-13-1 4 16,-7-2-10-16,2-14 4 0,8-12-3 15,7-13-2 1,13-10 2-16,18-10 7 0,21-5-25 15,19-3 0 1,18-2-145-16,14 0-284 0</inkml:trace>
  <inkml:trace contextRef="#ctx0" brushRef="#br0" timeOffset="60277.68">10722 7406 483 0,'2'-2'375'0,"-2"-1"-175"0,0-1-20 16,-2 0-85-1,2-1-25-15,2 0-25 0,-1 0-24 16,1 1-7-16,6-3-14 15,3 1-1-15,8-1 1 16,4 0 1-16,10 0-1 0,4 5-10 16,2 0-214-1,0 5-444-15</inkml:trace>
  <inkml:trace contextRef="#ctx0" brushRef="#br0" timeOffset="60457.52">10835 7727 1303 0,'10'1'63'0,"-3"-5"-39"16,2-3 34-16,-2-3-45 16,7 0-13-16,8 1-2 0,5-1-76 15,10 1-297 1</inkml:trace>
  <inkml:trace contextRef="#ctx0" brushRef="#br0" timeOffset="61637.75">11999 6886 1134 0,'-10'-8'58'0,"8"-4"52"16,1-2-2-16,2-2-51 0,13 2-43 16,7-1 10-1,12 1 7-15,11 3-2 0,4 3-10 16,1 6-1 0,-4 6-7-16,-5 6-4 0,-9 7-2 15,-7 5 6-15,-9 9-9 0,-7 3 0 16,-10 7-2-1,-8 5 3-15,-9-2 4 0,-7-2-5 16,-2-6 5 0,-6-6-4-16,1-9 1 0,0-6 2 15,12-3-6 1,5-8 15-16,8-4 1 16,5-3-16-16,6-5 0 15,6-3-4-15,6-2 4 0,6-3 1 16,9 2-1-16,4 1 0 15,5 7 5-15,-4 5-2 16,0 6 4-16,-2 4-5 16,-5 7-2-16,-3 5 3 15,-7 4 1-15,-4 9-3 16,-10 1 11-16,-5 7-7 16,-14 1 8-16,-2 1 4 15,-11-5 1-15,3-3-4 0,-1-10-14 16,7-8 2-1,3-10-2-15,6-8-109 0,7-7-252 16,8-9-543 0</inkml:trace>
  <inkml:trace contextRef="#ctx0" brushRef="#br0" timeOffset="62067.72">12869 6810 1080 0,'3'-21'166'15,"-1"0"73"-15,-7 4-63 0,0 1-52 16,1 8-30 0,-2 2-66-16,-1 6-24 0,-5 12-4 15,-6 6 0-15,-6 13 3 16,-2 10-2-16,-2 14 0 15,4 6 0-15,5 6 1 16,7 2-4-16,6-4 2 16,4-4 0-16,7-9 0 15,4-10 0-15,6-8 0 16,4-9 8-16,7-5-7 16,2-11 5-16,2-6-3 15,0-5-2-15,-4-4 4 16,-4-2-1-16,-6-4-1 0,-6 1 6 15,-5 0-4 1,-8-1 5-16,0-3-9 0,-8 2 1 16,-3 1-2-1,-8 0-8-15,-3 5 1 0,-3 3 0 16,-2 6-75 0,0 3-149-16,5 2-151 15,4 1-596-15</inkml:trace>
  <inkml:trace contextRef="#ctx0" brushRef="#br0" timeOffset="63028">13540 6870 961 0,'5'-11'257'16,"-4"-2"-49"0,-2 1-35-16,-2-1-41 0,0 2-1 15,0 0-47-15,-1 2-4 0,2 3-59 16,1 1-21-1,1 3 0-15,0 1 0 0,0 2 0 16,0 1 0 0,1 7 0-16,1 5 0 0,2 7 0 15,0 12 0 1,4 6 0-16,2 4 0 16,4 5 0-16,-1 0 0 15,2-1 0-15,-1-4 0 0,-2-4 0 16,-2-6 0-16,-1-4 0 15,-3-7 0-15,-3-4 0 16,0-5 0-16,0-6 0 16,-2-3-110-1,-1-2-154-15,-4-2-175 0</inkml:trace>
  <inkml:trace contextRef="#ctx0" brushRef="#br0" timeOffset="63218.18">13369 7179 978 0,'0'-7'290'16,"0"0"-107"-16,1-1-81 0,4-2-86 16,10-1-11-16,13 1-3 15,14-2-4-15,13 1-1 16,14 0-69-16,8 3-321 0</inkml:trace>
  <inkml:trace contextRef="#ctx0" brushRef="#br0" timeOffset="63733.48">14368 6814 1107 0,'-5'-18'292'0,"0"-2"-63"16,-4 0-43-16,-2 3-71 16,1 3-43-16,1 4-26 0,2 3-46 15,-2 5 0 1,0 2 0-16,-3 7 0 0,-4 5 0 15,-1 9 0 1,-1 10 0-16,2 9 0 0,2 6 0 16,5 8 0-1,5 6 0-15,5-2 0 0,5 2 0 16,6-6 0 0,8-8 0-16,3-8 0 0,6-10 0 15,5-8 0-15,5-7 0 0,-2-9 0 16,-1-8 0-1,-4-4 0-15,-7-4 0 16,-7-3 0-16,-8-1 0 16,-2-3 0-16,-4-2 0 15,-8 3 0-15,-4 0 0 16,-7 4 0-16,-9 4 0 0,-10 7 0 16,-6 4-10-16,-3 7 5 15,2 0-75-15,10 2-159 16,9 0-102-16,12-6-481 15</inkml:trace>
  <inkml:trace contextRef="#ctx0" brushRef="#br0" timeOffset="64267.64">14874 6779 954 0,'-4'-23'392'16,"-4"0"-119"0,-1-4-71-16,0-1-60 0,0 6-58 15,2 4-84 1,3 3 0-16,2 6 0 0,1 3 0 16,-1 5 0-16,2 2 0 0,0 6 0 15,2 10 0 1,1 8 0-16,5 13 0 0,3 9 0 15,3 4 0 1,5 1 0-16,4-4 0 0,3-6 0 16,0-9 0-1,2-6 0-15,-1-13 0 0,-1-10 0 16,1-10 0 0,0-10 0-16,-2-4 0 0,-5-7 0 15,-1-4 0-15,-7 0 0 16,-5 0 0-16,-4 0 0 15,-3 4 0-15,-3 2 0 16,-1 9 0-16,1 4 0 16,0 8 0-16,2 3 0 15,-1 4 0-15,2 5 0 16,0 8 0-16,0 8 0 16,0 8 0-16,0 8 0 0,-1 6 0 15,-2 8 0 1,1 2 0-16,-1 2 0 0,0-3 0 15,2-5 0 1,-2-7 0-16,-3-7-265 16,-3-6-125-16,-5 0-436 15</inkml:trace>
  <inkml:trace contextRef="#ctx0" brushRef="#br0" timeOffset="64797.75">11156 9129 785 0,'2'-4'375'0,"-2"-2"-139"15,-2 2-34 1,1-1-48-16,1 2-26 0,0 2-73 15,1-2-46 1,1 0-9-16,10 0-2 0,7-1 0 16,13 0-5-1,6 3-74-15,4 3-146 0,-6 9-111 16,-14 13-361 0</inkml:trace>
  <inkml:trace contextRef="#ctx0" brushRef="#br0" timeOffset="64937.64">11188 9484 1243 0,'0'-2'118'16,"1"-1"68"-16,2-1-77 15,4-3-92-15,6-4-17 16,10-3 0-16,10-1-1 16,14-3-232-16,14-4-854 0</inkml:trace>
  <inkml:trace contextRef="#ctx0" brushRef="#br0" timeOffset="65319.55">12372 8999 1365 0,'2'-20'139'0,"-2"-2"46"0,-2 3 44 16,-2-2-100 0,2 7-129-16,2 1 0 0,0 4 0 15,0 5 0 1,0 1 0-16,0 1 0 0,0 4 0 16,2-2 0-16,-2 4 0 15,0 6 0-15,1 6 0 16,1 7 0-16,1 10 0 15,0 4 0-15,1 4 0 16,1 1 0-16,-1 0 0 16,3 1 0-1,-1-5 0-15,4-6 0 0,2-4 0 16,7-10-132-16,8-7-210 16,7-6-187-16</inkml:trace>
  <inkml:trace contextRef="#ctx0" brushRef="#br0" timeOffset="65698.13">12863 9004 1038 0,'0'-25'311'0,"-3"2"-62"0,-4 2-88 16,-1 4-5-16,-2 3-61 0,-2 4-58 15,3 4-37 1,-3 5 0-16,-4 4 0 0,0 7 0 15,-3 7 0 1,0 9 0-16,4 7 0 0,3 6 0 16,2 6 0-1,5-2 0-15,5-1 0 0,6-4 0 16,3-4 0 0,4-8 0-16,8-8 0 0,6-11 0 15,4-10 0-15,2-11 0 16,1-7 0-16,-4-8 0 15,-10-1 0-15,-2-3 0 16,-11 0 0-16,-7 0 0 16,-6 0 0-16,-6 2 0 15,-4 3 0-15,-3 5 0 16,0 6 0-16,3 8 0 16,1 5-53-16,5 9-272 15,5 6-186-15</inkml:trace>
  <inkml:trace contextRef="#ctx0" brushRef="#br0" timeOffset="66077.91">13291 8897 1211 0,'8'-17'372'0,"-5"0"-111"16,-3 0-100-16,-3 4-119 15,0 5-42-15,0 2 0 0,1 6 0 16,-5 6 0 0,-1 8 0-16,-1 10 0 0,-4 11 0 15,-2 13 0 1,2 7 0-16,2 4 0 0,5-4 0 16,5-2 0-1,7-11 0-15,10-9 0 0,7-9 0 16,8-15 0-16,6-10 0 15,3-11 0-15,2-11 0 16,0-6 0-16,-8-1 0 16,-7-3 0-1,-10 2 0-15,-10 0 0 0,-10 1 0 16,-9-1 0-16,-7 1 0 16,-8 1 0-16,-4 0 0 15,1 3-309-15,0 2-358 0</inkml:trace>
  <inkml:trace contextRef="#ctx0" brushRef="#br0" timeOffset="67447.75">17461 1953 839 0,'2'1'185'15,"-1"-2"22"-15,-1-2-39 16,-3-3-9-16,2 0-11 16,-1-1-2-16,1 2-19 15,-1-2-59-15,2 2-68 16,0 0 0-16,0 3 0 16,0-2 0-16,0 3 0 0,2 1 0 15,-1-1 0 1,1 1 0-16,-1 1 0 0,2 4 0 15,3 4 0 1,3 5 0-16,2 4 0 0,2 5 0 16,3 0 0-1,0-4 0-15,-2-2 0 0,-2-3 0 16,0-4 0 0,-3-4 0-16,-1-3 0 0,-4-4 0 15,2-4 0-15,6-8 0 16,9-9 0-16,7-11 0 15,12-10 0-15,10-8 0 0,3-2 0 16,0 3 0 0,-5 6 0-16,-6 9 0 0,-10 9 0 15,-12 11 0 1,-7 8-108-16,-9 8-191 0,-5 6 3 16,-4 9-292-16</inkml:trace>
  <inkml:trace contextRef="#ctx0" brushRef="#br0" timeOffset="67897.88">17634 1840 858 0,'-4'-14'314'15,"3"-2"-49"-15,-2-2-44 0,-2 1-62 16,3 4-46-1,1 2-36-15,1 4-37 0,0 1-40 16,1 5 0 0,-1 1 0-16,0 1 0 0,3 5-9 15,1 5 8 1,3 7 2-16,3 8 0 0,4 9 5 16,2 6-6-16,2 4-1 0,3 2 0 15,1-5 2 1,0-5 2-16,0-9-3 0,3-10 0 15,3-9 0 1,8-15 0-16,12-11 0 0,11-11 0 16,12-12 0-1,6-6 0-15,4-5 0 0,-4 0 0 16,-5 1 0 0,-9 3 0-16,-11 7 0 0,-10 5 0 15,-13 11 0-15,-9 9 0 16,-11 6 0-16,-3 5 0 15,-6 4 0-15,-2 1 0 16,-2 6-176-16,-4 6-165 16,-7 8-311-16</inkml:trace>
  <inkml:trace contextRef="#ctx0" brushRef="#br0" timeOffset="71667.41">19720 4886 793 0,'-7'3'398'15,"-1"-5"-207"-15,2 1-44 0,4-1-77 16,1 2-34 0,4-2-33-16,5 0 1 0,8-3-1 15,13 0-2-15,10-4-1 16,13-2 1-16,1-1 0 15,-4 4-1-15,-10 1 0 16,-12 1-2-16,-15 5-5 16,-7 2-39-16,-5 2-31 15,-3 0-87-15,-2 1-249 16</inkml:trace>
  <inkml:trace contextRef="#ctx0" brushRef="#br0" timeOffset="72177.85">20473 4431 1164 0,'5'-13'257'0,"-4"3"-25"16,-2 0-51-1,-2 3-70-15,-2 4-55 0,2 2-13 16,-2 2-40 0,-3 5-3-16,-2 7 0 0,-4 5 0 15,-2 10 0 1,-3 7 0-16,2 8 0 0,-1 3 0 16,6 2 0-16,0 0 0 15,8-1 0-15,2-3 0 16,5-3 0-16,5-5 0 15,7-4 0-15,4-6 0 16,7-5 0-16,3-5-5 16,7-6-30-16,0-4 16 15,0-5-5-15,-7-4 19 16,-2-1-2 0,-9-3 7-16,-3-2 5 0,-6-1-4 15,-6-1 7-15,-4-1-4 16,-4-4-2-16,-4-1 0 15,-4 1-2-15,-2 0 0 0,-3 4 6 16,-6 2-6 0,-2 5 0-16,-3 3-8 0,-7 6-56 15,-4 6-128 1,-4 5-44-16,-5 7-133 0,1 1-547 16</inkml:trace>
  <inkml:trace contextRef="#ctx0" brushRef="#br0" timeOffset="72647.82">19332 4488 1089 0,'2'-14'265'15,"-1"0"-37"1,-4 1-43-16,0 2-60 0,0 4-52 16,0 5-38-1,2 0-29-15,-2 8-5 0,-3 8 17 16,0 14 4 0,-5 13-22-16,-1 19 0 0,2 19 0 15,5 12 0-15,4 6 0 0,7 5 0 16,11-3 0-1,12-9 0-15,14-11 0 0,10-11-13 16,14-18-157 0,12-17-114-16,15-17-249 15</inkml:trace>
  <inkml:trace contextRef="#ctx0" brushRef="#br0" timeOffset="73097.89">20918 4375 218 0,'5'-12'769'16,"0"1"-532"-16,-3 2-2 0,-2 2-71 16,-2 3-64-16,2 1-38 15,0 2-35-15,3 2-26 16,5 5 47-16,7 7 29 0,9 7-13 15,7 10-24 1,7 11-35-16,-2 8-5 0,-1 10 0 16,-10 7 0-1,-8 7 0-15,-10 3 0 0,-8 0 0 16,-8-1 0 0,-9-9 0-16,-2-5 0 15,-3-10 0-15,0-8-4 0,7-13-176 16,3-12-36-1,6-15-399-15</inkml:trace>
  <inkml:trace contextRef="#ctx0" brushRef="#br0" timeOffset="73447.89">21381 3975 1201 0,'13'-23'215'15,"-3"2"-62"-15,-2 7-82 0,-2 4-54 16,4 9-16 0,2 7 20-16,3 7 21 0,-1 10-11 15,-1 11 27-15,-6 8-12 0,-5 8 2 16,-8 2 0-1,-3-5-25-15,2-7-2 0,2-10 1 16,2-10-8 0,6-9 1-16,3-6-15 0,9-4 0 15,8-2 0 1,8-4 0-16,10-2-61 0,6 0-208 16,0 1-166-1</inkml:trace>
  <inkml:trace contextRef="#ctx0" brushRef="#br0" timeOffset="74007.89">22270 4559 1298 0,'-2'-18'277'15,"-2"1"-18"-15,-2 0-104 16,0 4-97-16,0 6-58 16,2 4 0-16,2 0 0 15,0 6 0-15,1 3 0 16,1 10 0-16,-2 8 0 16,4 9 0-16,3 13 0 15,1 5 0-15,2 5 0 16,1 0 0-16,0-1 0 0,1-5 0 15,-2-7 0 1,-3-10-57-16,-1-7-210 0,-2-6-117 16,-1-6-446-1</inkml:trace>
  <inkml:trace contextRef="#ctx0" brushRef="#br0" timeOffset="74158.2">22098 4887 556 0,'9'-9'586'16,"6"-1"-554"0,9-4 39-16,13 0-68 15,15-3-3-15,19 0-216 16</inkml:trace>
  <inkml:trace contextRef="#ctx0" brushRef="#br0" timeOffset="74697.91">23380 4668 994 0,'11'-26'317'0,"-3"1"-125"0,-6 1-6 16,-4 3-26 0,-1 6-46-16,2 8-73 0,-3 4-41 15,-1 6-1-15,-3 11 1 16,-4 15 16-16,-9 16 2 15,1 20-8-15,0 14-10 16,5 9 0-16,12 1 0 16,11-5 0-16,8-11 0 15,8-9 0-15,6-12 0 16,1-11 0-16,3-10-122 16,4-10-151-16,1-10-253 0</inkml:trace>
  <inkml:trace contextRef="#ctx0" brushRef="#br0" timeOffset="74958.13">23578 4981 1050 0,'6'-6'134'0,"3"2"-80"16,7-1 56 0,7 3-47-16,11 2-5 0,9-1-13 15,4 1-18 1,-1 0-24-16,-7-2 0 0,-9 1-3 16,-11 0 0-1,-10 1-28-15,-6-2-213 0,-3 0-628 16</inkml:trace>
  <inkml:trace contextRef="#ctx0" brushRef="#br0" timeOffset="75547.77">24148 4748 1050 0,'2'-19'202'16,"-1"-1"-38"-16,-1 0-25 0,-1 1-58 16,-1 2-17-1,4 2-5-15,-1 2-11 0,2 2-22 16,2 3-17-16,2-1-6 0,0 4 3 15,4-1-4 1,4 2-4-16,1 6 2 0,7 1 0 16,0 7-1-1,1 6 4-15,-3 5-3 0,-3 8 8 16,-9 10-3 0,-9 8-1-16,-7 7 1 0,-13 4-3 15,-3 1 0-15,-5-4-2 16,2-7-2-1,5-8-2-15,7-11-4 0,9-7-4 16,10-8 6-16,7-6 5 16,9-5-12-16,7-5-23 15,7-3 13-15,1-6 22 16,-2-4 1-16,-6 1 2 16,-10-3 5-16,-7 1 1 0,-11-3 32 15,-6-1-23 1,-12-3-5-16,-9-1-10 0,-6-2-1 15,-6 1 15 1,-1 1 0-16,0 3-9 0,7-1 6 16,8 7-13-1,7-2 0-15,7 0-102 0,11-2-211 16,17 2-293 0</inkml:trace>
  <inkml:trace contextRef="#ctx0" brushRef="#br0" timeOffset="75857.86">24463 4487 1094 0,'15'-8'263'15,"-3"-1"-111"-15,3 3-42 16,3 1-39-16,7 7 42 15,9 7-34-15,8 11-26 16,3 8-20-16,0 13 10 16,-8 10-14-16,-10 14-22 15,-12 8-7-15,-17 6 0 16,-8-1 0-16,-10-4 0 16,-2-7 0-16,-1-11 0 15,3-16 0-15,3-9-82 0,7-13-80 16,4-9-97-1,4-11-368-15</inkml:trace>
  <inkml:trace contextRef="#ctx0" brushRef="#br0" timeOffset="76228.3">24907 4024 975 0,'22'-17'328'16,"-3"5"-191"-16,-1 1 11 0,-3 2-80 15,2 9-12-15,3 9-5 16,1 7-18-16,-2 13 15 15,-4 9 4-15,-9 9-16 16,-9 7-5-16,-7 0-22 16,-5-5 5-16,3-11-1 15,3-12-4-15,7-12 5 16,11-7 10-16,14-6-23 16,15-5-1-16,18-3 0 15,12-2-26-15,1 0-152 16,-9 2-113-16,-17 2-221 0</inkml:trace>
  <inkml:trace contextRef="#ctx0" brushRef="#br0" timeOffset="76907.57">19680 6838 845 0,'-14'11'68'0,"6"-7"131"0,1-1 11 16,4-3-64 0,0 0-29-16,3 0-47 0,-1 0-17 15,2 0-33-15,1 0-15 16,4 2-3-16,10-2 13 15,12 1-13-15,11 0-1 16,6 1-1-16,3 1-106 16,-8 2-102-16,-11 5-53 15,-13 6-363-15</inkml:trace>
  <inkml:trace contextRef="#ctx0" brushRef="#br0" timeOffset="77047.39">19760 7139 724 0,'11'1'455'0,"-1"-5"-361"0,4-5 58 16,-1-4-120-1,9 0-32-15,11-3-2 0,11-1-188 16,9 0-536 0</inkml:trace>
  <inkml:trace contextRef="#ctx0" brushRef="#br0" timeOffset="78247.71">20779 6735 882 0,'3'-8'238'0,"-1"-1"-40"0,-4-3-39 15,1-3-29 1,1 0-35-16,0-1 3 16,0 1-31-16,3 1-27 15,1 1-20-15,4 3-16 0,5 1 5 16,5 4-6 0,6 2-1-16,6 4 2 0,3 5-1 15,-1 5 3-15,-2 5-6 0,-4 4 0 16,-4 5 1-1,-10 3 0-15,-6 5-1 0,-6 2 0 16,-8 1 0 0,-5-3 0-16,-5-2 1 0,-3-4-1 15,2-6 6 1,1-7-4-16,4-3 2 16,3-5-4-16,3-2 1 0,5-1 1 15,0-1-1-15,3-2-2 16,0 0 2-16,0 0 2 15,0 0-1-15,2-2 1 16,-4 2 2-16,2 0 7 16,2 0-4-16,-2-3 1 15,0 2-9-15,3-2-2 16,-2-1 1 0,2-1-6-16,3 2-2 0,3-2 9 15,1 2-8-15,6 0 8 0,4 2-6 16,4 2 3-1,1 2 3-15,-2 5-6 16,-1 0 2-16,-4 3 2 16,-6 5-5-16,-4 0 6 0,-7 3-1 15,-2 2 2 1,-7 3 6-16,-5-1-5 0,-7-1 7 16,-3-1 0-1,-6-4 2-15,1-2 3 0,2-5-13 16,1-5-1-16,6-3-35 15,4-4-110-15,4-2-109 16,7-3-213-16</inkml:trace>
  <inkml:trace contextRef="#ctx0" brushRef="#br0" timeOffset="78697.64">21440 6673 834 0,'12'-23'485'0,"-6"2"-231"15,-6 1-27-15,-3 3-99 16,-3 8-66-16,0 3-53 16,2 8-5-16,-5 8-1 15,-6 13 1-15,-2 11 1 16,-2 13 2-16,1 11-5 0,2 9-1 15,5 8-1 1,5 0 0-16,4 1 0 0,7-7 0 16,7-8-5-1,7-17-5-15,6-12 8 0,5-15 2 16,5-13 1 0,2-10 0-16,-1-7 2 0,0-7-2 15,-5-3 1-15,-7 0 0 0,-9 1 0 16,-4 2 3-1,-11 3-4-15,-8 2 0 0,-2 2-2 16,-7 3-3 0,-7 2 3-16,-2 2-4 0,-3 3 2 15,3 5 1 1,2 2-14-16,6 1-95 0,3 0-87 16,7-3-110-1,8-4-669-15</inkml:trace>
  <inkml:trace contextRef="#ctx0" brushRef="#br0" timeOffset="78993.42">22182 6688 1168 0,'12'-24'248'0,"-8"0"-14"16,-2 2 3-1,-5 2-98-15,0 7-118 0,1 6-21 16,0 4 0 0,2 11 0-16,4 8 0 0,0 13 0 15,4 11 0 1,-1 13 0-16,-1 6 0 0,0 3 0 16,-5 2 0-16,-2-2 0 0,-2-5 0 15,-3-7 0 1,3-11 0-16,3-10-79 0,2-13-125 15,2-11-37 1,8-10-372-16</inkml:trace>
  <inkml:trace contextRef="#ctx0" brushRef="#br0" timeOffset="79147.91">21942 6956 1093 0,'17'-14'93'16,"12"1"-12"-16,11-2-42 16,12 1-39-16,19 0-1 15,12 0-259-15</inkml:trace>
  <inkml:trace contextRef="#ctx0" brushRef="#br0" timeOffset="79608.28">22982 6577 892 0,'-7'-18'365'16,"0"-2"-89"-16,-1-1-94 0,1 6-25 15,1 4-49-15,2 3-41 0,-1 3-67 16,2 5 0-1,-3 6 0-15,-4 8 0 0,-5 10 0 16,-3 12 0 0,-4 14 0-16,1 12 0 0,1 5 0 15,7-1 0 1,4-5 0-16,8-8 0 0,9-10 0 16,7-13 0-16,9-6 0 15,9-9 0 1,6-11 0-16,7-8-1 0,0-6-15 15,0-4 14-15,-10-1 2 16,-9 2 4-16,-13 2 1 16,-10-2 4-16,-5 0-8 15,-5 1-1-15,-5 0 0 16,-4 2-4-16,-3 2-4 16,-9 4 0-16,-5 4 0 15,-3 5 8-15,-2 5-25 0,6 2-86 16,3 1-113-1,11 1-46-15,8-4-189 0</inkml:trace>
  <inkml:trace contextRef="#ctx0" brushRef="#br0" timeOffset="80145.21">23427 6529 1129 0,'19'-26'256'16,"-6"4"-30"-16,-6 7-95 15,-2 2-60-15,-4 7-63 0,-1 6-8 16,-1 7 0 0,-1 7 11-16,2 9 4 0,0 8 8 15,0 4 1-15,5 5-7 16,-1-2-9-16,7-5 7 15,-1-4-12-15,6-6 5 16,3-9 0-16,3-8 3 16,5-8 3-16,2-5-12 15,3-10 7 1,-1-4 8-16,-1-4-2 0,-3-3 11 16,-8 0-26-16,-2 1 0 15,-7 1 0-15,-4 2 0 16,-4 4 0-16,-2 4 0 0,-2 6 0 15,1 5 0 1,-1 4 0-16,1 6 0 0,-1 9 0 16,-7 69 0-1,6-59 0-15,0 2 0 0,-3 0 0 16,2 4 0 0,-2 25 0-16,0-1 0 0,-2-1 0 15,3-4 0-15,2-9 0 0,3-9 0 16,0-9 0-1,0-10 0-15,3-6 0 0,-1-5 0 16,-2-2-130 0,-4-3-275-16,-2-2-492 15</inkml:trace>
  <inkml:trace contextRef="#ctx0" brushRef="#br0" timeOffset="80887.89">20135 8481 770 0,'-2'6'304'16,"-1"-4"-112"0,2-2-9-16,-1 1-60 0,2-1-33 15,0 0-41-15,2 2-5 0,1-2-26 16,3 0-18-1,7 0 0-15,17 0 1 0,13-2-1 16,8 1-151 0,3 2-191-16,-10 4-334 0</inkml:trace>
  <inkml:trace contextRef="#ctx0" brushRef="#br0" timeOffset="81037.38">20224 8788 1119 0,'18'-3'91'16,"3"-7"-53"-16,1-2-9 15,5-6-29-15,9 2-309 16</inkml:trace>
  <inkml:trace contextRef="#ctx0" brushRef="#br0" timeOffset="81588.07">21561 8457 1138 0,'0'-13'277'0,"-1"-1"-23"15,-2-6-46-15,-3-1-72 16,-3 1-102-16,3 3-34 16,1 3 0-16,1 4 0 15,1 4 0-15,1 5 0 16,1 2 0-16,1 8 0 0,-2 11 0 15,1 11 0 1,1 12 0-16,1 14 0 0,4 4 0 16,1 0 0-1,3 0 0-15,3-4 0 0,-3-8 0 16,0-8 0 0,-1-10 0-16,0-11 0 0,-4-8 0 15,4-7 0-15,5-7-175 0,5-5-310 16</inkml:trace>
  <inkml:trace contextRef="#ctx0" brushRef="#br0" timeOffset="81977.57">21994 8469 1153 0,'3'-24'312'16,"-5"1"-76"-16,-1 5-28 15,-4 3-88-15,1 5-102 16,-3 3-18-16,5 7 0 16,-4 4 0-16,-1 6 0 15,-3 7 0-15,-1 11 0 16,-4 10 0-16,7 7 0 16,5 2 0-16,8-4 0 15,11-5 0-15,10-13 0 0,10-11 0 16,7-10 0-1,3-10 0-15,-1-8 0 0,-3-6 0 16,-8-3 0 0,-13-2 0-16,-5 0 0 15,-11 0 0-15,-6-1 0 16,-5 2 0-16,-7 2 0 0,-4 4 0 16,-2 0 0-16,-1 6 0 0,-1 5 0 15,2 4-69 1,3 6-259-16,8 5-127 0</inkml:trace>
  <inkml:trace contextRef="#ctx0" brushRef="#br0" timeOffset="82377.53">22743 8406 456 0,'15'-17'918'15,"-6"-6"-620"-15,-6-1-51 16,-6-1-119-16,-3 5-128 16,0 6 0-16,0 5 0 15,-2 7 0-15,-2 6 0 16,-2 9 0-16,-6 7 0 16,-3 10 0-16,0 8 0 0,2 6 0 15,5 4 0 1,6 0 0-16,6-4 0 0,8-6 0 15,3-8 0 1,4-10 0-16,7-11 0 0,5-6 0 16,6-10 0-1,4-7 0-15,-1-7 0 0,-1-8 0 16,-9-1 0 0,-9-3 0-16,-11 2 0 0,-7 2 0 15,-10 1 0-15,-7 4 0 0,-5 4 0 16,1 1 0-1,-1 8-147-15,2 4-325 0,0 7-455 16</inkml:trace>
  <inkml:trace contextRef="#ctx0" brushRef="#br0" timeOffset="93937.52">3395 12530 951 0,'0'6'235'0,"2"-3"-79"15,-2-3-32-15,0-2-49 16,3 1-35-16,1 1-16 15,-1 0 12-15,5 1 4 0,-1 2 9 16,4 1-25 0,2 0 12-16,4 1-14 0,-3-2-5 15,0-3 13 1,2-2-2-16,-2-2 11 0,-1-3 8 16,-1-6-15-16,3-2-4 15,-5-3-14-15,1-4-14 16,-4-3 0-16,-1 0 0 15,-6-6 0-15,3-2 0 16,-6-2 0-16,-3-5 0 16,2-2 0-16,-4-5 0 15,-1-1 0-15,0-3 0 16,-1-3 0-16,-2 1 0 16,6 2 0-16,-3 2 0 15,3 4 0-15,3 4 0 0,3 4 0 16,0 4 0-1,3 4 0-15,0 7 0 0,2 3 0 16,2 3 0 0,-1 6 0-16,3 3 0 0,3 4-95 15,-2 10-101 1,1 10-16-16,-5 9-127 0,-2 11-369 16</inkml:trace>
  <inkml:trace contextRef="#ctx0" brushRef="#br0" timeOffset="94147.39">3433 12137 893 0,'-8'5'246'16,"4"-3"-15"-16,1-2-66 0,0 0-96 15,3 0-32-15,1 0-30 16,4 0-7-16,11 0 8 15,10 0-7-15,12-3-1 16,10-3-4-16,13-1-56 16,2-4-159-16,1-2-259 15</inkml:trace>
  <inkml:trace contextRef="#ctx0" brushRef="#br0" timeOffset="94517.45">4307 11679 1164 0,'0'-10'312'15,"-3"1"-67"-15,0 2-43 0,-3 1-78 16,2 5-124 0,-1-1 0-16,5 5 0 0,-3 1 0 15,0 10 0 1,-5 12 0-16,-3 13 0 16,-3 18 0-16,1 13 0 0,7 10 0 15,9 5 0-15,10-2 0 16,7-8 0-16,8-12 0 15,9-16 0-15,2-15-60 16,6-17-210-16,4-12-117 16,-4-7-507-16</inkml:trace>
  <inkml:trace contextRef="#ctx0" brushRef="#br0" timeOffset="95098.01">4517 11994 785 0,'3'-18'531'0,"2"1"-317"16,-1 0-26-1,2 0-85-15,6 3-58 0,3 2 1 16,6 3-18-16,1 5-13 0,5 4 3 15,-3 4-8 1,3 5 6-16,-8 7 2 0,-2 4-2 16,-4 7-3-1,-7 4-12-15,-6 2-1 16,-3 0 0-16,-3-2 0 16,-1-6 0-16,1-6 0 0,1-9 0 15,2-3 0-15,2-4 0 16,1-6 0-16,1-4 0 15,2-5 0-15,3-8 0 16,2-3 0-16,5-7 0 16,-1-1 0-16,7-1-2 15,-5 1 2-15,2 2-1 16,-5 7 4-16,-4 4-3 16,-1 4 0-16,-5 3 0 0,-1 4 0 15,0 3 0 1,-1 3 0-16,1 1 0 0,-2 1 0 15,0 3 0 1,-1 5 0-16,-2 4 0 0,2 4 0 16,-1 6 0-1,2 3 0-15,4 2 0 0,4 1 0 16,1-3 0 0,8 1 0-16,0-2 0 0,4-2 0 15,2-5-123-15,2-2-120 16,4-6-177-16</inkml:trace>
  <inkml:trace contextRef="#ctx0" brushRef="#br0" timeOffset="95447.77">5244 12024 336 0,'6'-9'897'0,"-2"4"-712"15,-1 0-21-15,-3 4-84 16,0 2-52-16,-3 4-22 16,-4 1 16-16,4 4-5 15,-5 0 2-15,1 2 36 16,1-5 5-16,0-3 5 16,3-1 10-16,0-3-37 15,3 0-38-15,3 0 0 0,-1-1 0 16,1-1 0-1,-1-1 0-15,3 2 0 0,-1 1 0 16,4 0 0 0,1 1 0-16,1 4 0 0,4 3 0 15,-4 3 0 1,-1 5 0-16,-6 3 0 0,-6 6 0 16,-3 0 0-16,-10 0-293 0,-2-3-303 15</inkml:trace>
  <inkml:trace contextRef="#ctx0" brushRef="#br0" timeOffset="96287.56">5748 11883 1095 0,'-6'-14'291'0,"2"-1"-23"0,-1 0-37 16,-1-1-70-1,0 1-160-15,0 1-1 0,-1 4 0 16,4 1 0 0,0 4 0-16,1 2 0 0,1 1 0 15,2 2 0 1,-1 2 0-16,2 2 0 0,1 9 0 16,0 10 0-16,4 7 0 15,2 13 0-15,0 3 0 16,0 3 0-16,3-6 0 15,2-6 0 1,0-10 0-16,3-12 0 0,4-9 0 16,2-11 0-1,6-7 0-15,-1-5 0 0,-1-6 0 16,-6 1 0 0,-2-4 0-16,-10 1 0 0,-4-4 0 15,-4 3 0-15,-1-1 0 0,-1 5 0 16,-1 3 0-1,1 8 0-15,-1 5 0 0,2 5 0 16,0 2 0 0,3 5 0-16,2 2 0 0,10 6 0 15,1 5 0 1,5 8 0-16,6 2 0 0,-2 5 0 16,-7 3 0-16,-2 0 0 0,-8 4 0 15,-8-2 0 1,-6 1 0-16,-9 0 0 0,-9 0 0 15,-1-4 0 1,-7-4 0-16,4-8 0 0,3-7 0 16,6-8-103-1,8-7-269-15,5-7-616 16</inkml:trace>
  <inkml:trace contextRef="#ctx0" brushRef="#br0" timeOffset="96627.77">6425 11547 1066 0,'3'-17'342'0,"2"3"-116"0,-2 5-18 15,-3 2-108 1,1 6-72-16,7 5 9 0,5 7 3 16,5 11-40-1,6 11 0-15,1 13 0 0,-4 10 0 16,-4 10 0 0,-11 5 0-16,-6 3 0 0,-6-1 0 15,-8-2 0-15,-4-3 0 16,-2-7 0-16,-2-9 0 15,2-11 0-15,2-11-118 16,9-11-302-16,4-11-807 16</inkml:trace>
  <inkml:trace contextRef="#ctx0" brushRef="#br0" timeOffset="97117.88">7621 11936 570 0,'0'-3'670'0,"-2"0"-441"0,2-1-37 16,-3 0-51 0,3 3-62-16,2 1-53 0,-1 0-26 15,1 0-16-15,5 0 3 16,6 1 9-16,11-2-57 15,6 1-120-15,6 0-69 16,0 4-259-16</inkml:trace>
  <inkml:trace contextRef="#ctx0" brushRef="#br0" timeOffset="97297.83">7698 12166 756 0,'0'3'417'0,"3"-3"-187"15,-3-3-42 1,5 2-82-16,1-3-49 0,4 1-29 16,3-1-21-1,11-2-7-15,3 0-89 0,10-2-251 16,7-4-860 0</inkml:trace>
  <inkml:trace contextRef="#ctx0" brushRef="#br0" timeOffset="98017.44">8732 11773 864 0,'-6'-18'422'16,"2"-1"-191"-16,-4-3-40 0,3-3-54 15,1 1-49 1,4-1-26-16,3 3-23 0,6 0-32 16,12 4-3-1,9 5-2-15,7 9-2 0,11 5 0 16,1 10 0-16,-3 9 0 0,-7 10 0 15,-11 8 0 1,-13 9 0-16,-15 6 0 0,-13 5 0 16,-17 2 0-1,-9-3 0-15,-7-6 0 0,1-9 0 16,4-12 0 0,12-10 0-16,11-10 0 0,8-6 0 15,7-6-7-15,13-3-15 16,5-6 13-16,12-3 6 15,9-5 3-15,4 1 0 16,5 1 0-16,-3 4-1 16,-6 6 0-16,-5 6-1 15,-1 2 0-15,-3 8 4 16,-4 2-2-16,-2 4 4 16,-4 2 0-16,-4 6 4 0,-10 1 11 15,-5 4-13 1,-8 2-2-16,-6 5-4 0,-7-4 0 15,0-1 0 1,0-6-18-16,2-6-113 0,5-6-91 16,7-7-173-1</inkml:trace>
  <inkml:trace contextRef="#ctx0" brushRef="#br0" timeOffset="98647.56">9348 11957 1013 0,'4'-11'303'0,"-1"-3"-52"16,-1-2-78-16,4-2-20 16,3 3-61-16,4 1-33 15,2 1-56-15,5 4-3 0,2 6 0 16,-1 3 0-1,1 5 0-15,-1 5 0 0,-3 4 0 16,-3 7 0 0,-6 6 0-16,-3 5 0 15,-6 4 0-15,-6-1 0 16,-2-4 0-16,-2-7 0 0,4-10 0 16,5-7 0-16,4-13 0 0,4-9 0 15,5-8 0 1,5-7 0-16,3-3 0 0,3-3 0 15,-3 7 0 1,-6 4 0-16,-2 2 0 0,-3 4 0 16,-5 5 0-1,-1 3 0-15,-1 4 0 0,-2 3 0 16,0 4 0 0,-2 5 0-16,1 6 0 15,1 8 0-15,0 10 0 0,1 8 0 16,4 6 0-16,4-1 0 15,6-1 0-15,7-7 0 16,8-10-33-16,10-12-218 16,11-10-123-16,6-9-482 15</inkml:trace>
  <inkml:trace contextRef="#ctx0" brushRef="#br0" timeOffset="98882.83">10277 11746 1059 0,'13'-35'426'0,"-7"2"-107"0,-3 3-78 16,-3 7-239-1,-2 6-2-15,2 5 0 0,0 7 0 16,-1 3 0 0,2 11 0-16,2 8 0 0,4 12 0 15,2 12 0-15,0 15 0 16,0 4 0-16,-3 5 0 15,-4-5 0-15,-5-6 0 16,0-12-18-16,-3-12-281 16,3-11-163-16</inkml:trace>
  <inkml:trace contextRef="#ctx0" brushRef="#br0" timeOffset="99027.54">10157 11919 1172 0,'9'-12'199'16,"5"-1"-60"-16,5 1-70 16,10 0-69-16,10 2-27 15,12 0-266-15</inkml:trace>
  <inkml:trace contextRef="#ctx0" brushRef="#br0" timeOffset="99568.1">10928 11668 1178 0,'-2'-31'357'16,"-1"-1"-66"-16,0-4-104 0,-2 6-153 16,2 1-34-1,0 8 0-15,1 7 0 0,2 7 0 16,-1 4 0-16,1 7 0 0,3 9 0 15,1 8 0 1,5 13 0-16,0 11 0 0,3 9 0 16,0-1 0-1,0-3 0-15,1-13 0 0,4-6 0 16,2-15 0 0,5-9 0-16,6-9 0 15,5-12 0-15,1-8 0 0,0-6 0 16,-6-7 0-16,-3-2 0 15,-9 0 0-15,-3 4 0 16,-6 3 0-16,-5 6 0 16,-2 7 0-16,-1 6 0 15,-1 5 0-15,0 6 0 16,0 3 0-16,-1 8 0 16,1 10 0-16,-2 9 0 0,2 8 0 15,0 9 0 1,0 2 0-16,0-2 0 0,0-1 0 15,0-3 0 1,-1-8 0-16,1-6 0 0,-2-7 0 16,2-8 0-1,0-8 0-15,0-5 0 0,0-1 0 16,-3-3 0 0,0-1 0-16,-1-1-342 0,-2-4-819 15</inkml:trace>
  <inkml:trace contextRef="#ctx0" brushRef="#br0" timeOffset="100477.57">11559 11732 1211 0,'-1'-18'244'15,"-2"-4"-3"-15,-5 1-42 16,1-1-48-1,-2 6-150-15,4 1-1 0,1 5 0 16,1 2 0-16,3 6 0 16,0-2 0-16,0 6 0 15,1-2 0-15,-1 6 0 16,3 6 0-16,0 6 0 16,2 10 0-16,5 6 0 0,2 8 0 15,3-3 0 1,3 0 0-16,51 45 0 0,-56-81 0 15,1-1 0 1,2-4 0-16,-3-2 0 0,16-3 0 16,-4-9 0-1,2-5 0-15,-5-7 0 16,-4-6 0-16,-2-4 0 16,-3 0 0-16,-7-2 0 0,-3 4 0 15,-5 5 0-15,-2 5 0 0,-1 6 0 16,-1 9 0-1,6 6 0-15,0 5 0 16,0 7 0-16,9 11 0 16,4 7 0-16,4 14 0 15,2 10 0-15,-1 6 0 16,-3 4 0-16,-4 7 0 0,-10-4 0 16,-10-2 0-16,-3-5 0 15,-10-9 0-15,-7-9 0 16,-2-7 0-16,-5-9-73 15,-7-2-517-15</inkml:trace>
  <inkml:trace contextRef="#ctx0" brushRef="#br0" timeOffset="101347.7">10142 11967 555 0,'-5'-1'244'0,"1"-1"-70"16,-2 0-7-1,0-1-13-15,-3 1-49 0,2 1 1 16,-3 0-23 0,3-1-7-16,0 2 2 0,1-1-17 15,3 1-11 1,1 0-6-16,2 0-15 0,2 0-12 16,-1 0-10-16,2 0-7 15,5 0 0-15,8-2 2 16,18-1 2-16,11-1 5 15,15-3-7-15,17-4 2 16,4-2-4-16,-8 2 1 16,-4 3-2-16,-16 1-3 15,-15 4 4-15,-16 2 6 16,-8 1-4-16,-7-2 20 16,-7 2-1-16,0 0-15 15,-3 0-2-15,2 2-4 0,1-1-92 16,-3 0-146-1,-3 4-231-15</inkml:trace>
  <inkml:trace contextRef="#ctx0" brushRef="#br0" timeOffset="105948.14">6676 1974 811 0,'6'-4'322'15,"-3"-2"-89"-15,-3 0-32 0,-3-1-31 16,0 0-40 0,-2 1-19-16,1 2-42 0,0 0-69 15,1 2 0-15,0 0 0 16,1 1 0-16,1-1 0 15,1 0 0-15,-2 2 0 0,2 0 0 16,2 0 0 0,-2 0 0-16,0 2 0 0,0 0 0 15,1-1 0 1,2 4 0-16,3 6 0 0,6 7 0 16,3 9 0-1,4 5 0-15,2 2 0 0,0 0 0 16,0-5 0-16,-2-3 0 15,-5-6 0-15,-2-6 0 16,-3-6 0-16,-5-5 0 16,-1-5 0-16,2-2 0 15,2-7 0-15,11-8 0 16,9-9 0-16,6-4 0 16,4-6 0-16,2 1 0 15,-1 6 0-15,-8 4 0 0,-7 6 0 16,-4 4 0-1,-7 4 0-15,0 1 0 0,-6 0 0 16,3 3 0 0,0-1 0-16,-5 1 0 0,1 2 0 15,-4 3 0 1,-1 4 0-16,0 1-118 0,-3 11-203 16,-3 11-151-16</inkml:trace>
  <inkml:trace contextRef="#ctx0" brushRef="#br0" timeOffset="106898.24">7516 4005 303 0,'-6'-10'881'0,"3"-3"-659"16,-6-1 13-16,-1-2-35 15,-2-1-59-15,-3 0-76 16,6 4-65-16,0 1 0 16,3 4 0-16,2 2 0 15,4 4 0-15,-2 1 0 0,4 2 0 16,-2 1 0-1,0-1 0-15,0 3 0 0,3 2 0 16,7 5 0 0,2 4 0-16,6 4 0 0,3 4 0 15,1 1 0 1,0 1 0-16,-5-3 0 0,2-5 0 16,-7-3 0-16,-3-7 0 15,-6-6 0-15,3-2 0 16,-6-4 0-16,16-11 0 0,10-7 0 15,11-9 0 1,8-7 0-16,7-6 0 0,-10 8 0 16,-11 5 0-1,-7 8 0-15,-10 4 0 16,-3 2 0-16,-3 3 0 16,-1-4 0-16,-2 2 0 0,2 2 0 15,-7-1 0-15,0 0 0 16,0 5 0-1,0 3 0-15,0 2 0 0,0 3 0 16,5 4-85-16,10 5-333 16,21 4-696-16</inkml:trace>
  <inkml:trace contextRef="#ctx0" brushRef="#br0" timeOffset="113928.03">4200 15054 572 0,'3'8'382'15,"-1"-4"-189"1,0 0-60-16,-2-4-44 0,1-1-60 16,1 0-6-1,2-1 16-15,5 2 22 0,2-3-17 16,8 1 6-16,0-4 11 15,3-2 15-15,-2-5-13 16,1-6 0-16,-1-7 7 0,-1-4-27 16,-5-7 5-1,-3-3-40-15,-3-6-8 0,-4-1 0 16,-2-2 0 0,-4-3 0-16,1 0 0 0,-4 2 0 15,2 3 0-15,2 4 0 16,-1 5 0-16,4 3 0 15,1 5 0-15,3 3 0 16,7 3 0-16,5 4 0 16,9 2 0-16,4 7 0 15,5 4-201-15,3 8-138 16,-8 10-62-16</inkml:trace>
  <inkml:trace contextRef="#ctx0" brushRef="#br0" timeOffset="114117.77">4211 14778 1151 0,'-3'8'192'16,"3"-7"-153"-16,5-4 38 0,5-4-39 15,14-2-27-15,15-1-7 0,13 0-4 16,9 2-2-1,8 1-97-15,3 1-418 0</inkml:trace>
  <inkml:trace contextRef="#ctx0" brushRef="#br0" timeOffset="114437.41">5219 14338 1133 0,'8'-20'164'15,"-3"-1"77"-15,-5 3-55 16,-2 4-45-16,2 5-68 16,-1 5-29-16,-1 4-28 15,1 3-13-15,-2 4 7 0,-3 8 1 16,-3 12 13-1,-3 11-23-15,-3 14-1 0,3 12 0 16,-1 8 0 0,8 4 0-16,7 0 0 0,8-2 0 15,7-8 0 1,8-9 0-16,9-10 0 0,5-8-34 16,9-13-303-16,4-10-400 0</inkml:trace>
  <inkml:trace contextRef="#ctx0" brushRef="#br0" timeOffset="115037.89">5518 14655 877 0,'5'-16'329'0,"5"-2"-75"0,-1 1-48 16,0 1-119-16,6 3-9 16,0 2-46-16,4 4-8 15,2 3-16-15,0 6-1 16,0 4 0-16,1 4-4 16,-5 7 1-16,-4 6 10 0,-2 5-10 15,-8 7 8 1,-6 2-7-16,-8-1-2 15,1-3 0-15,-1-8-1 16,2-10-2-16,4-8 21 0,5-7 10 16,4-7-13-1,3-5-18-15,1-3 0 0,4-7-2 16,3-2 2 0,-2 0 0-16,2-1 1 0,-3-2 1 15,0 0-1-15,-3 1-1 0,-3 0 1 16,-2 2 3-1,-2 3-4-15,-2 3 5 0,0 2 1 16,0 6-6 0,0 3 0-16,0 3 0 0,-2 4 0 15,2 0 0 1,-1 3 0-16,-1 0 0 16,1 6 0-16,-1 4 0 0,1 8 0 15,-2 4 0-15,0 7 0 16,3 6 0-16,0 0 0 15,1 0 0-15,5-3 0 16,2-4 0-16,2-2 0 16,5-7 0-16,3-4-50 15,0-2-254-15,4-6-488 16</inkml:trace>
  <inkml:trace contextRef="#ctx0" brushRef="#br0" timeOffset="115657.69">6309 14786 971 0,'0'-5'177'0,"-2"2"59"16,2 1-55-16,-1 0-94 15,1-2-65-15,0 2-22 16,-2 2-1-16,2 2 1 16,2 2 0-16,-4 2 10 0,4 1 3 15,-4-1 3 1,2-1 7-16,-1-3 16 0,1-1 25 15,-2-2 14 1,2-1-18-16,-1 1-21 0,-3-2-22 16,2-2-2-1,-1 2-15-15,2-2 0 0,1 1 0 16,0 0 0 0,3 1 0-16,0 1 0 0,4 2 0 15,2 2 0-15,3 2 0 0,3 5 0 16,0 3 0-1,-2 4 0-15,-2 4 0 0,-8 3 0 16,-6 2 0 0,-5 1-37-16,-5 1-241 0,-4 0-213 15</inkml:trace>
  <inkml:trace contextRef="#ctx0" brushRef="#br0" timeOffset="117757.92">6718 14487 760 0,'1'-1'245'0,"-1"-6"-77"15,-3-3 49-15,-3-4-71 0,2 0-24 16,1 1-31-1,-3 1 16-15,5 3-48 0,-1 5-4 16,1 1-3 0,-1 1-30-16,2 2-19 0,0 2-3 15,0-1 0 1,0 4 0-16,2 5 0 16,2 4 0-16,3 6 0 0,4 3 0 0,5 6 0 15,2-1 0 1,3-1 0-16,4-5 0 0,-2-5 0 15,5-5 0 1,-4-8 0-16,1-5 0 0,-4-8 0 16,0-4 0-1,-3-4 0-15,2-4 0 0,-4-3 0 16,-4-1 0 0,0 0 0-16,-5 5 0 0,-1 3 0 15,-3 4 0-15,-1 6 0 16,-1 3 0-16,-1 4 0 15,4 4 0-15,2 6 0 16,2 5 0-16,6 9 0 16,3 9 0-16,1 6 0 15,-3 8-1 1,-3 4 0-16,-2 1 1 0,-5-2-4 16,-5-2 6-16,-3-3-4 0,-5-2 2 15,-5-4 0 1,-5-4 3-16,-3-9-3 15,-1-6-5-15,4-9-1 16,0-8-160-16,6-7-156 0,5-9-324 16</inkml:trace>
  <inkml:trace contextRef="#ctx0" brushRef="#br0" timeOffset="118108.17">7534 14045 956 0,'13'-12'225'0,"-2"2"-34"0,1 2-54 15,-5 2-68-15,5 5 11 16,6 5 3-16,6 5 4 15,1 7-11-15,6 8-17 16,1 12-2-16,-1 12-30 16,-1 9-27-16,-4 14 0 15,-3 6 0-15,-2 4 0 16,-9 1 0-16,-6-2 0 16,-7-3 0-16,-10-7 0 15,-4-5 0-15,-7-11 0 0,-2-12 0 16,3-10-142-1,5-9-312-15</inkml:trace>
  <inkml:trace contextRef="#ctx0" brushRef="#br0" timeOffset="118732.52">9129 14338 996 0,'-5'3'210'0,"-1"-4"27"0,-1-3-66 15,2 0-68 1,2 0-10-16,3 3-55 0,2-1-20 16,5 1-18-16,10-2 0 15,10 0 0-15,9-2-5 16,10 0-84-1,3 5-168-15,-4 7-129 0</inkml:trace>
  <inkml:trace contextRef="#ctx0" brushRef="#br0" timeOffset="118877.79">9242 14555 863 0,'-1'8'273'15,"5"-5"-173"-15,4-5 84 0,8-5-133 16,12-2-34-1,11 0-17-15,12-1-3 0,4 0-166 16</inkml:trace>
  <inkml:trace contextRef="#ctx0" brushRef="#br0" timeOffset="120258.08">10818 14094 241 0,'-5'-4'624'0,"1"-3"-417"0,-4-3-3 16,-2-4-89-16,5-2-11 16,4-1-52-16,1-1-11 15,3 0-2-15,9-2-26 16,7 0-8-16,10 2 18 16,12 2-21-16,6 6 13 0,5 7-7 15,-4 11-5 1,-5 7 2-16,-9 7-5 0,-10 10 0 15,-11 6-3 1,-7 5 4-16,-10 4-1 0,-8 0 0 16,-6-4 1-1,-4-5-1-15,1-12 2 0,-2-8-2 16,3-9 6 0,3-8 1-16,2-5 3 15,5-5-6-15,4 1 2 0,6-5-6 16,10 2-11-16,11 0 10 15,10 1 1-15,8 4 0 0,3 4 0 16,0 5 0 0,-5 4 0-16,-6 6 5 0,-5 3-5 15,-7 2 10 1,-7 6 14-16,-6 3 16 0,-9 2 16 16,-12 2-5-16,-6 3-12 15,-7-2-9 1,-5-6-25-16,0-5-2 0,3-5-3 15,8-8-6-15,10-6-207 16,6-6-387-16</inkml:trace>
  <inkml:trace contextRef="#ctx0" brushRef="#br0" timeOffset="120419.83">11638 14387 1160 0,'17'2'286'15,"-7"-2"31"-15,-7-3-35 0,-3 1-280 16,0 2-2 0,-2 0 0-16,1 2 0 0,1-1 0 15,0 1 0 1,3-2-208-16,33-18-575 0</inkml:trace>
  <inkml:trace contextRef="#ctx0" brushRef="#br0" timeOffset="120840.24">12153 13833 1109 0,'10'-44'221'16,"-2"2"49"0,-5 6-100-16,0 11-43 0,-3 8-45 15,0 7-54-15,-3 9-27 16,-3 11 1-16,-6 9 9 15,-4 17-11-15,-7 13 9 16,1 16 8-16,-5 9-17 16,3 7 0-16,2 4 0 15,8-3 0 1,10-5 0-16,10-11 0 0,11-13 0 16,11-17 0-16,10-16 0 0,7-13 0 15,4-11 0 1,-1-9 0-16,-5-2 0 15,-9-5 0-15,-10 2 0 16,-9 0 0-16,-7 3 0 0,-5 1 0 16,-6 2 0-1,-6 0 0-15,-6 4 0 0,-11 2 0 16,-6 6 0 0,-10 2 0-16,0 3 0 0,0 2 0 15,7 2-113-15,9-2-255 16,10-2-444-16</inkml:trace>
  <inkml:trace contextRef="#ctx0" brushRef="#br0" timeOffset="121187.94">13148 13785 1225 0,'14'-21'230'0,"-7"1"36"16,-4 2-81-16,-6 3-76 15,1 7-77-15,-2 5-32 0,4 9 0 16,0 12 0-1,2 15 0-15,3 12 0 0,0 12 0 16,2 6 0 0,1-3 0-16,2-5 0 0,-2-5 0 15,-2-8 0 1,-3-8 0-16,0-6-45 0,-5-8-301 16,-2-3-427-16</inkml:trace>
  <inkml:trace contextRef="#ctx0" brushRef="#br0" timeOffset="121337.84">12894 14107 427 0,'2'-17'699'16,"10"-2"-681"0,10-1 69-16,8 2-59 0,16 3-22 15,14 2-6 1,4 5-163-16</inkml:trace>
  <inkml:trace contextRef="#ctx0" brushRef="#br0" timeOffset="121822.79">13991 13701 1112 0,'-3'-28'233'15,"-1"0"41"1,-1 3-82-16,2 3-60 0,-2 8-74 16,4 7-58-1,-1 7-6-15,1 8 6 0,1 10 3 16,3 9-1 0,1 9 4-16,4 8-5 0,4 1-1 15,6-2 6-15,3-4-5 0,3-10-1 16,1-9 1-1,5-10 2-15,0-8 2 0,-3-11-5 16,-2-5 3 0,-4-6 5-16,-5-5-6 0,-7-2-2 15,0 0 1 1,-5 2-1-16,-2 4 4 16,-2 7 2-16,0 5-6 15,0 8 0-15,0 6-3 16,5 10 3-16,-1 6 3 0,1 8-3 15,-1 8 0-15,0 5 0 16,-2 5 0-16,-2-1 0 16,-3 0 0-16,0-1 0 15,0-5 0-15,3-8 0 16,0-7 0-16,3-6-24 16,9-11-338-16,3-6-585 15</inkml:trace>
  <inkml:trace contextRef="#ctx0" brushRef="#br0" timeOffset="121967.59">14625 14102 1613 0,'12'-12'210'0,"-2"-4"14"0,-4 2-224 16,-4 1 0-16,1 7 0 0,-3 2 0 15,1 3-38 1,5 2-412-16</inkml:trace>
  <inkml:trace contextRef="#ctx0" brushRef="#br0" timeOffset="122437.56">15062 13743 1102 0,'9'-43'289'0,"3"-2"-45"15,-3 8-112-15,2 3-45 16,5 9-45-16,3 5-23 16,2 7-9-16,5 6 1 15,2 7 3-15,-1 7-8 16,-2 6 9-16,-5 7 1 16,-6 4 2-16,-8 6 0 0,-7 9-5 15,-10 9-7 1,-11 10-1-16,-8 9-5 0,-4 2 0 15,-1-3-1 1,7-8 1-16,9-10-1 0,11-14-1 16,14-14 2-1,14-11 4-15,6-9-4 0,10-9 0 16,3-4 0 0,2-7 0-16,-7 1 0 0,-4-3 0 15,-11 1 0-15,-8-2 0 16,-10 1 0-16,-8-4 0 15,-13-2 0-15,-8-6 0 0,-14-3 0 16,-6-3 0 0,-4 0 0-16,0 0 0 0,7 8 0 15,11 8 0 1,11 10-122-16,14 6-295 0,15 6-601 16</inkml:trace>
  <inkml:trace contextRef="#ctx0" brushRef="#br0" timeOffset="122907.66">16447 13713 1045 0,'3'1'233'16,"0"-2"-16"-16,-2-5-17 15,1-1-126-15,2 0-48 16,10-2-26-16,6 1 0 16,12 1 0-16,2 3-73 15,2 4-254-15,-8 7-260 16</inkml:trace>
  <inkml:trace contextRef="#ctx0" brushRef="#br0" timeOffset="123037.84">16457 13932 982 0,'17'2'164'0,"-1"-4"43"0,2-4-124 16,1-1-74-1,8 0-9-15,6 1-9 16,7 3-501-16</inkml:trace>
  <inkml:trace contextRef="#ctx0" brushRef="#br0" timeOffset="123607.87">17863 13430 294 0,'10'-21'888'16,"-4"1"-685"-16,-6 0-5 0,-6 3-85 15,-1 2-14 1,-2 8-81-16,-6 6-17 0,-5 6 13 16,-4 11-3-1,-4 4 3-15,1 11-10 0,4 7 7 16,7 7-1-16,9 1-10 0,11 1 9 15,15-3 14 1,12-6 7-16,10-4 4 0,4-4-5 16,0-1-6-1,-8 1-2-15,-7 0-21 16,-8-1 0-16,-7-1 0 16,-7-1 0-16,-6-4 0 0,-7-3 0 15,-4-4 0-15,-7-3 0 16,-6-3 0-16,-4-4-171 15,-9-3-393-15</inkml:trace>
  <inkml:trace contextRef="#ctx0" brushRef="#br0" timeOffset="123827.57">17593 13450 1166 0,'6'-21'243'0,"2"-1"-24"16,1-1-113-1,8 1-70-15,10 5-6 0,14 2-24 16,16 6-4 0,13 3-2-16,10 5-60 0,3 3-284 15,-3 5-648-15</inkml:trace>
  <inkml:trace contextRef="#ctx0" brushRef="#br0" timeOffset="124257.46">18762 13327 1061 0,'6'-18'257'0,"1"0"56"0,-2-3-74 16,-5-1-92-16,-2 4-117 15,-1 3-30-15,-2 3 0 16,0 7 0-16,1 1 0 16,-2 4 0-16,-3 4 0 15,-4 3 0-15,-4 9 0 16,-5 8 0-16,-2 11 0 16,0 8 0-16,3 10 0 15,3 6 0-15,6 2 0 0,7-2 0 16,5-4 0-1,8-6 0-15,6-8 0 0,8-11 0 16,6-9 0 0,8-13 0-16,7-14 0 0,2-8 0 15,3-14 0 1,-5-6 0-16,-6-2 0 0,-7-5 0 16,-7 0 0-1,-11-3 0-15,-11-2 0 0,-7-4 0 16,-11 1 0-16,-9 2 0 0,-4 7 0 15,-6 8 0 1,-4 16-122-16,-2 16-479 0</inkml:trace>
  <inkml:trace contextRef="#ctx0" brushRef="#br0" timeOffset="128537.7">4256 17142 661 0,'3'6'238'0,"0"-2"-48"16,1-4-60-1,-4 0-39-15,3 0-4 0,2-3 11 16,1 2 11 0,0 1-21-16,7-2-19 0,1-1 3 15,2 0-18-15,1-5-22 0,3-1 16 16,-1-2-22-1,0 1 24-15,-3-5-46 0,-1 0-4 16,-3-7 0 0,0-5 0-16,-3-6 0 0,-3-9 0 15,-3-7 0 1,-3-5 0-16,-3-3 0 0,-6-6 0 16,1 0 0-1,-2-1 0-15,0 0 0 0,2 4 0 16,5 3 0-16,3 6 0 15,8 7 0-15,4 12 0 16,1 11 0 0,5 12-126-16,1 16-90 0,-1 14-81 15,-3 13-109-15</inkml:trace>
  <inkml:trace contextRef="#ctx0" brushRef="#br0" timeOffset="128697.7">4366 16791 367 0,'-14'16'893'16,"5"-5"-808"-16,4-7 134 0,2-4-71 15,3 0-104 1,3-2-44-16,6 0-4 0,12-4-4 16,16-1-5-16,20-3-190 0,19-4-361 15</inkml:trace>
  <inkml:trace contextRef="#ctx0" brushRef="#br0" timeOffset="129017.65">5299 16406 1187 0,'6'-29'195'0,"-6"1"-20"15,-6 1 25-15,0 6-35 16,0 4-62-16,-1 7-81 0,4 5-22 16,-2 6 0-16,1 9 0 15,-2 11 0-15,-2 11 0 16,-2 19 0-16,1 17 0 16,-2 14 0-16,3 12 0 15,3 7 0-15,5-5 0 16,12-8 0-16,4-10 0 0,10-13 0 15,5-16 0 1,6-11-11-16,5-14-382 0,3-12-501 16</inkml:trace>
  <inkml:trace contextRef="#ctx0" brushRef="#br0" timeOffset="129237.74">5948 16802 234 0,'-18'-3'943'0,"0"-3"-705"15,2-1-16-15,7 0-91 16,3 1-18-16,1 3-55 0,4 1-23 16,1-1-20-1,3 1-5-15,7 0-10 0,13-3-2 16,11 0-11-16,15-1-123 15,12 1-271-15,-1 1-553 16</inkml:trace>
  <inkml:trace contextRef="#ctx0" brushRef="#br0" timeOffset="129717.53">6546 16417 1221 0,'3'-17'195'0,"-6"-2"59"16,-4 3-69-16,2 3-87 15,1 3-10-15,1 4-82 16,0 4-6-16,0 5 0 0,-7 7 0 15,-1 10 0 1,-4 8 0-16,-6 15 0 16,-3 12 0-16,2 8 0 15,2 8 0-15,3 4 0 0,8-5 0 16,10-7 0 0,8-13 0-16,9-12 0 15,10-13 0-15,2-10 0 0,1-10 0 16,-1-6 0-1,-3-10 0-15,-3-4 0 0,0-2 0 16,-5-2 0-16,-2-1 0 16,-4 0 0-1,-5 6 0-15,-4 0 0 0,-5 6 0 16,-4 2 0-16,-4 3 0 16,-4 2 0-16,-4 2 0 15,-2 2-1-15,1 3-295 16,3 2-122-16</inkml:trace>
  <inkml:trace contextRef="#ctx0" brushRef="#br0" timeOffset="129967.96">7024 16845 1063 0,'9'2'240'15,"-4"-2"-31"-15,-3 0 39 0,-4-3-108 16,0 3-85 0,0 1-13-16,6 2-18 0,1 3 0 15,1 4-22 1,0 3-2-16,3 7 0 16,-2 5 0-16,-7 4 0 0,-5 7 0 15,-6-4-142-15,-4 3-236 16,-4-3-542-16</inkml:trace>
  <inkml:trace contextRef="#ctx0" brushRef="#br0" timeOffset="130498.34">7510 16758 916 0,'-3'0'372'0,"-3"-4"-153"15,0 1-51-15,0-3-24 16,3 4-52-16,3-3-53 16,0 4-11-16,5 0-21 15,6-2-5-15,11 1-2 16,12 0 0-16,15-3-5 0,8 3-23 15,2 0-227 1,-1 4-164-16,-8 0-558 0</inkml:trace>
  <inkml:trace contextRef="#ctx0" brushRef="#br0" timeOffset="130987.75">8093 16654 275 0,'6'-26'861'0,"-1"-4"-639"0,-1-5 7 16,-2-4-95 0,5-1-42-16,2 5-15 15,0 4-50-15,7 7-13 16,1 7-8-16,5 7-6 0,4 5 0 16,0 6 11-1,0 6-9-15,-1 6 6 0,-4 4 1 16,-3 8-7-16,-9 6 21 15,-3 8-20-15,-9 10 7 16,-12 5 2-16,-6 5-12 16,-10 3 4-1,-5-2-4-15,3-4 0 0,6-12-3 16,8-8 0-16,16-11 3 16,11-7 5-16,11-9-4 15,9-8 2-15,8-2-3 0,6-8 3 16,1-6-3-1,-3-2 2-15,-7-4-2 0,-6 0 5 16,-10-2-4 0,-9 3 10-16,-5-3-10 0,-10-2-1 15,-11 1 0 1,-6-1 0-16,-9 0 0 0,-4-1 0 16,-2 3 0-1,5 4 0-15,2 1 0 0,7 1-48 16,9-1-229-16,10-1-343 0</inkml:trace>
  <inkml:trace contextRef="#ctx0" brushRef="#br0" timeOffset="131247.84">8592 16056 1107 0,'25'-19'179'16,"8"4"-3"-16,0 6-43 15,6 11-37-15,7 12 11 16,2 15-19-16,-1 15-25 16,-5 16 4-16,-9 15-42 0,-14 15-19 15,-11 8-6 1,-10 5 0-16,-7 2 0 0,-4-4 0 15,1-11-59 1,0-10-247-16,2-17-217 0</inkml:trace>
  <inkml:trace contextRef="#ctx0" brushRef="#br0" timeOffset="131687.85">9933 16497 1126 0,'0'3'199'0,"-3"-5"44"16,0-1-82 0,3-1-38-16,2 0-52 0,3-2-63 15,6-1-6 1,11-1-4-16,12-3 1 0,11 2-5 16,6 4-163-1,1 6-291-15</inkml:trace>
  <inkml:trace contextRef="#ctx0" brushRef="#br0" timeOffset="131817.53">10034 16706 779 0,'11'3'317'0,"8"-5"-220"0,2-5 0 16,8-3-89 0,6-4-8-16,13 0-39 15,6 1-648-15</inkml:trace>
  <inkml:trace contextRef="#ctx0" brushRef="#br0" timeOffset="132827.88">11483 16187 771 0,'-2'-13'216'0,"-1"-4"-63"0,0-2-6 15,-2-3-24 1,2 1-26-16,3-2-13 0,3-2-38 15,5 1-17 1,6 3-8-16,7 1-21 16,4 3 2-16,5 6 8 15,3 4-10-15,1 7 5 0,-1 7-5 16,-2 8 0 0,1 8-4-16,-7 10 4 0,-7 6-4 15,-8 8 4-15,-13 4-6 16,-13 5 4-16,-11-2-1 15,-7-6 3-15,-2-6-6 16,8-13 10-16,5-9-4 16,11-9 6-16,8-8 8 15,4-6 0-15,4-1-14 16,4-5 0-16,4 0-3 16,9-4 7-16,4 3-4 15,6 2 1-15,2 5 3 16,3 4 9-16,-5 7-1 0,-1 3 2 15,-4 5 23 1,-7 4-26-16,-7 0 23 0,-5 4-1 16,-8 1 5-1,-7 1 1-15,-8-2-23 0,-2-2-15 16,-7-4 6 0,-2-2-5-16,2-3-4 0,2-1-121 15,2-4-329-15</inkml:trace>
  <inkml:trace contextRef="#ctx0" brushRef="#br0" timeOffset="133117.85">12480 16417 1085 0,'10'0'506'0,"-4"-5"-410"16,-3-1 194-16,-3-1-220 15,0 2-70-15,-2 1 0 16,2 1 0-16,0 3 0 16,0 0 0-16,0 0 0 15,0 1 0-15,0-1 0 0,0 0 0 16,2-1 0-1,-2 1 0-15,5 3-235 0,-1 4-446 16</inkml:trace>
  <inkml:trace contextRef="#ctx0" brushRef="#br0" timeOffset="133839.63">12982 15719 1125 0,'8'-17'217'16,"-4"3"39"-16,-5 2-97 0,-2 4-82 16,-2 9-56-16,-3 9 18 15,-3 11 7-15,-1 13 34 16,-4 16-53-16,1 14-27 15,1 14 0-15,8 6 0 16,5 5 0-16,7-1 0 16,9-6 0-16,4-11 0 15,10-11 0-15,3-9 0 16,4-12 0-16,4-11 0 16,1-9 0-16,4-14-113 15,2-6-314-15,-3-9-774 0</inkml:trace>
  <inkml:trace contextRef="#ctx0" brushRef="#br0" timeOffset="134027.81">13303 16174 1148 0,'-10'-9'267'16,"1"-1"-2"-16,4 2-116 0,4 1-104 15,1 4-31 1,4 0-14-16,10 3-2 0,5 0 0 16,11 3-2-1,13 0-169-15,5 0-317 0</inkml:trace>
  <inkml:trace contextRef="#ctx0" brushRef="#br0" timeOffset="134467.74">13879 15879 1136 0,'6'-16'219'16,"-6"3"34"-16,-3-3-101 16,-2 7-18-16,0 2-61 15,0 4-38-15,-1 3-18 16,-1 7-13-16,-5 2-4 0,-3 10 19 15,-3 7-14 1,0 12-5-16,-3 11 0 16,3 10 0-16,0 3 0 15,6-1 0-15,2-4 0 0,9-10 0 16,5-12 0 0,8-10 0-16,9-9 0 0,9-11 0 15,8-5 0-15,7-7 0 0,3-4 0 16,-3-1 0-1,-9 0 0-15,-10 1 0 0,-9 4 0 16,-11 1 0 0,-5 1 0-16,-2 0 0 0,-7 0 0 15,-4-1 0 1,-4 3 0-16,-6 0 0 0,-5 3 0 16,-3 3 0-1,3 1 0-15,2-1-72 16,7 1-188-16,3-3-127 15</inkml:trace>
  <inkml:trace contextRef="#ctx0" brushRef="#br0" timeOffset="134727.92">14247 15706 860 0,'16'-11'311'0,"-2"4"-123"0,0 3-52 16,5 6-23 0,8 9-26-16,4 10 21 0,5 12-29 15,2 10-37 1,-6 11-3-16,-6 11-12 0,-13 8-16 16,-10 6 9-1,-13 1-20-15,-13-2 3 0,-5-7-3 16,-3-13-9-16,1-9-142 0,10-14-279 15</inkml:trace>
  <inkml:trace contextRef="#ctx0" brushRef="#br0" timeOffset="135178.04">15323 15949 1090 0,'12'-30'297'0,"-1"1"-47"0,-7 4-20 16,-4 3-95 0,-1 9-90-16,2 6-45 0,-1 7 0 15,3 10 0-15,0 11 0 0,1 11 0 16,3 15 0-1,2 10 0-15,4 5 0 0,-1 4 0 16,-1-4 0 0,0-6 0-16,-2-9 0 15,-1-10 0-15,-4-7-112 16,-1-7-259-16,-7-8-274 0</inkml:trace>
  <inkml:trace contextRef="#ctx0" brushRef="#br0" timeOffset="135337.87">15276 16225 1238 0,'3'-16'236'0,"1"1"-40"15,1 1-124-15,3 4-58 16,6 2-12-16,7 4-3 16,13 4 1-16,18 2-5 15,20-1-134-15,14 2-205 0,7 0-372 16</inkml:trace>
  <inkml:trace contextRef="#ctx0" brushRef="#br0" timeOffset="135787.81">16100 15900 821 0,'0'-31'405'0,"-3"-4"-103"0,-5 0-95 15,-1-2-46 1,-2 7-56-16,1 7-59 0,4 11-46 15,1 9 0 1,2 11 0-16,2 12 0 0,1 7 0 16,4 10 0-1,4 4 0-15,7 1 0 0,1-5 0 16,4-5 0 0,0-9 0-16,2-8 0 0,47-13 0 15,-58-11 0-15,-1-1 0 16,1 1 0-16,-4 0 0 15,8-9 0-15,0-1 0 16,-6 4 0-16,-3 3 0 16,0 5 0-16,-5 5 0 15,1 2 0-15,1 7 0 16,0 8 0-16,1 9 0 16,1 14 0-16,-2 15 0 0,-5 7 0 15,-2 6 0 1,-4 1 0-16,2-8 0 0,1-11 0 15,3-13 0 1,4-9 0-16,2-11 0 16,0-5 0-16,4-2-146 15,4-3-284-15,3-4-476 0</inkml:trace>
  <inkml:trace contextRef="#ctx0" brushRef="#br0" timeOffset="136177.73">16864 15728 879 0,'9'-24'253'0,"-3"3"-47"16,-3 1-4-16,-3 5-62 15,0 5-46-15,-1 4-46 16,-1 6-44-16,-1 4-3 16,0 6 27-16,2 9 39 15,-4 9-12-15,-2 10-15 16,0 11-10-16,-2 9-30 15,1 8 0-15,2 9 0 0,5 2 0 16,6 3 0 0,1-5 0-16,7-9 0 0,4-10 0 15,7-12 0 1,3-10-225-16,13-16-251 0</inkml:trace>
  <inkml:trace contextRef="#ctx0" brushRef="#br0" timeOffset="136367.71">17276 16055 982 0,'-6'-17'179'16,"2"-1"59"-16,1 0-63 15,0 4-102-15,7 4-72 0,4 2-1 16,5 6 0-16,11 2-16 15,10 4-294-15,7 2-503 16</inkml:trace>
  <inkml:trace contextRef="#ctx0" brushRef="#br0" timeOffset="136817.71">17637 15856 970 0,'2'-26'105'16,"1"-5"111"-16,3-2-73 0,4 1-53 16,5 9-26-1,0 3-18-15,4 9-23 0,2 7-13 16,0 4-1 0,0 7 7-16,1 5-13 0,-5 5 6 15,-5 5 6-15,-6 6 11 16,-8 1 2-16,-9 7-6 15,-8 5-10-15,-4 4-5 0,-4 5-4 16,5 0-4 0,6-2 2-16,7-8-1 15,11-10 9-15,8-9-2 16,8-8-6-16,5-6 11 0,4-7-10 16,2-8 0-16,0-2 1 15,-4-3-1-15,-4-3 5 16,-5-3-6-16,-4-3 12 15,-9-1 35-15,-6-4-35 16,-12-2-9-16,-8-1-2 16,-10 2-2-16,-6 0 1 15,0 3-1-15,3 6 0 16,8 1-5 0,4 5-69-16,8 0-269 0,11 2-548 15</inkml:trace>
  <inkml:trace contextRef="#ctx0" brushRef="#br0" timeOffset="137097.85">17937 15454 861 0,'26'-13'292'0,"2"4"-103"0,2 3-23 15,4 7-38 1,6 9-27-16,2 10 6 0,2 10-19 16,-2 8-37-1,-4 7-17-15,-10 8-17 16,-10 8-10-16,-9 6-2 16,-15 7-5-16,-12 7-2 0,-6 1-4 15,-7-5-107-15,0-2-237 16,9-11-306-1</inkml:trace>
  <inkml:trace contextRef="#ctx0" brushRef="#br0" timeOffset="137548.76">19177 15818 1111 0,'0'-3'185'0,"-2"-1"58"0,1-2-107 15,-1 2-9-15,0 2-48 16,2-2-43-16,4 3-23 16,5-2-13-16,8 0-9 15,12 2 8-15,16 1-196 16,8 4-164-16,-1 6-342 16</inkml:trace>
  <inkml:trace contextRef="#ctx0" brushRef="#br0" timeOffset="137697.64">19162 16154 941 0,'3'8'221'0,"4"-8"92"0,1-7-89 15,-1-1-138 1,7-5-65-16,7 1-21 0,10-1 0 16,15 2-27-1,15 2-309-15,11 4-572 0</inkml:trace>
  <inkml:trace contextRef="#ctx0" brushRef="#br0" timeOffset="138177.91">20112 16029 1109 0,'0'-4'247'0,"2"-4"-33"16,-2-2-52 0,-2 2-50-16,4 2-49 0,1-3-42 15,7 3-18-15,11-2 3 16,15 0-5-16,12 1-1 15,4 2 10-15,-3 0-8 0,-7 4-4 16,-16 1 1 0,-12 0-2-16,-9 3 1 0,-4-1-14 15,-1 0-28 1,-3 2-155-16,-1 2-159 0,-1 1-650 16</inkml:trace>
  <inkml:trace contextRef="#ctx0" brushRef="#br0" timeOffset="138778.19">21103 15602 1028 0,'9'-9'179'0,"-5"-3"77"0,-4 0-81 16,-1 0-72 0,-1 5-50-16,-2 3-25 0,1 4-24 15,-3 6-1-15,-4 5 1 16,-7 6 0-16,-1 8 5 15,-4 8-8-15,3 2-1 16,7 1 10-16,4-1-10 16,11-6 23-16,8-3 4 15,8-5 3-15,6-3 10 16,2-1-14-16,3-2 0 16,-1 1-8-16,-3-2-18 0,-2-1 0 15,-3 1 0 1,-6 0 0-16,-3 0 0 0,-6 0 0 15,-6 3 0 1,-3-1 0-16,-9 5 0 0,-3-3 0 16,-6-1-144-1,-3-3-247-15,0-4-318 16</inkml:trace>
  <inkml:trace contextRef="#ctx0" brushRef="#br0" timeOffset="138947.6">20963 15676 829 0,'12'-22'287'15,"9"1"-151"-15,4 3-24 16,6 3-79-16,13 3-33 0,12 3 0 16,10 2-203-1,7 4-691-15</inkml:trace>
  <inkml:trace contextRef="#ctx0" brushRef="#br0" timeOffset="139350.04">21733 15520 1156 0,'6'-19'265'15,"-3"-4"-9"-15,-3-1-80 16,-2 2-54-16,-1 5-50 15,0 3-72-15,-2 7 0 0,-2 2 0 16,0 8 0 0,-4 6 0-16,-5 9 0 0,-4 10 0 15,-3 13 0 1,-3 13 0-16,1 8 0 0,7 4 0 16,5 2 0-1,8-7 0-15,13-8 0 0,6-9 0 16,6-10 0-16,5-12 0 0,2-9 0 15,1-11 0 1,1-11 0-16,-1-10 0 0,-1-7 0 16,-4-7 0-1,-3-6 0-15,-8-2 0 0,-4 0 0 16,-10 0 0 0,-10 3 0-16,-6 3 0 15,-7 6 0-15,-5 6-274 16,-3 6-414-16</inkml:trace>
  <inkml:trace contextRef="#ctx0" brushRef="#br0" timeOffset="144808.06">3449 13273 678 0,'0'-3'371'16,"-3"1"-240"-16,-3-2 3 15,-1 2-33-15,2 0-10 16,-1 2-20-16,0 0-12 0,0 0 26 15,0 0-29-15,2 0 34 16,-1-2-33-16,4 2-15 16,-1 0 6-16,2 0-27 15,-1 0-9-15,-1 0-12 16,1 0 0-16,-1 2 0 16,1-2 0-16,-1 0 0 0,2 0 0 15,0 0 0 1,0 0 0-16,0 0 0 15,0-2 0-15,0 2 0 16,0 0 0-16,2-1 0 0,-2 2 0 16,0-1 0-1,0 0 0-15,1 0 0 0,1 0 0 16,-1-1 0 0,2-1 0-16,0 2 0 0,-1-1 0 15,5 0 0-15,2-2 0 0,5 1 0 16,5 0 0-1,12-1 0-15,7-1 0 0,6-1 0 16,7 0 0 0,4-1 0-16,2-2 0 15,4 1 0-15,0 0 0 16,2-2 0-16,0 4 0 16,5-3 0-16,8 3 0 15,8-1 0-15,9-3 0 0,9 0 0 16,9-6 0-16,5 0 0 15,2-5 0-15,6-1 0 16,-5 1 0-16,-1 2 0 16,-6 1 0-16,1 3 0 15,2 1 0-15,6 2 0 16,6 0 0-16,6-3 0 16,4 0 0-16,2-3 0 15,-5-1 0-15,-3 2 0 0,-14 0 0 16,-7 3 0-1,-5 5 0-15,-10 3 0 0,-1 1 0 16,1 2 0 0,2-2 0-16,6-2 0 0,9-3 0 15,3-3 0 1,6-4 0-16,-2-1 0 0,-2-1 0 16,-6 2 0-1,-3 1 0-15,4 1 0 0,-3 2 0 16,9 0 0-16,4-1 0 15,11-2 0-15,7-4 0 16,9 1 0-16,3-2 0 0,3 1 0 16,-2-1 0-1,-4 1 0-15,-3 2 0 0,-3 2 0 16,0 1 0 0,4-2 0-16,8 1 0 0,12-3 0 15,6-4 0-15,12-3 0 16,6-2 0-16,-3 1 0 15,-5-1 0-15,-8 4 0 16,-6 3 0 0,-10 3 0-16,-3 2 0 0,-3 1 0 15,4-1 0-15,-2-1 0 16,-1 1 0-16,-7 0 0 16,-11 2 0-16,-10 2 0 0,-19 4 0 15,-18 4 0 1,-21 3 0-16,-19 0 0 0,-20 3 0 15,-15-2 0 1,-8-1 0-16,-4 0 0 0,-4 0 0 16,2 0 0-1,-1 2 0-15,-1-2-62 0,-1 1-86 16,-5 1-117 0,-3 1-199-16</inkml:trace>
  <inkml:trace contextRef="#ctx0" brushRef="#br0" timeOffset="145578.1">21022 12950 973 0,'15'-23'165'16,"-5"-1"-8"-16,-3 0 15 15,-9 2-30-15,1 4-38 16,-3 4 25-16,1 6-80 16,-2 2-44-16,0 9 12 15,-4 8-9-15,-5 12 36 16,-3 15-20-16,-4 17-8 15,1 14 25-15,6 16-40 16,11 11-1-16,7 8 0 0,16 2 0 16,7 2 0-1,13 1 0-15,9-7 0 0,8-9 0 16,6-12 0 0,1-14-80-16,2-17-166 15,-1-13-120-15,-8-12-528 0</inkml:trace>
  <inkml:trace contextRef="#ctx0" brushRef="#br0" timeOffset="146527.57">22116 13372 1337 0,'6'-27'102'16,"-3"-3"80"-16,-6-1-18 15,-3 2-66-15,0 7-24 0,0 5 3 16,1 4-64-1,0 8-13-15,3 2 0 16,1 5 0-16,-1 6 0 16,2 9 0-16,0 9 0 0,0 11 0 15,2 8 0 1,2 9 0-16,7 1 0 0,-2 2 0 16,3-5 0-16,1-4 0 15,-1-9 0-15,0-8 0 16,-5-10 0-16,-2-8 0 15,-2-7 0-15,0-12 0 16,0-11 0-16,-2-9 0 0,1-11 0 16,-2-11 0-1,-3-6 0-15,-5-4 0 0,-2 0 0 16,-2 2 0 0,0 3 0-16,0 3 0 0,2 8 0 15,2 6 0-15,4 8 0 16,1 9 0-16,3 7 0 15,1 6 0-15,1 4 0 16,-1 4 0 0,5 3 0-16,5 5 0 0,8 7 0 15,8 5 0-15,6 4 0 16,3 6 0-16,1-1 0 16,0 1 0-16,-3 0 0 15,-1-2 0-15,-5-1 0 16,-2-5 0-16,-7-2 0 0,-1-5 0 15,-6-4 0 1,0-3 0-16,-6-6 0 0,-2-2 0 16,1-5 0-1,0-6 0-15,2-5 0 0,3-6 0 16,4-7 0 0,2-5 0-16,-1-6 0 0,1-2 0 15,1-1 0-15,-1 7 0 0,-4 2 0 16,0 7 0-1,-3 8 0-15,-4 6 0 0,-1 4 0 16,-2 4 0 0,-1 3 0-16,2 1 0 15,3 5 0-15,3 7 0 16,3 5 0-16,4 7 0 16,1 8 0-16,1 3 0 15,-3 7 0-15,2 2 0 0,-4 0 0 16,0 1 0-16,-3 0 0 15,1-1 0-15,1-7 0 16,0-4 0-16,4-8-278 16,2-4-188-16</inkml:trace>
  <inkml:trace contextRef="#ctx0" brushRef="#br0" timeOffset="147028.31">23311 13491 1086 0,'8'-21'222'0,"-2"-1"-15"0,-3-3-36 15,-3 3-26 1,-2 1-48-16,1 3-18 16,-5 6-39-16,0 1-40 15,-3 4 0-15,-5 3 0 0,-2 5 0 16,-3 4 0-16,-7 8 0 0,1 8 0 15,1 8 0 1,0 7 0-16,5 6 0 0,5-2 0 16,8 0 0-1,6-6 0-15,8-5 0 0,7-10 0 16,2-5 0 0,6-7 0-16,-2-7 0 0,3-6 0 15,-2-6 0-15,0-8 0 16,-1-4 0-16,0-6 0 15,-7-1 0-15,-1-3 0 16,-7 2 0 0,-5-1 0-16,-2 6 0 0,-1 5 0 15,-1 8 0-15,2 7 0 16,-1 3 0-16,2 8 0 16,2 7 0-16,1 6 0 15,3 7 0-15,0 8 0 16,4 0 0-16,1 1 0 15,-1-3 0-15,5-2 0 16,2-4 0-16,2-6-17 0,3-3-215 16,2-2-152-1,5-8-218-15</inkml:trace>
  <inkml:trace contextRef="#ctx0" brushRef="#br0" timeOffset="147487.56">23608 13418 1144 0,'7'-20'304'16,"4"2"-109"-16,2 0 43 0,-1 1-150 15,6 4-56 1,2 8-5-16,3 5-11 16,6 5-13-16,-1 8-3 0,-3 4 0 15,-2 4 0-15,-4 5 0 16,-7 3 0-16,-4 3 0 15,-10 3 0-15,-5 2 0 16,-5-3 0-16,-3-7 0 16,5-7 0-16,2-10 0 15,5-9 0-15,4-10 0 16,5-8 0-16,1-6 0 16,3-9 0-16,3-7 0 15,1-5 0-15,4-3 0 0,-1-2 0 16,-1 3 0-1,-4 6 0-15,-2 7 0 0,-4 11 0 16,-3 10 0 0,-2 6 0-16,-1 7 0 0,0 10 0 15,2 5 0 1,1 9 0-16,0 10 0 0,2 4 0 16,0 4 0-16,0 2 0 15,1-2 0-15,3-7 0 16,5-4 0-16,6-8-122 15,5-9-201-15,4-6-163 16</inkml:trace>
  <inkml:trace contextRef="#ctx0" brushRef="#br0" timeOffset="147808.18">24542 12739 1031 0,'-9'-38'280'15,"7"3"-65"-15,5 5-44 16,2 6-23-16,1 10-93 16,9 9-29-16,7 13 12 0,11 12 1 15,9 12 5 1,6 13-44-16,2 13 0 0,-5 18 0 15,0 12 0 1,-9 15 0-16,-11 9 0 0,-10 8 0 16,-7-2 0-1,-10 4 0-15,-5-6 0 0,-7-3 0 16,-5-11 0 0,-10-10-217-16,-2-19-464 0</inkml:trace>
  <inkml:trace contextRef="#ctx0" brushRef="#br0" timeOffset="148837.82">23186 15189 795 0,'19'-23'135'15,"-5"-2"46"-15,-10 0-40 0,-5-3 4 16,-2 9-17 0,-3 4-29-16,-3 8-82 0,-8 8-2 15,-11 19 84 1,-12 12-48-16,-13 20 1 16,-8 22-10-16,-3 15-14 0,7 12 5 15,8 14-22-15,17 3 1 16,21 6 23-16,29 3-34 15,30-2 16-15,32-9-7 16,29-10-10-16,17-16 0 16,3-19 0-16,-11-18 0 15,-17-16 0-15,-30-13 0 16,-25-12 0-16,-21-4 0 16,-14-6 0-16,-8-1 0 15,-5-1-18-15,-1 2-226 0,-7-1-220 16</inkml:trace>
  <inkml:trace contextRef="#ctx0" brushRef="#br0" timeOffset="152777.92">24108 15687 843 0,'3'-14'220'16,"-2"-3"12"-16,-2-1-56 0,-2-4-56 16,-3 1-13-1,0 2-10-15,0 0 2 0,0 4-43 16,1 4-9 0,4 5 3-16,-1 1-50 0,2 4 0 15,0 5 0 1,2 6 0-16,1 9 0 0,2 8 0 15,2 10 0-15,2 13 0 16,-2 6 0-16,1 3 0 16,-1 4 0-16,1-3 0 15,-2-5 0-15,0-7 0 16,-2-11 0-16,1-12 0 16,-1-10 0-16,0-7 0 15,-2-11 0-15,-2-10 0 16,0-9 0-16,-4-9 0 0,1-12 0 15,-2-6 0 1,2-5 0-16,-1 1 0 0,1-2 0 16,1 4 0-1,-1 5 0-15,0 6 0 0,-1 7 0 16,2 4 0 0,-1 6 0-16,2 7 0 0,-1 4 0 15,2 6 0-15,2 4 0 0,-2 3 0 16,3 3 0-1,0 6 0-15,6 3 0 0,0 5 0 16,5 5 0 0,5 4 0-16,1 2 0 15,7 4 0-15,4 0 0 16,4 1 0-16,1 2 0 0,1-4 0 16,-3-2 0-16,-1-5 0 15,-6-5 0 1,-3-5 0-16,-6-5 0 0,-5-4 0 15,-5-5 0-15,0-3 0 16,-2-6 0-16,2-6 0 16,0-5 0-16,2-8 0 15,-1-9 0-15,0-4 0 16,0-7 0-16,0-2 0 16,1-1 0-16,1 4 0 15,2 4 0-15,-1 6 0 16,0 7 0-16,-3 10 0 15,-3 6 0-15,-5 6 0 0,2 9 0 16,0 5 0 0,6 7 0-16,3 8 0 0,6 7 0 15,2 7 0 1,0 8 0-16,1 3 0 0,-6 5 0 16,1-1 0-16,-5-3 0 0,0-4 0 15,-3-6 0 1,0-6 0-16,-2-5 0 0,-2-6 0 15,1-3 0 1,-2-5 0-16,3-2 0 16,-2 1-184-16,4-2-161 15,5-2-458-15</inkml:trace>
  <inkml:trace contextRef="#ctx0" brushRef="#br0" timeOffset="153088.04">25248 15904 881 0,'7'-21'404'16,"-2"0"-139"-16,-5 3-95 0,-2 4 0 15,-1 2-83 1,0 7-17-16,0 2-70 15,2 1 0-15,-2 5 0 16,0 2 0-16,3 6 0 0,-2 7 0 16,-1 7 0-1,6 9 0-15,-3 1 0 0,2 2 0 16,1-1 0 0,0-9 0-16,1-7 0 0,2-5 0 15,3-8-98-15,4-6-179 16,1-5-166-16</inkml:trace>
  <inkml:trace contextRef="#ctx0" brushRef="#br0" timeOffset="153367.57">25349 15532 1151 0,'5'5'207'0,"-4"-2"48"16,-2-1-57-16,-2 0-73 16,-2-2-14-16,2 2-111 15,0-4 0-15,0 1 0 16,-1-3 0-16,-2-2 0 16,0-4 0-16,0-1 0 15,0 0 0-15,1 1 0 0,2 2 0 16,3 5 0-1,2 7-234-15,2 7-23 0,10 10-161 16</inkml:trace>
  <inkml:trace contextRef="#ctx0" brushRef="#br0" timeOffset="153857.92">25482 15862 1147 0,'12'-19'299'0,"-3"-2"-78"16,0-1-78-1,1 6-52-15,1 5-63 0,3 6 13 16,3 6-20 0,5 7 1-16,1 8 12 0,2 5-34 15,-1 6 0-15,-2 2 0 16,-5 5 0-16,-4-1 0 15,-5 0 0-15,-8-1 0 16,-3-4 0-16,0-9 0 16,0-7 0-16,0-12 0 15,0-10 0-15,3-8 0 16,0-8 0-16,3-8 0 16,1-2 0-16,4-1 0 15,4 2 0-15,4 4 0 16,3 5 0-16,4 8 0 0,2 5 0 15,2 6 0 1,0 6 0-16,0 7 0 0,-2 5 0 16,-2 4 0-1,0 6 0-15,-2 2 0 0,-4 4 0 16,-4 2 0 0,-2 1 0-16,-5-3 0 0,-3-3 0 15,1-9 0-15,-3-5-67 0,2-5-139 16,2-8-187-1,1-6-772-15</inkml:trace>
  <inkml:trace contextRef="#ctx0" brushRef="#br0" timeOffset="154237.95">26189 15075 870 0,'6'-27'390'0,"4"1"-164"15,6 5-120-15,12 8-29 16,16 14 34-16,18 17-39 16,9 16 11-16,7 15-16 15,-10 19-22-15,-14 15-45 0,-18 13 0 16,-16 14 0-1,-15 9 0-15,-13 1 0 0,-6 2 0 16,-8-6 0 0,-5-10 0-16,3-17 0 0,3-17 0 15,5-22 0 1,5-16 0-16,4-14 0 0,1-10 0 16,3-8 0-1,1-2 0-15,1-1 0 0,-2 0 0 16,0-2 0-16,-3 1 0 0,0 0-269 15,-6-1-1031 1</inkml:trace>
  <inkml:trace contextRef="#ctx0" brushRef="#br0" timeOffset="162737.57">17345 2767 138 0,'-18'-10'402'0,"-1"1"-300"0,-2 1 65 15,1 2-8 1,-2 5-32-16,1 0-22 0,3 1 22 16,0 0-22-1,5 1 11-15,1-1-42 0,6 1-9 16,1-1-8 0,2 0-40-16,3 2-8 0,0-2 4 15,0 1 4-15,0-1 13 0,2 0 5 16,-2 0 4-1,0-1-1-15,0 1-28 0,1-2 5 16,-1 2-13 0,2-1-1-16,-1 1-2 0,2 0-10 15,4 1 11 1,6 1 12-16,6-2-10 0,13 1-4 16,8-1 1-16,5 2 1 15,5 1-2-15,4 1 2 16,4 0 0-16,12 3 2 15,10-1 4-15,14-3-8 16,16-2 4-16,12-2-1 16,9-3-1-16,9-2-10 15,14-1 10-15,12-5 2 16,13 1 7-16,18-2-9 16,21-2 0-16,17-3-2 15,16-4-5-15,16-3 9 0,14-7-2 16,7-1 0-1,7-3-3-15,-2 0 3 0,-3 2 0 16,-12 7 0 0,-8 6-2-16,-14 9-6 0,-6 4 8 15,-6 6 5 1,-1 2-3-16,1-2-4 0,2-2-7 16,1-5 9-1,1-5 4-15,1-5-4 0,-1-5-8 16,-3-5 8-16,-5 0 0 0,-3-1 4 15,3-3-4 1,1 3 1-16,5-3-9 0,6 2 15 16,9-3-7-1,2 0 0-15,2 0-8 0,-8 1 6 16,-8 1 2 0,-15 4 0-16,-19 1 10 0,-21 4-10 15,-21 3-3-15,-24 3 1 16,-21 3 2-16,-22 0-6 15,-25 4 6-15,-22 3 0 16,-21 1 10-16,-19 3-2 16,-13 2-6-16,-6 1 5 15,-1 1-5-15,-1 1 0 16,-1-1-2-16,2 0 0 16,-3 1-3-16,2-1 6 15,0-1-6-15,1 2-25 16,-5 0-125-16,-3 0-46 0,-4-1-122 15,-3 2-218 1</inkml:trace>
  <inkml:trace contextRef="#ctx0" brushRef="#br0" timeOffset="163337.98">28372 1512 1205 0,'6'-21'222'16,"-3"1"-76"-16,-7 1 22 15,-4 1-5-15,3 5-22 16,-1 4-139-16,2 2-2 15,1 3 0-15,-1 4 0 16,2 0 0-16,2 1 0 16,0 1 0-16,0-1 0 15,0 3 0-15,3 5 0 16,6 7 0-16,3 8 0 16,6 9 0-16,7 8 0 15,8 7 0-15,6 2 0 0,10 3 0 16,6 1 0-1,2-3 0-15,-2-6 0 0,-3-7 0 16,-8-10 0 0,-12-7 0-16,-9-7 0 0,-10-6 0 15,-4-2 0 1,-9-6 0-16,0 2 0 0,-4-2 0 16,2 1 0-1,1-1 0-15,-2 5 0 0,-3 4 0 16,-5 9 0-16,-10 8 0 0,-4 9 0 15,-6 8 0 1,-1 2 0-16,4-2 0 0,4-4 0 16,8-5 0-1,1-9 0-15,7-8 0 0,2-6 0 16,5-5 0 0,-1-6 0-16,4 0 0 0,-2-1-123 15,1-1-331-15,1-2-557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1T04:02:51.7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11522 3849 457 0,'4'4'232'16,"1"0"-65"-16,1 0 5 0,1-1-66 15,1 0 6 1,-1-1-12-16,2-1 3 15,-3-1 8-15,0-3-22 16,0-1-17-16,-1-2-7 0,0-1 0 16,-2-4-16-1,0-3 6-15,-1-3-17 0,-1-7 16 16,-2-5-54 0,-2-9 0-16,-2-6 0 15,-2-7 0-15,0 0 0 16,-1 2 0-16,-1 1 0 0,0 1 0 15,3 5 0-15,-1-2 0 16,1 2 0-16,0 1 0 16,3 2 0-16,3 4 0 15,0 0 0-15,0 5 0 16,3 2 0-16,3 4 0 16,-3 2 0-1,1 5 0-15,2 2 0 0,2 0 0 16,2 4 0-16,5 1 0 0,9 2 0 15,3 2-97 1,5 5-166-16,3 6-193 0</inkml:trace>
  <inkml:trace contextRef="#ctx0" brushRef="#br0" timeOffset="279.97">11270 3540 1314 0,'-8'2'88'16,"1"-2"104"-1,1-3-56-15,3 0-34 0,3 1-49 16,1 0-53-16,4 0-15 15,10-1 15-15,10 1 4 16,11-3 8-16,10 1-8 16,14-1-2-16,4-3-4 15,6 3-96-15,5 0-293 16</inkml:trace>
  <inkml:trace contextRef="#ctx0" brushRef="#br0" timeOffset="805.23">12490 3076 979 0,'3'-21'274'0,"-2"-1"-5"15,-1 0-83-15,-3 1-40 16,2 4-31-16,-2 5-37 15,2 2-78-15,-1 7 0 16,-1 3 0-16,2 2 0 16,-2 9 0-16,-5 11 0 15,-5 15 0-15,-2 14 0 16,-3 21 0-16,1 9 0 16,6 8 0-16,8 3 0 15,10-1 0-15,5-6 0 16,9-10 0-16,0-10 0 0,7-15 0 15,-2-10 0 1,0-10 0-16,-2-9 0 0,-3-4 0 16,0-6 0-1,-5-5 0-15,-2-1-113 0,-2-3-280 16,3-9-994 0</inkml:trace>
  <inkml:trace contextRef="#ctx0" brushRef="#br0" timeOffset="1590.35">13111 3262 1028 0,'0'-7'395'0,"0"1"-161"15,0 1-42 1,-3 0-90-16,3 3-60 0,1 2-34 16,1 0-8-1,2 1-13-15,4 5 13 0,6 2 2 16,5 8 3-16,4 5 7 0,1 7-4 15,-4 7 0 1,-6 2 10-16,-4 1-18 0,-9-2 4 16,-1-6-2-1,-1-7-2-15,-2-11 0 16,1-4 0-16,2-7 0 16,0-2 0-16,2-1 0 0,1-6 0 15,0-5 0 1,4-4 0-16,2-5 0 0,3-8 0 15,6-5 0-15,0 1 0 16,1-1 0-16,0 2 0 16,-4 4 0-16,-4 3 0 15,1 5 0-15,-5 4 0 16,-4 2 0-16,0 5 0 16,-3 3 0-16,-1 3 0 15,-1 2 0-15,1 4 0 16,-1 0 0-16,-1 3 0 0,-1 6 0 15,-2 6 0 1,-3 7 0-16,1 7 0 0,1 4 0 16,2 2 0-1,4-2 0-15,2-1 0 16,7-3 0-16,4-2 0 16,9-2 0-16,7 2-92 0,11-4-272 15,8-1-393-15</inkml:trace>
  <inkml:trace contextRef="#ctx0" brushRef="#br0" timeOffset="1990.1">13796 3537 1180 0,'12'-14'433'0,"-1"2"-327"0,-6 1 91 16,-4 4-123-16,-1 3-63 15,-1 3-11-15,-1 2-5 16,2 3-6-16,-1 1 11 16,-1 0 6-16,2 3-2 15,-1-3 3-15,1-4 4 16,-2 1 6-16,1-2 0 16,1-2-17-16,0 1 0 15,0-2 0-15,0 1 0 16,1-2 0-16,1 0 0 15,-1 1 0-15,1 2 0 0,1 0 0 16,0 1 0 0,-2 0 0-16,2 1 0 0,2 2 0 15,1 2 0 1,3 4 0-16,-2 1 0 0,2 6 0 16,-4 4 0-1,-7 3 0-15,-5 4 0 0,-10 4 0 16,-8-1 0-16,-8-3-267 0,-1-5-351 15</inkml:trace>
  <inkml:trace contextRef="#ctx0" brushRef="#br0" timeOffset="2605.15">14300 3203 1460 0,'-5'-15'163'15,"-1"-4"124"-15,-1 0-150 16,1 2-137-16,0 4 0 16,3 3 0-16,0 3 0 15,2 3 0-15,-1 4 0 16,2 0 0-16,-1 2 0 0,-1 1 0 15,2 6 0 1,3 6 0-16,0 10 0 0,5 10 0 16,3 8 0-1,1 2 0-15,5-4 0 0,2-4 0 16,4-10 0 0,-1-9 0-16,-2-6 0 0,-3-7 0 15,2-9 0 1,-2-8 0-16,2-6 0 0,4-4 0 15,-4-7 0-15,-1-2 0 16,-3 0 0-16,-5 0 0 16,-5 3 0-16,-2 3 0 0,-3 3 0 15,-2 5 0 1,1 6 0-16,1 4 0 0,0 6 0 16,-2 2 0-1,2 6 0-15,3 10 0 0,0 9 0 16,2 8 0-16,2 10 0 15,4 5 0-15,-2 0 0 16,-2-2 0-16,2 1 0 16,-3-4 0-16,-3-2 0 15,-6-2 0 1,-6 1 0-16,-6-4 0 0,-4-2 0 16,-5-6 0-16,1-9 0 15,0-8 0-15,0-11-206 0,5-9-213 16,5-12-542-1</inkml:trace>
  <inkml:trace contextRef="#ctx0" brushRef="#br0" timeOffset="3000.29">14846 2791 956 0,'0'-8'457'15,"0"6"-219"-15,1 1-38 0,1-1-155 16,1-1-45 0,9 9 0-16,9 9 52 0,13 11 35 15,14 11-75 1,7 12-12-16,3 9 0 0,-7 6 0 15,-8 7 0-15,-10 6 0 16,-9 7 0-16,-11 4 0 16,-10 3 0-16,-9 0 0 15,-4-7 0-15,-8-8 0 16,-1-9 0-16,-1-13 0 16,2-17 0-16,3-11 0 15,2-10 0-15,5-9 0 16,2-6 0-16,2-5 0 0,-3 0 0 15,2-6-92 1,2-6-386-16</inkml:trace>
  <inkml:trace contextRef="#ctx0" brushRef="#br0" timeOffset="4540.17">16045 3258 694 0,'3'4'303'0,"-1"0"-65"16,-1-6-19-16,-1 0-103 15,0-1-43-15,2 3-31 16,-2-1-14-16,1 1-7 16,-1 0-14-16,2 0 9 15,-2 0 0-15,2 1 2 16,-2-1 21-16,0 0-13 16,1 0-8-16,2 0-1 15,1 0-12-15,5-1 4 16,9 1-4-16,3-3 4 0,9 2-7 15,4-4-2 1,1 2-6-16,-1 2 4 16,-3 1-63-16,-5 1-136 15,-3 4-69-15,-5 2-106 0</inkml:trace>
  <inkml:trace contextRef="#ctx0" brushRef="#br0" timeOffset="4760.34">16124 3481 996 0,'-1'1'282'15,"2"-2"-111"1,4-2-67-16,2 0-31 0,7-3-8 16,7 1-7-1,7 0 2-15,5-3-34 0,3 1-16 16,1 2 0-16,-3 0-6 15,-10 2-8-15,-6 2-17 16,-9 1-186-16,-7 1-110 16,-7 2-548-16</inkml:trace>
  <inkml:trace contextRef="#ctx0" brushRef="#br0" timeOffset="6080.17">17637 3214 904 0,'-1'-9'225'15,"-2"-4"12"-15,-4-1-28 16,2-1-44-16,0 1-27 15,1 0-33-15,-1 2-41 0,2 0-64 16,-1 1 0 0,1 2 0-16,2 4 0 15,-1 0 0-15,2 4 0 16,-1 1 0-16,1 1 0 0,0 1 0 16,0 1 0-16,1 4 0 0,1 4 0 15,2 6 0 1,3 5 0-16,2 4 0 0,4 3 0 15,3-2 0 1,3 0 0-16,2-4 0 0,0-4 0 16,-2-7 0-1,-1-6 0-15,0-6 0 0,-1-6 0 16,2-4 0 0,2-2 0-16,-3-6 0 0,1-5 0 15,-5-1 0-15,-1-2 0 16,-4-1 0-16,-3-1 0 15,-3 4 0-15,-1 3 0 16,-2 5 0-16,-2 5 0 16,0 6 0-16,1 1 0 15,1 4 0-15,0 0 0 16,1 4 0-16,1 2 0 16,3 7 0-16,2 7 0 15,2 8 0-15,0 10 0 16,1 6 0-16,-4 5 0 0,-3 5 0 15,-5 2 0 1,-4 3 0-16,-4 1 0 0,0-2 0 16,-5-6 0-1,3-8 0-15,1-12 0 0,3-12 0 16,2-9 0 0,0-8 0-16,-2-7 0 0,2-9-258 15,2-10-284 1</inkml:trace>
  <inkml:trace contextRef="#ctx0" brushRef="#br0" timeOffset="6576.45">18294 2640 856 0,'0'-13'453'16,"-2"-1"-208"-16,1-1-36 15,-1 0-58-15,1 4-77 0,2 1-29 16,1 3-31-1,4 4-14-15,8 2 0 0,9 4 0 16,9 3 0 0,6 9 0-16,1 5 0 0,-3 6 0 15,-6 6 0 1,-10 6 0-16,-9 4 0 0,-11 0 0 16,-8-1 0-1,-6-8 0-15,-3-7 0 0,2-8 0 16,5-9 0-16,5-3 0 0,4-5 0 15,5-2 0 1,4 0 0-16,16-4 0 0,19-3 0 16,21-5 0-1,12 1 0-15,0-1 0 0,-11 3 0 16,-22 6-64 0,-21 5-189-16,-16 6-41 0,-8 6-519 15</inkml:trace>
  <inkml:trace contextRef="#ctx0" brushRef="#br0" timeOffset="6920.12">18943 3235 968 0,'0'3'356'0,"0"-3"-172"0,1-1-60 16,4-4-59 0,6 3 17-16,11-3-11 0,11 0-15 15,11-3-10-15,10-1-2 0,3 1-6 16,-1-2-25-1,-7 1-13-15,-13 3 0 0,-10 2 0 16,-13 0 0 0,-6 3 0-16,-7 1-74 0,-4 1-134 15,-2 3-78 1,-3 2-372-16</inkml:trace>
  <inkml:trace contextRef="#ctx0" brushRef="#br0" timeOffset="8537.07">20281 2889 933 0,'9'-11'317'0,"0"-3"-164"16,-6-2 38 0,-1-4-41-16,-1 2-15 0,1 2-43 15,-1 3-18-15,1 6-72 16,0 2-2-16,-4 5 0 15,2 1 0-15,0 2 0 16,-2 2 0-16,1 10 0 16,-1 5 0-16,-3 13 0 15,-4 9 0-15,-1 8 0 16,-6 2 0-16,-1-1 0 16,2-5 0-16,3-6 0 15,4-9 0-15,3-11 0 16,5-6 0-16,6-7 0 0,10-7 0 15,13-3 0 1,8-1 0-16,6-2 0 0,5-2 0 16,-5-1 0-1,-4 1 0-15,-9-1 0 0,-5 0 0 16,-5-1 0 0,-3 1 0-16,-5-1 0 0,-2-1 0 15,-3-2 0-15,-3 0 0 0,-1-1 0 16,-1 0 0-1,-1-2 0-15,-2 3 0 0,-1-2 0 16,1 3 0 0,-1 2 0-16,1 4 0 0,-1 3 0 15,2 2 0 1,0 2 0-16,0 5 0 0,2 7 0 16,1 5 0-1,1 9 0-15,1 6 0 0,-1 7 0 16,1-1 0-16,-2-1 0 15,1-5 0-15,-3-3 0 16,3-9 0-16,-1-5 0 16,0-8 0-16,3-3-269 15,3-5-206-15</inkml:trace>
  <inkml:trace contextRef="#ctx0" brushRef="#br0" timeOffset="9040.08">20915 3061 1190 0,'8'-9'243'16,"-1"0"3"-16,-1-3-91 0,0 4-92 16,3 2-35-1,9 5-7-15,4 5 4 0,5 4-17 16,3 8 10-16,0 3 5 0,-5 8-7 15,-6 3-5 1,-8 3-11-16,-9 4 0 0,-9-2 0 16,-5-2 0-1,-2-7 0-15,0-9 0 0,4-7 0 16,7-9 0 0,1-8 0-16,4-7 0 0,2-6 0 15,5-6 0-15,0-5 0 16,3-3 0-1,3-2 0-15,4-2 0 0,-2-1 0 16,2 3 0-16,-2 3 0 16,-3 8 0-16,-3 5 0 15,-5 9 0-15,-3 4 0 16,-3 4 0-16,-1 3 0 16,-2 3 0-16,-2 4 0 15,-3 10 0 1,-2 5 0-16,0 10 0 0,1 5 0 15,2 2 0-15,6-3 0 16,6-5 0-16,5-3 0 0,2-9-11 16,7-6-128-1,4-8-108-15,-1-7-132 0,1-11-525 16</inkml:trace>
  <inkml:trace contextRef="#ctx0" brushRef="#br0" timeOffset="9453.78">21370 2239 126 0,'2'-20'1238'15,"-1"0"-1011"-15,1-1-38 0,1 2-80 16,3 2-43-16,4 5-57 15,3 3-7-15,7 9 0 16,6 9 4-16,3 7 11 16,-2 9-9-16,-2 13 10 15,-7 9 11-15,-12 10-28 16,-12 8-1-16,-9 2 0 16,-3-7 0-16,1-11 0 15,4-16 0-15,7-15 0 0,12-11 0 16,18-6 0-1,20-5 0-15,14-4 0 0,7-4 0 16,-3 0 0 0,-17-1 0-16,-19 6 0 15,-14 2 0-15,-12 4 0 16,-2 1 0-16,-3 3 0 0,0 1-171 16,-1-2-287-1,-3 5-463-15</inkml:trace>
  <inkml:trace contextRef="#ctx0" brushRef="#br0" timeOffset="13180.27">12023 5257 839 0,'6'-1'270'15,"-3"-1"-36"-15,-5 0-29 16,-3-3-62-16,0 0-39 0,1-1-3 15,-4 1-28 1,1-2-22-16,-2 1-24 16,0 2-27-16,-2 1 0 15,-2 3 0-15,-2 3 0 0,-7 4 0 16,-7 9 0 0,-2 8 0-16,-5 9 0 0,3 7 0 15,2 4 0-15,9-1 0 0,8-3 0 16,10-6 0-1,4-8 0-15,40 20 0 0,-23-48 0 16,3-2 0 0,0 0 0-16,-4-3 0 0,19-9 0 15,-4-3 0 1,-4-5 0-16,-8-5 0 0,-2-1 0 16,-4 0 0-1,-7 0 0-15,-3 1 0 0,-2 6 0 16,-1 2 0-16,2 4 0 15,-4 8 0-15,2 3 0 16,2 4 0-16,-2 2 0 16,0 2 0-16,7 7 0 15,2 8 0-15,5 10 0 16,3 9 0 0,6 11 0-16,-2 5 0 0,-2 4 0 15,-5 5 0-15,-4 1 0 0,-6-1 0 16,-5-2 0-1,-9-2 0-15,-5-3 0 0,-6-8 0 16,-4-7 0 0,0-9 0-16,5-12 0 0,2-11 0 15,9-9-87 1,6-13-196-16,6-13-204 0</inkml:trace>
  <inkml:trace contextRef="#ctx0" brushRef="#br0" timeOffset="13500.22">12800 5054 1306 0,'8'-18'177'16,"-7"2"44"-16,-2 2-6 15,-5 5-118-15,1 4-66 16,0 5-31-16,0 10 0 16,-4 10 0-16,-6 17 0 15,-1 13 0-15,-8 19 0 16,0 9 0-16,4 5 0 16,4-1 0-16,6-7 0 15,10-9 0-15,6-8 0 16,10-12 0-16,5-12 0 0,12-7-51 15,7-11-228 1,8-9-204-16</inkml:trace>
  <inkml:trace contextRef="#ctx0" brushRef="#br0" timeOffset="14050.42">13008 5403 1128 0,'6'-17'242'0,"1"1"-39"0,4-1-117 15,9 6-28 1,13 3 17-16,9 5-25 0,9 4-21 16,-1 9-9-1,-3 4 2-15,-8 6-4 0,-11 7 5 16,-9 5-8-16,-13 5-4 15,-10 2-5-15,-11 4 4 16,-8-2-7-16,-5-6 0 16,4-10 2-16,5-7 4 15,9-12 22-15,3-10-31 16,9-7 0 0,1-7 0-16,3-7 0 0,3-5 0 15,7-4 0-15,2-3 0 0,0 2 0 16,0 0 0-1,-3 3 0-15,0 3 0 0,-6 5 0 16,-2 4 0 0,-2 4 0-16,1 7 0 0,-5 2 0 15,-1 4 0 1,0 4 0-16,-1 1 0 0,-1 5 0 16,-2 4 0-1,4 6 0-15,-3 7 0 16,3 6 0-16,0 3 0 0,3 3 0 0,3 0 0 15,3-1 0 1,6-3 0-16,6-4-41 0,10-9-169 16,5-6-108-1,10-4-293-15,6-6 229 0</inkml:trace>
  <inkml:trace contextRef="#ctx0" brushRef="#br0" timeOffset="14330.42">13981 5610 1361 0,'-5'-7'155'0,"0"1"42"16,4-2-46-16,1 4-73 16,1 1-5-16,-1 2-41 15,2 1-32-15,-1 0 0 16,1 1 0-16,4 1 0 0,-1-1 0 15,2 0 0 1,5 5 0-16,-2 2 0 16,1 5 0-16,1 5 0 15,-3 8 0-15,-8 3 0 0,-5 5 0 16,-7-1 0 0,-4-4 0-16,2-3-255 0,1-11-339 15</inkml:trace>
  <inkml:trace contextRef="#ctx0" brushRef="#br0" timeOffset="14864.79">14437 5305 1428 0,'5'-11'200'0,"-5"-2"66"15,0 2-113-15,-2 1-153 16,2 4 0-16,-2 2 0 16,2 4 0-16,0 3 0 15,4 5 0-15,-1 8 0 16,3 6 0-16,0 6 0 16,4 5 0-16,-1 2 0 15,0-3 0-15,4-5 0 0,-1-7 0 16,3-8 0-1,2-7 0-15,5-10 0 16,2-6 0-16,-2-8 0 16,1-5 0-16,-6-3 0 0,-5-2 0 15,-6 1 0 1,-4 0 0-16,4 4 0 0,-6 2 0 16,3 7 0-1,-3 4 0-15,3 5 0 0,-2 3 0 16,1 5 0-16,1 4 0 0,1 6 0 15,1 8 0 1,1 10 0-16,-1 9 0 16,0 8 0-16,-2 5 0 15,-3 3 0-15,0 0 0 0,0-2 0 16,0-4 0 0,-5-9 0-16,-3-7 0 0,-3-5 0 15,-1-10 0-15,0-7-105 16,3-6-252-16,6-10-494 15</inkml:trace>
  <inkml:trace contextRef="#ctx0" brushRef="#br0" timeOffset="15180.63">14993 4864 1223 0,'17'-16'270'0,"2"-1"-58"16,2 0-93-16,6 9-46 16,9 8 2-16,7 7 0 0,5 11-75 15,1 11 0-15,-4 10 0 16,-11 9 0-16,-9 14 0 15,-8 16 0-15,-7 10 0 0,-7 14 0 16,-8 11 0 0,-4 2 0-16,-5-4 0 15,-1-11 0-15,5-17 0 16,5-22 0-16,5-23-120 0,5-21-332 16</inkml:trace>
  <inkml:trace contextRef="#ctx0" brushRef="#br0" timeOffset="15810.06">16779 5284 1010 0,'0'-2'177'0,"-3"1"25"16,2 0-71-16,1 0-33 0,0 1-28 15,-2-2-11 1,4 2-18-16,1-1-22 16,6-4-12-16,12 0 0 15,11-4-5-15,12 0-2 0,8 0-7 16,-1 2-116 0,-8 7-199-16,-12 7-263 0</inkml:trace>
  <inkml:trace contextRef="#ctx0" brushRef="#br0" timeOffset="15980.34">16826 5538 1036 0,'11'-3'290'16,"5"-2"-20"-16,6-7-105 0,5 1-64 16,7 0-61-1,6 0-26-15,3 1-13 0,-4 3-1 16,-3 1-62-16,-6 3-236 15,-6 3-289-15</inkml:trace>
  <inkml:trace contextRef="#ctx0" brushRef="#br0" timeOffset="16799.87">18132 5134 1219 0,'-1'-14'287'0,"1"-4"-77"16,0 0-42-16,1 2-73 15,4 1-27-15,3 4-68 16,5 1 0-16,5 4 0 16,7 3 0-16,5 8 0 15,1 3 0-15,2 10 0 16,-4 10 0-16,-6 10 0 0,-9 5 0 15,-9 7 0 1,-9 2 0-16,-9 1 0 0,-9-3 0 16,-1-8 0-1,4-10 0-15,2-10 0 0,8-12 0 16,9-9 0 0,3-11 0-16,5-8 0 0,4-9 0 15,4-11 0-15,4-5 0 0,1-5 0 16,1-1 0-1,0 2 0-15,0 2 0 0,-3 7 0 16,-2 7 0 0,-3 9 0-16,-2 6 0 0,-6 8 0 15,-5 3 0 1,-1 4 0-16,-1 2 0 0,-1 5 0 16,-1 6 0-1,-1 10 0-15,-5 12 0 0,1 10 0 16,1 5 0-16,2 2 0 15,4-5 0-15,7-6 0 16,4-9 0-16,8-10 0 16,6-5 0-16,6-11 0 15,9-7 0-15,1-4-330 16,-1-6-229-16</inkml:trace>
  <inkml:trace contextRef="#ctx0" brushRef="#br0" timeOffset="17160.61">18661 4399 1134 0,'7'-28'265'0,"6"6"-68"0,0 2-35 16,-1 2-78-16,10 6-45 0,5 5-8 15,4 10-11 1,2 5 1-16,-3 12 6 0,-8 12 2 16,-11 7-8-1,-13 10-6-15,-9 4-13 0,-6-4-2 16,-4-7 0 0,6-12 0-16,4-13 0 0,7-10 0 15,7-6 0-15,4-4 0 16,12-1 0-16,10-2 0 15,10 0 0-15,7 0 0 16,5 2 0 0,-6 2 0-16,-8 7-267 0,0 0-99 15,-6 5-355-15</inkml:trace>
  <inkml:trace contextRef="#ctx0" brushRef="#br0" timeOffset="17530.41">19578 4762 1067 0,'6'-23'336'15,"-3"2"-58"1,0 2-30-16,-3 2-130 0,0 5-118 15,-1 4 0-15,1 5 0 16,0 2 0-16,0 2 0 16,0 2 0-16,0 1 0 0,1 6 0 15,5 12 0 1,3 11 0-16,5 11 0 16,2 10 0-16,0 2 0 15,-1 1 0-15,-4-6 0 0,-5-4 0 16,0-6 0-16,-3-8 0 15,1-5 0-15,-3-10 0 16,1-5 0-16,-1-5-246 16,-4-2-150-16,-5-3-673 15</inkml:trace>
  <inkml:trace contextRef="#ctx0" brushRef="#br0" timeOffset="17690.18">19398 5026 1083 0,'-2'-3'428'0,"10"0"-378"16,8-4 119 0,8-4-63-16,16-2-77 0,13-1-25 15,13-2-4 1,12-3-7-16,9 2-223 0,-4 1-183 16,-4 2-423-16</inkml:trace>
  <inkml:trace contextRef="#ctx0" brushRef="#br0" timeOffset="18180.25">20317 4556 839 0,'1'-11'487'0,"2"0"-222"15,3-12-47-15,0 2-90 16,2 1-55-16,5 5-36 0,6 2-37 15,7 5 0 1,7 8 0-16,5 8 0 0,4 9 0 16,-3 12 0-1,-4 13 0-15,-12 14 0 0,-15 13 0 16,-17 11 0 0,-21 6 0-16,-18 0 0 0,-13-4 0 15,-6-11 0-15,8-15 0 0,15-15 0 16,14-16 0-1,20-12 0-15,11-8 0 0,17-5 0 16,19-5 0 0,14-2 0-16,16-3 0 0,14-1 0 15,1-3 0 1,-12 2-253-16,-12 0-224 0</inkml:trace>
  <inkml:trace contextRef="#ctx0" brushRef="#br0" timeOffset="18710.46">20930 4893 1461 0,'-9'-22'168'15,"3"-1"81"-15,0 0-80 0,3 3-169 16,3 2 0-1,0 6 0-15,0 4 0 16,2 3 0-16,-2 4 0 16,0 2 0-16,1 8 0 0,5 6 0 15,3 8 0 1,4 8 0-16,3 6 0 0,4-1 0 16,1-3 0-1,0-6 0-15,0-9 0 0,1-9 0 16,2-9 0-16,-1-7 0 0,-1-7 0 15,0-6 0 1,-4-7 0-16,-3-2 0 0,-7 0 0 16,-2-1 0-1,-3 3 0-15,-2 5 0 0,-1 5 0 16,0 7 0 0,0 4 0-16,0 5 0 0,0 4 0 15,0 7 0-15,2 7 0 16,-1 6 0-16,3 8 0 15,-1 8 0-15,-1 3 0 16,-1 5 0-16,1 5 0 16,-5 1 0-16,-2 3 0 15,-5-3 0-15,-5-4 0 16,-7-8 0-16,-5-5 0 16,-3-11 0-16,-1-7 0 15,1-6-3-15,5-8-414 16,5-6-711-16</inkml:trace>
  <inkml:trace contextRef="#ctx0" brushRef="#br0" timeOffset="19905.16">21139 4029 936 0,'4'-8'190'0,"-2"0"-4"16,-2-2-60-1,0 2-18-15,1 2-29 0,1 2-35 16,-1 0-5 0,4-1-7-16,2 2-8 15,4-1 14-15,7 1-3 0,2 1-12 0,2 2 0 16,1 5-19-1,1 2 2-15,0 6 2 16,1 4-3-16,-1 6 7 16,-1 5-2-16,-6 2 1 0,-5 6 9 15,-9 2-17 1,-9 3 7-16,-10 0-4 16,-5-3-3-16,-6-3 6 15,-1-5-9-15,1-9 2 0,5-6 11 16,8-6-8-16,5-5 19 15,8-3-11-15,1-1-13 16,3-1 0-16,3 0 0 16,10-1 0-16,14 1 0 15,13-1 0-15,8 0 0 16,10 0 0-16,1 2 0 16,-10 0 0-16,-12 2 0 15,-10-1 0-15,-11-1 0 0,-13 1 0 16,-4-1 0-1,-5 0 0-15,1 0 0 16,-1 2 0-16,-1-2 0 16,-7 3-58-16,1 1-243 0,-4 2-173 15</inkml:trace>
  <inkml:trace contextRef="#ctx0" brushRef="#br0" timeOffset="21800">22101 4984 1490 0,'-10'0'99'16,"4"-2"65"-16,1 1 15 16,2-1-74-16,3 2-95 15,2 0-10-15,1 0 0 16,3 0 0-16,12 0 0 16,14 0 0-16,20-2 0 15,11-2 0-15,7-2 0 16,-4 0 0-16,-12 0 0 0,-20 1 0 15,-13 2 0 1,-12 2 0-16,-9-2 0 0,-5 3 0 16,1-1 0-1,0 1 0-15,2 0 0 0,2 0-305 16,6 1-436 0</inkml:trace>
  <inkml:trace contextRef="#ctx0" brushRef="#br0" timeOffset="22910.26">22989 4553 1061 0,'6'-14'106'0,"-2"-1"100"0,-1-1 17 16,-1 2-59-16,-1 4-25 15,2-1-40-15,-3 2-50 16,0 4-49-16,2-1 0 16,-1 2 0-16,-1 0 0 15,0 2 0-15,0 1 0 16,0 1 0-16,-1 1 0 16,1 1 0-1,0-2 0-15,-2 3 0 16,1 4 0-16,-1 5 0 0,-2 9 0 15,-2 9 0-15,-3 11 0 0,0 7 0 16,3 4 0 0,0 2 0-16,4-3 0 0,2-6 0 15,3-9 0 1,3-10 0-16,1-6 0 0,6-8 0 16,5-3 0-16,10-7 0 15,11-4 0-15,9-4 0 16,4-3 0-16,-3-4 0 15,-4-1 0-15,-8-1 0 16,-7 1 0-16,-9 0 0 0,-3-2 0 16,-6 2 0-1,-2-4 0-15,-2 0 0 0,-1 1 0 16,-2-2 0 0,0 4 0-16,-2-2 0 0,-1 3 0 15,-1-1 0-15,1 3 0 16,-1-2 0-16,-1 6 0 15,0-1 0-15,0 2 0 16,0 3 0 0,0 3 0-16,0 1 0 0,-1 0 0 15,1 0 0 1,1 1 0-16,-1 0 0 0,0-1 0 16,2 2 0-16,-2-2 0 15,1 1 0-15,-1-1 0 16,0 0 0-16,0 0 0 0,0 0 0 15,0 0 0 1,0 0 0-16,0-1 0 0,0 1 0 16,2-2 0-1,-2 2 0-15,0-1 0 0,0 1 0 16,0-1 0 0,0 1 0-16,-2 0 0 0,2 0 0 15,0 0 0-15,0-2 0 0,0 2 0 16,0-1 0-1,2 1 0-15,-4 0 0 0,2 0 0 16,0 0 0 0,-1 1 0-16,1-1 0 0,-2 2 0 15,2 0 0 1,-1 0 0-16,1 1 0 0,0 0 0 16,0 10 0-1,0 8 0-15,0 13 0 0,1 10 0 16,4 12 0-16,3 9 0 15,3 6 0-15,0 5 0 16,1 7 0-16,0 5 0 16,-3-2 0-16,-2 0 0 15,0-8 0-15,1-10 0 16,-2-15 0-16,-1-13 0 16,-2-15 0-16,-2-11 0 15,1-8 0-15,-1-6 0 0,1-2 0 16,0-1 0-1,0-1 0-15,-1-2 0 0,1-1 0 16,-1 1 0 0,2-1 0-16,-1 0 0 0,2 0 0 15,1 0 0 1,2-1-395-16</inkml:trace>
  <inkml:trace contextRef="#ctx0" brushRef="#br0" timeOffset="27310.37">9979 1781 531 0,'2'-15'595'0,"-2"-2"-375"16,1 2 1 0,-2 0-49-16,-1 3-31 0,2 4-35 15,-1 4-45 1,1 1-61-16,0 3 0 0,0-2 0 16,1 2 0-1,1 2 0-15,-1 2 0 0,4 7 0 16,1 9 0-16,4 10 0 0,4 8 0 15,2 9 0 1,0 9 0-16,1 6 0 0,-4 5 0 16,0 9 0-1,-2 12 0-15,-3 11 0 0,-1 13 0 16,-1 7 0 0,0 13 0-16,1 0 0 15,1 2 0-15,5 2 0 0,1 4 0 16,2-1 0-16,2 7 0 15,0 0 0-15,4 7 0 16,-1 0 0-16,2 2 0 16,-3-2 0-16,0 3 0 15,-2 7 0 1,-6 1 0-16,-7 5 0 0,-5 5 0 16,-7 1 0-16,-5-9 0 15,-4 1 0-15,2-5 0 16,1-10 0-16,4-6 0 15,6-9 0-15,8-11 0 16,8-11 0-16,2-6 0 0,3-8 0 16,-2-3 0-1,-3-4 0-15,-5-2 0 0,-5-2 0 16,-3-8 0 0,-6-10 0-16,3-10 0 0,-2-17 0 15,1-13 0-15,1-10 0 0,2-11 0 16,1-4 0-1,0-4 0-15,-2-3 0 0,2 1 0 16,0-2 0 0,0 1 0-16,0 0 0 0,0-1 0 15,0 1 0 1,0-2 0-16,2 1 0 0,-2 1 0 16,0 0 0-16,0 1 0 15,0-1 0-15,0 0 0 16,1 0 0-16,2 0 0 15,-2-1 0-15,2-1 0 16,0 2 0-16,5 2 0 16,4-4 0-16,9 0 0 15,7-1 0-15,11-3 0 16,10-3 0-16,11-1 0 16,12-1 0-16,11-3 0 15,19-3 0-15,12-1 0 0,10-3 0 16,11-1 0-1,8 3 0-15,4 1 0 0,7-2 0 16,6 6 0 0,7-4 0-16,10 2 0 0,10-2 0 15,4-2 0 1,19-3 0-16,5-1 0 0,9-1 0 16,7-2 0-1,2 1 0-15,-2 3 0 0,2 4 0 16,-8 1 0-16,6 4 0 15,2 2 0-15,4 0 0 16,5-2 0-16,7 0 0 0,5-3 0 16,2 1 0-1,0 1 0-15,-3 0 0 0,-7 4 0 16,-7 1 0 0,-2 5 0-16,-3-1 0 0,-2 5 0 15,0-2 0-15,3 1 0 16,3-2 0-16,6-2 0 15,0-4 0-15,1 0 0 16,-2 1 0-16,-4-1 0 16,-6 1 0-16,-8 4 0 15,-2 1 0-15,-6 1 0 16,-4 2 0-16,2-3 0 16,1-1 0-16,-6-2 0 15,3-2 0-15,-6-1 0 16,-6-1 0-16,-8 1 0 0,-5 0 0 15,-14 3 0 1,-8 0 0-16,-6 3 0 0,-5 0 0 16,-4 0 0-1,1-2 0-15,3-1 0 0,-4-3 0 16,-2 0 0 0,-10 0 0-16,-8 1 0 0,-15-2 0 15,-8 5 0-15,-16 1 0 0,-14 1 0 16,-14 3 0-1,-13-1 0-15,-17 1 0 0,-12 1 0 16,-10-1 0 0,-4-2 0-16,-5-2 0 0,0-1 0 15,-2-8 0 1,2-3 0-16,0-5 0 0,2-9 0 16,1-8 0-16,2-8 0 15,1-8 0 1,1-9 0-16,1-9 0 0,0-12 0 15,-2-9 0-15,1-9 0 16,-2-7 0-16,-2-4 0 16,0-2 0-16,-2-7 0 15,-1-3 0-15,0-5 0 16,-6-4 0-16,-1-4 0 16,-5 1 0-16,-3-1 0 15,-3 0 0-15,-2 1 0 0,0 1 0 16,4 1 0-1,0-3 0-15,6 1 0 0,-1 6 0 16,-1 2 0 0,0 7 0-16,-3 7 0 0,-1 2 0 15,-2 4 0 1,-1 5 0-16,1-1 0 16,-2 1 0-16,5 4 0 15,3 5 0-15,-1 5 0 0,4 7 0 16,0 9 0-16,0 9 0 0,-1 5 0 15,1 6 0 1,0 6 0-16,3 0 0 0,0 6 0 16,1 2 0-1,2 2 0-15,2 3 0 0,-1 6 0 16,1 8 0 0,-2 4 0-16,1 6 0 0,-1 7 0 15,2 3 0-15,-2 4 0 16,0-1 0-16,0 1 0 15,0-2 0-15,0 0 0 16,0 1 0-16,0 0 0 16,0-1 0-16,0 0 0 15,-2 2 0 1,-1-2 0-16,2 0 0 0,-1 0 0 16,-1 1 0-16,0-1 0 15,0 0 0-15,-1 0 0 16,-5-1 0-16,-9-1 0 0,-9 0 0 15,-15 2 0 1,-10-2 0-16,-13 5 0 0,-10 0 0 16,-13 3 0-1,-15-1 0-15,-13 1 0 0,-13 1 0 16,-4-3 0 0,-10 2 0-16,-6-3 0 0,-5-1 0 15,-2 0 0-15,-9-1 0 0,-4-1 0 16,-7 3 0-1,-15 1 0-15,-13 2 0 0,-14 1 0 16,-14 2 0 0,-14 2 0-16,-8 0 0 0,-8-1 0 15,-6 4 0 1,-3-3 0-16,-2-1 0 16,0 1 0-16,2-1 0 0,2-3 0 15,-1 2 0-15,3-3 0 16,4 1 0-16,1-3 0 15,2 2 0-15,-3-1 0 16,1 2 0-16,-2 1 0 16,-5 1 0-16,-1 1 0 15,3 0 0-15,-3 0 0 16,6-2 0-16,4-2 0 16,7-2 0-16,6-3 0 15,12-1 0-15,6-5 0 0,13 2 0 16,7-1 0-1,12-3 0-15,7-2 0 0,9 2 0 16,5-3 0 0,3 0 0-16,9 1 0 0,5-3 0 15,6 3 0 1,8-3 0-16,8 4 0 0,4 0 0 16,11 4 0-16,4 1 0 0,7 3 0 15,10 3 0 1,6-3 0-16,9 2 0 15,9-4 0-15,10 2 0 16,7-6 0-16,5 1 0 0,4 1 0 16,-1-1 0-1,1 4 0-15,3 0 0 0,-1 2 0 16,3 0 0 0,0 2 0-16,2 0 0 0,1 3 0 15,-3-2 0-15,0 2 0 16,1-1 0-16,2 2 0 15,-5 1 0-15,6-3 0 16,1 2 0-16,3-1 0 16,1 1 0-16,2-1 0 15,4 0 0-15,1-3 0 16,5 1 0-16,4 1 0 16,3-1 0-16,-1 0 0 0,-3 2 0 15,-5-1 0 1,-3 5 0-16,0-4 0 0,-3 3 0 15,0-4 0 1,2 1 0-16,4-2 0 0,8-1 0 16,4-2 0-1,10 0 0-15,1-1 0 0,2 2 0 16,1-2 0 0,-4 2 0-16,-1-1 0 0,-4 0 0 15,-2 2 0 1,-4-1 0-16,-2 0 0 0,-3 1 0 15,2 0 0-15,0 2 0 0,2-5 0 16,3 3 0 0,1-1 0-16,4 1 0 0,1-3 0 15,4 1 0 1,2-1 0-16,2 0 0 0,0 0 0 16,0 0 0-16,0-1 0 15,0 1 0-15,0 0 0 16,-1 0 0-16,-3 1 0 15,1-1 0-15,-2 1 0 16,-1-1 0-16,0 2 0 16,3-2 0-16,0 0 0 15,-1-2 0-15,2 2 0 16,1 0 0-16,1-1 0 16,0 1 0-16,-2 0 0 15,2 0 0-15,-3 1 0 16,0-1 0-16,-3 2 0 15,2-2 0-15,-4 1 0 0,1 1 0 16,-1-2 0 0,-1 3 0-16,-1-2 0 0,1 0 0 15,0 2 0 1,3-3 0-16,0 0 0 0,2 0 0 16,2 2 0-1,1-2 0-15,-1-2 0 0,-1 4 0 16,-1-2 0-16,-4 1 0 0,-2-1 0 15,4 2 0 1,-2-1 0-16,2-1 0 0,2 0 0 16,1 0 0-1,2 0 0-15,1-1 0 0,-2 1-82 16,-2 1-313 0,-1 0-508-16</inkml:trace>
  <inkml:trace contextRef="#ctx0" brushRef="#br0" timeOffset="28590.66">23995 2966 993 0,'-17'4'289'0,"-1"-4"-71"0,4-3-67 16,-2-2-26 0,4 0-16-16,-1 3-35 0,2-2-31 15,2 3-11-15,2 1-19 0,3 1-13 16,1 1 0-1,1 0 0-15,2-2 0 0,3 0 0 16,2-2 0 0,3 2 0-16,15-2 0 0,29 0 0 15,32-5 0 1,36-4 0-16,39-4 0 16,30-7 0-16,15-2 0 0,4 2 0 15,-10-1 0-15,-14 3 0 16,-25 6 0-16,-29 4 0 15,-30 4 0-15,-28 4 0 16,-27 2 0-16,-25 0 0 16,-13 1 0-16,-9-1 0 15,-1 1 0-15,-2-1 0 16,2-1 0-16,-1 1 0 16,1-1 0-16,-4-2 0 15,-4 0-41-15,-5-1-381 0,-2-3-758 16</inkml:trace>
  <inkml:trace contextRef="#ctx0" brushRef="#br0" timeOffset="29010.31">25734 2456 1416 0,'-19'-13'113'0,"1"-4"90"16,0-2-21-16,0 1-52 16,9 5-127-16,1 3-3 15,5 6 0-15,3 1 0 0,0 3 0 16,3 1 0 0,2 2 0-16,4 6 0 0,10 6 0 15,8 7 0-15,10 10 0 16,10 5 0-16,7 5 0 15,1 0 0-15,0-1 0 16,-4-6 0-16,-7-3 0 16,-8-4 0-16,-8-3 0 15,-9-2 0-15,-9-2 0 16,-7 1 0-16,-6 5 0 16,-9 0 0-16,-8 7 0 15,-6 3 0-15,-9-1 0 16,-2 1 0-16,1-4 0 0,7-7 0 15,7-3 0 1,8-9-84-16,8-3-418 0</inkml:trace>
  <inkml:trace contextRef="#ctx0" brushRef="#br0" timeOffset="29660.03">27328 2362 837 0,'5'-13'251'0,"-2"2"16"16,-3 0-70-1,-1 1-58-15,-5 3-50 0,2 0-4 16,-1 2-31 0,-1 1-5-16,0 3-19 0,-3-1-21 15,-3 4 3 1,-1 3-9-16,-5 5 1 0,-4 8-3 16,-1 5 0-1,2 8 1-15,2 9-2 0,4 8 0 16,5 3-4-16,8 1 3 0,9-4-5 15,5-7 5 1,9-12 1-16,9-9 10 0,6-12-3 16,9-11-2-1,5-9 2-15,2-8-7 0,-5-5 0 16,-8-4 0 0,-12 0 0-16,-10 1 0 0,-9-2 0 15,-8 1 0 1,-8-1 0-16,-5 1 0 0,-5 2 0 15,-6 1 0-15,-1 3 0 16,1 3 0-16,3 4 0 16,2 7-51-16,7 4-389 15,2 8-392 1</inkml:trace>
  <inkml:trace contextRef="#ctx0" brushRef="#br0" timeOffset="31420.48">27601 1946 941 0,'1'-4'255'0,"-1"0"10"0,-1-3-82 16,-1 1-25-1,2 0-5-15,0 0-61 0,2 3-92 16,-2 0 0 0,0 3 0-16,0 0 0 0,1 3 0 15,-1 4 0-15,2 9 0 16,-1 11 0-16,2 14 0 15,4 14 0-15,2 12 0 16,5 8 0-16,5-2 0 16,5 4 0-16,0-6 0 15,-5-8 0-15,1-10 0 16,-7-11 0-16,-3-13 0 16,-5-14 0-1,0-8 0-15,-2-7 0 0,-2-5 0 16,1-8 0-16,1-6 0 0,1-10 0 15,2-5 0 1,0-2 0-16,0 3 0 0,1 6 0 16,4 9 0-1,-1 7 0-15,5 4 0 0,6 9 0 16,3 3 0 0,4 6 0-16,0 6 0 0,-5 5 0 15,-4 5 0-15,-6 2 0 0,-8 0 0 16,-6 2 0-1,-13 1 0-15,-8-5 0 0,-6 0 0 16,-10-2 0 0,-2-7 0-16,3-6 0 0,2-6 0 15,7-8 0 1,9-3-305-16,13-8-262 0</inkml:trace>
  <inkml:trace contextRef="#ctx0" brushRef="#br0" timeOffset="31776.25">28163 2389 240 0,'27'-11'960'0,"0"0"-780"16,-5 1 28-16,-3 2-37 15,-5 2-38-15,-2 2-50 0,-2 3-34 16,-1 2-27-1,-3 4-21-15,4 3-1 0,-1 6 0 16,1 6 0 0,0 7 0-16,2 8 0 0,-3 7 0 15,-3 3 0 1,-3 1 0-16,-3-2 0 0,-3-6 0 16,-2-6 0-1,-2-5 0-15,1-7 0 0,0-6 0 16,-3-4 0-16,0-5 0 0,0-3 0 15,-7-2 0 1,-2-2-14-16,-6-2-276 0,-4-3-145 16</inkml:trace>
  <inkml:trace contextRef="#ctx0" brushRef="#br0" timeOffset="32110.17">28233 2142 1280 0,'-2'-1'210'16,"-2"-4"16"-16,-5-3-24 0,2-2-73 16,-1 1-129-1,2 1 0-15,1 1 0 0,0 2 0 16,2 1 0 0,1 2 0-16,2 1 0 0,0 2 0 15,0-1 0-15,0 4 0 16,2 1 0-16,-1 5-68 15,4 6-348-15,10 5-260 0</inkml:trace>
  <inkml:trace contextRef="#ctx0" brushRef="#br0" timeOffset="32540.03">28664 2463 1475 0,'-6'10'42'16,"2"-5"15"-16,4-3 39 15,4-4-33-15,2 4-21 16,5 0 3-16,5-2-9 16,7-2-19-16,6 0-3 15,6-7-10-15,2-4-2 0,-4-2 6 16,-5-3-8-1,-5-2 0-15,-7 1 12 0,-7-1-10 16,-6 1 2 0,-3 1-1-16,-5 1-1 0,-2 3 4 15,-4 2-6 1,-3 5-8-16,-2 6 6 0,-3 5-4 16,0 6 4-1,-2 6-4-15,0 8 6 0,3 8 3 16,6 9-3-16,5 5 0 0,7 4 6 15,4-4-5 1,8-3-1-16,9-11-7 0,10-9-55 16,11-12-208-1,13-10-387-15</inkml:trace>
  <inkml:trace contextRef="#ctx0" brushRef="#br0" timeOffset="32875.33">29354 2378 950 0,'-5'-8'544'16,"2"2"-386"-16,0 5-17 16,1-2-74-16,2 5-49 15,2-1 1-15,-1 0-17 16,3 1 0-16,-3-1 13 16,1-1-15-16,1-1 11 15,1-2 17-15,2-3-21 16,3-2 3-16,-2-2 1 0,-1 1 4 15,-3-3 12 1,-4 4-15-16,-1 2-2 0,-2 3-10 16,-4 3-7-1,-8 7 5-15,-1 6-3 0,-5 10 5 16,-2 11-7 0,3 12 7-16,4 6-2 0,7 3-1 15,7-4-6-15,9-10-32 0,14-13-80 16,14-13-100-1,13-14-64-15,8-11-284 16</inkml:trace>
  <inkml:trace contextRef="#ctx0" brushRef="#br0" timeOffset="33159.97">29799 1982 1305 0,'-5'-34'191'16,"0"3"14"-16,2 5 18 16,0 3-100-16,3 10-123 0,0 9 0 15,0 4 0-15,3 9 0 16,3 9 0-16,4 11 0 16,3 12 0-16,40 146 0 15,-50-147 0-15,-1-3 0 0,-1-1 0 16,1-1 0-1,2 35 0-15,2-4 0 0,3-7 0 16,-1-10 0 0,1-12 0-16,-1-13-27 0,0-13-187 15,-4-11-146 1,-1-8-650-16</inkml:trace>
  <inkml:trace contextRef="#ctx0" brushRef="#br0" timeOffset="33420.24">29715 2351 1122 0,'25'-16'161'0,"11"1"18"16,7-2-22-1,11 0-39-15,5 4-19 16,4 2-42-16,-6 5-29 16,-8 3 0-16,-7 6 4 0,-9 7 15 15,-10 4-28-15,-6 7-19 16,-2 6 0-16,-6 7 0 15,-5 3 0-15,-1-3 0 16,-1 1 0-16,-1-8 0 16,-1-9-20-16,2-6-187 15,-2-7-45-15,-3-9-327 16</inkml:trace>
  <inkml:trace contextRef="#ctx0" brushRef="#br0" timeOffset="33560.01">30205 2141 1055 0,'-4'-42'320'0,"1"2"-62"0,-3-2-5 16,3 6-134-1,3 6-77-15,0 9-42 0,0 8 0 16,2 10-62 0,6 12-113-16,7 9-237 0</inkml:trace>
  <inkml:trace contextRef="#ctx0" brushRef="#br0" timeOffset="34140.56">30565 2255 1319 0,'3'-6'299'16,"-2"-2"-169"0,1-1 50-16,-1-2-61 0,-1 5-119 15,2 3 0 1,-2 3 0-16,0 2 0 0,0 5 0 16,3 5 0-1,3 10 0-15,3 7 0 0,6 11 0 16,0 8 0-16,6 4 0 0,-2-3 0 15,-1-6 0 1,-2-11 0-16,-2-11 0 16,-5-12 0-16,-1-9 0 15,3-7 0-15,5-12 0 16,4-8 0-16,2-9 0 16,2-7 0-16,-6-1 0 0,-3-1 0 15,-3 6 0 1,-4 4 0-16,0 7 0 0,-5 10 0 15,-1 8 0-15,-1 5-16 16,2 10-420-16,6 7-218 16</inkml:trace>
  <inkml:trace contextRef="#ctx0" brushRef="#br0" timeOffset="34450.42">31032 2421 712 0,'3'17'505'0,"6"-4"-276"15,5-5-9 1,3-9-36-16,9-1-73 0,6-6-32 16,3-7-72-1,4-4-7-15,1-5 0 0,-3-3 0 16,-4-3 0 0,-5 0 0-16,-8-6 0 0,-7 2 0 15,-10 0 0-15,-7 4 0 0,-8 6 0 16,-9 9 0-1,-12 8 0-15,-15 16 0 0,-11 12 0 16,-7 14 0 0,3 14 0-16,11 7 0 0,19 8 0 15,20 3 0 1,14-3 0-16,17-9 0 0,16-7 0 16,8-13-187-1,3-10-349-15</inkml:trace>
  <inkml:trace contextRef="#ctx0" brushRef="#br0" timeOffset="35250.16">24440 4940 1055 0,'-31'4'68'0,"1"-5"123"0,6-3-61 15,4-1-12 1,6 3-32-16,2 0 16 0,5 1-38 16,2 1-11-1,5 0-30-15,-1 0-14 0,2 0-9 16,2 1 0 0,0-1-7-16,2-1 4 0,10-1 3 15,17-1 23 1,28-4-23-16,42-7 0 0,51-4 4 15,52-6-3-15,36 0 6 0,24 0-7 16,4 3-3 0,-18 3-4-16,-36 2 6 0,-49 5 1 15,-50 3 3 1,-50 6-2-16,-36-1 18 0,-22 1 8 16,-18 1-12-1,-10 0-12-15,-15 1-2 0,-7-1-2 16,-4 1 0-16,1 1-141 15,9-1-195-15,15-3-427 16</inkml:trace>
  <inkml:trace contextRef="#ctx0" brushRef="#br0" timeOffset="35640.01">26540 4371 1340 0,'-12'-11'239'0,"3"0"-109"15,0-2 45 1,1 0-79-16,3 6-61 0,5 4-30 16,3 4-5-1,10 6 10-15,11 4 7 0,13 5-17 16,11 3 0-16,10 5 0 0,3 2 0 15,2 0 0 1,-3 1 0-16,-2 1 0 0,-3-1 0 16,-12-2 0-1,-7 1 0-15,-14 1 0 16,-11 2 0-16,-13 7 0 16,-14 7 0-16,-12 10 0 0,-14 3 0 15,-10 2 0-15,-4-4 0 16,5-5 0-16,7-7 0 15,13-5 0-15,10-9-195 16,12-7-255-16,12-8-417 16</inkml:trace>
  <inkml:trace contextRef="#ctx0" brushRef="#br0" timeOffset="36220.19">27903 4302 1065 0,'5'9'208'0,"-1"1"-6"0,0 0-100 16,0 1-25-16,0 2-34 15,-1-4 8 1,0-4 17-16,-1 0 8 0,-2-5 18 16,0-1-33-16,0-4-61 15,0-4 0-15,0-4 0 16,-2-4 0-16,-2-6 0 16,-2-1 0-16,-2 2 0 15,1 2 0-15,-2 4 0 0,3 8 0 16,0 4 0-1,0 5 0-15,-8 12 0 0,-9 13 0 16,-12 15 0 0,-5 19 0-16,-6 18 0 0,5 10 0 15,10 14 0 1,10 1 0-16,14-4 0 0,13-10 0 16,16-17 0-1,16-19 0-15,17-19-191 0,13-14-100 16,13-12-311-16</inkml:trace>
  <inkml:trace contextRef="#ctx0" brushRef="#br0" timeOffset="36540.15">28429 4744 1018 0,'-11'-19'492'15,"-2"3"-319"-15,1 3 17 16,0 2-95-16,1 5-70 15,4 9-22-15,-5 7-6 16,-1 9 3-16,-1 11-1 16,1 7 1-16,4 1-3 15,6-2 2 1,7-7 1-16,8-11 0 0,8-10 22 16,6-8-15-16,6-10 9 15,1-7-2-15,-2-8-14 16,-6-1 0-16,-8-1 0 0,-6-1 0 15,-8 2 0 1,-6 1 0-16,-3 5 0 0,-4 3 0 16,-2 6 0-1,1 6-195-15,0 10-272 0,5 2-501 16</inkml:trace>
  <inkml:trace contextRef="#ctx0" brushRef="#br0" timeOffset="36939.97">28698 4668 1462 0,'5'-13'151'0,"0"1"-4"15,-2 3-47 1,1 4-88-16,6 5-10 0,4 5 34 16,5 6 10-1,2 6-1-15,3 6-2 0,-2 5-40 16,-8 3-3-16,-5 0 0 15,-6 1 0-15,-8-5 0 16,0-6 0-16,-2-6 0 16,3-10 0-16,2-9 0 15,2-10 0-15,5-9 0 16,3-8 0-16,5-8 0 16,3-1 0-16,7 2 0 15,0 4 0-15,1 9 0 0,-4 7 0 16,1 9 0-1,-5 6 0-15,-1 6 0 0,0 7 0 16,-2 5 0 0,-1 7 0-16,1 3 0 0,0 3 0 15,-4 3 0 1,2-3-222-16,1-3-245 0,6-9-667 16</inkml:trace>
  <inkml:trace contextRef="#ctx0" brushRef="#br0" timeOffset="37239.96">29576 4545 974 0,'6'-22'277'0,"-5"3"-42"0,-5 3-43 16,-1 5-105 0,-2 5-72-16,-2 6-15 0,-6 6 0 15,2 5-2 1,-4 7 0-16,5 1 2 0,5 4 27 15,7-4-5-15,7 0 26 16,7-3 27-16,5-4 10 16,2-1-71-16,-3 0-14 15,0 2 0-15,-5 0 0 16,-1 3 0-16,-9 2 0 16,-5 4 0-16,-8 2 0 15,-8 4 0-15,-7-3 0 16,-5-3 0-16,0-5 0 15,3-7-240-15,9-7-310 16</inkml:trace>
  <inkml:trace contextRef="#ctx0" brushRef="#br0" timeOffset="37550.36">29934 4209 1561 0,'-3'-27'181'16,"-2"2"32"-16,1 2-121 0,0 3-92 15,4 9 0 1,-2 6 0-16,2 3 0 0,0 4 0 16,0 6 0-1,4 10 0-15,1 12 0 0,2 12 0 16,4 18 0-16,1 7 0 15,0 5 0-15,1 1 0 16,4-2 0-16,0-7 0 16,4-12 0-1,3-12 0-15,5-15 0 0,2-14-82 16,0-8-245-16,-2-8-169 16</inkml:trace>
  <inkml:trace contextRef="#ctx0" brushRef="#br0" timeOffset="37689.98">29844 4564 1294 0,'-10'-7'181'16,"13"-3"-180"-16,12-3-2 0,15-3 0 16,16 5-94-1,12 4-658-15</inkml:trace>
  <inkml:trace contextRef="#ctx0" brushRef="#br0" timeOffset="37984.62">30198 4555 518 0,'15'-16'997'16,"6"-5"-850"-16,0-1 93 0,1-3-95 15,0 6-145-15,4 6 0 16,-4 8 0-16,4 8 0 15,-1 12 0-15,-1 9 0 16,-5 6 0-16,-4 3 0 16,-7 1 0-16,-7-1 0 15,-2-8 0-15,-4-4 0 16,1-11 0-16,0-6 0 16,4-6 0-16,2-7 0 15,1-7 0-15,5-5 0 16,5-3 0-16,5 0-187 0,7 4-330 15</inkml:trace>
  <inkml:trace contextRef="#ctx0" brushRef="#br0" timeOffset="38500.47">30873 4537 1383 0,'8'-12'210'15,"-3"-5"59"-15,-5 2-84 0,-2 1-185 16,-1 6 0-1,-3 5 0-15,-31 22 0 0,21-6 0 16,1 1 0 0,3 3 0-16,0-1 0 0,-11 11 0 15,9 1 0 1,5-7 0-16,4-8 0 0,7-6 0 16,1-7 0-1,7-5 0-15,8-8 0 0,4-2 0 16,2-3 0-16,3-4 0 15,-5 4 0-15,-7 3 0 16,-4 5 0-16,-5 2 0 16,-5 7 0-1,1 2 0-15,-1 7 0 0,2 2 0 16,2 6 0-16,2 0 0 16,1-1 0-16,-1-3 0 15,1-5 0-15,0-4 0 0,4-5 0 16,3-2 0-1,2-6 0-15,0-3 0 0,2-1 0 16,-5-2 0 0,-3-1 0-16,-2 1 0 0,-2 5 0 15,-4 2 0 1,0 3 0-16,0 5 0 0,-3 2 0 16,2 4 0-1,1 4 0-15,1 3 0 0,2 4 0 16,3 2 0-16,-1 0 0 0,-1-2 0 15,-1-4-89 1,1-2-282-16,-1-3-410 0</inkml:trace>
  <inkml:trace contextRef="#ctx0" brushRef="#br0" timeOffset="38630.04">31081 4379 1017 0,'0'-26'461'0,"3"1"-325"15,2 2-96-15,2 2-40 16,4 6-67-16,2 9-416 16</inkml:trace>
  <inkml:trace contextRef="#ctx0" brushRef="#br0" timeOffset="38970.19">31289 4407 1063 0,'10'2'533'16,"2"3"-472"-16,-3-1 1 0,-2 5 50 16,4 5-37-1,-2 6-50-15,1 6-11 0,-2 1-4 16,2 1-9 0,-4-6 3-16,-1-6-4 0,1-7 0 15,2-6 24 1,3-8-11-16,4-8-6 0,4-8 1 15,7-5-4-15,2-5 4 0,-3-2 15 16,-5 6-23 0,-2 8 0-16,-9 7 0 15,-3 9 0-15,1 6 0 16,-1 9 0-16,4 6 0 0,1 4 0 16,2 5 0-1,-4-5-64-15,0-4-183 0,2-7 6 16,1-5-254-16</inkml:trace>
  <inkml:trace contextRef="#ctx0" brushRef="#br0" timeOffset="39239.94">31984 3938 1340 0,'12'-38'179'0,"-3"7"47"16,-2 5 2-1,0 10-154-15,-3 8-74 0,-3 10 0 16,2 9 0 0,3 13 0-16,0 13 0 0,4 15 0 15,1 15 0 1,-2 8 0-16,-2 6 0 0,-5 7 0 16,-1-3 0-1,1-2 0-15,2-10 0 0,1-13 0 16,1-13 0-16,1-15 0 0,-1-13-495 15,-5-12-540 1</inkml:trace>
  <inkml:trace contextRef="#ctx0" brushRef="#br0" timeOffset="39390.37">31765 4404 1218 0,'-12'-15'283'0,"24"3"-130"15,25-5 71-15,24-1-97 16,21 1-85-16,22-2-42 15,13 4 0-15,5 1 0 16,-11 1-179-16,-25 5-111 16,-35 6-241-16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0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8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2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9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70994-2552-4F30-85E6-8D52081C03FD}" type="datetimeFigureOut">
              <a:rPr lang="en-US" smtClean="0"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D6F53-215D-4CA9-987D-9C74F266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0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B1BD-10CB-490B-A6BF-0A7BE4141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23966-0075-4AF0-8797-D77E19A4D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83ED5D-6D29-4428-81F6-56E2ACA77618}"/>
                  </a:ext>
                </a:extLst>
              </p14:cNvPr>
              <p14:cNvContentPartPr/>
              <p14:nvPr/>
            </p14:nvContentPartPr>
            <p14:xfrm>
              <a:off x="665280" y="328680"/>
              <a:ext cx="10359360" cy="608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83ED5D-6D29-4428-81F6-56E2ACA776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920" y="319320"/>
                <a:ext cx="10378080" cy="61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6566A7-98FA-4451-8865-FFBEB42EEC0F}"/>
                  </a:ext>
                </a:extLst>
              </p14:cNvPr>
              <p14:cNvContentPartPr/>
              <p14:nvPr/>
            </p14:nvContentPartPr>
            <p14:xfrm>
              <a:off x="9743760" y="1470240"/>
              <a:ext cx="830160" cy="395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6566A7-98FA-4451-8865-FFBEB42EEC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4400" y="1460880"/>
                <a:ext cx="848880" cy="39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77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0990-13C5-430A-A542-116423FD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900E-8203-4A3A-BF1C-C7209FB9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EF256A-0506-4802-9B7D-830268895FC6}"/>
                  </a:ext>
                </a:extLst>
              </p14:cNvPr>
              <p14:cNvContentPartPr/>
              <p14:nvPr/>
            </p14:nvContentPartPr>
            <p14:xfrm>
              <a:off x="1299600" y="534600"/>
              <a:ext cx="9136440" cy="622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EF256A-0506-4802-9B7D-830268895F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240" y="525240"/>
                <a:ext cx="9155160" cy="62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406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28BF-7E13-4847-84FE-6F882A0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82D7-DA62-4295-A10E-05A5576E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2A82D5-951F-4678-AF66-3C77110A50C3}"/>
                  </a:ext>
                </a:extLst>
              </p14:cNvPr>
              <p14:cNvContentPartPr/>
              <p14:nvPr/>
            </p14:nvContentPartPr>
            <p14:xfrm>
              <a:off x="1795320" y="446760"/>
              <a:ext cx="9233640" cy="581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2A82D5-951F-4678-AF66-3C77110A50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5960" y="437400"/>
                <a:ext cx="9252360" cy="58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684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C1F8-817F-4C3E-BD82-116EDCFA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2C7D-06FE-48E5-B1E0-0A28EF65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C6686E-CDBF-4169-9B7C-369AD1C316B5}"/>
                  </a:ext>
                </a:extLst>
              </p14:cNvPr>
              <p14:cNvContentPartPr/>
              <p14:nvPr/>
            </p14:nvContentPartPr>
            <p14:xfrm>
              <a:off x="1484280" y="560880"/>
              <a:ext cx="10453320" cy="591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C6686E-CDBF-4169-9B7C-369AD1C316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4920" y="551520"/>
                <a:ext cx="10472040" cy="59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14DBCA-400C-4815-BC3F-1A59BF500BF6}"/>
                  </a:ext>
                </a:extLst>
              </p14:cNvPr>
              <p14:cNvContentPartPr/>
              <p14:nvPr/>
            </p14:nvContentPartPr>
            <p14:xfrm>
              <a:off x="1887120" y="319320"/>
              <a:ext cx="9992160" cy="603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14DBCA-400C-4815-BC3F-1A59BF500B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7760" y="309960"/>
                <a:ext cx="10010880" cy="60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055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970F-BD6B-4480-B7D8-9D6C374C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FFA4-B49E-43ED-B893-FE8EE8B1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0E2272-4F6D-46E7-A452-B72D460F6D2F}"/>
                  </a:ext>
                </a:extLst>
              </p14:cNvPr>
              <p14:cNvContentPartPr/>
              <p14:nvPr/>
            </p14:nvContentPartPr>
            <p14:xfrm>
              <a:off x="1299240" y="570240"/>
              <a:ext cx="4444560" cy="110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0E2272-4F6D-46E7-A452-B72D460F6D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9880" y="560880"/>
                <a:ext cx="4463280" cy="11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20A2D8-E408-4A37-9F12-0F996E787990}"/>
                  </a:ext>
                </a:extLst>
              </p14:cNvPr>
              <p14:cNvContentPartPr/>
              <p14:nvPr/>
            </p14:nvContentPartPr>
            <p14:xfrm>
              <a:off x="814320" y="463320"/>
              <a:ext cx="9580320" cy="5721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20A2D8-E408-4A37-9F12-0F996E787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960" y="453960"/>
                <a:ext cx="9599040" cy="57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13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D572-D9CF-4B9F-9DF3-1554F534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A51D3-2A2B-4E48-87E4-D5108558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DEE822-A8B6-445D-A853-AAAB8A1D2E87}"/>
                  </a:ext>
                </a:extLst>
              </p14:cNvPr>
              <p14:cNvContentPartPr/>
              <p14:nvPr/>
            </p14:nvContentPartPr>
            <p14:xfrm>
              <a:off x="3537720" y="604800"/>
              <a:ext cx="8175600" cy="203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DEE822-A8B6-445D-A853-AAAB8A1D2E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360" y="595440"/>
                <a:ext cx="8194320" cy="20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2125E95-686C-4412-8BB1-665029A6BB67}"/>
                  </a:ext>
                </a:extLst>
              </p14:cNvPr>
              <p14:cNvContentPartPr/>
              <p14:nvPr/>
            </p14:nvContentPartPr>
            <p14:xfrm>
              <a:off x="0" y="1209960"/>
              <a:ext cx="11944800" cy="5515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2125E95-686C-4412-8BB1-665029A6BB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00600"/>
                <a:ext cx="11963520" cy="55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827292-9C76-42C5-A30F-47056F8918A6}"/>
                  </a:ext>
                </a:extLst>
              </p14:cNvPr>
              <p14:cNvContentPartPr/>
              <p14:nvPr/>
            </p14:nvContentPartPr>
            <p14:xfrm>
              <a:off x="1187280" y="888480"/>
              <a:ext cx="11005200" cy="4980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827292-9C76-42C5-A30F-47056F8918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7920" y="879120"/>
                <a:ext cx="11023920" cy="49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31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2659-C375-481D-8232-4BCF299C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44E6F-5085-4401-8825-BCB36138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DD715-EAB9-417A-8718-AD3E51A26786}"/>
                  </a:ext>
                </a:extLst>
              </p14:cNvPr>
              <p14:cNvContentPartPr/>
              <p14:nvPr/>
            </p14:nvContentPartPr>
            <p14:xfrm>
              <a:off x="677160" y="456120"/>
              <a:ext cx="8964360" cy="573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DD715-EAB9-417A-8718-AD3E51A267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800" y="446760"/>
                <a:ext cx="8983080" cy="57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400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9EAC-5392-4652-8B3E-6044F4DB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0A9D-003D-45F4-8804-93DED9447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A15EB8-7C3A-4F63-BBE3-9D528608B06A}"/>
                  </a:ext>
                </a:extLst>
              </p14:cNvPr>
              <p14:cNvContentPartPr/>
              <p14:nvPr/>
            </p14:nvContentPartPr>
            <p14:xfrm>
              <a:off x="958680" y="94320"/>
              <a:ext cx="10384560" cy="669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A15EB8-7C3A-4F63-BBE3-9D528608B0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84960"/>
                <a:ext cx="10403280" cy="67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61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AD03-D27E-40A6-9EF5-78B2C741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C428-CCDC-4220-AA71-48828344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C07F28-7098-46FC-A0B0-F81BE0F7F5F1}"/>
                  </a:ext>
                </a:extLst>
              </p14:cNvPr>
              <p14:cNvContentPartPr/>
              <p14:nvPr/>
            </p14:nvContentPartPr>
            <p14:xfrm>
              <a:off x="1039680" y="424080"/>
              <a:ext cx="10401120" cy="584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C07F28-7098-46FC-A0B0-F81BE0F7F5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0320" y="414720"/>
                <a:ext cx="10419840" cy="58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957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1</cp:revision>
  <dcterms:created xsi:type="dcterms:W3CDTF">2021-08-01T03:32:39Z</dcterms:created>
  <dcterms:modified xsi:type="dcterms:W3CDTF">2021-08-01T04:43:47Z</dcterms:modified>
</cp:coreProperties>
</file>