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03:36:05.541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8014 1715 712 0,'2'-1'181'15,"-2"0"-4"-15,0-3-32 16,-3 1-38-16,1-1-42 15,1 1-9-15,-1 2-1 16,1-2-20-16,1 0 10 16,-2 3-8-1,2 0 5-15,2-2-8 0,-4 1-1 16,2 1-16-16,0-2-6 16,0 2-6-16,0 0-2 0,0 0-2 15,0 2-1 1,0-2 2-16,-1 0-1 0,1 0-1 15,1 0 8 1,-1 0-7-16,0 0 2 16,0 1-1-16,0-2 1 15,-1 2-3-15,1-1-2 0,-2 2 2 16,-1 1 0-16,-1 2 1 0,-3 2 1 16,-1 3 4-1,-1 1-5-15,-3 0 6 16,0 3-6-16,-3 2 2 15,2 1-2-15,1 0-1 0,-3 1-1 16,3-1 1 0,0-3 0-16,3 1 0 0,2-5 3 15,2-4-3-15,4-2 3 16,-1-2-1-16,-1-2 6 16,3-1 8-16,0 1 15 15,3-1-4-15,-3-1-8 16,2 0-3-16,-1 1 1 15,2-3-16-15,3-3-1 16,0-2-1-16,6-3 1 16,0-3 0-16,3-1 0 15,-2-2 0-15,1-1 3 16,2 0-3-16,-2 1 3 16,-1 0-1-16,-1 3 3 15,0 2 2-15,-5 1 5 16,1 5-2-16,-4 3 1 15,-2 1-2-15,-2 3-4 16,0 0-5-16,0 0-1 16,0 2-7-16,0-2 0 0,0 1 2 15,3 0 3-15,0 2 2 16,6 0 1-16,1 1 2 16,3 1-2-16,4 1-1 15,1-1 0-15,0-1 0 16,1 1-2-16,-2 0 3 15,-1 1-1-15,1-1 0 16,-3 2-1-16,-3-1 0 0,2-1 1 16,-7-2-1-1,-3 0-27-15,0-2 9 0,-3 1-16 16,-1-2-73 0,-1-2-50-16,-5 4-169 0,-5 0-423 15</inkml:trace>
  <inkml:trace contextRef="#ctx0" brushRef="#br0" timeOffset="1994.9">8052 1717 512 0,'4'-4'115'16,"-3"0"63"-16,-1 1-81 16,0-1 32-16,0 2-25 15,-1 1 20-15,-1-2-32 16,2 2 8-16,-2-2-18 15,0 1 0-15,2-1-3 0,0-1-5 16,-1 1 12 0,-1-2-40-16,2 2-7 0,0 0 0 15,0 1-8-15,-1 2 3 16,1 0-30-16,0 0-4 16,-2 0 0-16,2 2 0 15,-1-2 0-15,2 1 0 16,-1-1 0-16,2 2 0 15,-2-1 0-15,1 2 0 16,-1 1 0-16,0 2 0 16,2 0 0-16,-1 4 0 15,1-2 0-15,0 2 0 16,0 0 0-16,1 1 0 0,-2 0 0 16,1 3 0-1,4 1 0-15,-3 2 0 16,2 0 0-16,-2 2 0 15,0 1 0-15,-2 0 0 16,2-3 0-16,-3-1 0 16,0 0 0-16,1-2 0 0,1-1 0 15,-1-3 0-15,1 1 0 0,-1-2 0 16,-1-1 0 0,2 0 0-16,-4 1 0 0,2-1 0 15,0 2 0 1,-1 0 0-16,1 1 0 0,-2 2 0 15,1 1 0 1,-2 2 0-16,3 0 0 0,-4 2 0 16,2-1 0-1,-1-2 0-15,0 2 0 0,-3-3 0 16,3 0 0-16,0-4 0 16,1-1 0-16,1-1 0 15,-1 0 0-15,1 0 0 16,-1 0 0-16,2 0 0 15,-4 2 0-15,3 1 0 16,-1-1 0-16,1 3 0 16,-1 0 0-16,1 1 0 15,-1 1 0-15,2 1 0 0,-1 1 0 16,2 0 0 0,-1 0 0-16,0 3 0 0,0-2 0 15,0 3 0 1,0 2 0-16,2 1 0 15,-2 4 0-15,0 2 0 16,0-1 0-16,0 5 0 0,0 2 0 16,0-2 0-16,0 3 0 15,0 1 0-15,0 2 0 16,0 0 0-16,0 2 0 16,1 0 0-16,-1 2 0 15,2-2 0-15,-1 3 0 16,1 1 0-16,-2-1 0 15,1 0 0-15,-1 1 0 0,0 2 0 16,2 0 0 0,2 2 0-16,-1-1 0 0,0 0 0 15,0 3 0-15,3 1 0 16,0 3 0-16,0 2 0 16,0 0 0-16,0 0 0 15,-3-1 0-15,1-3 0 16,-1 2 0-16,0 0 0 15,2 0 0-15,-1 2 0 16,2-1 0-16,-1 0 0 16,-1 2 0-16,-1-2 0 15,2 2 0-15,-2 2 0 16,-2 1 0-16,2 3 0 16,-2 1 0-16,1 3 0 15,-2 2 0-15,1-2 0 0,2-1 0 16,2 0 0-1,-2-2 0-15,6 0 0 0,1 2 0 16,-2-2 0 0,-1 1 0-16,-2-1 0 0,2 0 0 15,-1 1 0-15,-1-1 0 0,-1 0 0 16,2 2 0 0,0 3 0-16,3-2 0 15,-3 1 0-15,0 1 0 16,0-1 0-16,0 0 0 0,0 0 0 15,0 1 0 1,-3 1 0-16,1-1 0 0,1 1 0 16,-2-1 0-1,0 3 0-15,4-2 0 0,-2 2 0 16,1 4 0-16,0 5 0 16,-2-1 0-16,2 4 0 15,-3 0 0-15,1 1 0 16,-2 0 0-16,-2 0 0 15,0 1 0-15,0 0 0 16,0 1 0-16,0 0 0 16,0 0 0-16,0 4 0 15,0 1 0-15,0-1 0 16,0 1 0-16,0-1 0 16,0-2 0-16,0-4 0 0,0-2 0 15,3-2 0 1,0-4 0-16,0-4 0 15,0-2 0-15,0-3 0 16,-1-1 0-16,2-2 0 16,-3 2 0-16,1-1 0 0,-1-1 0 15,-1-4 0-15,2-2 0 16,-2-6 0-16,0-2 0 0,1-2 0 16,1-4 0-1,-1-4 0-15,2-4 0 16,-1-5 0-16,-1-5 0 15,1-2 0-15,-1-3 0 0,1-4 0 16,-1-2 0 0,1-1 0-16,-2-2 0 15,3-6 0-15,-3 1 0 0,0-1 0 16,0-4 0-16,0-1 0 16,0-1 0-16,0 0 0 15,0 0 0-15,0-2 0 16,0 2 0-16,0-2 0 15,0 1 0-15,-3-1 0 16,3 0 0-16,0 2 0 16,0-2 0-16,0 2 0 15,0 3 0-15,0-3 0 16,0 0-130-16,0 0-93 0,0-2-4 16,0 0-102-1,0-1-219-15</inkml:trace>
  <inkml:trace contextRef="#ctx0" brushRef="#br0" timeOffset="2771.36">8129 9996 1053 0,'0'-7'275'15,"2"0"-51"-15,-5 0-63 16,1 1-24-16,-1-1-39 16,2 2-20-16,-1-1-57 15,2 2-21-15,0 1 0 0,0-1 0 16,0 4 0 0,0 0 0-16,0 0 0 15,0 0 0-15,2 0 0 16,-2 0 0-16,0 2 0 0,0-2 0 15,1 2 0 1,1-1 0-16,-1 4 0 16,4 0 0-16,2 3 0 15,5 5 0-15,0 3 0 0,6 0 0 16,-2 4 0-16,2-1 0 0,-3 1 0 16,1-2 0-1,-5 0 0-15,1-1 0 0,0-1 0 16,-3-2 0-1,-3-3 0-15,1-4 0 0,-2-1 0 16,-2-5 0 0,0 0 0-16,0-2 0 0,1-3 0 15,4 0 0 1,2-5 0-16,4-3 0 0,2-2 0 16,0-2 0-16,2-3 0 15,-1 0 0-15,-1-1 0 16,5-1 0-16,-3-2 0 15,3 1 0-15,1-1 0 16,-1 1 0-16,0 3 0 16,-6 3 0-16,0 5 0 15,-9 4 0-15,-2 3 0 16,-2 1 0-16,-1 3 0 16,-1 0 0-16,0 0 0 15,-1 0 0-15,1 2 0 0,-3 1-107 16,-2 4-267-1,-2 1-355-15</inkml:trace>
  <inkml:trace contextRef="#ctx0" brushRef="#br0" timeOffset="4420.03">2082 5816 843 0,'5'-5'215'16,"-4"-2"-25"-16,-1 0-7 16,-1-4-51-16,-1 3-48 15,2 0-2-15,-1 1 11 0,-1 1-22 16,2 1-20-16,-1 0-7 16,-2 3-20-16,2 0 2 15,1 2-17-15,-2 0-9 16,2 0 0-16,0 0 0 15,-3 2 0-15,3-1 0 0,0 2-1 16,0 3 1 0,-3 6 1-16,-3 2-1 0,-3 9 0 15,-1 2 0 1,-2 5 0-16,1 3 0 0,-4 3 0 16,2 1 0-16,-2-2 0 15,0-2 0-15,0-7 0 16,3-3 0-16,-1-8 0 15,4-2 0-15,1-3 0 16,2-5 0-16,2-2 0 16,0 0 0-16,2-1 0 15,2-4 0-15,0 2 0 16,0 0 0-16,0-2 0 0,2 2 0 16,-2 0 0-1,1 2 0-15,2 0 0 0,3 1 0 16,4 3 0-1,5 4 0-15,5 3 0 0,5 0 0 16,3 2 0 0,-1-1 0-16,0-1 0 0,-4-2 0 15,-4 0 0-15,-3-3 0 0,-5 0 0 16,-5-5 0 0,-2 1 0-16,-2-2 0 0,-2-2 0 15,0 1 0 1,0-1-17-16,-2 0-83 0,1 0-88 15,-4 0-72 1,-1-1-142-16</inkml:trace>
  <inkml:trace contextRef="#ctx0" brushRef="#br0" timeOffset="7080.12">1933 6122 526 0,'-6'-5'356'16,"-4"1"-123"-16,4-2-30 16,0-1-91-16,0 3-45 0,-1 1-17 15,2 0-15 1,-1 2-3-16,0 0 8 15,3 1-2-15,1 0 5 16,1 0-4-16,-1 0-12 16,2 1-10-16,-1-1 6 15,1 0-4-15,-2 0 0 0,2 0 4 16,0 1-11-16,0-1-7 0,0-1 5 16,2 1-9-1,-1 0-2-15,1-1-7 16,-1 1-1-16,4 0 9 15,-2 1 1-15,3 0 1 16,6 4 4-16,0-3-5 16,3 1 5-16,3 1-6 0,1-1 1 15,2-1 3-15,7 0-4 16,8-2 0-16,9-1 0 16,4-2 3-16,8 1-5 15,1 0 4-15,6-2-2 16,-1 1 3-16,1-1-3 15,3-2 0-15,0 2 2 16,3-2-2-16,-1 3 3 16,1-3-2-16,-6 5-1 15,3 0 1-15,-4 1-1 16,3 0 0-16,-1 1-5 16,1 3 5-16,0-4-1 15,2 2 1-15,-2-1 0 16,1 1 1-16,2-2 1 15,-2-2-2-15,-3 4-1 16,-1-1 1-16,-2 0 3 16,4 1 2-16,2-1-3 0,8-1 2 15,10 0-1-15,8 2-1 16,4-2-2-16,3 1-2 16,1 2 0-16,-3 0 3 15,-5 1-1-15,-4 2 1 16,-5-1 2-16,-3 2-2 0,-4-1-1 15,-5 0 0 1,-2 4 3-16,-3-2-3 0,-4 0 0 16,-3 1 1-1,108 22 0-15,-143-28-1 0,1 1 0 16,2-1-2-16,-1 0 1 16,28 2 1-16,2-1-2 15,1-2 0-15,3 0 2 16,3-2 0-16,2 0-1 15,1 0 1-15,-1 0 1 16,-2 0-1-16,-3 1 2 16,-3 0-1-16,-4 2-1 15,1-2 0-15,0 0 1 0,1-1 0 16,0 0 1 0,1-1-2-16,4 0 0 15,-1 1 2-15,1 1-2 16,5 0-3-16,-2 2 0 0,3 0 2 15,4 0-2 1,4-3 3-16,4 0 0 0,8 0 1 16,4-1 0-1,7-1 0-15,1 1 0 16,1-1 2-16,0 1-2 16,2-1 0-16,3 1-1 0,5 0 0 15,-2 1-5-15,4-2 5 16,-2 2 1-16,-3 0 1 15,3 2-2-15,-2-2 1 0,0 0 2 16,-2 1-2 0,-5-1 0-16,-2-1-1 0,-2 1 0 15,-6-2-1-15,-2 2-2 16,-4-2 3-16,-1-1-1 16,-2-1 1-16,1-2 0 15,1-1 1-15,5-1-1 16,-1 1 1-16,3-1 0 15,-4 1 0-15,0 2 1 16,-7 0-2-16,-2 1 1 16,-7 0-2-16,-4 1 0 15,-1 0-1-15,-5 0 0 16,-1 0 1-16,-2 2 0 0,-1 0 1 16,-5 1 0-1,2-1 0-15,-1 1 0 0,-2 0 0 16,0 1 0-1,1-2 0-15,-1 1 0 16,9-2 3-16,-2 2-2 16,3-2-1-16,-1 1 0 0,-2 2 2 15,-3-1-2-15,-2 0 0 0,-2 2 1 16,3-2 0 0,3 0-1-16,2-2-1 15,1-2-1-15,1 1 2 16,-4-1-1-16,-3-1 0 15,-4-1 1-15,-1 2 0 16,-2 0 1-16,0-2-1 0,3 3 2 16,2-1-1-1,6 0-1-15,0 1 1 0,2 0 0 16,1 2-1-16,-4 1 1 16,-2-2-1-16,-4 2 0 15,-6-1 2-15,-1 1-1 16,-2-2-1-16,-1-2 1 15,3 1 1-15,4 0-2 16,4 0-1-16,3-1-2 16,0 1 3-16,1 0 1 15,-7-1 5-15,-1 0 2 16,-6-1 3-16,-2 0-2 16,4-1-6-16,0 1-2 0,6-2 1 15,4 1 2 1,2 1-4-16,3-1 0 15,-2 3 1-15,-5 2 0 16,-7 1-1-16,-4 1 0 0,-6 2 0 16,-2-1 1-1,-2 0-1-15,6 0 0 0,2-2 0 16,4 3 0-16,1-2 0 16,0 0-1-16,0 1 0 15,-2-1 1-15,-2 2-1 0,-5-3 0 16,1-1-2-1,-3 2 2-15,-1-1-4 16,-1 0-7-16,0 0-1 16,-2 2 4-16,-3-2 1 0,-5 1 5 15,-3-1-1-15,-2 0 4 16,0 0 0-16,-3 0 0 16,-1-3 1-16,-3 2-1 15,6-2 0-15,-6 0 1 16,-2-1 0-16,0 4 1 15,-4 0 3-15,-1 0-1 16,-2 0-2-16,0-2-1 16,0 2 2-16,-2 0-1 15,2 2 1-15,-1-4-1 16,1 1-2-16,-2 0 3 0,-2-4-2 16,1 2-1-1,-1-2-1-15,-2 0 1 16,-2-2 1-16,-2 2 0 15,-1-2 0-15,-1-2 1 0,-1 1 0 16,1 0 1 0,-3-4 8-16,2 2 8 0,-5-2-7 15,4 0-12-15,-2 2 0 16,3 0 0-16,-2 2 0 16,1 1 0-16,4 1 0 0,-2 2 0 15,3-1 0 1,0-1 0-16,0 2 0 0,0-2 0 15,0 2 0 1,4 0 0-16,1 1 0 0,0 0 0 16,1 3 0-1,3-2 0-15,0 4 0 0,0-2 0 16,0 1 0-16,1-1 0 16,1 2 0-16,2-2 0 15,2 4 0-15,5 3 0 16,3 3 0-16,6 7 0 15,5 2 0-15,4 1 0 16,-3 0 0-16,1-1 0 16,-3-3 0-16,0-3 0 15,-5-3 0-15,-5-6 0 16,1 0 0-16,-9-2 0 16,-2-2 0-16,-1 0 0 15,-1 0 0-15,-2 0 0 16,0 0 0-16,0 0 0 0,-2 0 0 15,2 1 0 1,-1-1 0-16,-1 1 0 0,-1 1 0 16,2 1 0-1,-2 4 0-15,-2 3 0 0,-3 7 0 16,-2 4 0-16,0 4 0 16,-3 1 0-16,2-1 0 15,0 2 0-15,1 0 0 0,1-2 0 16,2-1 0-1,-1-3 0-15,-1-2 0 16,3-4 0-16,0-3 0 16,3-4 0-16,2-4 0 0,1-1-61 15,1-2-279 1,2-2-170-16</inkml:trace>
  <inkml:trace contextRef="#ctx0" brushRef="#br0" timeOffset="12670.19">8095 4048 481 0,'0'-2'84'15,"1"1"-3"-15,-1 0 40 16,2 1-72-16,-1-3-33 16,1 2-1-16,-1-1-3 15,1 1 10-15,-1-1 3 16,1 1 16-16,-2 1 9 15,0 0 2-15,0 0-9 16,0-2 3-16,0 2-24 16,0 0-9-16,0 0 0 0,-2 0-9 15,2 0 6-15,0 0-5 16,0 0 4-16,0 0 13 16,2 0 11-16,-4 0 0 0,2 0-8 15,0 0 0 1,-1 0 8-16,1 0 3 0,0 0 4 15,-2 0-3 1,2 0 0-16,-1 0-1 16,1 0-14-16,0 0 6 15,0 0-9-15,0 0-4 0,0 0-1 16,-2 0-4-16,2 0-5 16,0 0 2-1,-1 0-6-15,1 0 10 0,0 0-6 16,0 0 4-16,0 2-5 15,0-4 6-15,1 4-8 16,-2-4 10-16,1 2-11 16,-2 0 7-16,2 0-1 15,0 2-4-15,-1-2 3 0,-1 0-6 16,-2-2 5 0,-3 2-6-16,1 0 2 0,-2-1-1 15,2 0 3 1,0 1 1-16,-1 0-8 15,1-1 8-15,0 1-4 16,-5 1 0-16,4-1-1 0,-2 0 1 16,0 0 3-1,-1 1 1-15,-1-1-2 0,5 0-1 16,-2 1 1-16,0-1-1 0,-1 2 0 16,0 1-1-1,-3 0 0-15,1-1 0 0,1 1 4 16,-2 0-3-1,0 1 1-15,3-1-1 16,-3 0-1-16,2 1 0 16,-1-2 3-16,-1 3-1 0,2 0 0 15,-5-1-2-15,-3 0 0 16,2 1 1-16,-4 1 1 16,-2 1-2-16,0 0 0 15,-1 0 0-15,2 2 2 16,2-3-2-16,2 1 0 15,1-2 1-15,2 0-1 16,0 2 0-16,-3-2 0 16,4 1 0-16,-2-1 1 15,-3 1-1-15,3 0 0 16,-3 0 1-16,-1-1-1 0,5 1 0 16,1-2 1-1,-2 0-1-15,3 1 0 16,-1 0-1-16,1 1 1 15,-6-1 2-15,4 2-2 0,-2-1 0 16,1 0 0 0,-1 0 0-16,4-1 0 0,-3 1 0 15,4 0 0-15,-1 0 0 0,-1 0 1 16,1 1 0 0,-4 1-1-16,2-1 0 15,-2 2 3-15,1 0-3 16,-1 1-2-16,2-2 2 0,2 1 0 15,-1-1 0 1,1 0 0-16,-2 1 2 16,1 0-2-16,-2 1 5 15,0 0-5-15,-3 0 0 0,3 0 2 16,-3-1-1-16,2 1-1 16,1-1 0-16,0 1 3 15,0 0-2-15,3 0 2 16,-4 0-1-16,1 2 0 15,-1-3 3-15,-1 4-5 16,-1-2 0-16,0 1 3 16,-1 0-2-16,0 1 4 15,0-1-4-15,2 1-1 16,0 0 6-16,1 1-4 16,-1-2 2-16,-2 5 5 15,0 2-5-15,-4-1 7 16,2 3-7-16,-4 3 1 15,4 2 6-15,-3 2-5 16,2 1 2-16,-5 1-1 16,3 2 2-16,-4 1-1 15,2 0-1-15,-4 2 1 0,-1 2 1 16,4-1-6-16,-3 2 2 0,5 1-4 16,0 1 4-1,3 2-1-15,2-1 2 0,-1 2-4 16,2-1 5-1,1 1-3-15,2-1 1 0,-3-1-1 16,3 1 4 0,-2 1 0-16,3 0-6 0,-1 3 1 15,1-1 0-15,4 3-3 16,1 1 0-16,1 5 0 16,3 3 0-16,2 5 0 15,-4 2 0-15,4 3 0 16,1-2 0-16,0 2 0 15,0 1 0-15,4 0 0 16,1-1 0-16,1 1 0 16,4-2 0-16,2-2 0 15,2 2 0-15,2-3 0 16,2 0 0-16,0-1 0 0,0 0 0 16,1 1 0-1,32 141 0-15,-40-175 0 16,0 2 0-16,0 2 0 15,-1-1 0-15,11 35 0 16,-3 0 0-16,3 2 0 16,0 1 0-16,3-3 0 0,1-2 0 15,5-1 0-15,0-3 0 0,4-2 0 16,0-4 0 0,2-1 0-16,3-3 0 0,0-1 0 15,4 2 0 1,3-3 0-16,1 2 0 0,3-3 0 15,3-1 0 1,2-6 0-16,5-3 0 16,-2-2 0-16,-1-4 0 15,-1-1 0-15,1-5 0 0,1 0 0 16,-1-2 0-16,0-3 0 16,-1-1 0-16,-2-2 0 15,-3-4 0-15,-5 0 0 16,-1-2 0-16,-5-2 0 15,-4-5 0-15,-3 0 0 0,-5-3 0 16,-1 0 0 0,-3-2 0-16,1-2 0 15,2 0 0-15,0-4 0 0,6 0 0 16,1-1 0-16,8-1 0 16,1-2 0-16,2 1 0 15,1-1 0 1,-1 2 0-16,-2-1 0 0,-2 4 0 15,-7-1 0 1,3 1 0-16,-1-1 0 0,0 1 0 16,4-1 0-1,1-1 0-15,3-3 0 0,-2 2 0 16,3-2 0-16,3 1 0 16,-3-3 0-16,2 1 0 15,1 0 0-15,-2-2 0 0,2-1 0 16,0 1 0-1,-2-2 0-15,-1-1 0 16,-1 2 0-16,-2 0 0 16,0 0 0-16,0 1 0 0,-2 0 0 15,2 1 0-15,-3-1 0 16,-5 2 0-16,-1-3 0 16,3 0 0-16,1-2 0 15,4-5 0-15,9 0 0 16,4-2 0-16,1 0 0 15,0 1 0-15,-3 3 0 16,-8-1 0-16,-7 3 0 16,-4-1 0-16,-3 3 0 15,-5-2 0-15,5 0 0 16,3-2 0-16,3-2 0 0,8-2 0 16,1-2 0-1,3-1 0-15,-3 2 0 0,-2 2 0 16,-5 0 0-1,-7 2 0-15,-1 1 0 0,-5 1 0 16,3-1 0 0,-2-2 0-16,2 0 0 0,2 0 0 15,-2 0 0-15,2-2 0 0,-2 0 0 16,-2 3 0 0,-2-2 0-16,-2 1 0 0,-2-2 0 15,0 1 0 1,-1-5 0-16,3 3 0 0,0-3 0 15,-1-1 0 1,1 0 0-16,0-2 0 0,-2 2 0 16,0-2 0-1,-1 3 0-15,-4 1 0 0,0-3 0 16,-6 3 0-16,3-3 0 0,-3 0 0 16,1-3 0-1,1-2 0-15,-1 1 0 16,5-3 0-16,-3 3 0 15,0-3 0 1,0 4 0-16,-2-1 0 0,-2-1 0 16,-2 0 0-16,2-3 0 15,-2-1 0-15,-2-3 0 16,1 2 0-16,-2 0 0 16,0-1 0-16,-3 4 0 15,-2-1 0-15,-1-1 0 16,3 1 0-16,-2-2 0 15,1-2 0-15,1 0 0 16,-1-3 0-16,-2 2 0 0,0 1 0 16,-2 0 0-16,-2 0 0 15,1 1 0-15,-2 1 0 16,0-2 0-16,-2-1 0 16,2 1 0-16,0-1 0 15,1 2 0-15,-2 1 0 0,3 3 0 16,0 1 0-1,1 1 0-15,0 0 0 0,-3 3 0 16,5-1 0 0,-4 2 0-16,2 2 0 15,-1 1 0-15,2 2 0 16,-2 0 0-16,1-1 0 0,1 2 0 16,-2 0 0-16,-1 0 0 15,-1 0 0-15,2 1 0 16,-3-2 0-16,0 1 0 15,-4 0 0-15,2 0 0 16,0-1 0-16,0 1 0 16,-2-3 0-16,1 1 0 15,0 0 0-15,1-1 0 16,-2 1 0-16,1 1 0 16,0 0 0-16,0 3 0 15,-4-5 0-15,1 2 0 16,-1 0 0-16,-2-4 0 15,0 1 0-15,-2-1 0 0,3-1 0 16,-3 1 0 0,1 2 0-16,-1 0 0 0,4 1 0 15,-2 3 0-15,0 0 0 0,0 3 0 16,-1-1 0 0,-2 1 0-16,0 2 0 15,3-2 0-15,-1 2 0 16,1 0 0-16,1 0 0 0,1 1 0 15,-2-1 0 1,2 0 0-16,-2 1 0 0,0 0 0 16,0 2 0-1,-1 0 0-15,0 0 0 0,-2 2 0 16,1 0 0-16,-2 1 0 16,-2 0 0-16,3 1 0 15,-3-2 0-15,1 2 0 16,1-3 0-16,-3 1 0 15,0 1 0-15,1 1 0 16,-1-2 0-16,1 1 0 16,0 1 0-16,2 1 0 15,1-1 0-15,-2 1 0 0,1 2 0 16,3-1 0 0,-1 2 0-16,-1 0 0 15,-1-1 0-15,4 3 0 16,0 1 0-16,2-2 0 15,0 2 0-15,0-2 0 0,0 1 0 16,1 0 0-16,0-3 0 16,1 3 0-1,0-2 0-15,-1 1 0 0,0 0 0 16,-3 1 0-16,-1 0 0 0,1 0 0 16,-1 1 0-1,-1-1 0-15,4 2 0 16,-2-3 0-16,5 1 0 15,-1 1 0-15,1-1 0 0,2 0 0 16,-2-1 0 0,1 1 0-16,-1-2 0 15,-1 3 0 1,1-3 0-16,1 4 0 0,-1-1 0 0,2 1 0 16,-1 0 0-16,2 2 0 15,-2-1 0-15,3 1 0 16,0-1 0-16,-3 1 0 15,3-1 0-15,-3 2 0 16,0 0 0-16,-3 0 0 16,2 0 0-16,-2 2 0 15,0-1 0-15,5-1 0 0,-1 2 0 16,4-1 0-16,-1-1 0 16,1 0 0-1,-2 0 0-15,0-1 0 16,2 1 0-16,-2 0 0 15,1 0 0-15,-2 0 0 0,4 0 0 16,-2 1 0 0,1-1 0-16,4 2 0 0,0-2 0 15,0 0 0-15,0 0 0 0,0 1 0 16,-1-1 0 0,1 0 0-16,1 1 0 0,-1-1 0 15,6 0 0 1,0 2 0-16,0-1-59 15,-4 3-166-15,-1 5-33 16,-2 5-157-16</inkml:trace>
  <inkml:trace contextRef="#ctx0" brushRef="#br0" timeOffset="23394.97">8250 6196 456 0,'-3'-3'280'0,"-2"2"-137"16,0-2 48-16,2-1-56 15,0 0-29-15,0-1-15 0,0 0-10 16,0 0-24-1,1 2-26-15,1-1 0 0,1 1-10 16,1 2-4 0,-1-1-11-16,3 1-4 15,0-2-2-15,0 2-1 0,2 1-1 16,2-2-1-16,-1 4-3 16,3 0 5-16,2 3-3 15,-1 2 1 1,-3 2 3-16,-1 1 0 0,-1-2 0 15,-2 2 0-15,1 0 0 16,-4-1 1 0,-4 1 3-16,-1 0 9 0,-2 0 5 15,-2-1 5-15,-6-2 9 16,3-3 10-16,-3 0-3 0,2-4 9 16,-1-4-14-1,2 0-11-15,2-4-10 16,2-4-2-16,1-1 0 15,3-1-2-15,2 0-4 0,4 0-4 16,1 0-1 0,5 1-1-16,1 0-1 15,5 2-1-15,4 1 1 16,-2 3-5-16,5 3 7 16,0 3-7-16,-3 2 5 15,0 3-2-15,-3 3-3 0,-2 1-1 16,-4 4 7-16,-3 2 1 15,-3 3 4-15,-4 1-1 16,-2 3-1-16,-5 2 3 16,-1-3 1-16,-3-2-1 15,-1-2 18-15,-2-5-2 0,1-4 10 16,-2-4-2-16,-2-4-22 16,2-7-7-16,-2-2 0 15,-3-3 0-15,2-4 0 16,2-5 0-16,5 1 0 15,2-1 0-15,4-2 0 16,4 1 0-16,5 1 0 16,6 0 0-16,4 4 0 15,4 1 0-15,4 4 0 0,1 3 0 16,-1 4 0 0,0 4 0-16,1 3 0 0,-2 6 0 15,1 3 0 1,-2 3 0-16,-2 3 0 15,-3 3 0-15,-2 1 0 16,-4 2 0-16,-4 3 0 0,-4-1 0 16,-7-1 0-16,-1 2 0 0,-4-3 0 15,-4-2 0 1,-1-3 0-16,-3-6 0 16,-1-4 0-16,0-4 0 15,-3-6 0 1,2-3 0-16,-4-5 0 0,3-2 0 15,1-2 0-15,2-3 0 0,-1-1 0 16,6-1 0 0,0 0 0-16,8 4 0 0,2-2 0 15,5 2 0-15,6 0 0 16,4 0 0 0,5 2 0-16,6 1 0 15,3 2 0-15,-1 1 0 16,3 2 0-16,0 4 0 0,-1 4 0 15,0 4 0 1,-2 4 0-16,-1 2 0 0,-3 4 0 16,-5 3 0-16,-1 0 0 15,-7 2 0-15,-3 4 0 16,-4-2 0-16,-4 3 0 16,-5-3 0-16,-2 0 0 15,-3-4 0-15,0-4 0 0,-4-3 0 16,2-5 0-1,-2-5 0-15,-1-1 0 16,0-3 0-16,-1-3 0 16,3-3 0-16,0-2 0 15,6-2 0-15,0-1 0 0,6-1 0 0,2-2 0 16,4 0 0 0,3-1 0-16,3 1 0 0,4 2 0 15,-1 4 0 1,5 3 0-16,0 5 0 15,0 3 0-15,2 4 0 16,-1 2 0-16,1 5 0 16,-2 1 0-16,-1 3 0 15,-5 2 0-15,-2 1 0 16,-5 3 0-16,-4 2 0 16,-4 1 0-16,-6 1 0 15,-4-2 0-15,1-4 0 16,2-3 0-16,-2-7 0 0,4-3 0 15,-1-7 0-15,-1-2 0 16,0-6 0 0,-2-4 0-16,-3-5 0 0,4-1 0 15,-1-3 0-15,2-1 0 16,6 1 0-16,2 2 0 16,4 1 0-16,6 2 0 0,5 3 0 15,6-2 0 1,7 3 0-16,8 4 0 0,6 3 0 15,4 4 0 1,-1 6 0-16,0 4 0 16,-6 3 0-16,-5 4 0 15,-6 3 0-15,-7 0 0 16,-3 5 0-16,-6 1 0 0,-7 0 0 16,-4 0 0-16,-7 3 0 15,-4-1 0-15,-8-2 0 16,-4 0 0-16,-5-1 0 15,-3-5 0-15,5-6 0 16,-4-4 0-16,5-7 0 16,1-4 0-16,2-4 0 0,3-5 0 15,3-3 0 1,8-2 0-16,2-2 0 0,7 0 0 16,4-1 0-16,10 0 0 15,7 0-104 1,8-1-308-16,6 2-974 15</inkml:trace>
  <inkml:trace contextRef="#ctx0" brushRef="#br0" timeOffset="25330.22">8675 5517 748 0,'8'-12'374'16,"-4"-1"-114"-16,-4-1-46 0,-1 0-68 15,-2 0 1-15,-2 2-51 0,2 2-34 16,0 3-62 0,-1 3 0-16,1 3 0 15,3 1 0-15,-3 1 0 16,3 5 0-1,-5 5 0-15,2 4 0 0,-3 10 0 16,0 5 0-16,-1 7 0 16,4 3 0-16,2 0 0 15,4 2 0-15,1-5 0 16,8-1 0-16,0-5 0 16,4-3 0-16,2-3 0 0,3-3 0 15,0-4 0-15,-3-1 0 16,3-4 0-16,-6-3 0 15,-2-3 0-15,1-3 0 16,-3-3-12 0,0-3-127-16,-2-4-105 15,6-3-113-15,-5-2-357 0</inkml:trace>
  <inkml:trace contextRef="#ctx0" brushRef="#br0" timeOffset="25800.02">8913 5504 971 0,'1'-11'280'15,"-1"0"-74"1,-1 1-49-16,-2 4-43 0,1 2-24 15,-1 3-45-15,0 1-29 16,3 1-9-16,-6 7 0 16,3 1-2-16,-6 7-3 0,2 4-1 15,-1 3-1 1,2 1 0-16,0 3 0 0,6 0 0 16,3 0-2-16,2-2 2 15,5-4 0 1,2-5 2-16,3-5 4 0,1-7 1 15,1-4-1 1,1-4 0-16,-2-5-1 0,2-3 1 16,-3-4-6-16,-3 0 7 15,-3-4 3-15,-5 0 6 16,-1-1-4-16,-4 0 7 16,-4 1-8-16,-2 0-9 15,-6 3-2-15,-1 2-3 16,-2 2 0-16,2 3-26 15,-2 5-82-15,5 2-118 16,4 6-45-16,1 4-213 16</inkml:trace>
  <inkml:trace contextRef="#ctx0" brushRef="#br0" timeOffset="26280.17">9223 5739 813 0,'10'-1'292'16,"-4"-1"-108"-16,-6 1-45 16,0 1-47-16,-1-3-16 15,-2 3-11-15,1 3-10 16,1-6 3-16,-1 3-13 0,2 0-9 15,-1 0-11-15,1 0 9 16,0 0-16-16,0 0-2 16,1 0 1-16,1-2 1 15,-2 1 12-15,1-1-11 0,1 1-5 16,1 0-13 0,-2-1-1-16,2 1 0 15,0 1 0-15,2-2 0 16,-2 4 0-16,1-1 0 0,-1 1 0 15,0 0 0 1,0 1 0-16,-3-1-1 0,3 4-3 16,-3 1 4-1,0 0 0-15,-3 2 0 0,1 4 0 16,-4 1 2-16,-4 3-2 16,0 0-14-16,-5-1-81 15,6-2-81-15,0-3-56 16,3-4-88-16,1-6-328 15</inkml:trace>
  <inkml:trace contextRef="#ctx0" brushRef="#br0" timeOffset="26822.09">9417 5378 902 0,'3'-15'342'16,"-2"0"-119"-16,-2-1-68 16,-2 2-12-16,-2 3-41 15,-2 3-4-15,4 2-26 16,0 3-62-16,1 2-10 15,1 2 0-15,-2 3 0 0,-2 5 0 16,1 2 0 0,-5 6 0-16,-3 5 0 0,4 4 0 15,-2 2 0-15,4 0 0 16,3 1 0-16,3-2 0 16,6-3 0-16,4-4 0 0,4-1 0 15,1-5 0 1,0-3 0-16,1-5 0 0,-2-3 0 15,2-5 0 1,1-5 0-16,0-2 0 0,-2-7 0 16,3-3 0-1,-6-3 0-15,0 0 0 16,-3-3 0-16,-6 1 0 0,-3 2 0 16,-3 1 0-16,-5 0 0 15,-5 2 0-15,1 1 0 16,-4 2 0-16,-1 2 0 15,1 3 0-15,-1 2-41 16,3 4-126-16,3 1-86 16,1 4-136-1,7 2-449-15</inkml:trace>
  <inkml:trace contextRef="#ctx0" brushRef="#br0" timeOffset="27195.71">9408 5120 910 0,'0'-8'291'15,"7"1"-117"-15,-5-1 1 16,1-1-98-16,3 3-34 15,4 1 5-15,5 2 17 0,6 3-11 16,3 3 7 0,9 5-21-16,4 6-2 0,3 7-11 15,2 4 2 1,0 5-14-16,-5 8-15 0,-1 3 0 16,-8 7 0-16,-7-1 0 15,-6 3 0-15,-4-5 0 16,-6-3 0-1,-3-7 0-15,-2-6 0 16,-2-8 0-16,-3-4 0 0,2-6-164 16,-3-1-247-1,-2-3-882-15</inkml:trace>
  <inkml:trace contextRef="#ctx0" brushRef="#br0" timeOffset="33190.93">11298 1726 848 0,'0'-3'259'16,"3"-1"2"-16,-3-2-90 16,0 0-26-1,0 1-24-15,0 1-53 0,0 1-24 16,3 0-18-1,-1 0-15-15,1 3-11 0,-2-2 0 16,5 2-1-16,6 0 1 16,1 2 1-1,7 1 5-15,3 4-3 0,0 1-1 16,-1 5-1-16,-1 2 2 16,-3 5-1-16,0 1-2 15,-4 4 0-15,-3 0 2 0,-3 0-2 16,-4 2 2-1,-4 2-1-15,-4-3 0 0,-4-2 2 16,-2-1-3 0,0-7 0-16,0-3 5 15,4-6 1-15,1-4 15 0,2-3 14 16,3-4-35-16,0-4 0 16,0-3 0-16,1-4 0 0,2-3 0 15,6-4 0 1,0-2 0-16,3 1 0 0,3-3 0 15,-3 2 0 1,6-1 0-16,-3 1 0 16,-2 0 0-16,2 1 0 15,-2 3 0-15,-2 2 0 0,-4 3 0 16,1 3 0 0,-5 4 0-16,-2 2 0 15,1 3 0-15,-2 2 0 0,-2 1 0 16,2 1 0-16,-1 0 0 15,-2 2 0-15,-3 3 0 16,3 4 0-16,-6 4 0 16,1 5 0-1,-3 3 0-15,2 2-3 0,1 2 3 16,6-2 0-16,1 2-1 16,4 0 1-16,0-2 0 15,5-1 0-15,1 0-1 16,-1-3 1-16,1-3 0 0,-1-3-3 15,2-7-4 1,-2-3-49-16,4-5-86 0,4-5-147 16,2-5-291-1</inkml:trace>
  <inkml:trace contextRef="#ctx0" brushRef="#br0" timeOffset="33790.26">11660 1342 704 0,'5'-7'330'15,"-2"-2"-165"-15,0 0 6 16,-3 0-94-16,3-1-24 0,2 1-12 16,1 3-19-1,2-1-4-15,4 1-4 0,5 1-2 16,2 4-3-1,5 4 1-15,3 3-1 0,-2 2-4 16,-2 6-4 0,-2 6-1-16,-5 7 5 0,-9 5-3 15,-7 6-1-15,-7 1 5 16,-11 0 0-16,-6-1-5 16,-1-6 0-16,-2-5 1 0,3-7 2 15,5-6 2 1,7-7 24-16,4-2 16 0,1-4 4 15,7-1-32 1,3 0-14-16,-3-1-4 0,6 1-9 16,1-2 7-16,4 2 1 15,6-1 1-15,5 1 2 16,6 0-2-16,0 0 0 16,2 1-4-1,-6 1 4-15,-3 0-3 0,-6 1-1 16,-2 0-85-16,-7 1-92 15,2 2-177-15,-5 0-639 16</inkml:trace>
  <inkml:trace contextRef="#ctx0" brushRef="#br0" timeOffset="34360.14">12228 1709 812 0,'3'-17'277'0,"-2"5"-52"16,-1-3-52-1,-1 2-39-15,1 3-11 0,-2 2 8 16,1 1-27-1,1 3-36-15,0 1-68 0,-2 1 0 16,2 2 0 0,0 0 0-16,0 2 0 0,0-1 0 15,0 2 0-15,2 1 0 16,-2 5 0-16,1 5 0 0,1 5 0 16,2 9 0-1,1 1 0-15,2 2 0 0,0 3 0 16,1 0 0-1,-2-2 0-15,3-1 0 0,-5-3 0 16,-1-5 0 0,0-5 0-16,-3-5 0 15,0-4 0-15,0-6 0 0,-1-1-22 16,1-4-124-16,-2 2-120 16,-1 0-248-16</inkml:trace>
  <inkml:trace contextRef="#ctx0" brushRef="#br0" timeOffset="34649.87">12022 1842 853 0,'-3'-4'354'0,"3"1"-217"15,1-1-65-15,6 0-70 16,4-2 3-16,11 2 3 16,8 0 8-16,7 0 0 15,5 0 7-15,4 1-10 16,-5 0-1-16,-4-1-10 16,-4 1 2-16,-5 0-1 15,-2 2-3-15,-6-2-6 16,-1 1-119-16,-2 1-234 0</inkml:trace>
  <inkml:trace contextRef="#ctx0" brushRef="#br0" timeOffset="35675.04">12678 1723 1004 0,'-2'-9'216'16,"-2"0"7"-16,3-1-59 0,-2 0-16 15,-2 1-12-15,2 0-17 16,0 1-82-16,0 1-37 16,0 1 0-16,0 2 0 15,3 1 0-15,-1 2 0 16,1 1 0-16,1 0 0 15,-1 1 0-15,0 1 0 16,0-1 0-16,-1 2 0 16,1 3 0-16,-2 5 0 15,2 7 0-15,-1 7 0 0,1 4 0 16,1 3 0-16,2 1 0 16,3-2 0-1,5-3 0-15,2-4 0 0,4-5 0 16,0-6 0-16,3-6 0 15,5-5 0-15,1-6 0 16,0-6 0-16,0-4 0 16,-5-3 0-16,-2-3 0 15,-4 0 0-15,-6-3 0 16,-2 0 0-16,-4-1 0 16,-3 0 0-16,-1 0 0 0,-1 3 0 15,-2 2 0 1,1 2 0-16,-2 5 0 15,1 2 0-15,0 3 0 16,2 3 0-16,1 2 0 16,1 1 0-16,1 1 0 15,-1 1 0-15,2 1 0 16,-2-1 0-16,1 2 0 16,2 2 0-16,1 5 0 0,13 56 0 15,-14-46 0-15,0-2 0 16,1 2 0-16,-2-1 0 15,1 22 0-15,-2-3 0 16,2-2 0-16,-3-1 0 16,2 0 0-16,-4-5 0 15,1 0 0-15,-4-2 0 0,-2-4 0 16,-1-1 0-16,-1-3 0 16,-1-6 0-1,-2-1 0-15,0-5 0 0,0-4 0 16,0-2-52-1,2-4-166-15,-4 0-108 16,1-3-278-16</inkml:trace>
  <inkml:trace contextRef="#ctx0" brushRef="#br0" timeOffset="36360.16">12972 1196 395 0,'5'-4'487'15,"0"1"-326"1,-2-2 8-16,2-1-72 0,-1 0-46 15,2 2-35 1,8 0 7-16,2 2 12 0,5 3-5 16,3 4 8-1,0 1-12-15,3 8-11 0,-8 5-4 16,-1 4 2-16,-5 3-5 16,-7 6 3-16,-7 3-4 15,-4 4 5-15,-4-3-3 16,-8 0 1-16,-6-5-9 15,-2-4 2-15,1-4 6 16,-3-6 8-16,5-5 10 0,7-5 25 16,1-3-6-1,7-2 3-15,4-2-12 0,3-2-5 16,1 0-7-16,1 1-18 0,4-2-6 16,1-1-1-1,8 0-2-15,3-2 0 0,9 1 1 16,3 2-2-1,3 1 0-15,1 4-1 16,-4 2 1-16,0 0 0 16,-5 2 2-16,-4-1-1 0,-6 0 0 15,-3-1-11-15,-3 0-84 16,-3 0-108-16,-3 0-104 16,1 2-390-1</inkml:trace>
  <inkml:trace contextRef="#ctx0" brushRef="#br0" timeOffset="37000.49">13546 1675 795 0,'-6'-2'378'15,"2"1"-173"-15,0-2-36 16,1 0-80-16,3 2-44 0,0-1-21 15,0 2-18 1,3 0-6-16,1 0 0 0,2-1 1 16,7-1-1-1,10 0 0-15,3 1-1 0,7-4 1 16,0 5-32-16,-5 0-105 16,-2 3-56-16,-10 1-111 15,-2 6-317-15</inkml:trace>
  <inkml:trace contextRef="#ctx0" brushRef="#br0" timeOffset="37253.75">13569 1881 754 0,'-2'4'253'0,"4"-2"-90"0,-1-2-24 16,1-2-85-16,2 2-11 15,5-3 17-15,7-1-12 16,6 0-18-16,4 0-5 16,4-2-6-16,-1 2-9 0,-4-1-2 15,-3 2-6 1,-5 2-2-16,-6 1-3 16,-3 0 2-16,-5 0-121 15,0 0-209-15,-3 1-420 16</inkml:trace>
  <inkml:trace contextRef="#ctx0" brushRef="#br0" timeOffset="38471.29">14057 1635 615 0,'0'-4'390'0,"0"-1"-173"0,0-1-48 16,0 0-51-16,0 2-56 15,1 0-10-15,2 1-30 16,-2-1-13 0,4 1-6-16,3-1 1 15,2 2 5-15,5-1 12 0,0 3 0 16,7 3-7-16,-1 1 0 0,2 5-10 16,0 2 8-1,1 3-3-15,0 4 1 0,0 3-5 16,-5 4 0-1,1 2-2-15,-5-1 0 0,-2 2 0 16,-4 1-3 0,-6-3 0-16,-3 0 3 0,-1-3-2 15,-2-4-1-15,-4-3 1 16,3-2 2-16,-5-6 3 16,3-2 4-16,2-2 22 15,-2-2 3-15,0-4 0 16,-3-2-2-16,1-2-22 0,1-2 1 15,-1-4 0 1,0 0-7-16,0-5-3 0,5-3-2 16,-2-4 0-1,4-3-1-15,2-1 1 0,4-5-1 16,1 3-2 0,3-4 3-16,6 3-3 0,0 0 3 15,6 1-2 1,1 3 0-16,2 6-2 0,-2 3-5 15,1 4 9-15,-1 2-9 16,-1 8 3-16,0 3 0 16,-2 2-2-1,-2 5 4-15,-3 1-4 0,-1 3 1 0,-4-2 4 16,-2 2-1 0,-1-1 3-16,-5 0-1 0,-1-2 2 15,0 1 2 1,0-3-1-16,-1-2 8 0,-1-2 9 15,1 1 3 1,-1-4-9-16,1 1-3 16,-1 1-3-16,1-2-6 15,-5 1-107-15,2-2-140 0,1-1-234 16</inkml:trace>
  <inkml:trace contextRef="#ctx0" brushRef="#br0" timeOffset="39190.12">14625 1224 821 0,'0'-5'242'0,"2"-4"-36"0,-1 1-52 16,1-3-40-1,-1 0-12-15,2 1-42 0,2-3-7 16,-1 1 10 0,3 1-43-16,2 1-16 15,2 1-1-15,7 4-3 0,1 3 1 0,2 3 0 16,1 3-1 0,2 4 0-16,-3 4 0 15,0 2 2-15,-3 4-1 16,-5 4 2-16,-2 4 0 15,-5 5-1-15,-5 3 2 16,-8 1-3-16,-4 1-1 0,-4-1 5 16,-4-3-5-1,-3-3 2-15,1-7-1 0,-2-4 8 16,4-8-6 0,4-3 10-16,3-4-7 0,5-1 13 15,4-2 6 1,3-2-2-16,0 1-20 15,3-1 3-15,-2 2-6 0,2-1-7 16,2 1-11-16,5 3 16 16,4 0-1-1,6 2 2-15,6 4 0 0,0 0 1 16,2-1 0-16,-2-1 0 16,-2 0 0-16,-3 0 0 15,-4-4 2-15,-3 1-2 16,-5-3 1-16,-3 1-1 0,-1-2 1 15,1 0-1 1,-3-2-60-16,3 1-243 16,0-1-415-16</inkml:trace>
  <inkml:trace contextRef="#ctx0" brushRef="#br0" timeOffset="45879.99">11381 3306 949 0,'-2'0'207'0,"2"-1"53"15,-2-1-99-15,1-1-25 16,-1 2-14 0,2 0-39-16,0-2-31 15,2 2-13-15,-2-1-12 0,1 2-16 16,1 0-11-16,0-1 0 16,3 2-8-16,1 2 6 15,9 1 0-15,3 2 0 16,4 5 2-16,1 1 3 0,-1 5-1 15,-3 4 0 1,-2 0-1-16,-4 4 1 0,-4 2 2 16,-4 1-4-1,-5 0 0-15,-3 0 0 0,-2-2 0 16,-2-6 0-16,-2-4 0 0,4-3 0 16,1-6 0-1,1-4 0-15,1-2 0 16,2-2 0-16,0-3 0 15,0-5 0-15,0-2 0 16,2-5 0-16,1-3 0 16,1-4 0-16,7-1 0 15,-1 0 0-15,2-1 0 16,3-2 0-16,27-45 0 16,-36 59 0-16,0 3 0 0,0 0 0 15,-2 1 0-15,4-8 0 16,-2 3 0-16,-2 2 0 15,2 4 0-15,-6 2 0 16,0 3 0-16,0 0 0 16,0 3 0-1,-2 2 0-15,1-1 0 0,-2 2 0 16,0 3 0-16,-1 2 0 16,-4 8 0-16,-2 2 0 15,-4 7 0-15,2 4 0 0,-1 1 0 16,4-3 0-1,3 2 0-15,3-4 0 0,3 0 0 16,3-2 0 0,3-2 0-16,2-1 0 0,2-3 0 15,2-2 0-15,0-2 0 16,3-4 0-16,0-4 0 16,1-3-63-16,3-2-228 15,-2-4-164-15</inkml:trace>
  <inkml:trace contextRef="#ctx0" brushRef="#br0" timeOffset="46385.32">11671 2950 1073 0,'6'-17'184'0,"-1"0"-13"16,-1 0-55-16,2 2-41 16,1 4-36-16,2 1-17 15,5 4-2-15,2 4-3 16,3 3 4-16,3 6-1 15,-2 7-1-15,1 3-3 16,-4 8-5-16,-4 6 4 0,-5 3-1 16,-8 3-10-1,-5 1 6-15,-8-4-7 16,-2-3-1-16,-3-5 0 0,4-6 3 16,2-5 18-16,2-5 12 15,4-5-4-15,3-4-7 16,0-1 6-16,6 0-15 15,-3-1 3-15,5-1-14 16,2-1-2-16,6-2-1 16,4 1-2-16,7-2 1 15,-1 1-1-15,0 2-2 16,-5 0 2-16,-2 3-9 16,-4 0-54-16,0 1-107 0,3 2-76 15,-1 2-108-15,2 2-344 16</inkml:trace>
  <inkml:trace contextRef="#ctx0" brushRef="#br0" timeOffset="46961.75">12287 3301 994 0,'5'-16'284'15,"-2"0"-35"-15,-5 1-62 0,1-1-14 16,-2 3-57 0,0 4-72-16,1 2-44 0,1 1 0 15,-1 3 0 1,2 3 0-16,0 1 0 15,0-1 0-15,2 2 0 16,-2 2 0-16,1 3 0 16,2 4 0-16,0 7 0 0,3 3 0 15,0 4 0-15,1 3 0 0,-2 3 0 16,1 2 0 0,0 0 0-16,-1-1 0 15,-1 2 0-15,-1-7 0 16,-2-2 0-16,1-4 0 15,-2-6 0-15,0-5 0 16,0-4 0-16,-2-3 0 16,1-3-16-16,-1-2-136 15,-2 1-155-15,-2-3-54 16,0-1-325-16</inkml:trace>
  <inkml:trace contextRef="#ctx0" brushRef="#br0" timeOffset="47188.86">12102 3443 806 0,'-4'-3'266'0,"2"2"-83"16,1-1-76-16,2-1-72 16,5 3-25-16,3-4 10 15,9 0-1-15,6-2-3 16,4 2-12-16,5 1-3 15,1-1 0-15,-1 1-1 16,3 0-40-16,3 1-218 16,2 0-338-16</inkml:trace>
  <inkml:trace contextRef="#ctx0" brushRef="#br0" timeOffset="47950.34">12773 3289 921 0,'-1'-8'353'15,"-1"-2"-108"-15,-1 0-57 16,-1-2-23-16,1 4-44 16,0-1-67-16,2 2-54 15,-1 3 0-15,1 2 0 0,1-1 0 16,-2 3 0 0,2 0 0-16,0 1 0 0,0 2 0 15,2 1 0 1,-2 4 0-16,0 6 0 15,3 6 0-15,0 6 0 0,4 2 0 16,0 0 0-16,3-2 0 16,4-4 0-16,3-5 0 15,1-6 0-15,1-5 0 0,4-2 0 16,-3-8 0 0,0-3 0-16,1-4 0 15,-1-3 0-15,-3-3 0 16,-2-3 0-16,-3 0 0 0,-3 0 0 15,-2 0 0 1,-2 0 0-16,-4 1 0 0,-1 0 0 16,0 0 0-16,-1 4 0 15,-2 2 0-15,1 3 0 16,2 2 0-16,-1 6 0 16,1 1 0-1,0 1 0-15,0 3 0 0,1 1 0 16,4 3 0-16,1 4 0 15,3 3 0-15,2 4 0 16,2 5 0-16,-4 6 0 16,-1 3 0-16,-5 4 0 15,-3 4 0-15,-3 2 0 16,-5 4 0-16,-3-3 0 16,-4 2 0-16,0-2 0 0,2-6 0 15,-2-8 0-15,3-6 0 16,-1-7 0-16,2-7 0 15,0-4 0-15,0-4-92 16,-3-1-139 0,-2-3-76-16,-2-1-213 0</inkml:trace>
  <inkml:trace contextRef="#ctx0" brushRef="#br0" timeOffset="48549.87">12295 3430 602 0,'-3'0'175'15,"1"0"1"-15,1 0-40 16,2-2-51-16,1 1 4 15,-1 1-38-15,2-1-36 16,3-2-11-16,6 0 8 16,9 0 4-16,3-1 13 0,7-2-12 15,4 2 1-15,2 0 2 16,-3 0-4-16,-1 1-4 0,-5 2-2 16,-7-1-5-1,-3 2-1-15,-9 2-4 0,-2-2-1 16,-4 1-1-1,-1 1-6-15,-2-1-52 16,-2 0-160-16,-1 2-351 16</inkml:trace>
  <inkml:trace contextRef="#ctx0" brushRef="#br0" timeOffset="49201.84">13120 2871 477 0,'1'-9'416'15,"2"-3"-196"-15,2 0-77 16,2-1-39-16,0 1-36 16,6 1 4-16,3 3-29 0,0 1-4 15,5 3-20-15,0 3 3 16,2 2-11-16,0 7 8 16,0 0-5-16,-4 6-7 15,-1 1-1-15,-6 6 3 16,-3 1-4-16,-8 2 3 15,-5 3 1-15,-6-1 5 16,-4-3 3 0,-1-1 9-16,2-5-6 15,-5-6 8-15,7-1 3 0,2-4-6 16,5-4 0-16,0 0-12 16,5-2 1-16,2-2-9 0,0 2-2 15,0-1-3 1,4 1 5-16,4 0-4 0,4-1-2 15,0-1 1 1,4 2 0-16,-2 0-6 16,0 0-117-16,1 2-134 15,2 0-160-15</inkml:trace>
  <inkml:trace contextRef="#ctx0" brushRef="#br0" timeOffset="49809.98">13691 3316 416 0,'-3'4'747'0,"2"-3"-520"0,-1-1-48 16,4-1-51-16,-1 0-57 16,2-2-51-16,4-1-19 15,6-2 0-15,6-1 0 16,5 0-1-16,0 0-6 15,0 6-3 1,-5 1-64-16,-6 4-81 16,-2 4-63-16,-7 5-128 0</inkml:trace>
  <inkml:trace contextRef="#ctx0" brushRef="#br0" timeOffset="49980.38">13737 3532 789 0,'3'2'204'16,"-1"-4"28"-16,1-3-73 16,4 1-78-16,-1 0-30 15,2 1-38-15,7-4-12 0,3 1 0 16,5 1-2-16,7-2-126 16,8-2-271-16</inkml:trace>
  <inkml:trace contextRef="#ctx0" brushRef="#br0" timeOffset="50816.5">14589 3166 1131 0,'2'-14'277'0,"-2"-3"-8"16,0 1-64-16,-3-2-53 16,1 3-139-16,1 0-13 15,-3 5 0-15,2 1 0 0,2 3 0 16,-2 3 0-1,1 1 0-15,1 2 0 0,0 2 0 16,0-2 0 0,-2 2 0-16,2 2 0 0,-3 6 0 15,-1 5 0-15,-4 11 0 0,-2 5 0 16,-2 6 0 0,-2 1 0-16,0 1 0 0,2 0 0 15,0-2 0 1,4-3 0-16,1-4 0 15,4-8 0-15,0-5 0 16,4-7 0-16,2-4 0 16,3-5 0-16,11-2 0 15,1-3 0-15,7-2 0 0,5 0 0 16,1-1 0-16,-1-1 0 16,-2 0 0-16,-1 2 0 15,-3 0 0-15,-1-1 0 16,-4 0 0-1,-4 1 0-15,0-1 0 16,-5-1 0-16,-1-1 0 16,0 1 0-16,-1-2 0 0,-2-1 0 15,0 1 0-15,-2-1 0 0,-1 1 0 16,0 0 0 0,-3 1 0-16,0 1 0 0,0 2 0 15,0 2 0 1,0 1 0-16,-2 6 0 0,2-2 0 15,0 2 0 1,-1 7 0-16,-2 3 0 0,0 11 0 16,-1 11 0-1,-1 5 0-15,1 3 0 0,0 6 0 16,1-2 0-16,2 2 0 16,-1-7 0-16,2-4 0 15,0-10 0-15,0-7 0 0,0-10 0 16,2-6 0-1,-2-2 0-15,1-3 0 0,-1-3 0 16,0-3 0 0,0-3-215-16,2-5-898 0</inkml:trace>
  <inkml:trace contextRef="#ctx0" brushRef="#br0" timeOffset="58725.25">8159 6254 471 0,'3'-2'100'16,"-3"2"41"-16,0-2-13 16,-3 2-28-16,3 0-5 0,0 0-12 15,-3 0-16-15,3 0-8 16,0-2-28-16,-2 1 4 16,-1 1-14-16,2-2 5 15,-1 1-3-15,1 1 2 16,1 1-17-16,0-1-4 15,-3 2-4-15,3-1 0 16,0-1 0-16,0 2 1 16,0 0 0-16,0 0 7 0,-1 0 1 15,1-2 9 1,0 1 3-16,-2-2-2 0,2 2 2 16,0-2-8-16,0 1-3 15,0 0 1-15,-1 0-1 16,1-2 2-1,0 4-3-15,0-2 3 16,0 0 6-16,1 0-2 0,-1-2 3 16,0 2 3-16,0-2 1 15,0 2 5-15,0-2-9 16,2 2 2-16,-4 0-4 16,2 0-3-16,0 0-3 15,0 0 6-15,0 2-9 16,0-2 4-16,0 0-4 15,0 0-3-15,-1 0 6 16,1 0-6-16,0 0 1 16,0 2-1-16,-2-2 3 15,1 2 2-15,-1-1-5 16,1 0 1-16,-2 0 4 0,0 4-6 16,-3-1-2-16,-3 5-1 0,1-1 1 15,-2 2-1 1,-3-1-1-16,-1 3 2 0,0 0-1 15,-3 4 2 1,-4 0-6-16,4-1 3 16,-5 2-1-16,3-2 1 15,1 2-1-15,0-2 0 16,1 0 1-16,3-1 0 0,1-1 1 16,0-1-2-16,1 1 2 15,0-1 1-15,0 1-2 16,0-1 0-16,-2 1 1 15,-3 1-1 1,-2 1 0-16,-1 2 1 0,-1-1-1 16,-1 1 0-1,4-2 0-15,-1 1 0 0,-2 1 0 0,4-3 0 16,-2 2 0 0,1 0 1-16,-1 1-1 0,-1-1 1 15,1 1 0 1,-2 1-2-16,2-1 0 0,1-2 1 15,0 2 0 1,0 0 1-16,0-1-1 0,-1 0 0 16,1-1 1-1,-2 0-2-15,2 1 2 0,-1 0-1 16,1 0 1-16,2 0 0 16,-4-1 1-16,2 1-4 15,-1 0 5-15,3-1-4 0,-1 2 1 16,1-2 0-1,-1 1 0-15,0-1-2 16,1 2 5-16,-1 1-5 16,2-3 3-16,-2 0-2 0,4-1 1 15,0 1 0 1,-1-3 1-16,5 1-1 16,-4 0 0-16,1-1-1 0,0 1 2 15,0-1-2 1,0-1 1-16,0 1 0 0,0-2 0 15,3 2 0-15,-3-1-3 16,2-1 4-16,-2 1-2 16,0-1-1-16,1 1 2 15,0-1 0-15,-3 0 0 16,5 0 3-16,-4 3-3 0,1-2-5 16,-3 0 5-1,3 0 2-15,-3 0-2 16,3 1 1-16,0-1-4 15,-1 1 4-15,1-2-2 16,0 1 0-16,3-2 1 16,-2 1 0-16,1 0-3 0,-2-1 2 15,3 1 1-15,0-2 0 16,0 1 0-16,0-1 4 16,0 2-4-1,-1-3 0-15,2 1-1 0,1-1 1 16,-1 0-3-16,0-1 9 15,0 1-11-15,0-2 8 16,1 2-3 0,-2 0 0-16,3-1 0 0,-3 1 0 15,3-2 0-15,-3 2-2 16,3 1 2-16,0-5 1 16,0 3 0-16,2-2-1 0,-2-1 2 15,0 0-4-15,3 1 4 16,0-1-2-16,0 0 0 15,-2 1-1-15,1 0 1 16,-2 0 2-16,2-1-2 16,-1 2 0-16,1-3-1 15,-1 3 0-15,-1-1 1 16,-1 2 0-16,-1-2-1 16,2 3-1-16,-1-2 4 0,0 1-2 15,-1-2 0 1,2 2 0-16,0-2 0 0,3-1 0 15,-2 0 0 1,1 1 0-16,1-1 1 16,-1 0-2-16,1-1 3 15,0 1-2-15,1-3 2 0,1 2-2 16,1-2 0-16,-2 0-2 0,2 1 4 16,0-1-3-1,-1 2 1 1,-1 0 0-16,-1 1 0 0,0 2-1 15,-1-2 0-15,1-2 1 16,0 2 0-16,0-2 0 16,0 2 0-16,1-2 0 0,1 1 2 15,1-1-2 1,-2 1 0-16,1-1-1 0,-1 1 1 16,1 0 0-1,-1 0 0-15,1-2 0 0,1 0 1 16,0 0-1-1,0 0 3-15,0 0-2 16,1 0 2-16,-1-2-3 16,2 2-1-16,-1-2-4 0,-1 2-4 15,0-1-95-15,2 1-95 16,-1 0-122-16,2 0-227 16</inkml:trace>
  <inkml:trace contextRef="#ctx0" brushRef="#br0" timeOffset="64491.09">7225 7625 619 0,'0'-4'236'0,"-2"0"-7"16,0-2-61-16,-1-1-50 0,0-1-23 16,-2-2-18-1,2 1-4-15,2-2-24 0,-1-2-1 16,4-1-8-1,1 0-13-15,3-2-17 16,5 3-5-16,3 0 1 16,4 4-3-16,3 1 1 15,3 3 4-15,1 5-6 0,3 5 0 16,-4 5-2-16,2 3 0 16,-4 5-1-16,0 4 2 0,-5 7-1 15,-1 2 3 1,-7 4-2-16,-3 2 1 0,-6 1 1 15,-6-1-1 1,-4 2 3 0,-5-5-3-16,0-4 2 0,-4-5-3 15,2-4 5-15,-2-4-4 16,2-4-1-16,4-3 2 0,4-3-2 16,1-3 4-1,4-4 9-15,0 0 3 16,4 0 4-16,1 0-10 0,2-3-11 15,-2 0-2 1,2-2 0-16,3-3 1 0,3 0-2 16,3-2-1-16,6-1 4 15,3-2-1-15,4 3-2 16,1 1 3-16,1-1-1 16,1 3 2-16,0-1-1 15,1 1 0-15,-1 0 1 16,-1 0 0-16,-5 1-1 0,-1 1 2 15,-5 1 3 1,-5 1-1-16,-3 0 3 0,-3 0 2 16,-2 0 0-1,0-1 0-15,0-1-9 0,0-4 0 16,-1-2-5-16,-1 1-204 16,-2 0-305-16</inkml:trace>
  <inkml:trace contextRef="#ctx0" brushRef="#br0" timeOffset="78300.27">10461 2928 1019 0,'1'-3'191'0,"-1"2"-34"15,-1-1-23 1,1 2-42-16,0 0-26 16,0-1-13-16,1 1-19 0,-2 0-20 15,1 0-3-15,0-2-11 0,0 4 0 16,0-1-6 0,0 1 6-16,1 0 0 15,-2 3 1-15,-2 0 1 16,-1 3 6-16,-1 1-6 0,-1 1-1 15,0 0 5 1,-1-2 1-16,-2-2 2 0,4-2 14 16,1-1 23-1,-1-3 3-15,2-1-12 0,0-4 2 16,-1 1-8-16,-2-3-10 0,3-1-21 16,0-2 0-1,2-1 0 1,1 1 0-16,0-2 0 0,3 2 0 15,0 2 0-15,2 1 0 0,1 0 0 16,0 2 0 0,0 3 0-16,2 0 0 0,-1 2 0 15,2 3 0 1,-1 3 0-16,1 1 0 0,1 1 0 16,-4 4 0-1,2-1 0-15,-4 3 0 0,-1 1 0 16,-4-2 0-16,-1 1 0 15,-2 1 0-15,-4-2 0 16,-3-4 0-16,1-1 0 16,-2 0 0-16,-1-4 0 15,2-1 0-15,1-3 0 16,-3-2 0-16,2-1 0 16,5-3 0-16,-3-3 0 15,0-2 0-15,5-1 0 0,-1-2 0 16,2 0 0-1,3-1 0-15,2-1 0 16,-1 2 0-16,4 1 0 16,-1 1 0-16,5 3 0 0,-3-1 0 15,3 4 0-15,0 2 0 16,3 4 0-16,-2 2 0 16,4 3 0-16,-1 3 0 15,-1 3 0-15,0-1 0 16,-3 2 0-16,-1 1 0 15,-4-1 0-15,-1 3 0 16,0-1 0-16,-3 0 0 0,-6 2 0 16,0 1 0-1,-3-1 0-15,-3-3 0 0,-1 1 0 16,1-4 0 0,-5-1 0-16,2-4 0 0,1-3 0 15,0-2 0 1,-1-3 0-16,2-3 0 15,1-1 0-15,1-4 0 0,1-1 0 16,1 0 0 0,3-2 0-16,2-1 0 0,2 0 0 15,4 1 0-15,2 0 0 0,1 2 0 16,5-1 0 0,0 3 0-16,1 0 0 0,1 3 0 15,1 2 0 1,0 5 0-16,1 3 0 15,1 3 0-15,-3 2 0 16,-3 4 0-16,-3 0 0 0,3 1 0 16,-8 0 0-16,-1-1 0 15,-1 0 0-15,-1-5 0 16,-5-1 0-16,4-2 0 16,-3-4 0-16,-2 0 0 15,-1-1 0-15,-1-2 0 16,1 0 0-16,3-3 0 15,1 0 0-15,-2 1-316 16,4-4-440-16</inkml:trace>
  <inkml:trace contextRef="#ctx0" brushRef="#br0" timeOffset="79320.28">8990 2377 827 0,'0'-10'160'15,"-3"0"52"1,0 2-35-16,-3 2-23 16,0 2-47-16,2 2-19 0,2 2-34 15,1-2-4-15,-1 4-3 16,1 2-12-1,-2 4 27-15,0 7-10 0,0 7-30 16,-2 8-22 0,1 3 0-16,4 8 0 0,4 4 0 15,5 3 0-15,5 0 0 16,5 1 0-16,6-6 0 16,4-2 0-16,0-6 0 15,4-1 0-15,0-3 0 16,0-6 0-16,-3-5 0 15,-2-4 0-15,-5-9-78 0,-1-6-96 16,2-8-97 0,0-5-196-16</inkml:trace>
  <inkml:trace contextRef="#ctx0" brushRef="#br0" timeOffset="79970.38">9118 2520 701 0,'-1'-14'350'0,"1"-3"-125"16,0 1-86 0,0-1-33-16,3-1-30 15,3 0-5-15,1 1-17 0,5 0-2 16,2 0-7-16,2 4-15 16,5 2-13-16,-5 4-9 15,1 4-7-15,-1 3 2 16,0 4-1-16,-3 6 4 15,1 3 0-15,-2 2-3 16,-3 8 0-16,-4 5 3 0,-5 3-5 16,-3 3 0-1,-3 3-1-15,-5-3 0 0,0-4-1 16,0-10 1-16,0-6 1 16,4-5 2-16,3-6 0 15,2-3 1-15,2 0 3 16,2 0-4-16,-2-2-3 15,1 2 0-15,1-3-4 16,5-2-7-16,-1-2 2 16,5 0 8-16,2-2 1 15,3 3 0-15,2-1 0 16,0 4 0-16,0 3 1 16,-3 0-1-16,-2 4 2 0,-4 2-2 15,-1 0 6 1,1 3-1-16,-5 1 6 15,-2 4-2-15,-4 0-2 0,-1 2-2 16,-7 1-5 0,2-1 0-16,-2 1-42 0,-2-1-149 15,0-3-109-15,4-3-296 16</inkml:trace>
  <inkml:trace contextRef="#ctx0" brushRef="#br0" timeOffset="80510.08">9564 2535 836 0,'8'-9'401'0,"-4"0"-234"0,-1 5-24 16,-3 3-79-16,0 1-27 15,0 1-6-15,0-1 8 16,0 0 5-16,0 0-1 16,-1 0 7-16,1-1 3 15,-2 1-1-15,2 0-14 0,0-2-2 16,-1 2-23 0,1 0-13-16,-2 0 0 0,2 0 0 15,0 0 0 1,0 2 0-16,0-2 0 15,0 1 0-15,-1-1 0 16,1 0 0-16,-2 0 0 16,1 0 0-16,-2 0 0 0,1-1 0 15,-2-1 0-15,3-2 0 0,-1 1 0 16,1-1 0 0,-1 1 0-16,4-1 0 0,-1 0 0 15,2-1 0 1,3 0 0-16,-2 3 0 0,4-1 0 15,1 3 0 1,1 0 0-16,-1 2 0 0,-1 1 0 16,-1 5 0-1,0 2 0-15,-2 4 0 0,-2 4 0 16,-3 3 0-16,0 2 0 16,-3 0-77-16,-3-2-174 15,-1-2-123-15,-1-4-526 16</inkml:trace>
  <inkml:trace contextRef="#ctx0" brushRef="#br0" timeOffset="81350.24">9691 2132 1201 0,'-3'-19'308'15,"-4"0"-82"-15,2 1-35 16,-1-1-70-16,0 2-121 15,2 4 0-15,2 3 0 16,1 5 0-16,-2 0 0 16,6 5 0-16,-3 2 0 0,0 1 0 15,4 7 0-15,1 5 0 16,1 8 0-16,1 8 0 16,4 4 0-16,-5 3 0 0,0-1 0 15,0-5 0 1,-2-6 0-16,5-7 0 15,-3-4 0-15,0-7 0 16,5-2 0-16,0-3 0 16,1-3 0-16,39-12 0 15,-40 5 0-15,-1 0 0 16,0 1 0-16,-1-1 0 16,11-5 0-16,-4-1 0 15,-3 2 0-15,-2 1 0 16,-3 2 0-16,-1 0 0 0,-4 1 0 15,-2 3 0-15,1-5 0 16,-4 1 0 0,1-3 0-16,-1 1 0 0,-2-2 0 15,1 0 0-15,0-1 0 0,0 2 0 16,-3 1 0 0,3 0 0-16,-2 1 0 0,1 3 0 15,0 2 0 1,4 2 0-16,-2 1 0 15,4 2 0-15,-2 2 0 16,4 5 0-16,0 5 0 16,1 5 0-16,4 8 0 15,0 5 0-15,1 3 0 0,-1 0 0 16,-1-1 0-16,2-3 0 16,-1-1 0-16,-1-7 0 15,-2-2 0-15,1-8 0 16,-3 0 0-16,-2-5 0 15,-2-4 0-15,0-2 0 16,0-1 0-16,0-1 0 16,0-1 0-16,0 0 0 0,-2-4 0 15,1-1-122 1,-1-6-287-16,4-3-265 16</inkml:trace>
  <inkml:trace contextRef="#ctx0" brushRef="#br0" timeOffset="81849.95">9904 1772 560 0,'-5'-9'569'0,"-1"-2"-295"16,1 0-61 0,1-2-35-16,-1 2-54 0,4 3-53 15,1 2-27 1,1 3-36-16,5 2-7 15,12 2 4-15,6 2-5 16,13 4 0-16,8 6 0 0,6 5 0 16,1 9 0-1,2 8 0-15,-1 10 0 0,-3 5 0 16,-6 6 0 0,-8 5 0-16,-12-2 0 0,-7-1 0 15,-9-6 0 1,-6-5 0-16,-4-11 0 0,-3-5 0 15,0-11 0 1,1-7 0-16,-1-6 0 16,2-4 0-16,0-1 0 0,-3-4 0 15,-1-1 0-15,-1 2-328 0,-2-4-604 16</inkml:trace>
  <inkml:trace contextRef="#ctx0" brushRef="#br1" timeOffset="113270.36">9274 4299 554 0,'-5'-1'234'0,"2"1"-91"16,-3-3 13-16,0 1-56 15,2-2-12-15,1 1-28 16,-2 1-10-16,1-2-11 16,1 1-20-16,1 0-10 15,4-2-9-15,-1 2 1 0,4-2-1 16,-1 1 0-16,4 1-1 16,0 2 1-16,3 0-1 15,0 2 1-15,2 2 0 16,-3 2 2-16,2 2 3 15,-3 5 2-15,-1 0-4 16,-2 4 1-16,-2-1 1 16,-1-1-4-16,-3-2 5 15,-4-2 4-15,-1-5-2 0,-2-1 0 16,-1-3-1 0,-5-1-1-16,4-2-2 0,-3-2-2 15,-1-3-1 1,2 0 0-16,-1 0 1 15,5-3-2-15,1 1-4 16,3-2 1-16,1-2-1 0,5 0-2 16,2 0 4-1,1 0 2-15,1 3-3 0,0 0-1 16,3 2 0-16,-1 2 3 0,1 3 1 16,0 2-3-1,-2 2 3-15,4 2-2 0,-3 1 2 16,-2 2 2-1,2 1-1-15,-5 0 2 0,-1 0 0 16,-3-1 4 0,-1-2-7-16,-4 2 0 0,0-2 0 15,-1 0-9-15,0-1-159 16,-2-2-320-16</inkml:trace>
  <inkml:trace contextRef="#ctx0" brushRef="#br1" timeOffset="115000.45">9236 4302 566 0,'3'-10'246'15,"-3"3"-84"-15,2 1-48 16,1-2-50-16,1 0-21 16,5-1 2-16,-2 1-29 0,1 2-8 15,1 2 2 1,0 2 0-16,0 0-8 16,-2 2 3-16,1 2 2 15,1 3 0-15,-3 0 1 0,0 5-1 16,-2 2-1-16,-2 2 0 15,-2-1 0-15,-2 3-3 16,-2-2 7 0,-2-2 0-16,-2-4 23 0,-2-2-7 15,1-2 4-15,-2-2-7 16,-2-4-3-16,-1 1-1 16,1-2-4-16,1-3-2 15,0-1-5-15,2-1-5 0,2-2-3 16,5-3 0-1,2-1 0-15,4-3 1 0,3 0-1 16,3 0 0 0,4 0 1-16,1 3 0 0,0 4-2 15,0 3-1-15,2 4 2 16,-4 1 0-16,3 7 0 16,-1 1 0-16,0 3 4 15,-3 4-1-15,1 4-1 16,0 2-2-16,-6 2 3 15,-3-2 2-15,-5 1-1 16,-2-2 3-16,-4-3 4 16,-2-3 1-16,-2 0 4 15,-3-4 5-15,0-4 9 0,-3-1 10 16,0-3-9-16,-4-4-13 16,4-3-6-16,0-2-2 15,2 0-3 1,4-4-7-16,4 1 0 0,3-3-3 15,5-2-1 1,8 1 1-16,1-1-1 16,2 2 4-16,8 1-4 0,-1 4 2 15,2 4 1-15,-1 4-1 16,-1 4 2-16,4 4-1 16,-4 4 1-16,-1 2 0 15,-1 2 1-15,-4 1-1 16,-3 2 1-16,-2-2 7 15,-5 1 5-15,-4-3 19 16,-5-3 13-16,-4-1-7 0,-2-2-8 16,-5 0-12-1,0-2-8-15,-1-4-6 0,-1-2-4 16,5-4-2-16,1-2-25 0,3-5-156 16,6-7-121-1,7-5-525-15</inkml:trace>
  <inkml:trace contextRef="#ctx0" brushRef="#br1" timeOffset="122700.35">9321 4316 149 0,'0'5'326'16,"-3"-1"-211"-16,3 0 8 16,-4 1-10-16,1-2-12 0,1 2-6 15,-1-2-40 1,0 1-18-16,2 0-4 16,-1 0-3-16,1 0 3 15,-1-1 9-15,-1 1 0 16,2-1-4-16,-1 0-14 15,1 0 2-15,-1-1-7 0,2-1-7 16,-1-1-6 0,-2 1 1-16,3-1-7 0,0 0 3 15,0 0-3 1,0 0 0-16,0 0 1 0,0 0 6 16,0 0 1-16,3-1 1 0,-3 0-7 15,1-1 3 1,1-1 0-16,-1 0 0 15,2-4 6-15,2-1-7 16,1-2 2-16,0-2-1 0,1-1-2 16,1-2 2-1,-1 2-3-15,-1-1 2 0,3-2-3 16,-2-1-1-16,1 0 0 16,3 0 2-16,-1-3-1 15,0 3 0-15,-2-1-1 16,4 2 0-16,-3-1 0 15,0 0 0-15,2 1 0 16,28-40-1 0,-33 48 1-16,0-1 0 15,-1 2 0-15,4-2 2 0,3-8-2 16,1 1 0-16,-4-1 0 16,3 0 0-16,0 0 0 0,-3 2 0 15,1-2 0 1,2-2 0-16,-1 1 0 0,1 0 0 15,1-3 0 1,-1 2 1-16,1-1-1 0,-1 4-1 16,-1 0 1-16,-1 1 1 15,-1 1-1-15,-1-1 0 16,2 0 0-16,-1-1 0 16,2-2 1-16,0 0-2 15,1-2 1-15,-1 1 0 0,2 3 0 16,-4 0-1-1,2 1 1-15,-3 0-1 0,0 4 2 16,-2 1-2 0,0 0 2-16,0 1-1 0,3-1 0 15,-2-3-1 1,2-1 1-16,0-2 0 16,0 1 0-16,0-1 0 0,0 2 0 15,0 3 0 1,-3 0 1-16,2 1-1 0,-2 1-1 15,-1 2 1-15,0 0 1 16,1-4-1-16,-2 1-1 16,4 0 1-16,-1-1 1 15,-1 1-1-15,0 2 0 16,0 0-2-16,0 0 2 16,-1 2 0-16,-1 0 0 15,0 3 0-15,-2-1 0 16,-2 2 1-16,3-1-2 15,-3 3 0-15,0-2 1 16,3 4 1-16,-3-2-1 16,0 1 0-16,-3-1 3 0,3 2 0 15,0-1 0-15,0 0-2 0,-3 3 1 16,3-1 2 0,-2 3-4-16,-1 0-1 0,0 0 1 15,-1-1 0 1,3 0 0-16,-1-1-1 15,1-1 0-15,1-2 1 16,0 1-1-16,0-2 1 16,0 0 0-16,0-2 1 0,0 2 1 15,0 0-2-15,0 0 1 16,1-1-2-16,-1 1-4 16,2 0-4-16,-1-3 1 15,1 3 8-15,3-3 3 16,0-1-3-16,1-1 1 15,0-2 1-15,2 0-1 16,0 0 0 0,0-1 1-16,1-1-2 0,-3 0 0 15,4-1 0-15,-1-1 0 16,2-1 1-16,-1-1-1 16,1 2-1-16,-1-1 1 15,0 3 0-15,-1-2 2 16,-1 2-2-16,-1 1 0 0,1-1 0 15,-2 1 1 1,-2 2-1-16,1-1-1 16,-1-2 1-16,3 2 0 15,-2 1 1-15,1-2-2 0,-1 1 0 16,-2 4 1-16,0-1 0 16,0 2 0-16,-1 0 0 15,0-1 0-15,-1 1 2 0,2-3-4 16,-1 3-1-1,1-3 3-15,0 0 1 0,0 2-1 16,-2 0 1 0,1 0-2-16,-2 2 5 15,0 1-4-15,0 0 0 16,0 0 0-16,0 0 0 16,1-2-2-16,1 1 2 15,-2-1-3-15,3-2 3 16,-3 3 0-16,0-2 0 0,3 1 1 15,-3 1-1-15,4-1 2 16,-2 0-2-16,1-1-1 16,0-2 1-16,0 3 0 15,0-1-1-15,-2 0 1 16,1 3 0-16,-2 2 3 0,0-2 8 16,-2 1-7-1,2 0 4-15,-1 1-1 0,-2 2 2 16,1 2-5-1,-2 1 3-15,1 1-4 0,-3-3-2 16,6 0-1 0,-3 0-1-16,0-2 1 0,3 1 1 15,-2 3-1-15,1-1 0 16,-2 5 0-16,-2-2 3 16,1 2-2-16,1 2 4 0,-4-1-4 15,2 0-1 1,1 1 0-16,-4 1 1 15,2 3 1-15,-3 0-2 16,-1 3 0-16,-2-1 1 0,-2 3 0 16,1-1 0-1,0 1-1-15,-1 1 1 0,2-1-1 16,-1 1 0-16,1 0 0 16,-2 0 0-16,4-2 0 15,-2 2 0-15,-1 2 0 16,0-5 0-16,0 0 0 15,1 2 1 1,0-5-1-16,0 1 1 16,2 0-2-16,-2-1 2 0,3-2-2 15,0 0 1-15,0-1 0 16,0 0 0-16,0 2 0 16,2-3 0-16,-5 0 0 0,6 0 1 15,-3 1-1 1,0-1 0-16,-1 0 0 0,2 1 0 15,-1 1 0 1,0 1 0-16,0-1-1 16,2 1 1-16,-4 1 0 15,4-1 0-15,-2 0 0 0,0 1 0 16,-1-1 1-16,-1-2-2 0,3-1 1 16,-2 0 0-1,1 0 0-15,-1-3-1 0,-2 3 1 16,3 0 2-1,0 1-2-15,-4 0 0 16,2 1 0-16,-3 1 0 16,1-1-1-16,1 1 1 0,-1 0 0 15,1 0 0-15,0-2 2 16,0-1-3 0,3 1 1-16,0-1 0 0,0-1 0 15,2 1 0 1,1-2-1-16,0 2 1 0,1-2 0 15,-2 2 0-15,-1-1 0 16,1 0 0-16,-1 1-1 16,0-1 2-16,0-3-2 15,-1 2 1-15,3-1 0 16,-1 2 1-16,-1-1-1 16,2 0 0-16,0 1-1 15,-1-1 2-15,1 0-2 16,3 0 1-16,-3-3 0 15,1 3 0-15,-1-4 0 16,1 3 0-16,0-5 0 16,1 1 1-16,-1-4 1 0,5 2-2 15,-3-4 1-15,3 1-1 0,0-2 1 16,0 1 2 0,0-2-3-16,0 2 0 0,0-2 0 15,3 1-3 1,-3 1 2-16,0-1-1 0,0 0-2 15,0-5 3 1,6-3 1-16,0-2 0 16,3-5 0-16,1-2 0 15,1-3 0-15,5-4 0 16,1-1 0-16,4-7 0 16,1 0 0-16,0-3 0 15,2 3 0-15,0 0-1 16,0-1 1-16,0 2 2 0,-2-1-1 15,1 0-2-15,0 0 1 16,-2 1 0-16,-1 1 1 16,-1 1-1-16,3-1 0 15,-2 2 1-15,1-1-1 16,-1 1 0-16,0 2 0 16,-1 1 0-16,-2 2 1 0,1 1 0 15,-3 2-2 1,1 1 1-16,-2-1 0 0,2 0 0 15,-4 2 0 1,4-1 0-16,-2 1 1 0,-1 1 0 16,-1 1-2-1,-3 2 2-15,0 2-1 0,-2 1 2 16,-1 1-2-16,-1 1 0 16,1 1 0-16,1-3 2 15,1 1-4-15,-1 0 3 0,1 0-1 16,0-1 0-1,-3 1 0-15,4 2 0 16,-3-4-1-16,1 5 3 16,-2 0-3-16,-1 1 1 0,-1-2 0 15,2 2 0-15,-1 0 0 16,1-2-1-16,4-1 0 16,-2-1 1-16,2 1 0 15,-3-1 0 1,3 0 0-16,-3-1 1 0,2 3-1 15,-4 1 0-15,1-1-1 16,0 2 1-16,0 0 0 16,-1-1-3-16,2 0 3 15,-1-2 0-15,1 2 3 16,4 0-5-16,-4-1 2 0,2 2 0 16,-2 0 0-1,-1 0 0-15,1 1 0 16,-1-1 0-16,0 0 2 15,1 0-4-15,-2 0 2 0,3-2 0 16,-2 2-1 0,1 1 1-16,0 1 0 15,0-2 0-15,0 3 0 0,-2 0 0 16,1 1-1-16,-4-2 1 16,1 5 0-16,-1-1-1 0,-1 1 1 15,0-1 0 1,2-1 0-16,-1 2 0 0,1 0-3 15,-2-1 2 1,0 2 2-16,0-1-2 16,0 0 2-16,-2 0-1 15,2 0 6-15,0 2-5 0,-1-2 1 16,1 1-2-16,-2 0 6 16,2 1-6-16,-1 1-2 15,-2 3 1-15,-2 5 1 16,-5 1 0-16,1 6 1 15,-3 2-1-15,-1 4 1 16,-3 0 0 0,-1 3 1-16,-1-1-2 0,-3 5 0 15,-1 1 1-15,-1 2-1 16,-2 0 0-16,-1 1-1 16,3-1 1-16,-3 0 2 0,1-5-2 15,5 3 1 1,0-3-1-16,-3 1 3 0,4-2-3 15,-4 1 1 1,3 0-1-16,0-1 2 16,-1-1-2-16,2 0 0 15,1 0 5-15,0-4-5 0,3 1 2 16,-1 0-1-16,2-1 0 16,1-1-1-16,-1 2 0 15,2-1 0-15,-4 0 1 16,4-1 0-16,-3-1 1 15,2-1-1-15,-1-3 1 0,2 1 3 16,2-4-3 0,-2 2-2-16,3-2 1 0,0 0 0 15,-3-1-1-15,3 0 0 16,0-1 0-16,-1-1-1 16,1 1 3-16,1-2 0 15,0-2-2 1,-1 1 3-16,1 0-3 0,0-2 2 15,0 0-1-15,0 0 1 16,2-2 0-16,0 2-4 16,0-1 2-16,-3 1 0 15,2 1 0-15,-1 1 0 16,1-1 0-16,0 1 1 16,1-2 0-16,1 0-1 15,-1-3 2-15,3-1-2 0,1-1 7 16,-1 0-5-1,1 1-1-15,0-2-1 16,1 3 2-16,-4-2-2 16,2 1 0-16,-1 1 0 0,1-1 2 15,-2-1-2-15,4 3 2 0,-5-4 5 16,6 2 10 0,-3-3-12-16,0 4-5 0,0 1 0 15,0 2 0 1,-2 0 1-16,-1 2-2 0,2-2 2 15,0-2-1 1,1 1 0-16,0-1-2 16,0-1 2-16,-2 1 2 15,2-2-2-15,0 1 0 0,1 0-1 16,-1-1 1-16,2-1 1 16,-1 1-1-1,1 0 0-15,-2-2 5 16,6-1 1-16,-3 0 3 0,0-1-2 15,0 1 2-15,0-1-5 16,1-1-4-16,1 1-3 16,-2-1-5-16,3 0 5 15,3-5 2-15,3-6 1 16,4-5 0-16,7-10 0 16,4-2 2-16,1-5-4 0,5-3 2 15,0 0 0 1,1-1 0-16,2 0 0 0,-2 1 0 15,2-1 1 1,0 2 0-16,0-3-2 0,-2-1 1 16,-1 3 0-1,0 0 0-15,-5 2 0 0,-1 5 0 16,-3 4 2-16,-3 2-2 16,-2 1 0-16,-1 2 0 15,3-1 2-15,-3-1-2 0,1 0-2 16,1 0 2-1,0 2 0-15,0 0 0 16,-1 4 0-16,-2 3-1 16,-5 1 2-16,4 2-1 0,-4 1 1 15,-1 1-2-15,0 0 1 16,-3-1 0-16,4-2 0 16,-1 1-1-16,0-2 1 15,1 1 0 1,-1 1 0-16,-2 1-1 0,4 1 1 15,-4 0 1-15,-1 2-1 16,1-1-1-16,1 1 1 16,-3-2 0-16,1-1 0 15,1 1 0-15,2-2-6 16,-2 0 4-16,2 0 2 0,0 0-4 16,-2 1-2-1,0 0 6-15,3-1-4 16,-2 2-2-16,1 0 1 15,-2-1-4-15,2 0 2 16,0-2-5-16,3 1 1 16,-4-1-2-16,5 0 8 0,-3 1 1 15,0 2 1-15,-2 2 3 16,1 1-2-16,-1 0 2 16,-1 1 0-16,1 1-2 0,-1-1 2 15,-1 1 0 1,3 1-1-16,-2-1 1 15,-1 1 1-15,-2 1 0 16,0 2-2-16,-3-1 0 16,2 2 1-16,-2 0 1 15,0 0 0-15,-2 2 2 0,2-1-1 16,-1 1-2-16,-1 1 0 16,-3 4-2-16,-1 2 2 15,-5 5 3-15,2 4-3 16,-7 4 0-16,-1 2 1 15,-2 3-1-15,0-1 1 16,-1 4-1-16,-1-2 0 16,2 0 3-16,2-1-2 15,0 2-2-15,-2-3-1 0,2 4 2 16,0 1 1 0,-5 0 2-16,0 3-4 15,-4 0 2-15,1 0 1 16,2-2-2-16,-2-4 2 15,3-1 0-15,2-1-2 16,-1-2-1-16,2-2 1 16,1 2 4-16,-1 0-4 15,-2 0 1-15,7-1 0 0,-2-1-1 16,1 0 3-16,2-3-3 16,-1 0 0-16,2-1 2 15,-1-1 0-15,2 1-3 0,-3 0 1 16,0-1 0-1,2 2 1-15,-3-1-1 16,3-2 0-16,0-2 0 16,2-1 0-16,2-4 0 0,0-1 0 15,2 1 0-15,-2-2 1 16,2 0 0-16,0 1-2 16,-1-1-1-1,-1 0 2-15,1 0 1 16,2 0-1-16,-1-1 0 0,-1-3 2 15,2 3-2-15,1 0 0 16,-2-1-3-16,1 4 3 16,-2 1 2-16,0 0-2 0,-1 1 0 15,2-1 0 1,0 0 0-16,-1-2 0 0,1-1 1 16,0 0-1-1,0-1 0-15,1-1-1 0,-2 1 1 16,2 1-2-1,-1-2 4-15,2-1-3 16,-1 3 1-16,1 0 0 16,-2-3 3-16,2 1-2 0,-4 0 0 15,5 0 3-15,0-3 8 0,-2 3-1 16,4-5-3 0,1 0-2-16,-2 0-3 0,2 0-3 15,0 2 0 1,-2-2-1-16,2 0 1 0,-2 1 0 15,2 1-1 1,-1-1 1-16,1-1 2 16,0 1-1-16,0-1-1 15,0-1 1-15,1 1-1 0,-1-1 0 16,0-1-4-16,0 1-5 16,2-1 5-1,2 0 4-15,2-5 0 0,3-6 0 16,6-5 0-16,3-8 1 15,6-7-1-15,2-1 0 16,6-5 0-16,-1-1-1 16,2-4 2-16,3-2-1 15,-2-3 0-15,-1 0 1 16,0 0 0-16,-3 2-2 16,0 3 0-16,-4 3 1 0,1 6 0 15,-3 3-1 1,-3 2 1-16,-2 3 0 0,1 3 1 15,-5 1-2 1,1 1 1-16,-1-1 0 0,3 1 0 16,-2-2-1-1,2 1 1-15,-1 2-1 0,-1 2 2 16,-2 1-2-16,-1 4 1 16,-6 1 0-16,1 2 0 15,-1 0 0-15,-1-1 0 0,0 0 0 16,2-2 0-1,-1 0 0-15,3-3-1 16,-2 0 1-16,4 0 0 16,1 0-1-16,-2 0 1 15,-2 3-1-15,0 2 1 16,-3 5 0-16,-3-3 0 16,0 5 0-16,0 0-1 15,0-2 2-15,1-2-2 16,3 1-8-16,1-2-4 0,0-3-2 15,2 0-1-15,-1 2 8 16,-2 2 8-16,1-1-3 16,-1 4 1-16,-2 2 1 15,-2 1 0-15,0 1 1 16,0 0 0-16,0-1 0 0,0 0-1 16,1-2 2-1,2 0-2-15,0 0 1 16,-3 0 0-16,3 0 0 15,-6 1 1-15,3 3-1 0,-3 1 0 16,0 0 3 0,0 0 3-16,0 1 1 15,0-1 0-15,0 0 7 0,0 0-10 16,0 2 1-16,-3-2-3 16,3 1 6-16,0 0-7 15,0 1 2-15,-3 2 1 16,0 3-1-16,-5 0-2 0,0 5-1 15,-3 2-2 1,-1 4 2-16,-3 0 0 16,-1 5 1-16,-2 0-1 15,0 2 1-15,0 0 2 0,-3 2-5 16,3 0 2-16,-4 2 0 16,1 3 1-16,-4-1-1 15,4 0 0-15,-3 1 0 16,0-3 1-16,2 1-1 15,2-1 1-15,1-2 1 16,2-2-1 0,1-1 0-16,4-3-1 0,-1-3 1 15,4-1-1-15,-2-1 0 0,1 0 0 16,1-1 0 0,-2 1 1-16,-2 2-1 15,3 0 0-15,-5 1 0 16,6-2 0-16,-2-2 1 0,0-1-1 15,3-1 0 1,-1-2 0-16,3 0 1 0,-3-1-1 16,3 0 0-1,0 3 0-15,-1 0 0 0,-2-1-1 16,1 3 1-16,-1 0 0 16,2-2 1-16,-2 0-1 15,0-1 0-15,3 0 0 0,0-3 0 16,-3-1 0-1,3 2 0-15,0-2-1 0,-1 3 1 16,-2-1 1 0,3-2-1-16,0 2 0 0,0-1 0 15,-2-1 1-15,3-1-2 16,0 0 1-16,1 0-1 16,-1-3 2-16,5-1-2 15,-3 1 3 1,3-4-3-16,0 0 2 0,0 0-2 15,0 0 2 1,0 0-2-16,0 0 1 0,0 0-9 16,0 3-39-16,0-1-177 15,0 1-270-15</inkml:trace>
  <inkml:trace contextRef="#ctx0" brushRef="#br1" timeOffset="125015.4">9537 3045 234 0,'0'1'266'0,"0"-1"-189"0,-1 2 92 15,-2-1-82 1,-3 2 39-16,2 0-24 15,-2-1-11-15,1 4-18 16,-1-2 4-16,-4 2-6 0,4-1-12 16,-2 3-37-1,1 0-4-15,-3 2-2 0,2-1-2 16,-1-1 3-16,4 1-4 16,0-2 2-16,0-1-3 15,2-1 4-15,2-3-1 0,-1 0-5 16,2-1-2-1,2-4 0-15,-1 1-8 16,2-3 0-16,9-11 0 16,6-10 1-16,13-11-1 15,12-10 0-15,7-8 0 16,10-5 0-16,2 0-1 0,-1-2 1 16,2-2 0-16,-2-1-5 15,-1 5-16 1,0 0-4-16,-4 5-1 0,-5 7 3 15,-8 10 15 1,-10 7-2-16,-9 10 3 0,-12 10-4 16,-6 5 6-16,-2 6-4 15,-4 2-9-15,-4 3 9 16,1 2-18-16,-5 6-55 0,-2 3-78 16,-3 6 33-1,-7 4-56-15,-2 1-22 16,-4 3 22-16</inkml:trace>
  <inkml:trace contextRef="#ctx0" brushRef="#br1" timeOffset="125430.31">9676 3106 461 0,'-16'25'250'0,"0"-3"-164"0,-1 0 21 16,1-4-9-1,2-1-19-15,1-4 0 0,5-4-17 16,2-3-17-16,3-3-13 16,2-1-13-16,1-2 3 15,0 0-1-15,3-2-1 16,3-4-4-16,6-8 13 15,13-11-12-15,13-16-10 16,14-15 0 0,12-13-7-16,9-12 0 0,8-5 1 15,-3-2-1-15,-3 6 1 0,-8 6-2 16,-8 8 0 0,-12 14 1-16,-11 11 0 15,-9 14 0-15,-12 9 0 16,-5 10 10-16,-7 9-10 0,-4 2-2 15,-5 4-20 1,0 3-162-16,-3 5-204 0</inkml:trace>
  <inkml:trace contextRef="#ctx0" brushRef="#br1" timeOffset="128119.97">9245 4346 709 0,'-1'-5'130'0,"-2"-1"24"15,0-1-33-15,-2-2-27 16,4 1-14-16,-2-1-23 16,3-2-30-16,0 0 0 15,3 0-20-15,0 2 2 16,4 1-6-16,2-1 1 15,3 0-4-15,3 1 5 16,3 1-5-16,0 0 5 16,6 2-3-16,-5 3-1 15,3 2 0-15,-2 1 4 16,1 5-4-16,-6 1 1 0,1 3 0 16,-2 3 5-1,-1 2-1-15,-4 3-3 16,-2 2 0-16,-2 4-1 15,-1 0 2-15,-4 1 0 16,-4 1 2-16,-4-6-3 16,-2 1 3-16,-3-6-4 15,-1-4 8-15,-2-1-4 0,-1-2 24 16,-4-3-2-16,2-2-10 16,-5-2 3-16,0-1-3 15,0-1-5-15,2-2 8 16,-4-4-15-16,3-2 3 15,-1 1-3-15,2-3-5 16,2-3 0-16,2 0-1 16,6 0 1-16,3-2-2 15,2-1 0-15,5 0 1 16,2-1-1-16,5 0-1 0,7-1 1 16,0-2 1-16,7 3-2 15,1-1 2-15,3 4-1 16,0 0 1-16,0 4-1 15,-1 3 0-15,1 2 1 16,0 4-4-16,0 2 3 16,0 5 1-16,-1 2-1 15,-1 3 1-15,-3 1-1 16,0 3 2-16,-3 2-3 16,0 1 5-16,-5 0-5 15,-1 1 4-15,-6 3-1 16,-1 1 2-16,-4 1 3 15,-1 1-5-15,-6 2 3 16,0-3-1-16,-3-3-3 0,-2-1 10 16,-2-6-4-1,-1-2 6-15,-4-4 2 0,-2-4 1 16,-2-3 3-16,-2-3-9 0,-1-2-6 16,-2-3 3-1,2-2-5-15,1-1 0 16,4 0 1-16,1 0-2 15,6-2 1-15,2-1-1 0,5-2-8 16,2-1 6 0,5-4 0-16,7-4-1 0,5-1 2 15,5-2 1-15,3 2-2 16,6 3 2-16,-3 1-3 16,4 4 1-16,-4 4 2 15,-1 4-2-15,-1 3-4 16,2 3 4-16,-3 4-3 15,1 4 2 1,0 3 0-16,-2 4 2 0,1 3-3 16,-5 6 3-16,2 3 1 15,-6 2 0-15,0 5-1 16,-6 0 3-16,-3-1-2 0,-4 1 0 16,-7-5 5-1,1-3-3-15,-4-7 6 16,-5-4 0-16,1-4 5 15,-6-5-4-15,-4-2 1 16,-1-3-1-16,-2-3 5 16,1-1-6-16,2-3-2 0,3 1-6 15,5-3 0-15,4 1-10 0,8-2 2 16,4-1-36 0,5-4-69-16,10-3-123 0,8-6-182 15</inkml:trace>
  <inkml:trace contextRef="#ctx0" brushRef="#br1" timeOffset="129770.03">10291 2963 857 0,'3'-7'123'0,"0"0"37"15,-1-3-43-15,2-1-28 16,0 1-15-16,4-1-5 0,1-2-28 16,3 0-16-16,0 1-12 15,4 0-3-15,-4 3-2 16,5 1-6-16,-1 4-2 15,-1 3 0-15,0 2 8 16,-2 5-6-16,0 2 2 16,0 5-2-16,0 2 6 15,-4 5-6-15,-5 1 2 16,-1 4-1-16,-4-2 4 16,-5 0 1-16,-3-3 6 0,-6-3-3 15,-2-5 9 1,0-2-7-16,-4-2 8 15,1-2 2-15,-2-5 4 16,1-2-5-16,0-3-5 0,0-5-5 16,1-3 0-1,1-2-9-15,2-3 0 0,3-2-3 16,4 2-2-16,4 2 0 16,4 1-5-16,2 0 2 15,5 0 2-15,1 2 1 16,7-1 0-16,-1 1 2 15,4 1-1-15,3 1 1 0,1 0-1 16,1 3-2 0,3 4 2-16,-3 3-1 0,4 3-1 15,-2 3 3-15,-4 4-2 16,-1 2 1-16,3 2-2 16,-9 4 1-16,-3 5 4 15,0 4-2-15,-8-1 0 16,-8 6 2-16,-2-2-2 15,-8-1 4 1,-7-2-3-16,-1-3 2 0,-5-4-1 16,-1-5 1-1,1-4 6-15,-1-4-7 0,-2-4 4 16,0-6 0-16,0-4-6 0,0-6 0 16,2-2-1-1,3-1-1-15,4-4 2 0,6-2-6 16,8 1-2-1,5-2 0-15,7-2 7 0,5 0-4 16,6-1 5 0,6 1-1-16,3 1 1 15,5 4-1-15,-1 3 0 0,4 5-3 16,-1 2 2 0,-1 6-3-16,2 5 4 0,-3 4-2 15,4 7-2-15,1 6 6 16,-4 5-2-16,-1 6-3 0,-8 4 3 15,-5 2 1 1,-10-4 3-16,-5-1 2 0,-8-5 15 16,-7-5 5-1,-3-3 37-15,-3-4-16 16,-3-5-10-16,-1-5-8 0,-1-6-26 16,2-4-2-16,1-6-6 15,3-3-54-15,8-6-169 16,7-4-196-16</inkml:trace>
  <inkml:trace contextRef="#ctx0" brushRef="#br1" timeOffset="138345.16">9506 4185 474 0,'0'-1'61'0,"-3"-2"3"15,3 0-24-15,0 0-23 16,-4 1-12-16,4-4 17 15,0 2-11-15,0-2-9 16,0-1 0-16,0 1-1 16,0 0 12-16,0 2 45 0,0-1-4 15,0 2-11-15,0 1 30 16,0 1-14-16,-3-2-27 16,3 3 0-16,0-2-7 15,0 2 1-15,0-1-1 16,0 1-4-16,0 0 0 15,0 0 2-15,0 0 1 16,0 1 10-16,0 1 1 16,0-2-10-1,-2 1 8-15,2 1-17 0,0-1-4 16,-1 2 0-16,-1 1-5 0,1 3 5 16,1 1-4-1,-2 3 3-15,-1-1 2 16,2 1-2-16,-2 0-1 15,-2 2 5-15,-2-2-4 0,1 3 1 16,-3 2-7 0,3 0 1-16,-4 0 1 0,1 1-7 15,0 2 4-15,-3-4-3 16,6 0 0-16,-2-1 0 16,-1-1 1-16,-1 1-1 0,-2 0 1 15,0 4 2 1,-3 0-4-16,0 0 0 15,0 2 0-15,2-2-1 16,-2 0 1-16,3-1 0 16,-1 1 0-16,1-3 2 15,1 3-2-15,-2 0-2 16,-1 1 2-16,-3 1 0 0,-2 1 0 16,-1 2-2-16,-1 0 2 15,1-3 1-15,-2 1-1 16,6 1-1-16,-1-2 1 15,1 1 0-15,-1 0 0 16,1 1 0-16,-1 3 1 16,0 0-1-16,0 0 0 15,-1-1 2-15,3 0-1 0,-4-1-1 16,4-1 0 0,0 1-2-16,-1-2 3 15,1 1-1-15,1-2 4 16,-2 2-1-16,5-2-3 15,-3-1 6-15,3-2-6 16,-2 0 4-16,2 2-3 16,1-1 4-16,-3 1-2 15,-1 1-1-15,1 0 0 0,-1-1 7 16,-2 0-4-16,5-2 1 0,-2 0-5 16,1 0 2-1,0 1-1-15,-1 1-2 16,-1 0 0-16,2 2 1 15,-1 1-1-15,-1-1 0 16,1 0 1-16,1 0-1 16,0-1 0-16,-3 0 1 15,3-1-1-15,0 1 0 16,0-4 1-16,-1 2 0 16,1 1-1-16,0-3 1 0,-1 1 1 15,1 2-1-15,-3-2-1 16,4 1 0-16,-2 0 0 15,-2 2-1 1,1-2 2-16,0 2-1 0,0-1 1 16,-1 1-1-1,3 0-2-15,-1-1 2 0,-2-1 0 16,6 0 1-16,-3 0-1 16,2 0 0-16,-1 0 0 15,-1 1 1-15,0 3-2 0,-1 0 2 16,1 4-3-1,-2-2 3-15,-2 0-2 16,1-2 2-16,2 0 1 16,-2-2-2-16,0 2 0 0,0-2 0 15,-1 0 0-15,-1 1 0 16,2-2 0-16,0 2 0 16,-1-1 0-16,1 0-1 15,0 0 0-15,0-1 1 16,0 3 0-16,2-2-2 15,-2 1 2-15,0 2 0 16,-1 2-1-16,2-2 0 16,-2 1 2-16,1 2-1 15,-1-3 0-15,2 1 1 16,-2-3 0-16,2 1-2 0,-2 0 1 16,5 0 0-1,-32 47 0-15,36-57 0 0,1-3 0 16,-2 1 1-16,2-1 0 15,-7 13-1-15,1-5-1 16,-3 5 1-16,3-3 0 16,-2 0 3-16,3-1-3 15,0-1 0-15,2-1-1 0,-1-3 1 16,2 0 2 0,-1 1-2-16,-1-2 1 0,1 5-1 15,0-2 0 1,-3 2 0-16,2-1 0 15,-1 0 1-15,-2 0-1 16,5 1 0-16,-1 0 0 16,1 2 1-16,-3 1-2 15,2 3 1-15,-3 0 0 0,3-1 0 16,0-1-1 0,0-1 1-16,-1-2 1 0,2 0-1 15,-1-2 0-15,1 0 0 0,-3 1 0 16,3-2 0-1,-2 1 0-15,1-1 0 16,0-1 0-16,0 0 1 16,-1-2-2-16,2 3 2 15,-1-2-1-15,-1 4 0 0,1 0-1 16,-2 1 1-16,-2 2 0 16,1 3 1-16,-4 0-2 15,5 1 1-15,-2 1 0 16,1-4 1-16,0-2-1 15,4-2-2-15,0-4 1 16,2-2 1-16,1-2 3 16,2-2-3-1,-1 0 0-15,-1 0 1 0,-2 0 0 16,2 1-2-16,-1 4 1 0,-3-1-2 16,1 2 4-1,-3 1-4-15,2 0 4 0,3 0 0 16,-4 0-2-1,2 0 0-15,1 0-2 0,-1-1 2 16,1 3 1 0,1-3-1-16,-2-1 1 15,2-1-1-15,-1-1 0 0,1 0 0 16,0-3 0-16,0 0 2 16,1 0 0-16,1-1-2 15,-2-2 0-15,2 0 0 16,1 0 3-16,0 1-5 0,0-1 2 15,-2 3 0 1,-1 1 0-16,-1 1 0 0,4-1 0 16,-3 2 0-1,1-1 0-15,1-2 0 16,-1 0-1-16,1 0 1 16,1-1 1-16,0-2 0 15,2-1-2-15,-1-1 1 0,-1 2 0 16,3 1 0-16,-3 0 0 15,0 3 0-15,0-1 0 16,-2 0 0-16,2-2 0 16,-1 1 1-16,1 0-1 15,2-2 0-15,-1-2 0 0,2 0 0 16,-1-1 1 0,-1 3 0-16,-1 0-1 0,2 1 0 15,-2 2 0 1,-2 2-1-16,2-1 1 0,-4 0 0 15,4 1-1 1,0-2 2-16,0-1-1 16,1 0 1-16,-1-3-1 15,3-1 0-15,-3 3 1 0,0 0-2 16,2-1 0-16,-2 3 1 16,1 0 0-16,-2 0 0 15,3-1 0-15,-2 1 0 0,1 0 2 16,-1-3-5-1,0 2 3-15,3 0 0 16,-3-1 0-16,3 1 0 16,-3 1 0-16,0 0 2 0,0 2-2 15,0-2 1-15,-1-2 0 16,1 1-1 0,1-2 4-16,1-1-3 0,-1-1 2 15,2-2 1-15,0 0-3 16,0 0-1-16,0 0 0 15,0 0 0 1,-1 1 0-16,1 1 0 0,-2 1 0 16,1 0-1-1,-1 0 1-15,2-2 1 0,-1 1 0 16,1-1-1-16,1-1 4 0,-1 0-3 16,0 0 0-1,2-1 0-15,-2 1 0 16,0 0 1-16,0 0-1 15,-2 0 0-15,2 0 4 0,0 0 3 16,0 0 9 0,0-2 0-16,0 1 8 0,-1 1-6 15,1-1-7-15,1 1-5 16,-1 0 3-16,0 1-6 16,0-1 2-16,0 1-5 15,0 2 4-15,-1-3 5 16,1 2-1-16,-2-2 0 15,1 1 2-15,-1 3-9 16,-1 1 5-16,0-1-3 16,-1-1 1-16,1 2 3 0,3-2-4 15,-2-1 0-15,1 1-1 16,-1-1 3-16,1 0-1 16,-1 1-2-16,-1-1-2 15,3-2 5-15,-1 1-5 16,-1 1 1-1,2-2-1-15,0 0 3 0,0 0 0 16,0-2-4-16,0 1 3 16,2 1 4-16,-2 0-3 15,0 1 4-15,-2-1-4 0,2 0-4 16,0-1 7 0,0 0-7-16,0 1 1 15,2-1 0-15,-2 1-1 16,0-2 0-16,1 4 0 15,-1-4 0-15,0 2 0 16,0 2 0-16,0-2 0 0,0 0 1 16,0 0-1-1,0-2 0-15,0 2-1 0,0-1-2 16,0 1 3-16,0 0-3 16,0 0 2-16,0 0 0 15,2 0 1-15,-2 0 0 16,0 0-2-16,0 1 2 15,0-1 0-15,0 0-3 0,0 0 0 16,1 0-19 0,1-1-85-16,-1-1-98 15,2 0-25-15,6-6-295 0</inkml:trace>
  <inkml:trace contextRef="#ctx0" brushRef="#br1" timeOffset="143200.04">6697 8421 559 0,'-3'-10'276'16,"0"0"-65"-16,-3 4-73 15,3-3-26-15,0 2-39 16,0-1-13-16,1 0-20 15,1 3-1-15,-1-1-21 16,2 3-16-16,2 3-1 16,-1-1-1-16,1 1-2 15,4 0 1-15,0 1 1 0,7 2 6 16,-2 3-2-16,-1 2-4 16,2 2 0-16,-1 3 5 15,-4 1-3-15,2 0 1 16,-5 1 0-16,-2 2-2 15,-2 1 13-15,-3-3 4 16,-4 0 2-16,1-1 7 16,-2-4 7-16,-1-1-1 15,-3-3 22-15,2-4-24 16,-5-3-6-16,0 0-14 16,0-5-1-16,2-2-3 15,-5 0-4-15,6-3-3 16,1-2-5-16,3-1 2 15,3-1-1-15,4-4 4 0,2-1-4 16,8-1 1 0,0-3 2-16,3 1 1 15,6 2-3-15,0 2 1 0,1 4-1 16,3 2 2-16,-2 4 1 16,-1 6-3-16,0 3 2 15,0 2 0-15,-2 5 1 16,0 4 1-16,1 3-1 0,-5 4 1 15,-1 5 1 1,-3 0 0-16,-3 4-1 0,-4-1 4 16,-5 0 4-1,-5-2 2-15,-1-2-2 0,-7 0 6 16,-5-4-6-16,3-1 13 16,-6-4-7-16,-3-4-3 15,-1-2-1-15,0-3-4 16,2-4-7-1,-4-5 0-15,6-1-2 0,-1-2-5 16,7-3 4-16,0-3-2 16,5-1 1-16,2-3-1 15,7-2-2-15,2-1 4 0,5-3 2 16,3-1-2 0,2-2 3-16,8 0-2 15,3 3 1-15,1 1 1 16,4 3 0-16,1 6-3 0,0 4 2 15,1 2-3 1,-2 7 3-16,0 2-2 0,-4 4 1 16,0 5-1-1,-1 4 6-15,-5 5-1 0,1 5 0 16,-5 3-2-16,-4 3 2 0,-2 1-2 16,-6-4 5-1,-1 0 4-15,-6-4-5 0,-5-5 3 16,-1 0 3-1,-3-4 0-15,-6-3-3 0,-4-2-2 16,-3-4 1 0,-2-3-4-16,-3-2 0 15,-1-5-2-15,3 0 0 0,1-3-1 16,3-4 1-16,5 1-5 16,7-3-4-16,3-2 3 15,7-1-2-15,5-2 5 16,5-6 0-16,4 0-1 15,4-3 4-15,5 1-1 16,3 1 1-16,2 4-1 16,2 5 0-1,3 3-1-15,2 4-3 0,0 5 5 16,0 5 0-16,1 1-2 16,-4 5 0-16,0 4 2 15,-5 2-2-15,1 6 1 16,-4 3 1-16,-1 5 3 15,-2 4-1-15,-5 3-2 0,-4 66 0 16,-8-88 3 0,1-3 6-16,-2 0-3 0,-2-2-3 15,-5 7 4 1,-2-2 1-16,-5-4-5 0,-3-2-1 16,-3-3 5-16,-4-4-5 15,-2-1-2-15,0-4 0 16,-1-2-1-16,1-2-2 0,7-2-1 15,3-1-2 1,2-3 2-16,8-2-2 0,5 0-2 16,5-7 3-1,5-1 2-15,7-1 1 0,3-2-1 16,3 5 3-16,4 2 0 16,1 5 0-1,5 4 0-15,-1 3-3 0,2 4 1 16,0 2 2-1,-1 5-5-15,-2 1 3 0,-1 4-1 16,0 4 2-16,0 3 1 16,-2 6-4-16,-5 2 4 15,2 6 2-15,-4 1-1 0,-6 1 2 16,-3-1-2 0,-6-2 5-16,-3-4 0 0,-3-3-3 15,-6-2 1 1,-3-1 4-16,-4-3-1 0,-4-3-1 15,-2-5-2 1,-5-3 0-16,0-4-3 0,-1-4-1 16,0-3 0-1,-1-2-1-15,4-4-9 0,3-1 7 16,4-3 0-16,7-1-8 0,7-6 8 16,5-1 1-1,5-3-1-15,6 0-2 0,5 1 5 16,4 4-1-1,1 3-3-15,2 4 4 16,0 5-1-16,1 5-3 16,-1 5 3-16,3 1-8 15,-2 3 9-15,-1 4-5 0,0 4 3 16,-3 2 0-16,-1 5 1 16,-3 6 0-16,-3 1 1 15,-2 5 0-15,-5 1 0 16,-1 2 4-16,-10-4 1 15,1 1-3-15,-6-5 7 16,-4-4-7-16,-3-4 10 16,-1-3-6-16,-4-4-1 15,0-4 1-15,-3-5-6 16,-1-3 0-16,-1-5-1 16,1-2-1-16,4-4-3 15,2-2 1-15,5-2-3 16,7-4 6-16,4-2-8 15,8-2 6-15,5-1-3 16,3-1 6-16,8 3 0 16,2 2 0-16,2 5-2 15,6 5-2-15,1 4 0 0,-3 5-4 16,3 6 4-16,-2 6-1 16,0 5 0-16,-2 4 5 15,0 6 0-15,-4 6 0 16,-3 3 1-16,-3 2 2 0,-6 2-3 15,-6-1 4 1,-6-4 3-16,-3-4-1 16,-6-2-2-16,-3-5 13 15,-7-4-4-15,-2-1-3 0,-3-4-4 16,-7-5 1-16,0-4-5 16,-2-2-2-1,-2-5-2-15,2-3 1 16,2-4-5-16,9-1 2 15,1-6-3-15,12-2 1 0,3-5 5 16,8-3-6-16,4-2 6 16,7 0-3-16,2 3 3 15,7 1 1-15,1 7-1 0,5 3 0 16,2 3 0 0,3 5-4-16,0 5 2 15,-2 4-4-15,2 5 6 16,-2 6-1-16,-1 2 0 15,0 5 0-15,-6 5 2 16,3 6 0-16,-7 2 3 0,-3 6-3 16,-6 1 0-1,-5-1 7-15,-5-3-1 0,-4-2 2 16,-3-4 3-16,-6-4 0 0,-4-2-4 16,-7-4 1-1,-2-2 0-15,-2-6 0 16,-3-4-3-16,-1-2 0 15,0-6-5-15,-1-3 0 0,1-5 0 16,0-3-6 0,7-4 1-16,3-1 2 15,8-6-7-15,8-6 4 0,7-3 2 16,5-1 4-16,8-4-1 16,3 4 1-16,7 3-3 15,-2 6 3-15,7 6-2 16,-5 7-2-16,6 3-1 15,-1 6 4-15,0 5-4 16,-3 5 4-16,1 3-2 16,-1 6 1-16,-2 4 4 15,-2 5-4-15,-1 5 5 16,-5 2-3-16,-1 2 3 0,-5 1-1 16,-7-1 1-1,-2-4 5-15,-7-2-1 16,-5-5 5-16,-2-4-1 15,-4-3 4-15,-4-5 3 0,-4-6-6 16,0-4-5 0,-1-3-3-16,-3-6-4 0,4-2-2 15,3-2 2-15,4-2-9 0,6 3 5 16,8-1-4 0,4 1 0-16,5 1 3 15,5 2 5-15,6-1-4 16,0 5 1-16,-1 2 1 15,-1 3 0-15,-3 2-5 16,-4 2 1-16,-2-2-9 0,-3 1-23 16,0-1-81-1,-3 0-102-15,-3 5-373 16</inkml:trace>
  <inkml:trace contextRef="#ctx0" brushRef="#br0" timeOffset="-198934.86">11350 5343 1039 0,'0'-7'170'0,"-4"-2"55"15,1-2-58-15,-5-1-31 0,4 4-5 16,1-1-50 0,0 3 10-16,1 4-84 15,1 0-7-15,1 1 0 16,-2 2 0-16,2 2 0 0,2-1 0 15,-4 9 0 1,-2 3 0-16,1 8 0 0,0 8 0 16,2 7 0-1,1 2 0-15,4 2 0 0,3-1 0 16,4-2 0-16,4-1 0 0,3-5 0 16,2-2 0-1,0-4 0-15,1-3 0 16,0-5 0-16,-5-2 0 15,0-5 0-15,-2-4-132 16,1-2-149-16,0-7-214 16</inkml:trace>
  <inkml:trace contextRef="#ctx0" brushRef="#br0" timeOffset="-198351.57">11553 5472 857 0,'0'-10'385'16,"2"-2"-157"-16,-2 3-59 0,3-1-58 16,0 2-14-1,4 1-39-15,2 0-24 0,2 3-8 16,0 3-11-1,4 2-2-15,2 4-4 0,-2 3-7 16,1 5 3 0,-1 4 0-16,0 6-1 0,-5 2 0 15,-4 4 0-15,-4 1 0 0,-2-1-4 16,-5-4 1 0,2-7-1-16,0-5 2 0,2-7 4 15,1-5 2 1,1-4-8-16,2-5 0 15,2-5 0-15,1-3 0 16,6-5 0-16,0-3 0 16,1 0 0-16,-1-1 0 15,-1 1 0-15,0 1 0 16,-2 1 0-16,-4 1 0 0,1 2 0 16,-3 4 0-1,-3 2 0-15,3 3 0 0,-6 4 0 16,3 4 0-16,-3 2 0 15,1 1 0 1,-2 5 0-16,-2 4 0 16,-3 4 0-16,0 7 0 0,2 4 0 15,2 2 0-15,2 0 0 0,9 1 0 16,0-3 0 0,4 1 0-16,4-2-112 15,4-1-169-15,1-6-154 16,8 0-419-16</inkml:trace>
  <inkml:trace contextRef="#ctx0" brushRef="#br0" timeOffset="-197906.6">12132 5574 783 0,'0'-9'376'15,"0"1"-141"-15,-3 1-91 16,3 4-84-16,0 3-39 16,-2 0-20-16,1 3 2 15,-2 4 10-15,-3 0 8 0,2-1 3 16,-1 1 13 0,1-2 16-16,1-2 8 0,1-2 18 15,2-2-23 1,0 0-16-16,0-2-28 0,0 0-2 15,-1-1-6 1,-1 1 7-16,2-1-8 16,2 1-3-16,-1-1 0 0,2 1 0 15,2 0 0-15,1-1 0 16,1 2 0-16,2-1 0 16,2 3 0-16,3 3 0 15,0 1 0-15,4 4 0 16,-5 2 0-16,0 4 0 15,-4 1 0-15,-2 3 0 16,-7 1 0-16,-5-1 0 16,-4-2-52-16,-6-2-194 0,0-3-111 15,-3-3-419-15</inkml:trace>
  <inkml:trace contextRef="#ctx0" brushRef="#br0" timeOffset="-197286.44">12368 5335 1199 0,'-2'-15'342'0,"-5"-3"-88"16,4 0-69-1,-3 4-118-15,1 1-67 0,2 4 0 16,0 2 0 0,2 2 0-16,1 4 0 0,-2 1 0 15,2 1 0-15,0 2 0 0,2 1 0 16,-1 6 0 0,4 7 0-16,1 3 0 0,3 7 0 15,6-1 0 1,-2 1 0-16,5-5 0 0,2-4 0 15,0-4 0 1,1-4 0-16,-1-5 0 0,-2-3 0 16,-2-5 0-1,-1-4 0-15,-3-6 0 0,3-5 0 16,-5-4 0-16,-2-4 0 16,-1-1 0-16,-6 1 0 15,-1-2 0-15,-1 5 0 16,-2 2 0-16,-1 2 0 15,2 4 0-15,1 4 0 16,1 7 0-16,0 3 0 16,3 2 0-16,2 6 0 15,3 6 0-15,7 6 0 16,0 3 0-16,0 6 0 0,3 4 0 16,-6 1 0-1,-2 1 0-15,-1 2 0 16,-4-3 0-16,-5 0 0 15,-2-3 0-15,-4-3 0 16,-2-2 0-16,-6-3 0 0,-3-2 0 16,-4-2 0-16,-2-4 0 15,-1-2-288-15,1-5-166 16</inkml:trace>
  <inkml:trace contextRef="#ctx0" brushRef="#br0" timeOffset="-196936.6">12729 4934 1017 0,'10'-14'385'0,"-4"0"-143"16,2 3-95-16,-1 0-64 16,8 7-29-16,64 23 11 15,-58-9-25-15,-2 5-26 16,-2 4-14-16,1 2 0 16,13 21 0-16,-3 9 0 15,-8 4 0-15,-8 0 0 0,-8-1 0 16,-8-5 0-16,-8-5 0 15,-3-5 0-15,-6-3-239 16,-4-2-195 0</inkml:trace>
  <inkml:trace contextRef="#ctx0" brushRef="#br0" timeOffset="-192676.21">17889 3209 595 0,'0'0'297'0,"0"0"-124"0,0 0-40 16,2-2-11-1,-1 2-45-15,-1-1 4 0,2 1-15 16,-2-1-16-1,0 1-5-15,0 0-5 0,0-2 5 16,-2 2 5 0,1 0-3-16,-1 0-15 15,1 0-14-15,-1 0 7 16,-1 0 5-16,-1-2-4 16,-2 1-6-16,2-1-3 15,-4 0 0-15,2 1 2 0,-3-1-2 16,2 1-12-16,-1-1-5 15,-1 1 0-15,-1 1 0 16,1 1 0 0,-3 2 0-16,-3 3 0 0,0 1 0 15,-1 1 0-15,1 5 0 16,0 1 0-16,3 1 0 0,0 4 0 16,3 2 0-1,3 0 0-15,3 0-2 16,2-1 0-16,4-3 2 0,3-1 1 15,1-6-1 1,3 1-1-16,4-3 1 0,-1-5 1 16,2-3 2-1,3-4-3-15,0-6 0 0,3-7 0 16,0-4 0-16,-2-7 0 16,-1-3 0-16,-1-3 0 15,-3-3 0-15,-2 1 0 16,-2-1 0-16,0 0 0 15,-4 2 0-15,-2 0 0 16,-1 1 0-16,2 1 0 16,-4 2 0-16,3 3 0 15,-4 1 0-15,2 4 0 0,-2 4 0 16,0 2 0-16,0 4 0 0,0 3 0 16,-2 3 0-1,1 1 0-15,1 3 0 0,-3 2 0 16,2 1 0-1,1 1 0-15,-2 1 0 16,1-1 0-16,1 2 0 16,-2-1 0-16,2 0 0 0,-1 6 0 15,-1 3 0 1,1 3 0-16,-1 8 0 16,-1 4 0-16,0 1 0 15,2 7 0-15,1 2 0 0,1 1 0 16,2 1 0-1,2 3 0-15,2-2 0 16,2 1 0-16,0-2 0 16,0-1 0-16,-1-4 0 15,2-3 0-15,-3-6 0 0,-1-2 0 16,1-4 0-16,0-2 0 0,-1-3 0 16,-2-1 0-1,1-4 0-15,-2 1 0 16,-2-3 0-16,1-2 0 15,-1-1 0-15,-1-2 0 16,2-1 0-16,-1-1-44 16,3-2-311-16,4 0-186 0</inkml:trace>
  <inkml:trace contextRef="#ctx0" brushRef="#br0" timeOffset="-191946.75">18579 3117 826 0,'-2'3'267'16,"2"-3"-113"0,0 0-17-16,2-1-44 15,-2 1-32-15,3-2-44 16,0-1-6-16,5 2-4 0,3-2 1 16,5 0 7-16,48-4 5 15,-53 6-2-15,0 1-15 16,0 0 1-16,0-3-4 15,13 3-1-15,-2 0-102 0,-1 3-172 16,-3 1-111 0</inkml:trace>
  <inkml:trace contextRef="#ctx0" brushRef="#br0" timeOffset="-191596.8">18580 3382 917 0,'0'2'200'15,"0"-4"-23"-15,2 2-68 16,1-1-71-16,4 0 25 15,4-2-16-15,5 0-16 16,5 0 1-16,4-1-17 0,4-1-9 16,-1 3 1-1,-3-1-5-15,-4 0 1 0,-1 1-2 16,-7 2 5-16,-3 2-6 16,-5-2 0-16,-2 1 2 15,-3 1 0-15,-3-2-2 16,0 3-25-16,-5-1-192 15,-2 0-406-15</inkml:trace>
  <inkml:trace contextRef="#ctx0" brushRef="#br0" timeOffset="-189666.5">19653 3687 819 0,'1'-6'222'0,"1"0"-31"16,0 1 0-16,-2 1-55 0,-2 0-31 15,4 1-14 1,-4 0-27-16,4 3-25 0,-4 0-18 16,2 0-8-1,-2 1-13-15,1 5 2 16,-4 2-2-16,-1 8 5 0,-4 7 9 0,-3 6-4 16,-7 6-6-1,2 5-2-15,-1-1-1 0,2 0-1 16,4-6-1-1,4-6 0-15,3-7 2 16,3-7 0-16,3-7 4 16,0-4 14-16,1-2 12 0,1-4 2 15,3-1-33-15,-1-7 6 16,2-2-5-16,2-3 0 16,2-1-1-16,0-2 2 15,1 1 2-15,1-3-4 16,-2 2 3-16,0-1 9 15,0 0-12-15,-1 0 0 16,-3 1 0-16,1 0 0 16,-3 0 0-1,-1 3 0-15,0 0 0 0,-1 5 0 16,1 1 0-16,-2 4 0 16,1 2 0-16,-1 4 0 15,1 2 0-15,4 5 0 16,4 2 0-16,5 3 0 15,6 6 0-15,4 2 0 0,2 1 0 16,3 0 0 0,3 3 0-16,4 1 0 0,2 3 0 15,4 1 0-15,-2 1 0 16,-3 1 0-16,-2-3 0 16,-4 2 0-16,-4-4 0 0,-4-2 0 15,-5-7 0 1,-5-4 0-16,-5-4 0 0,-1-6 0 31,-2-4 0-31,0-5 0 0,-1-4 0 0,0-2 0 16,-2-5 0-1,-3-3 0-15,-3-2 0 0,-4-1 0 16,1-2 0 0,-1-3 0-16,-3-1 0 15,2-3 0-15,1 0 0 0,-1-5 0 16,1 0 0-1,1-4 0-15,1 0 0 0,-1-2 0 16,2 0 0-16,1 1 0 16,-1 3 0-16,1 0 0 15,0 2 0-15,3 0 0 16,0 1 0-16,0 1 0 16,1 2 0-16,1 0 0 15,-2 1 0-15,-2 2 0 16,1 2 0-16,-1-1 0 0,-1 1 0 15,0-1 0 1,1 0 0-16,2-1 0 16,2 0 0-16,2 0 0 15,0 0 0-15,0 1 0 0,0 2 0 16,-1 1 0-16,-1 2 0 16,-1 2 0-16,1 1 0 15,-1 4 0-15,1 1 0 16,-2 2 0-16,1 3 0 15,-1 0 0-15,2 2 0 16,-2 1 0-16,1 0 0 16,-1 0 0-16,0 2 0 15,2-2 0-15,-2 2 0 16,0 0 0-16,1 0 0 16,-1-2 0-16,2 0 0 0,-2 0 0 15,0-1 0 1,0-1 0-16,1 1 0 15,-1 0 0-15,0-1 0 0,2 1 0 16,-2 1 0 0,1-2 0-16,-1 0 0 15,2 0 0-15,-2-1 0 0,0 1 0 16,0 0 0-16,0 1 0 0,0 1 0 16,0 2 0-1,1 0 0-15,-1 4 0 0,0 2 0 16,2 1 0-1,-4 0 0-15,2 1 0 0,0 0 0 16,0-1 0 0,-1 0 0-16,1 0 0 15,0 0 0-15,0 5-62 16,1 5-374-16</inkml:trace>
  <inkml:trace contextRef="#ctx0" brushRef="#br0" timeOffset="-187623.27">20045 2338 571 0,'-4'0'198'0,"2"-1"-39"15,1-1-17-15,1 0-50 16,-2 1 3-16,2 0-8 15,0 0-11-15,0-1 11 16,0 2-37-16,0 0-19 16,2-1-24-16,-1 1-2 15,-1 0-5-15,5 0-6 16,1 1 4-16,3 1 2 16,7-1 1-16,5 0-1 15,3 0 0-15,6-1 1 0,6-1 0 16,5-1 5-1,3-1-5-15,3 0 5 0,0-1-4 16,-3 1 1-16,1 0-1 16,1-1-1-16,-1 4 3 15,6 0-2-15,1-2-1 16,5 1 0-16,-2 1-1 16,0-1 3-16,-1 1-3 15,-6 0 0-15,1 0-2 16,-4 0 2-16,-2 1 0 15,-4 0 4-15,0 1-3 16,-2-2 0-16,4 0 5 0,3 0-4 16,8-3 1-1,4-1 3-15,6 1-5 0,-1-1 0 16,0 1-1-16,-1 1 1 16,-5 1 1-16,3 1-1 15,2-2-1-15,4 2 1 16,3-1-1-16,3 1-1 0,2 0-1 15,1-1 3 1,0 1-2-16,0-2 1 0,2-1 0 16,-5 2-1-1,-3-2 2-15,0 1 1 0,2-2 2 16,4 2-4-16,2-1 3 0,5 0 3 16,-2 2-5-1,2-2 4 1,-2 1 1-16,-2 2-2 0,-1-1 3 15,-2 0 3-15,-5-1 1 16,3 0 5-16,4-3-2 16,6 3-9-16,9-3 2 15,5 1 4-15,3 1-10 0,-4 2 6 16,-7 0-2-16,-9-1 9 16,-11 2 1-1,-7 0 7-15,-2 0-2 0,1 2 1 16,4-2-13-16,3 0-5 15,-1 0-2 1,1-2 1-16,-3 2 1 0,-5-1-3 16,-3-1 5-1,2 2-4-15,-1-1 4 0,4 1-4 16,3 0 2-16,1-2 1 16,3 2-2-16,-4-1 0 15,-4-2 0-15,-8 2-1 16,-9-2 0-16,-6 1 2 15,-5-1 0-15,2 1 0 16,6-1-2-16,11 1-1 16,12 1 0-16,6-1-1 15,4 2-1-15,-2-1 2 16,-3 1 0-16,-6 0 0 16,-3 0 0-16,-4 0 0 15,-5 0 4-15,2 0-3 0,0 0-1 16,-2 0 2-16,2-3-1 15,-2 2 1-15,-1 0 3 16,-5-3 4 0,2 2 3-16,0-1-3 0,2 1-3 15,7 1-3-15,1 0-1 16,5-1-1-16,1 2-1 16,-3-2-1-16,-3 1 1 15,-6-3 0-15,-8 2-1 16,-4-3 0-16,-1 3 1 15,3-1 0-15,4 1-4 0,6 2 4 16,5 2 0-16,4-1 0 16,0-1 0-1,-1 0 3-15,-6 0 6 0,-6-1 15 16,-10-3 10-16,-5-2-27 16,-3-1-7-16,3 3 0 15,4 1 0-15,7 0 0 16,3 3 0-16,3 1 0 15,-1 1 0-15,-4-2 0 16,1 0 0-16,-3-2 0 16,-7 0 0-16,-3-3 0 15,-5 2 0-15,-4 1 0 16,1 2 0-16,4 0 0 16,2 2 0-16,-1 3 0 15,-3-2 0-15,-8-2 0 16,-3-1 0-16,-7 0 0 0,-4 0 0 15,-1 0 0 1,-1-1 0-16,0 1 0 0,-1 0 0 16,1 0 0-16,0 1 0 15,0-1 0-15,0 0 0 16,-2 0 0-16,1 0-78 16,-4-2-212-16,-6-3-349 15</inkml:trace>
  <inkml:trace contextRef="#ctx0" brushRef="#br0" timeOffset="-180061.76">20872 3145 870 0,'3'-6'308'0,"-2"-1"-23"16,-1-1-117-1,-1 1-10-15,1 3-38 0,-2 1-55 16,2 2-24-16,0 1-24 16,-1 1-14-16,-2 2 1 15,-4 5-1-15,-3 8 2 16,0 5-5-16,-6 10 0 15,1 8 0-15,1 8 0 16,5 8 0 0,3 6 0-16,5 7 0 0,5-1 0 15,7-1 0-15,7-5 0 0,4-7 0 16,5-11 0 0,1-6 0-16,2-5 0 0,-3-8 0 15,-5-3 0 1,-5-5 0-16,-5-6 0 15,-5-4 0-15,-1-3-52 16,0-6-210-16,3-1-175 0</inkml:trace>
  <inkml:trace contextRef="#ctx0" brushRef="#br0" timeOffset="-179286.4">21093 3512 1133 0,'4'-10'249'0,"1"1"-48"16,-2 0-81-16,1 0-32 16,2 3-19-16,-2 3-41 15,2 0-21-15,4 1 1 16,3 4-2-16,0 1-1 16,3 0 2-16,0 8 2 15,0 0 3-15,-1 5 1 16,-3 4-4-16,-2 2-1 15,-4 3 4-15,-1 3-6 16,-5 1 0-16,-3-1-2 16,-3-2-3-16,-3-1 4 15,-1-7-4-15,2-5 2 0,3-8 21 16,1-2-11-16,4-4-13 16,0-4 0-16,1-3 0 15,2-3 0-15,2-3 0 16,4-5 0-16,1-1 0 15,2-2 0-15,3-1 0 16,-1-1 0-16,-1 2 0 16,0-2 0-16,0 3 0 15,-2 2 0-15,-3 2 0 16,-2 5 0-16,-2 2 0 16,-1 1 0-16,0 4 0 15,-3 1 0-15,0 1 0 16,0 1 0-16,0 4 0 15,-1-2 0-15,-1 3 0 16,-1-1 0-16,0 5 0 0,-3 5 0 16,0 1 0-16,0 5 0 15,-1 3 0-15,3 2 0 16,2 2 0-16,4 1 0 16,2 2 0-16,5-1 0 15,0-3 0-15,1-1 0 16,3-4 0-16,0-3 0 15,-3-3 0-15,2-5 0 16,-6-2 0-16,-2-2 0 16,1-4 0-16,-3 0 0 15,-1-1-22-15,1-2-348 0,-1 0-420 16</inkml:trace>
  <inkml:trace contextRef="#ctx0" brushRef="#br0" timeOffset="-178956.45">21616 3643 788 0,'6'-2'433'0,"-1"0"-249"16,-1 1-54-16,-1-1-93 16,3 2-29-1,2 0 2-15,4 2 9 0,7-2 0 16,5 3 8-16,1-1 5 16,1 3 1-16,-2-3-12 15,-7 3-12-15,-5-4-6 0,-4-1 0 16,-7 0 2-1,-1 1-5-15,-3 1-19 0,-1 1-178 16,-2 2-498 0</inkml:trace>
  <inkml:trace contextRef="#ctx0" brushRef="#br0" timeOffset="-178046.68">22018 3423 860 0,'6'-7'364'16,"0"-3"-156"-16,-2 2-62 15,3-2-34-15,-1 0-25 16,0 0-32-16,4 2-16 16,1 0-17-16,0 2-13 15,2 5-8-15,-1 1 2 16,3 3 2-16,1 6-5 16,1 2 2-16,-1 6 2 0,-2 3 0 15,-4 5-1-15,-4 5-3 16,-6-1 1-16,-6 4-1 15,-7 0 1 1,-4-3-1-16,-3-3 0 0,-3-3-2 16,2-7-1-16,0-4 3 15,6-6 3-15,5-5 2 16,5-2 1-16,5-1-6 16,2-2-5-16,1 0-6 15,6-2 1-15,-2-2 6 16,5 0-2-16,3 1 4 15,3-1 1-15,3 5-3 0,1 2 3 16,1 0-3 0,2 2 3-16,-1 5 0 15,-2-1 1-15,-4 2-3 0,-3 2 2 16,-3 0-2-16,-6 0 3 16,-3 3 0-16,-4 1 12 15,-5 2-6-15,-6 2-1 16,-5 3-1-16,-1-2-2 15,-4 0-1-15,3-3-1 16,2-4-73-16,2-4-108 16,5-3-119-16,2-4-442 15</inkml:trace>
  <inkml:trace contextRef="#ctx0" brushRef="#br0" timeOffset="-177626.71">22543 3368 799 0,'9'-11'532'16,"1"2"-347"-16,-4 4-53 16,0-1-50-16,0 4-50 15,3 4 1-15,6 5 17 0,6 6-3 16,3 5-9-16,4 6-8 16,-1 8 8-16,-3 6-2 15,-7 9-23-15,-4 8-13 16,-9 2 0-16,-5 5 0 15,-7-3 0-15,-4-7 0 16,0-8 0-16,0-9 0 16,1-8 0-16,3-7 0 15,-1-8 0-15,3-2 0 16,-3-6 0-16,2-4 0 16,-2-1-215-16,-2-6-214 0,2-4-739 15</inkml:trace>
  <inkml:trace contextRef="#ctx0" brushRef="#br0" timeOffset="-177235.55">22869 2926 1243 0,'14'-10'187'0,"-2"-2"-4"16,-2 3-104-16,1 3-32 16,-1 4-26-16,2 3-7 15,2 5-4-15,-3 5-1 16,-2 8 7-16,-4 6 2 15,-5 7 10-15,-8 5 4 16,-5 1-15-16,-3-3 2 16,-2-5 1-16,6-8 0 15,4-10 2-15,5-8 9 0,3-2 0 16,6-4-31-16,9 1 0 16,12-2 0-16,6 1 0 15,4 1-13-15,5 2-255 16,-5 1-150-1</inkml:trace>
  <inkml:trace contextRef="#ctx0" brushRef="#br0" timeOffset="-176596.4">23527 3292 1115 0,'0'-11'292'15,"-1"1"-41"-15,-1 1-26 16,-1 1-75-16,0-7-136 16,0 3-14-16,-1 4 0 15,1 2 0-15,2 5 0 16,1 1 0-16,-2 1 0 0,2 3 0 16,0 7 0-1,2 6 0-15,-1 10 0 16,4 10 0-16,0 6 0 15,4 8 0-15,2 5 0 16,1 1 0-16,0 2 0 16,0 0 0-16,-2-8 0 0,-1-2 0 15,-3-10 0-15,-3-12 0 16,-1-8 0-16,-1-7 0 16,-1-8 0-16,0-2 0 15,-1-7 0-15,-2-2-166 16,-5-2-233-16,-2-6-260 0</inkml:trace>
  <inkml:trace contextRef="#ctx0" brushRef="#br0" timeOffset="-176386.17">23371 3626 623 0,'-8'-8'508'15,"3"-1"-235"-15,0 1-70 16,5 2-113-16,2 2-51 15,8-2-32-15,6 1 0 16,14-1-2-16,15 1 1 16,7 2-4-16,5 1-2 15,-1 1 0-15,-6 1-1 16,-12 1-5-16,-8-1-128 16,-8 0-185-16,-6-1-426 15</inkml:trace>
  <inkml:trace contextRef="#ctx0" brushRef="#br0" timeOffset="-175716.31">24524 3224 1060 0,'-1'-10'258'16,"-1"2"17"0,1 0-112-16,-4 0 9 0,4 4-59 15,1 2-107-15,-2 0-6 16,2 2 0-16,-1 2 0 16,-5 4 0-16,-6 5 0 15,-5 9 0-15,-7 10 0 16,1 10 0-16,5 4 0 0,4 6 0 15,11 1 0 1,12 0 0-16,9-2 0 0,7 0 0 16,4 0 0-1,-1-3 0-15,-2-5 0 0,-4-6 0 16,-6-7 0-16,-4-6 0 16,-6-9 0-16,-1-4 0 15,-1-6 0-15,4-7-50 16,2-5-360-16,8-2-501 15</inkml:trace>
  <inkml:trace contextRef="#ctx0" brushRef="#br0" timeOffset="-174166.53">24952 3396 544 0,'0'-5'344'0,"0"1"-136"0,-1-2-16 16,-1 0-60-1,2 0 3-15,-1 1-36 0,-1-1 15 16,1 0 3-1,-2 0-27-15,0 0-18 0,1 0-72 16,-1 0 0 0,2 1 0-16,-1 1 0 15,2 1 0-15,-2 1 0 16,2 1 0-16,0 2 0 0,0 1 0 16,0-1 0-16,-2 1 0 15,2 0 0-15,0 1 0 16,-1 4 0-16,1 5 0 15,0 3 0-15,-2 7 0 16,4-1 0-16,1 2 0 16,2-1 0-16,4-4 0 15,3-1 0-15,6-3 0 16,4-3 0-16,3-1 0 0,0-6 0 16,2-5 0-1,-4-2 0-15,-2-6 0 0,-6-3 0 16,-1-3 0-1,-2-2 0-15,-6-5 0 16,0 0 0-16,-3-1 0 16,-3 1 0-16,-2 0 0 0,-1 4 0 15,-1-2 0 1,-1 6 0-16,-1 2 0 0,3 2 0 16,-3 4 0-16,5 2 0 0,-1 2 0 15,4 2 0 1,-2 0 0-16,0 2 0 15,1 1 0-15,5 4 0 16,3 7 0-16,3 6 0 0,6 6 0 16,-1 5 0-1,2 5 0-15,-3 3 0 0,-5 2 0 16,-5 6 0-16,-6 3 0 16,-5 2 0-16,-4-2 0 15,-7-2 0-15,-6-7 0 16,-1-7 0-16,-4-6 0 15,0-8 0-15,-1-5 0 16,4-6 0-16,3-4 0 16,5-7-42-16,4-3-253 15,3-2-191-15</inkml:trace>
  <inkml:trace contextRef="#ctx0" brushRef="#br0" timeOffset="-173856.71">25539 3599 877 0,'-2'-1'405'16,"1"-2"-194"-1,2 2-94-15,1-2-65 0,2 1-37 16,6 0-4 0,7-3 4-16,7 3 0 0,4-3 2 15,5 3-9 1,-5 2-1-16,-4 0-7 0,-7 0 0 16,-7 1-1-16,-6 0-3 15,-4-1-20-15,-3 3-132 16,-4 0-339-16</inkml:trace>
  <inkml:trace contextRef="#ctx0" brushRef="#br0" timeOffset="-173096.66">26128 3272 982 0,'12'-13'354'16,"-3"-1"-76"-16,-2-1-45 15,-2-1-92-15,1 5-82 16,-5 4-59-16,1 1 0 15,-1 4 0-15,-2 2 0 16,-1 2 0-16,-1 4 0 16,-3 7 0-16,-3 5 0 15,-3 9 0-15,-4 7 0 0,-1 1 0 16,0 0 0-16,2-4 0 16,1-6 0-16,7-8 0 15,2-5 0-15,7-5 0 16,2-4 0-16,8-2 0 15,6-1 0-15,6-1 0 16,4-1 0-16,7 0 0 16,-3-3 0-16,1 1 0 15,-4 0 0-15,-3-1 0 16,-7 1 0-16,-3-3 0 16,-4 0 0-16,-3 0 0 0,-2-1 0 15,-2-2 0 1,-1 0 0-16,-1-1 0 15,-1-4 0-15,-1 1 0 16,-2-1 0-16,-1-2 0 0,-1 3 0 16,0 0 0-1,0 5 0-15,2 4 0 0,-1 3 0 16,1 2 0-16,-1 6 0 0,1 4 0 16,-4 8 0-1,4 6 0-15,-2 7 0 0,-2 7 0 16,-1 1 0-1,-1 4 0-15,-2-1 0 0,3 2 0 16,-1-3 0 0,2-7 0-16,3-7 0 0,2-9 0 15,0-10 0-15,2-2 0 16,-1-5 0-16,1-1 0 16,-2-1 0-16,0 0 0 15,2-1 0-15,-2 2 0 16,1-1-18-16,5-2-370 15,4-4-484-15</inkml:trace>
  <inkml:trace contextRef="#ctx0" brushRef="#br0" timeOffset="-172716.43">26622 3144 1127 0,'7'-5'269'16,"-1"1"-116"-16,-1 1-68 15,-1 3-65-15,5 5 36 16,4 4 22-16,6 6-15 15,3 9 18-15,3 8-13 16,-1 10-21-16,-3 8-47 0,-2 7 0 16,-4 3 0-1,-6 7 0-15,-6-4 0 0,-4-1 0 16,-8-6 0 0,-3-9 0-16,-2-13 0 0,1-13 0 15,3-7 0-15,2-8-130 16,0-6-322-16,1-6-787 15</inkml:trace>
  <inkml:trace contextRef="#ctx0" brushRef="#br0" timeOffset="-172266.26">27049 2850 1144 0,'10'-11'296'0,"-1"-2"-103"0,0 0-20 16,1 0-85-1,2 6-40-15,2-1-21 0,4 8-10 16,1 4-9 0,0 7 3-16,1 8 9 0,-5 8-3 15,-5 7-12-15,-7 5-5 16,-9 4 0-16,-7-1 0 16,-1-5 0-16,1-11 0 15,4-7 0-15,7-9 0 16,10-6 0-16,14-1 0 15,22-5 0-15,15 0 0 16,9-4 0-16,-2-1 0 16,-15-1 0-16,-18 3 0 15,-18 1 0-15,-14 2 0 16,-5 2 0-16,-9 3-124 16,-7 3-774-16</inkml:trace>
  <inkml:trace contextRef="#ctx0" brushRef="#br0" timeOffset="-146326.49">19131 6238 153 0,'1'-4'967'0,"-1"-2"-762"16,0 0-7-16,0 2-67 16,0-1-31-16,2 1-25 15,-1 0-13-15,1 2-11 16,-1 1-27-16,3-1-13 16,1 1-6-16,3 1 8 15,2 1-3-15,6 1-3 16,4 3-1-16,1 5 4 0,1 1-8 15,0 6 5 1,-2 3-5-16,-4 3 1 0,-2 2 2 16,-4 2-5-1,-6 1 0-15,-2 1 0 0,-5 1 0 16,-4-1 0-16,-1 0 0 0,-2-2 0 16,-3-4 0-1,2-5 0-15,0-6 0 0,4-3 0 16,1-5 0-1,5-4 0-15,-1 0 0 16,2-3 0-16,2-2 0 16,-1-5 0-16,4-4 0 0,3-4 0 15,1-4 0-15,4-1 0 16,1-3 0 0,0 2 0-16,1-2 0 0,-2 3 0 15,0-1 0-15,-2 2 0 16,-2 1 0-16,1 1 0 15,-4 4 0-15,-1 2 0 16,-1-1 0-16,1 5 0 16,5-12 0-16,-10 19 0 15,0 1 0-15,-3 2 0 16,3-2 0-16,0 0 0 0,-1 2 0 16,1 0 0-1,-2 2 0-15,1 2 0 0,-4 4 0 16,-1 5 0-1,-3 5 0-15,-2 4 0 0,1 3 0 16,1 2 0 0,3 1 0-16,2-2 0 15,4 0 0-15,4 0 0 0,4-2 0 16,-1 0 0-16,6-2 0 16,-2 0 0-16,1-4 0 15,1-1 0-15,-2-5 0 16,1-2-37-16,3-4-125 15,3-8-85-15,7-3-81 16,7-8-513-16</inkml:trace>
  <inkml:trace contextRef="#ctx0" brushRef="#br0" timeOffset="-145763.49">19551 5836 591 0,'11'-13'417'0,"-2"2"-158"0,-2-1-70 16,-1 4-70-16,-1 1-45 16,1 0-14-16,2 3-28 15,2 2-4-15,2 2-17 0,2 3 8 16,3 6-9-1,-1 2 1-15,-1 5 9 0,-2 4 1 16,-5 4-2 0,-5 6-4-16,-4 5-5 15,-7-1-1-15,-4 2-6 16,-3-5 3-16,1-6-3 16,1-5-3-16,4-9 1 0,6-5 9 15,3-3 6-15,6-4-14 16,6-1 25-1,11-2-5-15,2 1-7 0,6-1-5 16,-1-1-2-16,-3 3-7 16,-6-1-1-1,-3 1 0-15,-4 1-10 0,-3 1-54 16,-3 1-104-16,-2 1-76 16,0 1-187-16</inkml:trace>
  <inkml:trace contextRef="#ctx0" brushRef="#br0" timeOffset="-145046.77">20196 6153 864 0,'1'-5'273'0,"-1"-2"-25"0,-1 0-55 16,-2 1-56-16,3-1 12 16,-2 3-48-16,1 1-25 15,-2 2-70-15,3-1-6 0,0 4 0 16,0-2 0-1,3 1 0-15,-3 2 0 16,0 5 0-16,1 5 0 16,2 10 0-16,2 5 0 0,2 10 0 15,1 3 0-15,-1 2 0 16,-1 2 0 0,0-4 0-16,-1-2 0 0,-2-7 0 15,0-7 0 1,-2-3 0-16,1-6 0 0,-1-7 0 15,-1-2 0-15,0-1 0 16,0-3-89-16,0-2-102 16,-3 1-72-1,-3-2-208-15</inkml:trace>
  <inkml:trace contextRef="#ctx0" brushRef="#br0" timeOffset="-144746.45">20050 6444 1132 0,'-9'-6'113'16,"3"0"126"0,-1-2-130-16,4 1-39 15,1 5-40-15,4-1-21 16,1 1-6-16,10 1-3 15,3-1 5-15,11 1 1 16,8-2 3-16,6 0-8 0,2 0-1 16,-2 1 2-1,-1 2-5-15,-6 0-2 0,-7 0-43 16,-7 1-36-16,-6 0-78 16,-3-1-113-16,-5 2-339 15</inkml:trace>
  <inkml:trace contextRef="#ctx0" brushRef="#br0" timeOffset="-143962.11">20752 6245 813 0,'2'-7'362'16,"-1"-6"-20"-16,-1 4-126 16,-1-3-24-16,-1 1-70 15,2 0-122-15,0 2 0 0,0 1 0 16,0 1 0-1,0 2 0-15,0 4 0 16,0-1 0-16,-1 2 0 16,1 2 0-16,-2 1 0 15,1 4 0-15,1 4 0 0,-2 5 0 16,2 4 0 0,2 5 0-16,-1 3 0 0,5 2 0 15,4-4 0-15,1 0 0 16,3-6 0-16,3-5 0 15,2-5 0-15,3-6 0 16,3-5 0-16,2-6 0 16,1-6 0-16,0-3 0 15,-2-7 0-15,-2 0 0 16,-5-2 0-16,-5-1 0 0,-5 1 0 16,-2 0 0-1,-5 2 0-15,-4 2 0 16,1 2 0-16,-5 4 0 15,2 4 0-15,1 1 0 0,-1 4 0 16,3 4 0 0,1 0 0-16,-2 1 0 15,1 1 0-15,1 1 0 0,0 1 0 0,0 0 0 16,1 5 0 0,2 3 0-16,2 4 0 0,0 6 0 15,3 6 0 1,0 2 0-16,-1 5 0 15,-2 6 0-15,-2-2 0 16,-2 5 0-16,-1-2 0 0,-3-2 0 16,0-4 0-1,-1 0 0-15,-2-7 0 0,0-1 0 16,-4-6 0-16,0-2 0 16,-2-7 0-16,-2-2 0 15,-3-8 0-15,-2-1 0 16,0-6-65-16,-1-2-266 15,2-7-187-15</inkml:trace>
  <inkml:trace contextRef="#ctx0" brushRef="#br0" timeOffset="-143446.36">21099 5647 983 0,'7'-16'260'0,"2"1"-28"15,-3-1-65-15,-2 1-35 16,3 1-31-16,0 3-32 16,3 1-39-16,2 7-4 0,4 1 4 15,3 7-13-15,3 3-17 16,0 8 0 0,-4 3 0-16,-1 8 0 0,-10 3 0 15,-5 8 0-15,-8-1 0 16,-5-2 0-16,-4-6 0 15,3-6 0-15,1-7 0 16,3-8 0-16,5-3 0 16,3-4 0-16,3-1 0 15,6 0 0-15,10-1 0 16,5-4 0-16,6 1 0 16,0-3 0-16,-2 2 0 15,-8-1 0-15,-4 1 0 16,-9 2 0-16,-2 2 0 15,-2 1 0-15,0 0-58 16,0 1-307-16,3 4-369 16</inkml:trace>
  <inkml:trace contextRef="#ctx0" brushRef="#br0" timeOffset="-142726.37">22028 6139 1073 0,'-3'2'268'0,"0"-4"-44"15,2-1-90-15,-1 1-33 16,4-1-43-16,-1 1-26 16,2-2-12-16,6 0-11 15,9-1-3-15,6-1-1 16,4-1-3-16,3 1 0 16,-1 2-4-16,-7 3-8 15,-5-1-91-15,-5 5-52 0,-3 1-48 16,-7 4-102-1,-3 5-323-15</inkml:trace>
  <inkml:trace contextRef="#ctx0" brushRef="#br0" timeOffset="-142516.25">22050 6354 713 0,'-1'4'320'0,"-1"-1"-44"16,2-3-103-16,3-1-105 0,5-3-3 15,5-4-29 1,7 3-1-16,4-4-1 16,5 1-7-16,3 2-11 15,-2 1-13-15,-4 0-3 0,-3 4-15 16,-10 1-127-16,-5 1-238 16</inkml:trace>
  <inkml:trace contextRef="#ctx0" brushRef="#br0" timeOffset="-141116.41">23032 5895 709 0,'5'-7'413'0,"-1"0"-145"15,-1-3-62-15,-3-1-38 16,0 1-5-16,0 2-62 0,-1-2-82 16,1 1-19-1,0 4 0-15,1-1 0 0,-1 5 0 16,0-1 0-16,0 2 0 16,-1 2 0-16,1 1 0 15,-3 4 0-15,0 8 0 16,-2 8 0-16,-2 12 0 15,-4 9 0-15,-1 6 0 16,-2 1 0-16,0-1 0 16,2-8 0-16,2-5 0 15,4-5 0-15,1-8 0 0,2-6 0 16,3-4 0 0,0-6 0-16,0-4 0 0,2-4 0 15,2 0 0 1,5-1 0-16,7-4 0 0,7 1 0 15,2-2 0 1,4 1 0-16,1-1 0 0,-5 3 0 16,2 3 0-1,-4 0 0-15,-3 0 0 0,-1 3 0 16,-1-2 0 0,-4 2 0-16,-4 0 0 0,11-4 0 15,-19-2 0-15,-1-1 0 16,-1-1 0-16,2 0 0 15,-1-5 0-15,2-5 0 16,-1 1 0-16,-2-2 0 16,0-1 0-16,0 0 0 0,-2-1 0 15,1 5 0-15,-2-1 0 16,1 3 0-16,1 1 0 16,-3 2 0-16,4 6 0 15,0-1 0 1,0 3 0-16,0 1 0 0,0 1 0 15,0 0 0-15,0 6 0 16,2 2 0-16,1 4 0 16,0 4 0-16,3 4 0 15,0 2 0-15,-2 4 0 16,-1 2 0-16,2 5 0 16,-4 2 0-16,4 4 0 15,-1 3 0-15,2 1 0 0,0-1 0 16,0-2 0-1,0-8 0-15,0-6 0 0,1-8 0 16,-2-5 0 0,-2-9 0-16,0-3 0 0,-3-3 0 15,1-1 0-15,-1-1 0 0,0 1 0 32,-1-3 0-32,-1-3 0 0,1 1 0 0,-2-3-301 15</inkml:trace>
  <inkml:trace contextRef="#ctx0" brushRef="#br0" timeOffset="-112286.52">17720 4837 952 0,'-23'6'59'0,"-1"-6"41"15,0-2 41-15,4-2-46 16,1-1-8-16,3 2 9 16,1-1-21-16,0 2-9 15,3-1 10-15,0 1-3 16,2 1-31-16,4-2-7 16,1 3-2-16,1-1-5 15,1-1-8-15,1 2-3 16,-2-1-2-16,3 1 2 15,-1 0-10-15,2 0-2 16,0 1-5-16,0-1 0 0,0 2-1 16,0-2 1-1,2 0 0-15,-2 0 1 0,0 0 0 16,0 0-2-16,1 0-1 16,-1 1 0-16,0-1-1 15,3 0-2-15,-2 0 4 0,2 0 1 16,3 0 3-1,2 2 3-15,3-1-4 0,3 0-2 16,1 2 2 0,6 0-2-16,1 0 0 15,4 1 0-15,3-1 0 16,4 0 0-16,8-2 2 0,4-1-1 16,4 0 0-16,1-1 0 15,0-2 0-15,0 0 0 16,-2-1 0-16,1 0-1 15,2 1-4-15,0 0 2 16,0 0 0-16,1 2 1 16,-4-2 0-16,-1 0-1 15,-2 2 2-15,1-2 0 16,1 0-1-16,0-2 1 16,1 1 0-16,4-2 1 15,0-1-1-15,1 0 1 16,2-2-1-16,0 2 0 15,0 0-1-15,-1 0 1 0,-3 0 3 16,-1 3-2 0,-2 1-1-16,0-1 1 15,-2 2 0-15,2-1 0 0,1 1-1 16,2-1-1 0,0 0-2-16,-2 0 1 0,-4 1 0 15,-3-3 1-15,-3 3-1 16,0-1 1-16,0 0 0 15,4 1 0-15,1 1 1 16,5 1-1-16,2-2 1 16,4 2 0-16,0-1 0 15,2 1 1-15,-3-1-1 16,-2 3 0-16,-2-2-1 0,0 2 1 16,0-2 0-16,4 1 0 15,4-2 0-15,8-1 3 16,9 1-3-1,7 0 0-15,4-2-9 0,-2 3 9 16,4-2-1 0,-5 2-1-16,1 0 2 0,0 2-1 15,4-2 3-15,3 0-4 16,1 3 4-16,2-3-2 16,0 1 1-16,0 0-1 15,2 1 0-15,0 1 0 16,-6-2-4-16,4 1 2 0,-3-2-5 15,-1-2 5 1,-1 1 2-16,4-1-1 0,4-1 2 16,2 1 1-1,6-1-2-15,5 0 4 0,11-1-4 16,10 1 0-16,10-3-6 0,9-1 1 16,11 0 5-1,5-2 0-15,-2 2 2 0,5 2 0 16,-2 1-2-1,-6 2-3-15,-2 1 1 0,-3 0-1 16,-3-1 3 0,-5 2 3-16,0-2-3 15,-4 1 3-15,-5 0 0 0,-2 1-3 16,-7-1-3 0,-4-1-2-16,-2 1 5 0,-1 1-1 15,-2-3 1 1,2 0 3-16,0 2-2 0,-3-2 0 15,-4 0 1 1,-4-1-1-16,-8 2-1 0,-13 0-5 16,-10 2 2-16,-13 0 2 15,-17-2 0-15,-6 2 1 16,-8 0 0-16,1 0-1 16,-4-3 1-16,5 2-6 15,-1-1 5-15,1 0-4 16,0 0 3-16,1 1 2 15,-2-1 0-15,-1-1 1 16,0 1-2-16,2-1 1 16,3 0 0-16,1 0 0 0,6 2-1 15,1-1 1-15,-3 1-2 16,-3-1 4-16,-3 1-3 16,-8 0 1-16,-5-1-1 15,-3 1 1-15,-5-1 0 16,3 1-1-16,-3 0 3 15,0 1-2-15,1 0 0 16,1 0-3-16,-5 1 1 16,-3-1 2-16,-3 0-3 15,-5 0 3-15,-3 1 3 0,0-1-3 16,-1 0-1-16,-2 0 1 16,1-1 1-16,-1 1 2 15,0-1-3-15,3 1 0 16,-3 1 1-1,0-1 0-15,-3 0-1 16,6 1 0-16,-6-1 1 16,3 0 0-16,-1 0-1 0,1 0 0 15,-3 2 0-15,3-2 2 16,0 0 1-16,0-2-3 16,-2 2 0-16,1-1 1 15,1 2-1-15,0-1 0 16,-2 0-6-16,4 0 4 15,-2 0-4-15,0 0 0 16,0 0-26-16,0 2-39 16,-2-2-29-16,1 0-14 15,-1 0-17-15,-1 1-46 16,-3 2-181-16</inkml:trace>
  <inkml:trace contextRef="#ctx0" brushRef="#br0" timeOffset="-108506.45">19189 7428 688 0,'-2'3'188'15,"-1"-3"-28"-15,0 0-55 16,-1-2-15-16,-3 1-4 0,1 0-13 16,1-1-30-1,-1 1 21-15,2 1-25 16,0-2 8-16,1 2-13 0,-1 2 3 16,1-4-10-16,-1 4-2 15,-1-2-1-15,1 0 7 0,-2 0-1 16,-3 1-7-1,5-1-1-15,-3 0 4 0,3 0-8 16,1 2-5 0,3-2-4-16,-2 0 4 0,1 0-9 15,1 0 3-15,0 0-5 16,0 0 2-16,0 1 2 16,0-1-5-16,1-1 0 15,1 1 7 1,-2 0-7-16,3 0-1 0,1 0 2 15,6 0-2-15,4-2 3 16,4 2-2-16,6-1-1 16,4-2 3-16,4 0-2 15,2 0-1-15,9-1 0 16,2 0 0-16,7 0 0 0,5-1-3 16,1 0 3-1,-2-2-3-15,2 2 3 16,1-1-1-16,2-1 2 15,4 2-1-15,0-2 0 16,2 2 0-16,0-1-1 16,-1 0 1-16,0-1 0 0,1 1 2 15,3 1-1-15,6-4-1 16,3 1 2-16,9-2 0 16,3 1-2-16,5-1-9 15,2 2 7-15,4-1 2 16,-1 3-1-16,3-1 1 15,2-2 0-15,-1 2 2 16,1-2-3-16,-5 2 3 16,-1 0-2-16,0-1 0 15,-1 3-2-15,-1 1-3 0,1-1 5 16,3 2-3-16,3 0 2 16,0-3-1-16,2 2 2 15,-3-1 1-15,-1-2-1 16,-6 1 0-1,-6 0 1-15,-3 1-1 0,-1-1 0 16,1 3-1 0,1-1-4-16,1 2 3 0,-2-2-1 15,-6 1 3-15,-8 0 1 16,-11-1-1-16,-8-2 3 16,-13 3 0-16,-9-3 0 15,-9 1 12-15,-7 1 1 16,-6 2-3-16,-3 1 2 0,-4-3-3 15,-2 4 6 1,-1-1-8-16,-1 1-5 16,-1 0 0-16,-2 0-5 15,1 0 0-15,1 1 0 0,-1-1-20 16,1 2-44-16,-2 0-67 16,-2 0-82-16,-5 3-243 15</inkml:trace>
  <inkml:trace contextRef="#ctx0" brushRef="#br0" timeOffset="-82976.66">1338 10460 849 0,'0'-3'266'0,"0"2"-102"15,-3-2-40-15,3 0-22 16,0 2-34-16,0-2-13 15,3 0-6-15,-3 0-4 16,3 2-1-16,-2-1-5 16,-1 2-9-16,0-1-5 15,0 1-14-15,2 0-8 0,-2 0-3 16,4-1 0 0,5 1 0-16,2-2 5 0,8 1-5 15,0-1 4 1,1 4-4-16,2-1 2 0,-1 5 1 15,-3 2-1 1,3 2 0-16,-3 5 1 0,-2 0-3 16,-1 3 0-1,2 3 2-15,-4-1-3 0,-1 2 1 16,-3-3 0-16,-1-2 2 16,-1-2-1-16,-4 1 0 15,-3-3 3-15,0-3-4 0,0-1 20 16,-3-4 16-1,1-2 1-15,-1-2 7 0,-4-2-38 16,4-2-6 0,-3-1 0-16,-3-3 0 15,-1 0 0-15,1-5 0 0,-2-1 0 16,1-1 0-16,2-1 0 16,1-5 0-1,-1-2 0-15,1 0 0 0,1-4 0 16,3-3 0-16,3 1 0 15,3 0 0-15,6 0 0 16,-2 4 0-16,2 1 0 16,-1 3 0-16,5 3 0 15,-1 2 0-15,0 4 0 16,0 2 0-16,3 2 0 0,1 3 0 16,1 1 0-1,4 4 0-15,1 4 0 0,0 0 0 16,1 4 0-1,1 1 0-15,1 1 0 0,0 1 0 16,-5 0 0 0,1 1 0-16,-5-2 0 0,-7 0 0 15,0 1 0-15,-1-4 0 0,-4-2 0 16,-1 1 0 0,-3-3 0-16,0-1 0 15,-3 0 0-15,-1 1 0 16,-4-2 0-16,-1 3 0 15,3-2 0-15,-6-3 0 16,3 0 0-16,0-3 0 16,-1-2 0-16,4 0 0 15,-3-3 0-15,-2-4 0 16,-2 0 0-16,1-4 0 0,-1-2 0 16,2-3 0-16,2 1 0 15,2-1 0-15,4-1 0 16,3 0 0-1,3 1 0-15,1 2 0 0,5-2 0 16,3 3 0-16,1 0 0 16,-2 2 0-16,5 1 0 15,-1 4 0-15,0 1 0 0,3 2 0 16,0 4 0 0,0 2 0-16,4 2 0 0,-1 1 0 15,0 3 0 1,0 3 0-16,0 4 0 0,0 0 0 15,-2 5 0 1,0 3 0-16,-2-3 0 0,-1 2 0 16,-4-2 0-1,-1-3 0-15,-1-2 0 0,-4-2 0 16,-1-1 0-16,-4-4 0 0,1 1 0 16,-1-1 0-1,-2-1 0-15,-1-2 0 0,1 0 0 16,-2 3 0-1,1-3 0-15,-1 0 0 16,0 2 0-16,3-2 0 16,-3 0 0-16,3 1 0 15,-3-1 0-15,3 1 0 16,0-2 0-16,0 1 0 16,0-2 0-16,0 1 0 0,0 0 0 15,0 0 0-15,0-2 0 16,0 4 0-16,0-2 0 15,0 0 0-15,0-2 0 16,0 2 0-16,0 0 0 16,0 0 0-16,3 0 0 15,-3 0 0-15,0 0 0 16,0 2 0-16,0-4 0 16,0 2 0-16,0 0 0 15,0-1 0-15,0-2-77 16,0 0-142-16,0-2-165 15,0-2-501-15</inkml:trace>
  <inkml:trace contextRef="#ctx0" brushRef="#br0" timeOffset="-76366.24">843 11451 1027 0,'3'-4'170'0,"-1"-2"-19"16,-4 2 4-16,-3-3-42 15,2 2-46-15,2 1-10 16,-1 1-5 0,2 0-30-16,0 3-13 0,0 0 1 15,0 2-10-15,0-1-7 16,2-1 7-16,-2 5 0 16,1 0 3-16,2 2-3 0,2 6 8 15,0 3 0 1,0 2-5-16,-2 3 3 0,3 2-4 15,-3 0 0 1,0 1-3-16,0-4 1 0,0-3 0 16,0-2 1-1,-3-3 0-15,0-1-1 0,0-2 4 16,0-1-3-16,0-4 6 16,-3-2 37-16,3-2 30 15,-3-3-16-15,3 0-58 0,-3-2 0 16,0-2 0-1,0-3 0-15,0-3 0 16,0-1 0-16,-2-2 0 16,1-1 0-16,-2 2 0 15,2 1 0-15,1 0 0 16,-2 0 0-16,2 5 0 16,0-2 0-16,0 1 0 15,0 0 0-15,3 3 0 0,0 1 0 16,-3 2 0-16,6 3 0 15,-3 0 0-15,0 1 0 16,0 0 0-16,0 0 0 16,3-2 0-16,5 1 0 15,4-2 0-15,4-1 0 16,9-2 0-16,5-1 0 16,1 3 0-16,1-2 0 15,-1 3 0-15,-1 0 0 16,-3 3 0-16,0 2 0 15,-2 1 0-15,-1 1 0 0,0 0 0 16,-6-1 0 0,1 0 0-16,-4-2 0 0,-6-1 0 15,-3-1 0-15,-3-2 0 16,0 3 0-16,-3-3 0 16,-3 2 0-16,0-5 0 0,-3 0 0 15,0-2 0 1,-6-2 0-16,0-3 0 15,-7 1 0-15,2-2 0 16,-5-3 0-16,1 0 0 16,-4-3 0-16,1 1 0 15,-3-3 0-15,2 1 0 0,-4-2 0 16,1-2 0-16,3-1 0 16,-2 1 0-16,3-2 0 15,0 2 0-15,3-1 0 16,3 1 0-16,-1 2 0 15,4 1 0-15,-3 1 0 16,3 1 0-16,0 2 0 16,-1 0 0-16,1 3 0 15,0 0 0-15,0-3 0 0,3 4 0 16,-3-1 0 0,3 0 0-16,-1 0 0 0,2 1 0 15,1 0 0 1,-5 1 0-16,3 1 0 0,-1-2 0 15,2 1 0 1,-5 0 0-16,4 0 0 16,0 3 0-16,0 1 0 15,3-1 0-15,3 1 0 0,3 3 0 16,-4-3 0-16,2 2 0 0,-1 1 0 16,0 2 0-1,0 2 0-15,3-3 0 16,3 2 0-16,-4 2 0 15,4-2 0-15,-3 1 0 0,3 2 0 16,0 0 0 0,-3-1 0-16,3 1 0 0,0 0 0 15,0 0 0-15,0 0 0 16,0 1 0 0,0-1 0-16,0 0 0 0,0 2 0 15,0-2 0-15,-2 0 0 16,2 0 0-16,0 0 0 15,0 0 0-15,0 0 0 16,0 1 0-16,0 1 0 16,-1-2 0-16,1 0 0 15,0 1 0-15,0 0 0 16,0-1 0-16,0 2 0 16,1-1 0-16,-1-1 0 15,0-1 0-15,0 1 0 16,0 0 0-16,0 0 0 15,0 0 0-15,0 1 0 0,0-2 0 16,0 1 0 0,0-2 0-16,2 0 0 15,-2 2 0-15,0-2 0 0,3 1 0 0,0-2 0 16,7 0 0 0,-1-6 0-16,6-2 0 0,6-3 0 15,4-2 0 1,2-4 0-16,6 1 0 15,0-2 0-15,0 0 0 16,-2-2 0-16,2 2 0 0,3 0 0 16,-2-1 0-1,-3 0 0-15,6 0 0 0,-1-1 0 16,0 1 0-16,0-1 0 16,4 3 0-16,-4-5 0 15,-2 3 0 1,-1-3 0-16,3 0 0 15,-2 0 0-15,4-2 0 0,-1 0 0 16,-3 0 0 0,2 0-2-16,1 0-2 0,-2 0-5 15,2-2 6-15,3-2 1 0,-1-2-1 16,3 0-5 0,7-4-5-16,-1-1-2 15,7-2-8-15,5 0-1 16,1 3 13-16,-3 0 1 0,-1 2 1 15,-11 3 9 1,-6 3-3-16,-4 1 3 0,1 0 0 16,-2 1-1-1,-1 0 1-15,3-1 0 0,-3 1 1 16,-1 2-2-16,-3 1 1 16,3 1 0-16,-5 2 0 15,-1 1 0-15,2 0 0 0,-4-1 1 16,3 3 0-1,-4 1-2-15,-6 4 3 0,-6 3-2 16,-6 5 2 0,-3 4 1-16,-3 1 2 0,0 0 13 15,0 0-13-15,-3 1-5 16,3 0-5-16,-3 1-6 16,0 2-62-16,-6 3-196 15,-6 6-177 1</inkml:trace>
  <inkml:trace contextRef="#ctx0" brushRef="#br0" timeOffset="-73516.49">1972 11739 524 0,'3'5'123'15,"0"2"-18"-15,0-1-22 16,-3 1-27-16,0-1 27 16,0 0 2-16,-3 0-9 15,3-1 7-15,-3-2-2 16,3-2-3-16,-3 2 6 16,0-3-26-16,-3-2-12 15,3 2-1-15,-4-2-12 0,-1-4-11 16,1-2-4-1,-1-3 2-15,1 0-5 0,1-4-7 16,6-2-2 0,0-3-4-16,3-3 4 0,4-1-2 15,-1-1 0-15,6 4 0 0,1 3 0 16,-2 2-4 0,4 6 0-16,1 2 0 0,-2 2 1 15,7 2 2 1,-1 3-5-16,0 1 2 0,1 2 0 15,1 7 1 1,-1 3-1-16,0 8 1 0,1 5-1 16,-5 4 1-1,1 3 0-15,-8 7-1 0,-3-2 0 16,-5 3 2-16,-4-2-2 16,-8-1-11-16,-2-4-3 15,-7 1 2-15,-2-2-2 16,-3-4 7-16,-1-2 6 15,2-4-3-15,5-7 4 16,2-4 0 0,7-5 8-16,3-3-1 0,2-3-7 15,2-1-2-15,2-2-1 0,2-3 0 16,6-2-1 0,0-1 3-16,6-2-1 0,5-1 2 15,3 0-3 1,3 1 2-16,4 1 1 0,-2 0 0 15,3 2-2 1,-5 2 2-16,0 1-1 0,-7 1 1 16,-1 4 0-1,-8-1-1-15,-2 1 1 0,-4-2-1 16,0 1-91-16,0-3-227 0,0-2-329 16</inkml:trace>
  <inkml:trace contextRef="#ctx0" brushRef="#br0" timeOffset="-72211.39">2312 11610 612 0,'-1'-8'353'0,"-1"-2"-189"15,1 0-16 1,-4 0-48-16,5 0-42 0,0 1-14 16,5-1-13-1,1 0-12-15,3 0 3 0,4 3 1 16,2 1 11-16,4 2-13 16,2 2 0-16,2 4-2 15,-1 2-3-15,3 3-2 16,-1 2 0-1,-4 2-2-15,2 5-4 0,-3-1 1 16,-4 2-8-16,0 3 5 16,-4 1-6-16,-4-1 2 15,-1-1 1-15,-3 2-1 16,-3-3 1-16,-4-1 6 16,-1-3-4-16,-1-3 4 0,-3-3-1 15,3-2 19 1,-4-2 12-16,1-7-8 0,0-3-19 15,-3-5-5 1,0-4-7-16,3-5 0 0,-3-4 2 16,3-1-2-1,0-3 0-15,2-1 0 0,4 2 0 16,3 2-1-16,0 0 2 16,3 2-2-16,4 0 0 15,4 0 1-15,1 3 0 16,1 0-1-16,2 3 1 15,4 3-2-15,-2 4 2 16,4 3-1-16,-1 3-5 16,2 4 4-16,1 4 0 15,1 3-2-15,0 3 2 0,-3 2 1 16,1 4 2-16,-1 0-2 16,-4 1 1-16,-4 1-1 15,-4-3 1-15,0 1 0 16,-5-3 1-16,-2-3 4 15,-2-3 1-15,-2 1 18 16,-5-2-10-16,1-2-4 16,-3-1 9-16,-3-2 2 15,0-3-1-15,-3-5-10 16,3-3-9-16,-1-5 0 0,-2-6 0 16,3-3-1-1,-1-4 0-15,2-3-2 0,2 0 2 16,3-2-2-1,6-1 1-15,0 3 1 0,6 2-1 16,3 2 1 0,2 5-1-16,2 2-2 0,2 4 1 15,3 5 0 1,1 4-2-16,2 2 4 0,3 5-4 16,0 6 0-16,-3 4 4 0,6 4-1 15,-2 6 0 1,0 1 2-16,-1 3-1 0,-3 1 0 15,-3-3-1 1,-4-4 1-16,-1-3 5 0,-6-3-4 16,-2-5 2-1,1-1 1-15,-6-4-2 0,4 1 6 16,-4-3 1-16,-4 0 1 16,4-1-2-16,0 1-3 15,-3-2-5-15,3 2-16 16,0 0-79-16,-5 0-154 15,-1 0-89-15,-1 0-333 16</inkml:trace>
  <inkml:trace contextRef="#ctx0" brushRef="#br0" timeOffset="-65056.19">2267 13373 654 0,'0'-5'203'0,"-4"-1"-10"15,-2-2 6-15,0 0-58 0,-3-1-26 16,3 1-16 0,0 0-36-16,3-1 9 15,0 4-14-15,3-1-18 0,2 0-16 16,1 2-18-16,2-2 1 16,6-2 2-16,4-1-1 15,6 1 11-15,6 1-9 16,1 2 0-16,5 5 2 15,-5 6-3-15,5 4 0 16,-5 4-4-16,-1 5-1 16,-3 2 0-16,-3 1-4 15,0 0 3-15,-6 1-1 16,-2 0-1-16,-5-3-1 16,-4-2 1-16,-1 18 4 15,-4-35 0-15,-1 0 4 0,-1 0 4 16,0 1 3-1,-3 0 0-15,-4-2-13 0,4-2-3 16,-5-2 0 0,1-3 0-16,-5-3 0 0,6-3 0 15,-3-1 0-15,2-4 0 0,-1-1 0 16,1-3 0 0,1 1 0-16,1-2 0 15,2-1 0-15,1 2 0 16,3 0 0-16,2 0 0 0,4 1 0 15,2 1 0 1,5 0 0-16,1-1 0 16,6 2 0-16,1 2 0 15,2 1 0-15,1 6 0 0,4 1 0 16,-3 6 0-16,0 2 0 16,-1 2 0-16,-1 4 0 15,0 0 0-15,-3 4 0 16,1 1 0-16,-2 1 0 15,-4 2 0-15,-1 1 0 16,-1 0 0-16,-4 0 0 16,-1 1 0-16,-6-3 0 15,3 1 0-15,-6-4 0 16,1 2 0-16,-2-5 0 16,-2 0 0-16,0-2 0 15,-1-1 0-15,-1-3 0 16,-2-3 0-16,-1-1 0 15,2-6 0-15,-2-2 0 16,0-2 0-16,-1-6 0 0,0-3 0 16,2-2 0-1,-1-2 0-15,7-1 0 0,4-1 0 16,4 3 0-16,2 0 0 0,5 1 0 16,-1 2 0-1,2 4 0-15,3 2 0 0,3 2 0 16,1 4 0-1,5 2 0-15,0 6 0 0,4 1 0 16,1 6 0 0,-1 3 0-16,-1 5 0 0,-2 2 0 15,1 3 0-15,-4 1 0 16,-1-1 0-16,-6 3 0 16,1-3 0-16,-4-2 0 15,-4-1 0-15,-3-4 0 16,-3-3 0-16,-2-4 0 15,-2-2-13-15,1-1-80 16,-3-3-118-16,-2 2-121 16,-5-3-440-16</inkml:trace>
  <inkml:trace contextRef="#ctx0" brushRef="#br0" timeOffset="-62636.5">2821 12472 637 0,'-15'-2'184'16,"0"-1"-4"-16,-4 1-73 16,-2 2-29-16,0 0 12 15,-3-1-30-15,3 1-9 16,-1 0-5-16,1-2 25 16,0 2-28-16,-1 0-9 15,-1 2 3-15,2-1-4 16,-4 4-8-16,0 0-10 0,-2 2 10 15,1 2-4 1,-1-2-12-16,2 2 8 0,0-2 17 16,-2 0-15-1,6-1 8-15,-3 0-8 0,2 0-8 16,-5 1 2-16,5 1-7 16,-1 0-4-16,-1 4 7 15,2-1-9-15,1 2 1 0,0 0 1 16,2 1 1-1,4 1-2-15,-3 1 0 0,6 1-1 16,-3 1 4 0,0 2-4-16,2 1 7 0,-1 0-4 15,-2 2 0-15,1 1 10 16,4 0-11-16,-3-3 2 16,3 0 3-16,1-3-3 15,2 1 4-15,2-1-2 16,0 1-6-16,2-1 7 15,-2 2-6 1,0 2 2-16,3 2-1 0,0 2-2 16,0 1 3-16,3 2-3 15,0-1 1-15,0 3-1 16,3-2 1-16,-3-2-2 0,3-2 2 16,0-3-1-1,0 0 1-15,0-1 0 0,4 0-1 16,-2-1 2-1,1 0-1-15,0-1-2 16,4 1 4-16,1 1-3 16,-1-1 1-16,2 0 0 15,0-1-1-15,0 2 4 0,3-3-3 16,0 3-2-16,-2-1 3 16,5-1-2-16,0-2 0 15,3 1 0-15,0 0 0 16,1-2 1-16,2 0 0 0,1-1-2 15,2-1 1 1,-3 1 0-16,0-4 0 0,3 3-1 16,-2-5 1-1,0 3 2-15,0-2-2 0,1-2 0 16,0 1-2 0,2-1 2-16,-1 1 1 0,1-2-1 15,0 0 0-15,1 0 0 16,-1-3 1-16,3 2-1 15,2-5 0-15,0 1 0 16,3-4 0-16,0 0 0 16,-3-3 0-16,-2 0-2 15,-1-4 0-15,1 1 2 0,-1-4-5 16,3 0 4 0,0-3 0-16,1-1-3 15,-1-2 3-15,4-2 1 16,-3-4-2-16,2-2-1 0,-3 0 3 15,-2-4 0 1,-1-1 0-16,-3 0 2 0,-3-1-2 16,-5 2 2-1,-1-4-2-15,-4 0 3 0,0-3-3 16,0 0 2-16,-1-2-1 16,-2 1 1-16,-1-2-1 15,-1 2-1-15,-3 0 6 16,-1 3-5-16,-4 1 1 15,-2 0 3-15,-4 2 0 0,-1-1-3 16,-3 0 3 0,-3-3-3-16,-2-2 5 15,-3 1 6-15,-1 0-13 16,0 3 0-16,-3-1 0 16,-1 6 0-16,2 1 0 0,-3 1 0 15,-1 3 0-15,-3 0 0 16,3 2 0-16,-3-1 0 15,0 0 0-15,-1 3 0 16,-2 1 0-16,0 0 0 16,2 3 0-16,1 2 0 15,2 1 0-15,4 4 0 16,-3 0 0-16,2 3 0 16,1 0 0-16,1 2 0 15,1-1 0-15,-2 2 0 0,0 1 0 16,0 0 0-1,-4-1 0-15,5 2 0 0,-5-1 0 16,6 1 0 0,-1-4 0-16,1 1 0 0,4 2 0 15,3-1 0-15,3 3 0 0,-4 4-1 16,4 6-234 0,-5 4-222-16</inkml:trace>
  <inkml:trace contextRef="#ctx0" brushRef="#br0" timeOffset="-55941.32">1089 15677 871 0,'10'-5'187'0,"-7"-2"62"15,0-2-106-15,-3 3-52 16,0 1-33-16,3 2-30 0,-1 1-25 15,1 2 0 1,4 2 6-16,5 2 15 16,6 2-5-16,0 2 9 15,1 4-6-15,1 0 1 0,-3 5-6 16,-3 1-4-16,-2 5-6 16,-3 1 8-1,-5 1-9-15,-1 0 2 16,-4 0-7-16,-2-5 5 15,0-5 0-15,-2-4 0 0,1-4 4 16,2-4 16-16,0-3 9 16,0-1 25-16,-1-2-18 15,0-3-25-15,0-2-4 0,0-6-13 16,3-3-4 0,0-6 4-16,6-3-6 15,4-1-1-15,4-1 3 16,1 0-2-16,6 5 5 15,1 3-6-15,0 4 5 16,-4 7-5-16,3 3-2 0,0 4 6 16,-3 7 1-1,4 2 2-15,-2 4 0 0,4 3-2 16,-5 4 2-16,-1 3 0 16,-5 2 0-16,-4 4 0 15,-7-2 3-15,1-1 0 0,-6-1 1 16,-2-6-3-1,1-5 5-15,-1-4 0 16,-1-3 5-16,-4-4-3 16,1-1-3-16,1-1-2 15,-3-3 5-15,2-3-5 16,-2-3-3-16,4-2 0 0,4-4 0 16,0-4 0-16,6-1 0 15,0-3 0-15,7 0-1 16,1 0-7-16,6 1 5 15,0 5-3-15,5 4 4 16,-1 3 2-16,0 2-5 16,0 5 1-1,-2 3 3-15,-2 3-3 0,-1 3 4 16,2 4-2-16,-3 0 2 16,0 4 0-16,3 2-1 15,-6 2 1-15,1 3 1 16,-1 0 1-16,-4 0-4 15,0 2 1-15,-2-2-2 16,-1-2-120-16,1-1-187 16,3-3-189-16</inkml:trace>
  <inkml:trace contextRef="#ctx0" brushRef="#br0" timeOffset="-55341.19">2209 15722 787 0,'0'-8'275'16,"-3"-1"-55"-1,0 3-45-15,-6-2-65 16,2 3-35-16,-1 0-32 15,-5 3-15-15,1 2-6 0,0 0-11 16,-3 4-1-16,0 1 2 16,-1 2-7-16,-2 6 7 15,0 3-8-15,-31 53 0 16,44-57-4-16,1-2-2 16,1 0 2-16,3-2 0 15,-3 9-7-15,4-8 6 16,5 0 1-16,2-5 4 15,5-3 4-15,4-2-4 16,-1-2 3-16,4-3-7 16,-1-2 3-16,-3-3 1 15,2 0-1-15,-5-6 0 0,-5 2 5 16,1-2-7-16,-3 2 3 0,0 0-3 16,-3 2 5-1,-2 1-1-15,1 5 3 0,-2 0 4 16,0 4 5-1,-2 2-17-15,2 1-1 16,-3 1-15-16,3 3 10 16,-1 2 4-16,2 3 2 15,-1 1 0-15,3 4 0 16,0-1 1-16,5 2-2 0,1 1-1 16,4-2 0-16,4 1 1 15,-1 0-19-15,4-2-111 16,-3-1-20-1,-3-1-99-15,5-4-131 0</inkml:trace>
  <inkml:trace contextRef="#ctx0" brushRef="#br0" timeOffset="-54794.55">2333 15777 638 0,'0'-16'310'16,"6"0"-104"-1,0 0-6-15,3 3-100 0,1 3-20 16,2 3-29 0,3 2-27-16,-3 2-14 15,2 5 4-15,2 4-4 16,0 3 8-16,-2 5 3 0,-2 2 14 16,1 2 11-16,-5 5-20 0,-5 2 1 15,-5-1-6 1,-2 2-10-16,-4-3-4 0,-2-4-4 15,2-5 2 1,2-7 14-16,3-5 19 0,3-4 5 31,2-5-38-31,2-3-5 0,1-3-8 0,1-1 0 16,7-3 7-16,1-5 0 16,2 1 0-1,-1-4 0-15,1 0 2 0,-2-2 0 16,-1 5 2-1,-2 2-2-15,-2 2 2 16,-5 5 5-16,0 4-3 0,-2 3 13 16,-4 1 3-16,1 4-2 15,-2 1-17-15,0 1-2 0,0 5-7 16,-1 2 7 0,-1 7 0-16,-1 2 4 0,0 8-3 15,2 0 4 1,4 2 1-16,4 0-6 0,-1-4 1 15,5 2 0 1,1-4-1-16,2-4-2 0,0-2-103 16,4-2-125-1,4-3-223-15</inkml:trace>
  <inkml:trace contextRef="#ctx0" brushRef="#br0" timeOffset="-54206.34">3215 15330 935 0,'-3'-14'234'16,"-2"4"6"-16,-4 3-123 15,-4 6-88-15,-2 9 18 16,-6 9 24-16,-4 10 3 0,-2 10 3 15,-2 10-15 1,1 8-25-16,9 10-14 0,5 1-12 16,9 9-3-1,7 2 0-15,7 2-4 0,5 3 2 16,5 0-6 0,3-8 0-16,3-5-2 15,3-10-1-15,2-16-10 16,3-9-119-16,5-11-138 15,4-11-300-15</inkml:trace>
  <inkml:trace contextRef="#ctx0" brushRef="#br0" timeOffset="-53066.48">3770 15894 353 0,'13'-13'813'15,"-7"2"-573"-15,-3 0-70 16,-1 2-75-16,-4 4-40 16,1 4-47-16,-2 4-7 15,-2 4 6-15,-4 7 2 0,-1 4 5 16,-5 7-1-16,-6 5-5 16,0 2-2-16,-3 2-5 15,3-3 0-15,2-7 5 16,7-8 3-1,4-8 16-15,5-10 44 0,1-4-52 16,4-8-8-16,-2-5-7 16,3-3 1-16,2-2 6 15,1-3-2-15,5 4 1 16,0 0-6-16,3 1 2 16,-1 8-4-16,4 3-10 15,0 5 4-15,3 6 4 16,2 6 1-16,5 5 1 15,0 6 0-15,6 3 1 16,-2 4-1-16,-1 3 0 16,-2 2 1-16,-1 0-3 15,-4-3 2-15,-1-4 0 16,-4-2 1-16,-6-11-1 0,-3-6 13 16,-2-8-3-16,-4-10-1 15,2-6 3-15,-2-7 15 16,-3-6-7-16,-3-6-10 0,-5 0-10 15,1-4 0 1,1-2 0-16,0-2 0 0,1 4 0 16,2 1 0-1,3 5 0-15,-1 2 0 0,2 4 0 16,1 2 0-16,-1 0 0 16,2 1 0-16,2 4 0 15,-2 1 0-15,0 4 0 16,-3 2 0-1,3 3 0-15,-3 2 0 0,0 2 0 16,0 3 0-16,0 4 0 16,0 1 0-1,0 3 0-15,0 0 0 0,0 0 0 0,0 0 0 16,0 2 0 0,0-1 0-16,0-1 0 0,0 0 0 15,-3 2 0 1,3-2 0-16,0 0 0 0,-2 0 0 15,1 1 0 1,1-1 0-16,-2 1 0 0,1 1 0 16,-2-1 0-1,-2 4 0-15,-2-3 0 0,-2 3 0 16,0-2 0-16,3-1 0 0,4 0 0 16,1-2 0-1,-1 0 0-15,4 0 0 0,1 0-15 16,0 0-12-1,6 0 18-15,15 1 7 16,10-2-11-16,17-1 4 16,13-2-12-16,14-3 13 15,8-3-1-15,5-2 5 16,-1-2-6-16,-4 0 10 0,-5 2-5 16,-10 1 5-16,-11 1 0 15,-12 1-5-15,-11 3 3 16,-11 2-7-16,-10 2-51 15,-9 2-62-15,-4 2-10 16,-4 1-53 0,-5 4-158-16</inkml:trace>
  <inkml:trace contextRef="#ctx0" brushRef="#br0" timeOffset="-52066.31">4313 15783 1076 0,'-2'-11'219'15,"2"0"-6"-15,0-2-82 16,3 3-49-16,2 1-33 16,11 5-27-1,2 3 14-15,9 5-12 0,3 2 9 0,3 5-6 16,-2 3-4 0,-1 4-12-16,-5 2 4 15,-1 3-8-15,-6 2-2 16,-3 3 4-16,-6 0-6 0,-6 1-1 15,-3-1 6 1,0-3-6-16,-6-3 6 0,0-5-3 16,0-9 12-1,1-4 3-15,-5-5-20 0,4-6 0 16,-2-6 0-16,-2-4 0 0,3-3 0 16,1-2 0-1,4-2 0-15,5 0 0 0,6-2 0 16,6 0 0-1,7-3 0-15,4 1 0 16,5 0 0-16,5 3 0 16,-2 5 0-16,-1 5 0 15,-3 6 0-15,-5 4 0 0,-2 5 0 16,-1 5 0-16,-1 3 0 16,-5 6 0-16,-1 0 0 15,-1 5 0-15,-7 1 0 16,-1-1 0-1,-6 0 0-15,-6-1 0 0,0-5 0 16,0-3 0 0,2-3 0-16,-1-5 0 15,2-3 0-15,6-5 0 0,-3 0 0 16,3-6 0-16,0-2 0 16,3-5 0-16,5-2 0 15,2-2 0-15,4-4 0 0,0 4 0 16,4 1 0-1,0 6 0-15,0 3 0 0,3 5 0 16,-3 5 0 0,3 4 0-16,-2 5 0 15,-1 6 0-15,-3 1 0 0,0 7 0 16,-5 4 0-16,-1 2 0 16,-3 2 0-16,-6 1 0 15,-3 0 0-15,0-4 0 16,-6-4 0-16,4-3 0 15,-2-6 0-15,1-3 0 16,3-7 0-16,0 0-251 0,1-5-386 16</inkml:trace>
  <inkml:trace contextRef="#ctx0" brushRef="#br0" timeOffset="-51476.38">5456 15101 672 0,'4'-10'407'0,"1"2"-260"15,3 0 9-15,3 1-65 0,16 7-15 16,9 5 5-16,10 9-16 16,5 10 10-16,4 13 12 15,-5 11-30-15,-6 14 11 16,-8 12-12-1,-11 9-47-15,-6 6-9 0,-13 2 0 16,-9 1 0-16,-8-2 0 16,-6 0 0-16,-4-6 0 15,-4-6 0-15,2-8 0 16,-2-9 0-16,4-14 0 16,3-14 0-16,8-12-23 15,7-10-145-15,3-9-130 0,3-6-545 16</inkml:trace>
  <inkml:trace contextRef="#ctx0" brushRef="#br0" timeOffset="-49306.36">1168 17469 1113 0,'-2'-4'169'16,"4"-3"-16"-16,-2-4-4 16,1 0-56-16,2-1-30 15,0 2 8-15,2 2-31 16,-2 2-21-16,4 5-12 15,4 1-6-15,1 4 13 16,4 6-13-16,6 0 13 16,1 3 5-16,2 5-4 0,-1 3 7 15,-2 3-6-15,-2 1-13 0,-4 0 9 16,-4 0-2 0,-7-1-1-16,-1 0-1 15,-7-2-7-15,-1-2 5 16,-2-6 4-16,-2-2-6 0,2-5 1 15,-1-5-5 1,4 0 0-16,0-2 0 0,1-4 0 16,-1-2 0-1,0-5 0-15,0-5 0 0,0-4 0 16,3-2 0 0,3-4 0-16,5-1 0 15,1 3 0-15,4 2 0 0,9 1 0 16,4 2 0-1,1 4 0-15,3 3 0 0,1 7 0 16,-1 3 0-16,-5 7 0 16,-1 2 0-16,0 4 0 15,-8 5 0-15,-1 1 0 0,-4 2 0 16,-4 2 0 0,-4 3 0-16,-1 0 0 15,-4-1 0-15,1-3 0 16,-4-2 0-16,-1-5 0 15,0-3 0-15,-1-3 0 16,1-4 0-16,0-3 0 0,0-2 0 16,-2-2 0-1,3-3 0-15,0-3 0 0,2-4 0 16,3-6 0-16,3-4 0 16,7-3 0-16,1-1 0 15,4 1 0-15,3 3-9 0,4 3 6 31,3 3-3-31,1 4 0 0,2 5 5 0,-1 4-7 16,-3 5 6 0,1 5-2-16,-5 5 1 15,-1 3 3-15,-3 2-1 16,-2 4 1-16,-5-1 8 0,-2 2-8 16,-4 0 6-16,-3-1-6 15,0 1 2-15,-3-1-1 16,-1-5-1-16,1-1 0 15,0-4-1-15,3-2 1 16,0-3-54-16,3-2-188 16,0-1-91-16,4 2-395 15</inkml:trace>
  <inkml:trace contextRef="#ctx0" brushRef="#br0" timeOffset="-48626.12">2419 17509 1128 0,'2'-10'264'16,"-2"-4"-31"-1,-2 1-88-15,-2 0-42 0,0 3-19 16,-1 1-41 0,-1 3-12-16,-3 2-18 0,-3 4-10 15,-1 3-3-15,-8 1 0 16,0 6 0-1,-3 4 0-15,3 3 0 0,-1 5-2 16,4 2-1-16,0 3 2 16,3 0-1-16,3-1-2 15,3-3-2-15,6-5 0 0,3-3 2 16,6-8 0 0,5-4 4-16,2-5 6 15,9-2-1-15,-2-6 0 16,7-6-3-16,-5 0 4 15,-1-2-2-15,-3-2-1 16,-3 1-2-16,-5-1-1 0,-2 4 0 16,-2 0 0-1,-3 3 0-15,1 3 0 16,-4 3 0-16,3 4 0 0,-3 1 0 0,0 3 0 16,-3 0-6-1,6 4 4-15,-3 2 0 0,0 3 2 16,0 3 0-1,3 5 0-15,0 2 0 16,2 1 0-16,2 1 0 16,6-2-1-16,1-1-1 15,5-3 2-15,-2-2-2 16,7-2-80-16,-2-2-153 0,-1-2-133 16,6 1-231-16</inkml:trace>
  <inkml:trace contextRef="#ctx0" brushRef="#br0" timeOffset="-48113.5">2648 17529 1004 0,'6'-14'239'15,"0"-1"-23"-15,4 3-89 16,1 2-59-16,-1 2-35 15,2 6 1-15,0 0-6 0,3 5-4 16,-3 4 16 0,-3 3-12-16,1 3 15 0,-1 3-12 15,-4 2-1-15,-4 3 10 16,-4 3-17-16,-6 2-10 16,-1-3-5-16,2-3-5 15,-1-7 7-15,5-5-5 16,4-6-5-16,1-5 0 15,5-4 0-15,2-2 0 16,2-4 0-16,5-2 0 0,1-2 0 16,-2-1 0-1,2-2 0-15,-2 0 0 0,-5 1 0 16,1-1 0-16,-4 1 0 16,-1 2 0-16,-4 3 0 15,-1 6 0 1,0 2 0-16,-1 4 0 15,1 4 0-15,-2 2 0 16,-1 3 0-16,3 5 0 0,-3 3 0 16,3 8 0-16,-3 2 0 15,-1 2 0-15,1 3 0 16,6-5 0-16,-3 0 0 16,7-5 0-16,-1-1-131 15,5-6-119-15,0-4-138 16,3-4-566-16</inkml:trace>
  <inkml:trace contextRef="#ctx0" brushRef="#br0" timeOffset="-47326.49">3521 17215 832 0,'7'-21'238'0,"-3"1"-26"16,-2-2-43-16,-5 3-46 15,3 4 2-15,-3 3-15 0,0 8-48 16,0 1-44 0,0 9-8-16,-6 8 16 0,-7 9 4 15,-1 12 4 1,-8 12-10-16,3 8 0 0,-1 7-14 15,11 7-10-15,6 3 0 16,11 4 0-16,8-4 0 16,7-5 0-16,8-8 0 15,5-10 0-15,10-8 0 0,-3-8 0 16,1-9 0 0,-5-8 0-16,-8-6 0 0,-3-4 0 15,-7-5 0 1,-6-2-92-16,-4-3-135 15,0-1-148-15,-3-2-805 16</inkml:trace>
  <inkml:trace contextRef="#ctx0" brushRef="#br0" timeOffset="-46431.44">3822 17509 1089 0,'6'-10'236'0,"-3"-4"-22"16,1-1-79-16,-2 3-27 15,1 1-26 1,3 1-49-16,1 6-14 0,8 1-1 16,2 6 7-1,5 6 11-15,2 4-12 0,-3 5-3 16,1 8-14-16,-4 0-7 16,-6 3 0-16,-3 2 0 15,-4 1 0-15,-5-2 0 0,-2-3 0 16,-1-4 0-1,-3-7 0-15,0-5 0 16,3-5 0-16,3-3 0 16,-3-6 0-16,1-3 0 15,-1-1 0-15,-2-4 0 0,0-4 0 16,2-2 0-16,0-6 0 16,5 1 0-16,1-3 0 0,4-1 0 15,5-1 0 1,5-1 0-16,5 1 0 0,3 3 0 15,0 3 0 1,2 4 0-16,-1 6 0 16,-1 2 0-16,-1 8 0 15,1 5 0-15,-1 6 0 16,-1 5 0-16,-1 5 0 16,-1 1 0-16,-6 5 0 15,-2 0 0-15,-7 0 0 16,-3-2 0-16,-4-1 0 15,-4-6 0-15,-1-2 0 0,-1-7 0 16,1-2 0-16,0-6 0 16,0-4 0-16,0-2 0 15,0-2 0-15,0-4 0 0,3-3 0 16,3-3 0 0,3-4 0-16,2-2 0 15,6-2 0-15,4 0 0 16,6 2 0-16,1 4 0 0,1 4 0 15,1 6 0 1,0 3 0-16,-4 4 0 0,0 3 0 16,1 6 0-1,-3 4 0-15,-2 3 0 0,-2 4 0 16,-1 3 0 0,-4 3 0-16,-1 0 0 15,-1 3 0-15,-6-2 0 16,1 0 0-16,-4-6 0 15,2-4 0-15,0-5 0 0,0-5 0 0,0-4 0 16,2 0-115 0,-2-3-168-16,-2 0-236 15</inkml:trace>
  <inkml:trace contextRef="#ctx0" brushRef="#br0" timeOffset="-46064.89">4672 17006 1028 0,'20'0'127'0,"7"5"124"16,1 2-105-16,6 8-40 16,4 10-14-16,0 7 26 15,-2 10-42-15,-6 9 2 0,-3 8-53 16,-9 7-25-16,-2 3 0 16,-7 5 0-16,-6 4 0 0,-6-5 0 15,-4-1 0 1,-4-6 0-16,-1-11 0 15,-1-10 0-15,-2-6 0 16,3-15-217-16,-1-9-83 16,-1-4-194-16</inkml:trace>
  <inkml:trace contextRef="#ctx0" brushRef="#br0" timeOffset="-5766.21">14636 11421 893 0,'1'4'109'0,"1"-3"-22"16,-1-1 41 0,-1-1-73-16,2 0-20 0,-1 1-7 15,-1-1 2 1,3 1-11-16,-2 0 7 0,-1 1-8 16,2 0 8-16,-1 0 4 15,2 1-1 1,2 0-1-16,1-1 21 0,7-1 0 15,2-3-21-15,6 0-16 16,-1-2 2-16,0-1-1 16,-2-3 20-16,-3 1 15 15,-2-3-18-15,-2-3-2 16,-2-2-1-16,0-3-2 16,-2-4-1-16,-2-4-10 15,-2-2 9-15,-3-4-4 0,-3 0-3 16,0-6-6-1,-3 1 4-15,-3-2-5 16,2 1 1-16,0 0-4 16,0 2-1-16,1 0-5 0,3 3 0 15,0 2 0 1,2 1 0-16,1 1 0 0,0 3 0 16,0 1 0-16,1 3 0 0,1 2 0 15,-1 1 0 1,2 4 0-16,3 4 0 15,-2 0 0-15,1 4 0 16,1 2 0-16,2 0-50 0,2 4-49 16,0 2-65-1,4 2-12-15,1 7-75 0,-3 4-95 16,-4 7-249-16</inkml:trace>
  <inkml:trace contextRef="#ctx0" brushRef="#br0" timeOffset="-5486.28">14506 11074 819 0,'-2'6'227'0,"4"-3"-221"0,2-3 44 15,4-3 11 1,10-1-11-16,10 1-4 0,9-2 12 16,12 1-17-1,5-2-27-15,3 1 2 0,-2-1-14 16,-3 2 3-16,-8 2-4 0,-10 0-1 16,-6 2 0-1,-7 2-53-15,-6 0-151 0,-2 1-330 16</inkml:trace>
  <inkml:trace contextRef="#ctx0" brushRef="#br0" timeOffset="-5036.26">15616 10658 1024 0,'-2'-11'182'16,"-1"-4"0"-16,-3 0-14 15,-2 1-26-15,0 2-19 16,2 1-43-16,1 4-26 16,2 6-42-16,0 1-12 0,-4 7 8 15,0 6-7-15,-43 71 6 0,37-56-5 16,5 2 2 0,2 1 3-16,2 0-7 15,-6 33 5-15,7-2-3 16,3 1 0-16,3-1-4 15,3-2 3-15,5-7-1 16,4-2 1-16,5-7-1 16,2-7-1-16,2-7-85 15,3-6-100-15,0-5-125 0,0-6-533 16</inkml:trace>
  <inkml:trace contextRef="#ctx0" brushRef="#br0" timeOffset="-4336.11">15787 10964 844 0,'5'-9'269'0,"2"-2"-149"0,-1 0 35 16,0-2-64-16,3 5-56 16,2-1-14-16,1 7 4 15,5 2-2-15,3 4 7 16,-1 5-6-16,2 2-10 15,0 6 8-15,-3 1-10 0,0 4 2 16,-6 4-1 0,-5 3 2-16,-3-1 4 15,-6 1-17-15,-4-2 6 0,-3-5 9 16,-2-3-10-16,1-8 20 16,2-3 22-16,2-6 28 15,5-5-12 1,-2-4-61-16,1-2-2 0,1-8-2 15,1-2-7-15,3-4 6 16,4-2-6-16,2 0 7 16,3 0-1-16,2 0-1 15,2-1 2-15,-1 2 0 16,1-1 1-16,-2 1-2 16,1 3 2-16,-6 1-1 15,0 2 1-15,-3 4 0 16,-3 3 3-16,-2 3 0 15,-1 2-4-15,0 4-11 16,-3 4-12-16,0 4 15 16,0 4 7-16,-1 5 0 15,-1 6 1-15,-1 4 0 0,3 4 2 0,2 3-4 16,1 1 3 0,1 2-2-16,2 0 1 0,3-1-2 15,2-5-1 1,1-4 1-16,7-5-51 0,6-5-166 15,5-6-221 1</inkml:trace>
  <inkml:trace contextRef="#ctx0" brushRef="#br0" timeOffset="-3816.45">16486 11128 1018 0,'10'-5'127'0,"-6"1"19"16,-1 2-38-16,-4 2-91 15,1 0-13-15,0 0 6 16,0 1-8-16,0 0 8 15,0-1 2-15,0 4 22 16,1-4-11-16,1 2-12 0,-2-1-2 16,1 2-5-1,-1-2 8-15,0 1-6 0,-1 1 4 16,1-1-1-16,-2 0 4 16,1 1 0-16,-2-1 10 15,-2 0-2-15,1 1 14 0,0-3 0 16,1 0 7-1,0-2 13-15,1-1-13 0,-1 1-10 16,3-3-14 0,-1 1-10-16,1 0 0 0,1 1-7 15,1 2-1-15,1-1-6 16,1 2 4-16,5 3-3 16,0 1 0-16,3 3-5 15,1 3 2 1,-2 5 6-16,-4 3-5 0,-2 1-2 15,-5 3 9-15,-8 0-9 16,-7 3-177-16,-9-3-239 16</inkml:trace>
  <inkml:trace contextRef="#ctx0" brushRef="#br0" timeOffset="-2816.35">16953 10862 1016 0,'0'-15'266'16,"-2"-1"-54"-16,-2-1-58 0,-2 0-10 15,0 2-43 1,-1 1-28-16,3 3-10 0,0 2-45 15,1 5-18 1,3 1 0-16,0 2 0 16,-2 2 0-16,4 4 0 15,-2 4 0-15,0 7 0 0,0 6 0 16,0 9 0-16,1 5 0 16,2-3 0-16,3 0 0 15,-2-5 0-15,6-4 0 16,2-5 0-16,2-4 0 15,2-5 0-15,3-4 0 0,-2-4 0 16,2-4 0 0,1-5 0-16,1-3 0 0,-3-5 0 15,3-5 0-15,-4-1 0 16,-1-3 0-16,-4 1 0 16,0-2 0-16,-3 3 0 15,-5 0 0 1,1 2 0-16,-2 0 0 0,-3 0 0 15,0 2 0-15,0 3 0 16,-2-1 0-16,2 3 0 16,-1 4 0-16,1 4 0 15,1 2 0-15,-1 3 0 16,0 1 0-16,0 1 0 0,2 1 0 16,-2 5 0-1,3 4 0-15,1 5 0 0,-1 8 0 16,0 6 0-1,0 6 0-15,0 3 0 0,-1 4 0 16,-1 1 0 0,1 1 0-16,-4-2 0 0,2 0 0 15,-1-1 0-15,-2-4 0 0,0-3 0 16,-2-4 0 0,-4-3 0-16,0-4 0 0,-3-4 0 15,-4-4 0 1,-1-3 0-16,-3-5-42 0,-4-5-97 15,-3-4-90 1,-1-3-96-16,0-6-454 16</inkml:trace>
  <inkml:trace contextRef="#ctx0" brushRef="#br0" timeOffset="-2316.35">17442 10446 740 0,'2'-17'280'0,"3"0"-90"16,0 3 2-16,-1 3-88 15,1 4-77-15,5 5-3 16,8 4 35-16,6 6-15 15,6 9 4-15,6 8-8 0,-1 11-7 16,3 9-19 0,-4 12 10-16,-2 10-20 0,-7 8 2 15,-6 4-3-15,-7 1 2 16,-7-2 0-16,-5-7-1 16,-5-8-2-16,-1-9 4 15,-3-9 1 1,-3-10-5-16,0-7 0 0,0-7 5 15,-1-6-7 1,-1-5-67-16,1-5-235 0,0-2-573 16</inkml:trace>
  <inkml:trace contextRef="#ctx0" brushRef="#br0" timeOffset="-1336.15">18620 10720 873 0,'2'3'178'15,"-4"-3"23"-15,2 0-70 0,-1-2-33 16,1 2-26-1,0-1-17-15,0-1-10 16,0 2-7-16,1 0 11 16,-1 0-3-16,2-1-16 0,-1 1-14 15,4-1-16-15,4-4 1 0,9 1-1 16,7-2 0 0,9 2-2-16,5 0-3 15,2 4-23-15,-4 3-71 16,-3 2-35-16,-10 4-85 0,-3 2-141 15</inkml:trace>
  <inkml:trace contextRef="#ctx0" brushRef="#br0" timeOffset="-1111.25">18726 10975 983 0,'15'-1'114'16,"3"-2"4"-16,1-1 8 16,3-2-74-16,3 2-12 15,5 0-1-15,-2 0-12 16,-3 2-13-16,-1 1-14 16,-6 1-2-16,-4 1 2 0,-7 1-47 15,-2 3-196 1,-5-1-399-16</inkml:trace>
  <inkml:trace contextRef="#ctx0" brushRef="#br0" timeOffset="3678.48">20621 10361 490 0,'17'-6'351'15,"-4"-2"-214"1,-6 0 36-16,-4-2-42 0,-1 3 4 16,-1 0-26-1,1 2-27-15,-2 2-45 0,-2 1-14 16,2 4-7-16,-3 2-8 0,-4 7 11 16,-6 6 11-1,-2 7-10-15,-9 10-16 16,-2 5 5-16,3 8-2 15,0 2-5-15,5 5-2 0,8 1 5 16,7 0-3 0,6 0-1-16,7-4 1 0,8-4 0 15,3-4 5-15,6-5-6 16,0-4 0-16,1-6-1 16,-3-5 0-1,-2-5 1-15,-7-5-1 16,-1-5-6-16,-6-2-9 15,-1-2-90-15,1-7-129 16,2-3-273-16</inkml:trace>
  <inkml:trace contextRef="#ctx0" brushRef="#br0" timeOffset="4423.43">20956 10647 1090 0,'8'-10'99'16,"1"-4"14"-16,-3-2 37 0,0 1-87 15,6 2-20 1,0 2-8-16,3 4-19 0,2 2 0 16,0 4-7-1,1 4 6-15,2 7 1 16,-3 1-5-16,-2 6-3 0,0 4 4 16,-4 4-7-1,-5 7 1-15,-3 1-5 0,-3 3 5 16,-3-3-4-16,-3-3-1 15,0-2 1-15,-1-7 1 16,1-7-3-16,3-4 6 16,-1-4 10-16,3-5 29 15,1-2 27-15,-2-5-72 16,2-4 1-16,2-2-2 16,-1-6 0-16,4-2-2 15,3-2 2-15,0-1 0 16,3-3 1-16,1 1-1 15,4-2-2-15,2 0 1 16,-2 4 2-16,2 0-4 0,-1 4 5 16,-2 2-1-1,-5 3 0-15,-1 3 0 0,-2 1 0 16,-4 4 6-16,-1 1-5 0,-1 3 0 16,-1 1-1-1,-1 2-12-15,-1 1-15 16,-2 3 15-16,-3 5 12 15,-2 5 6-15,-4 5 2 0,-3 4 1 16,3 3-5 0,0 2 3-16,3-3-3 0,7 1-3 15,5 0 1-15,2-3 4 16,7 1-6-16,2 1 2 16,1-3-2-16,1-1 0 15,-2-2 0 1,0-3-1-16,-2-3 0 0,-3-3-67 15,1-1-140-15,1-4-204 16</inkml:trace>
  <inkml:trace contextRef="#ctx0" brushRef="#br0" timeOffset="4773.49">21610 10746 1108 0,'3'-2'104'16,"-3"1"8"-16,2-2-33 0,1 0-73 15,4 2-1 1,8-1-4-16,6 1 5 16,8 1 5-16,3 0 3 15,0 1 6-15,-5 1-4 16,-7-1-6-16,-5 0-4 0,-6 2-6 16,-6-1 6-16,-3-1-6 15,-1 1-2-15,-7 2-69 16,-2 0-345-1</inkml:trace>
  <inkml:trace contextRef="#ctx0" brushRef="#br0" timeOffset="5413.77">22148 10553 601 0,'-4'-10'520'0,"1"-1"-406"16,2-4 37-16,1-2-74 15,1-2-18-15,7 1-20 16,1 1-3-16,4 0-16 16,4 5-7-16,4 2-5 0,2 3 1 15,4 4-7 1,0 6 1-16,1 4-1 16,-5 3 3-16,-2 5-4 0,-6 3 2 15,-3 4-2-15,-8 2 5 16,-7 3-6-16,-4 2 3 15,-8 0-2-15,-3 2 3 16,-6-2-1-16,-1-5-2 16,-1-6 3-16,8-5 10 15,3-5-1-15,8-4 26 16,2 1 5-16,7-4-7 0,-1-2-30 16,4-2-7-1,4-1-7-15,3-3 2 16,4 0 2-16,7 2 2 15,2 3-6-15,0 2 7 16,1 2-3-16,-2 4-3 16,-2 2 1-16,-4 4 2 15,-2 1-5-15,-4 1 5 0,-3 3-7 16,-6 0 9-16,-6 1 1 16,-6 2 0-16,-3-1 0 15,-4 1 6-15,-4-3-6 16,0-4-2-16,-4-3-89 0,3-5-90 15,-2 0-213 1</inkml:trace>
  <inkml:trace contextRef="#ctx0" brushRef="#br0" timeOffset="5875.42">22659 10256 1111 0,'9'-14'152'15,"0"0"-11"1,0 2 37-16,-3 1-117 0,3 5-52 16,7 6 10-1,5 6 29-15,8 8 4 0,5 10-7 16,6 13-21-16,-1 8-1 0,-6 8-6 16,-6 5 4-1,-11 3-7-15,-9 0 0 0,-8 2 1 16,-9-1-1-1,-4-1-5-15,-4-2-9 0,2-7 2 16,-2-5 2 0,4-10-4-16,4-8 0 0,4-9 1 15,3-9-1-15,3-3 2 16,0-7-6-16,0-1-1 16,2-4-117-1,-2-4-159-15,0-7-229 0</inkml:trace>
  <inkml:trace contextRef="#ctx0" brushRef="#br0" timeOffset="6313.74">23044 9885 838 0,'21'-19'164'0,"0"2"39"16,-2 0-46-16,2 4-109 16,4 6 10-16,4 6-11 0,-1 7-23 15,-2 6 0 1,-2 7-5-16,-8 5 10 0,-7 4-4 15,-8 6 5 1,-5 0-1-16,-7 3 2 16,-8 1-3-16,-2-5-4 15,2-6-13-15,1-7 7 0,7-8 26 16,7-8 15-16,5-4-9 16,10-3-32-16,8-1-17 15,7-2-1-15,4 2 0 16,2-1 1-16,-3 4-1 15,-9 1-6-15,-7 1 0 16,-5 2-38-16,-5 2-152 16,-3 3-122-16,-3 1-589 15</inkml:trace>
  <inkml:trace contextRef="#ctx0" brushRef="#br0" timeOffset="6977.44">24141 10400 1035 0,'9'-16'200'15,"-3"-1"-27"-15,-3 0-1 16,-3 2-30-16,2 5-43 16,-2 3-37-16,0 4-46 15,2 1-13-15,-2 4-3 0,1 5 0 0,2 6 3 16,0 8 8 0,2 7 8-16,1 9-3 15,0 5-11-15,1 3 3 16,-2 2-6-16,-2 1 2 0,0-4-4 15,-2-5 0 1,1-5 0-16,-1-6 1 0,2-8 0 16,-3-8-2-1,2-5-6-15,-1-2-55 0,-1-4-73 16,-1-1-78-16,-1-2-289 16</inkml:trace>
  <inkml:trace contextRef="#ctx0" brushRef="#br0" timeOffset="7213.77">23968 10617 1025 0,'13'-6'107'0,"7"-1"-54"15,8-3 73 1,9 1-45-16,11 0-22 15,10 2-20-15,5 1-13 16,2 1 6-16,-3 2-17 16,-4 0-13-16,-13 2-2 15,-10-1 0-15,-12 4-8 0,-9-1-225 16,-6 2-521-16</inkml:trace>
  <inkml:trace contextRef="#ctx0" brushRef="#br0" timeOffset="7778.8">25418 10188 1083 0,'12'-10'224'0,"-8"0"-18"0,-2 2-66 16,-2 4-51 0,-2 3-43-16,1 1-42 0,-2 5-2 15,-3 6 16 1,-6 7 5-16,-2 9 2 0,-3 12 3 15,0 7-3 1,2 6-11-16,5 3-6 0,7 2 2 16,3-1-7-1,6-4 0-15,4-1-2 0,5-6 3 16,2-4-4-16,0-7 0 16,3-7 2-16,2-7-2 15,2-7-49-15,0-3-139 16,1-4-130-16,-1-4-394 15</inkml:trace>
  <inkml:trace contextRef="#ctx0" brushRef="#br0" timeOffset="8493.39">25777 10394 1216 0,'3'-23'161'0,"-4"-2"1"15,-1-2 0-15,-2 0-6 0,1 8-66 16,0-1-1-1,0 6-78-15,0 6-11 0,3 2 0 16,0 4 0 0,-1 2 0-16,1 5 0 15,-2 3 0-15,2 7 0 16,0 5 0-16,3 10 0 0,4 5 0 16,4 2 0-16,5 1 0 15,2-3 0-15,3-7 0 16,0-5 0-16,0-7 0 15,-2-5 0-15,-1-9 0 16,0-3 0-16,0-6 0 16,-3-6 0-16,0-2 0 15,-3-5 0-15,-2-4 0 16,0-1 0-16,-4-3 0 0,-3-2 0 16,-3 0 0-1,0 2 0-15,-3 3 0 0,0 2 0 16,-1 6 0-1,0 6 0-15,2 4 0 0,1 3 0 16,1 2 0 0,0 4 0-16,1 1 0 0,5 2 0 15,0 5 0-15,2 3 0 16,1 5 0-16,4 3 0 16,-3 8 0-16,1 3 0 15,-2 5 0-15,-5 2 0 16,-1 5 0-16,-6-2 0 0,0-1 0 15,-5 0 0 1,-2-2 0-16,0-4 0 0,-3-5 0 16,-3-3 0-1,0-4 0-15,1-7 0 0,-3-3 0 16,0-6-121-16,1-3-114 16,3-5-180-16</inkml:trace>
  <inkml:trace contextRef="#ctx0" brushRef="#br0" timeOffset="8763.84">26410 10563 1239 0,'4'-2'129'0,"1"-1"5"0,1-3-40 16,-2 0-72-1,4 2-8-15,7 1-6 0,5-1-1 16,2 1-3-16,3 2-2 16,-1 1-4-16,-2 0 2 15,-4 2-56-15,-5 1-237 0,-2 0-492 16</inkml:trace>
  <inkml:trace contextRef="#ctx0" brushRef="#br0" timeOffset="9423.51">26990 10288 1106 0,'8'-20'105'16,"-5"1"69"-16,0 1 9 15,-5 3-87-15,1 7-2 16,1 2-57-16,0 5-37 16,-2 1-8-16,1 7 8 15,-2 3 2-15,-5 8 2 0,1 7 1 16,-5 8 4-1,-1 3-9-15,2 1 1 0,0-3 1 16,3-3-2 0,5-6 3-16,4-3-2 15,7-7 5-15,5-2 2 0,5-3-5 0,4-3 0 16,2-3-3 0,1 0 0-16,-1-3 0 0,-4-2 3 15,1-2-3 1,-5-1 0-16,-1-3 1 0,-3-1 1 15,0-2 4 1,-3-3-4-16,-2-1 0 0,1-3 3 16,-1-2 0-1,-2 1 0-15,-2-1 38 0,-2 2 14 16,-1 0-11 0,0 4-10-16,0 3-36 0,-1 3 0 15,1 4 0-15,-2 3 0 16,2 6 0-16,-1 5 0 15,-1 7 0-15,-1 7 0 16,0 7 0-16,-1 1 0 16,3 5 0-16,-1-2 0 15,0 0 0-15,1-4 0 16,-1-3 0-16,1 0 0 16,-1-7 0-16,2-2 0 0,0-3 0 15,2-6 0 1,-2-2 0-16,1-5 0 0,1-2-86 15,-1-4-78 1,3-2-244-16,3-3-433 0</inkml:trace>
  <inkml:trace contextRef="#ctx0" brushRef="#br0" timeOffset="9773.53">27571 10139 795 0,'11'-9'300'16,"2"4"-229"-16,-1 2 92 16,4 1-88-16,3 8 14 15,4 8-31-15,5 6 8 16,3 9-5-16,-1 11-6 15,-3 9-3-15,-6 8-11 16,-8 5 2-16,-5 3-17 16,-8-2 3-16,-5-2-7 15,-4 0-8-15,-3-7-6 16,-1-2-8-16,2-11 2 0,1-6-2 16,4-11 0-1,2-8 0-15,2-7-13 0,2-6-112 16,3-3-127-1,0-6-221-15</inkml:trace>
  <inkml:trace contextRef="#ctx0" brushRef="#br0" timeOffset="10213.75">28042 9542 970 0,'4'-11'233'0,"2"2"-25"16,2 2-94-16,8-6-62 15,1 6-17-15,5 11-9 16,2 9-1-16,3 11 11 16,-6 10 7-16,-5 11-1 15,-8 7-11-15,-13 3 16 16,-9 1-9-16,0-8-9 16,2-6-13-16,2-11 6 15,13-10 14-15,16-6 8 16,14-5-44-16,10-4 0 0,11-2 0 15,-1-2 0 1,-6-4 0-16,-13 2 0 16,-15-1-29-16,-7 1-140 15,-10 1-108-15,-8 4-77 0,-2 0-742 16</inkml:trace>
  <inkml:trace contextRef="#ctx0" brushRef="#br0" timeOffset="17088.71">18559 13391 834 0,'-3'2'164'16,"1"-4"-8"-16,0 1-15 15,1 0-47-15,1 1-22 16,0-2-10-16,-2 2-10 0,2 0-3 15,-1 0-16 1,1 0-5-16,0 0-6 16,0 0 4-16,0 0-8 15,0 0-2-15,1 0-4 0,-1 0 2 16,0 0-6-16,0 0-1 16,2-2-7-16,-2 2 0 15,1 0-2-15,3 0-5 0,4 0 7 16,5 0 3-1,8 0-1-15,4-1-4 0,5 1-17 16,-2-1-53 0,-2 1-16-16,-2 1-46 0,-5 2-65 15,-5 3-90-15,-6 2-201 16</inkml:trace>
  <inkml:trace contextRef="#ctx0" brushRef="#br0" timeOffset="17348.51">18540 13672 786 0,'-5'1'247'0,"4"-1"-79"0,1-1-8 16,1-2-75-1,4-1-63-15,6 2 13 16,5-4-4-16,4 0 0 15,6 0-3-15,1 4-9 0,0-3-7 16,-3 2-9 0,-5 1-3-16,-4-1-1 0,-3 3-7 15,-3 0-101-15,-3 3-119 0,-2-1-229 16</inkml:trace>
  <inkml:trace contextRef="#ctx0" brushRef="#br0" timeOffset="20173.85">19716 13360 613 0,'1'-7'379'16,"1"1"-225"-16,-2 1 13 0,-2 0-61 15,2 2-33 1,2 2-31-16,-1 0-7 15,2 1-15-15,6 1 24 16,6 0 11-16,7 4-10 16,8 1-12-16,4 2-10 15,2 1-9-15,-4 6-4 0,-4 2-2 16,-4 5-4-16,-6 5 3 16,-6 6-4-16,-5 2 2 15,-7 2-4-15,-4 0 2 16,-6-2 1-16,-3-2-3 15,0-3-1-15,-2-7 7 16,3-6-2-16,3-7 16 16,0-6 21-16,5-7-19 15,1-2-11-15,0-6-11 0,1-6 1 16,2-2 1 0,3-5-1-16,5-4-4 0,3-1-1 15,3-1 3 1,4-2 0-16,-2 1-3 0,4 2 3 15,-2 0 2 1,-1 1-2-16,0 4 0 0,-4 2 2 16,1 2-2-1,-2 1 1-15,-3 4 2 0,-2 1-3 16,-1 4 11-16,-3 3 0 16,0 3 8-16,-3 1-19 15,-2 3-1-15,-1 3-6 0,-4 5 3 16,0 4 4-1,-4 6 0-15,-4 7 0 0,2 4 1 16,-2 1 0 0,4 3-1-16,4 1 0 0,5-2-2 15,5-2 1-15,42 55 0 16,-32-78 1-16,0 6-1 16,0-4 2-16,-3-2-1 15,11 9 0-15,-1-4-6 16,-4-3-75-16,-1-5-84 15,-2-4-78-15,1-9-202 16</inkml:trace>
  <inkml:trace contextRef="#ctx0" brushRef="#br0" timeOffset="20683.55">20132 12961 862 0,'13'-23'245'15,"3"3"-44"1,-2 2-74-16,2 1-30 0,4 3-20 15,2 4-28 1,1 5-20-16,-1 3-13 0,0 7-1 16,-1 3 1-1,-4 9-5-15,-2 7 4 0,-8 8 14 16,-5 8-13-16,-10 5-10 16,-10 4-3-16,-4-2 2 15,-7-4-1-15,-4-3-4 16,1-7 2-16,2-6 2 15,6-6-4-15,8-10 8 16,7-4 25-16,7-5 12 16,4-4-9-16,4-1-21 15,8-1-15-15,9-3 6 0,9 0-6 16,8 0 3 0,3 2 0-16,-3 1-1 15,-3 2-2-15,-4 2 0 16,-10 2 0-16,-5-1 0 15,-6 2-4-15,-4-3-3 16,-5 0-32-16,-1 3-79 0,-2 0-106 16,-2 3-130-1</inkml:trace>
  <inkml:trace contextRef="#ctx0" brushRef="#br0" timeOffset="21853.91">20830 13546 533 0,'-3'0'229'0,"2"0"-130"15,-1 0-9-15,1-1-42 16,1 1-23-16,0 0-10 15,-2-1-2-15,2 1 11 0,0 0 9 16,0 0 20 0,-1 1 5-16,1-1 11 0,-2 1-18 15,1-1 8-15,1 0-6 16,-2-1-8-16,1 0-12 16,1 1-6-16,0 0-7 15,-2-2 0-15,2 2 11 16,-1-1-7-16,-1 1-2 15,0 0 3-15,2 0-10 16,0 1 1-16,0-1 1 16,0 0-8-16,0-1 8 15,4 1-13-15,0-3-3 16,10 0-2-16,9-2-1 0,10 0 2 16,10-2-2-1,5 0 3-15,1 0-1 0,-5 1 1 16,-5-1 1-1,-8 1 5-15,-9 1 4 0,-7 1 3 16,-6 1 0 0,-4 2-13-16,-4-1-1 0,-2 0-32 15,-5 2-125-15,-1 1-157 0,-3 2-602 16</inkml:trace>
  <inkml:trace contextRef="#ctx0" brushRef="#br0" timeOffset="27125.1">22024 13048 1001 0,'1'-7'171'15,"-1"-1"-12"-15,-4-3 6 16,-5-2-60-16,-5 4-37 16,2 4-18-16,-5 2-22 15,-5 7-3-15,-3 6 8 16,-5 8-6-16,0 11-9 0,-1 6 3 16,4 9-9-16,5 6-1 15,7 5 4-15,5 2-15 16,8-1 5-16,8 1-3 15,4-6-1-15,7-7 0 16,4-5 1-16,6-8-2 16,2-8 0-16,4-8 3 15,0-5-3-15,-1-9 0 16,-4-4 5-16,-4-7 1 16,-6-2-5-16,-2-4 4 0,-5 0 0 15,-4 0-5 1,-4 0 0-16,-2 2-1 0,-2 1 1 15,-6 3 0-15,-1 0-2 16,-6 4 2 0,-5 2-1-16,-8 1 1 0,-4 3-1 15,-2 1-5-15,-3 3 4 0,5 2-19 16,3 1-71 0,5 0-56-16,5 1-40 15,7 2-161-15</inkml:trace>
  <inkml:trace contextRef="#ctx0" brushRef="#br0" timeOffset="27653.69">22183 13440 527 0,'17'-12'651'0,"-2"-1"-482"16,-2-1 51-1,1 0-107-15,-1 4-36 16,2 3-16-16,1 3-34 16,1 2 2-16,0 7-18 0,0 2 5 15,2 4 0 1,-4 4-11-16,0 4-5 16,-6 2 15-16,-3 2-7 0,-6-1 5 15,-1-2-13 1,-1-3 6-16,-2-5 2 0,2-4 5 15,1-7 24-15,2-4-12 16,2-4-25-16,5-6 0 16,3-5 0-16,5-3 0 15,3-4 0-15,1-1 0 16,0 2 0-16,-2 3 0 0,-6 2 0 16,0 1 0-1,-5 5 0-15,-2 4 0 16,-4 2 0-16,-1 4 0 15,0 1 0-15,-1 5 0 0,-4 5 0 16,1 2 0 0,-3 6 0-16,1 7 0 0,-1 2 0 15,4 3 0-15,2-1 0 0,4-1 0 16,0-3 0 0,2-4 0-16,3-4 0 0,3-2-123 15,-2-4-151 1,4-4-274-16</inkml:trace>
  <inkml:trace contextRef="#ctx0" brushRef="#br0" timeOffset="28395.25">23251 13253 916 0,'4'-6'244'0,"-3"0"5"16,-1 0-80-16,0 4-86 15,-1 1-32-15,-1 1-21 16,2 2-25-16,0 5 40 15,-2 5 19-15,2 3-20 16,2 8-19-16,0 4 0 16,-1 2-11-16,2 4-9 15,2-1-4-15,-1-1 4 0,0-2-4 16,1-4-2-16,-2-4 4 16,-2-4-7-16,1-2 2 0,-2-7-78 15,0-1-107 1,1-3-59-16,2-2-190 0</inkml:trace>
  <inkml:trace contextRef="#ctx0" brushRef="#br0" timeOffset="28648.61">23062 13462 841 0,'1'-6'288'16,"4"0"-100"-16,4-4-67 0,7 0-54 16,11 2-33-16,7 0 5 15,8 1-15 1,7 2-4-16,-1 3-8 0,-3-1 0 16,-8 2 0-16,-7-1-11 15,-6 1-1-15,-9-2-25 16,-3 3-194-16,-5 1-285 0</inkml:trace>
  <inkml:trace contextRef="#ctx0" brushRef="#br0" timeOffset="29233.75">24339 13214 932 0,'13'-2'292'0,"-3"-1"-107"16,-7 2-116-1,-3 1-67-15,-2 3 1 16,-3 2 45-16,-2 4 11 15,-6 0-4-15,-7 3-20 0,-7-1-3 16,-4 0-15-16,-5-5-5 16,-4-2-6-16,0-4 5 15,4-4 1-15,1-5-4 16,7-1 18-16,4-4-7 0,7-2 2 16,4-2-13-1,6-2-7-15,2-2 2 0,7-2-3 16,5 1-5-1,7-2 1-15,8 4-2 16,7 2 2-16,4 6-2 16,2 6 6-16,0 6 0 15,-1 4 0-15,-4 9 5 16,-2 5 18-16,-2 5 6 0,-3 4 4 16,-2 5-7-16,-4 3 7 0,-3 5-7 15,-8 2-12 1,-4 5-1-16,-5 1 1 0,-5-3-14 15,-5-2 0 1,0-3 0-16,-2-9 0 16,1-6 0-16,3-8 0 15,0-5 0-15,0-3-117 0,0-4-163 16,0-3-384-16</inkml:trace>
  <inkml:trace contextRef="#ctx0" brushRef="#br0" timeOffset="29903.7">25342 13093 1056 0,'1'-11'210'0,"-1"-2"24"15,-1-1-71-15,-4 3-16 16,4 2-49-16,-2 4-26 0,0 2-37 16,3 5-11-1,0-1-22-15,-2 6 4 0,-1 6-6 16,0 5 0-1,0 10 0-15,0 10 0 0,3 5 0 16,0 1 0 0,3 3 0-16,0-1 0 15,2-4 0-15,2-1 0 0,-1-5 0 0,2-4 0 16,1-6 0 0,-2-6 0-16,-3-5 0 0,-1-5 0 15,0-4 0 1,-1-3-130-16,0-4-102 15,-4-4-187-15</inkml:trace>
  <inkml:trace contextRef="#ctx0" brushRef="#br0" timeOffset="30123.69">25116 13380 188 0,'23'-4'852'16,"5"-4"-706"-16,5-3 28 0,1 1-104 16,8 2-26-1,3 1-26-15,4 3-13 0,0 1-3 16,-1 0-4-16,-9 2-9 16,-8-1-87-16,-12 4-89 0,-9-1-254 15</inkml:trace>
  <inkml:trace contextRef="#ctx0" brushRef="#br0" timeOffset="31865.41">26043 13033 718 0,'1'-7'419'0,"-2"-3"-225"16,1-2-14-16,-3-3-54 15,-1 3-8-15,1 0-7 16,1 5-37-16,-1 2-21 0,2 3-38 15,1 2-13 1,-2 3 1-16,1 4-1 0,-1 5 9 16,0 5-5-1,1 7 1-15,1 6 1 0,3 1-8 16,2 3 0-16,2-2 0 16,6-1 0-16,-1-3 0 15,5-6 0-15,-1-4 0 16,2-5 0-16,0-5 0 15,6-7 0 1,0-5 0-16,2-4 0 0,0-3 0 16,-2-5 0-16,-5 0 0 15,-3-2 0-15,-5-2 0 16,-3 1 0-16,-2-1 0 16,-1-2 0-16,-2 0 0 15,0 0 0-15,-1 4 0 16,-2 1 0-16,0 2 0 0,-2 7 0 15,2 2 0 1,0 6 0-16,0 0 0 0,0 0 0 16,0 4 0-1,2 4 0-15,-1 2 0 0,4 5 0 16,-2 5 0-16,1 1 0 16,1 6 0-16,-2 2 0 15,0 2 0-15,-3 4 0 0,-3 0 0 16,0 1 0-1,-2 1 0-15,-1-2 0 16,-1-2 0-16,-5-2 0 16,0-3 0-16,-2-4 0 0,0-4-7 15,0-3-57-15,4-8-45 16,2-3-48-16,5-6-209 16,5-7-407-16</inkml:trace>
  <inkml:trace contextRef="#ctx0" brushRef="#br0" timeOffset="32296">26497 12429 777 0,'11'-14'218'0,"3"0"-46"16,4 1-33-16,4 4-75 0,12 5-12 16,4 8 4-16,2 6 2 0,1 7-10 15,-10 6-2 1,-7 7-2-16,-13 9 4 15,-11 7-9-15,-11 7-5 16,-9 0-4-16,-7 1-11 16,-4-8-6-16,1-11 9 15,5-9 2-15,7-9 0 16,9-8-3-16,6-7 21 0,4 0-6 16,10-5-15-16,10-1-21 15,9-1 0 1,5 0 0-16,8 0-2 0,-5 4-112 15,-10 0-68 1,-8 2-60-16,-9 3-229 16</inkml:trace>
  <inkml:trace contextRef="#ctx0" brushRef="#br0" timeOffset="32873.66">27265 13253 675 0,'0'-2'347'0,"5"2"-236"16,2-3 39-1,6 0-59-15,11-2-13 16,7-1-2-16,7 1-1 15,5-2-6-15,0 0 8 16,-4 0-12-16,-3 0-7 16,-6 0-11-16,-8 1-13 15,-6 0-14-15,-8 4-7 16,-5 0-13-16,-2 2-4 0,-1 0-62 16,-1 1-150-16,-2 0-133 0,0 4-478 15</inkml:trace>
  <inkml:trace contextRef="#ctx0" brushRef="#br0" timeOffset="37463.89">28284 12903 784 0,'-8'0'181'0,"-1"-3"-56"0,-4-4 55 16,-2-3-59-1,-1-1-11-15,2 0-42 0,4-2-10 16,-1 2-15-16,4-4-1 0,2 2-9 16,4-2 1-1,1 0-8-15,3-5-9 16,4-1-7-16,8-2 3 15,2 2 1-15,8-3-13 0,6 4 3 16,7-1 1 0,5 6-2-16,3 1 1 0,0 7-1 15,1 5-4-15,-4 9 1 16,-6 4 0-16,-4 7 3 16,-8 5-2-1,-7 1 2-15,-6 3 1 0,-7 4-2 16,-10-1 5-1,-7 6-4-15,-6 3 15 16,-9 3-7-16,-4 2-9 0,-2 2-1 16,0-3 0-16,4-2 0 15,3-5-2-15,9-5-7 16,8-5 6-16,6-4-2 16,10-2-1-16,14-5-2 15,9 0-20-15,10-5-23 16,6-5 19-16,1-1 6 15,-5-6 9-15,-6 0 11 16,-7-4 3-16,-10-3 2 16,-4-2 6-16,-7-2-5 15,-8-2-1-15,-5-2 0 0,-8 1 0 16,-8-4 3-16,-9-3-2 16,-8-1 1-16,-6-1 25 0,-2-3 6 15,-2-2 1 1,6 0-17-1,4 1-5-15,6 0-12 0,10 5-1 16,4 5-2-16,7 2 2 0,3 6-98 16,5 3-102-1,3 6-250-15</inkml:trace>
  <inkml:trace contextRef="#ctx0" brushRef="#br0" timeOffset="38093.53">29033 13020 701 0,'6'-8'391'15,"-3"-1"-127"1,-2-2-78-16,-2-3-35 16,-1 1-26-16,1 2-40 15,-1 2-17-15,2 2-9 0,0 4-42 16,2 1-17-16,-2 2 0 0,0 2 0 31,0 4 0-31,1 3 0 16,2 3 0-16,-1 5 0 0,2 4 0 15,2-2 0-15,1-1 0 0,3-1 0 16,2-2 0 0,4-4 0-16,1-3 0 0,3-4 0 15,-1-4 0-15,0-4 0 16,-2-4 0-16,-5-1 0 16,2-5 0-1,-4-2 0-15,-1-1 0 16,-2-3 0-16,1 2 0 0,-3 3 0 15,-2 1 0 1,0 2 0-16,-2 4 0 0,1 4 0 16,-2 3 0-16,0 2 0 15,0 4 0-15,0 7 0 16,0 4 0-16,1 7 0 16,1 7 0-16,-2 1 0 15,0 4 0-15,-3 0 0 16,-3 0 0-16,-4-1 0 15,-4-1 0-15,-3-5 0 16,-2-4 0-16,-2-4 0 16,3-5 0-16,-1-5 0 0,2-2 0 15,-1-6-131-15,0 1-148 0,1-2-248 16</inkml:trace>
  <inkml:trace contextRef="#ctx0" brushRef="#br0" timeOffset="38673.43">29920 12805 1043 0,'6'-12'226'0,"-1"-1"8"15,-2 2-88-15,0 1-10 16,-2 4-40-16,1 4-45 15,-2 1-27-15,1 2-22 0,-1 6-2 16,4 6 37 0,-1 7 9-16,-2 13-40 15,5 7-6-15,-3 7 0 16,3 3 0-16,0 1 0 0,1-2 0 16,0-4 0-1,-1-5 0-15,-1-8 0 16,-5-7 0-16,2-6 0 0,-2-7-52 15,-2-6-82 1,2-1-102-16,-1-7-180 0</inkml:trace>
  <inkml:trace contextRef="#ctx0" brushRef="#br0" timeOffset="38903.81">29743 13106 841 0,'10'-8'347'16,"8"-2"-200"-16,5 2-22 0,11 1-57 15,9 3-19-15,8 3-19 16,4 1-23-16,2 0-6 16,-3 1 5-16,-11-1-6 15,-9-1-29-15,-8-1-63 16,-10 1-98-16,-7 0-365 0</inkml:trace>
  <inkml:trace contextRef="#ctx0" brushRef="#br0" timeOffset="39573.57">30784 12787 1068 0,'-1'-15'236'16,"-2"-2"-30"-16,-1 0-62 15,0-2-18-15,1 3-1 16,0 0-32-16,2 3-44 0,1 1-49 16,0 2 0-1,-2 4 0-15,2 2 0 16,0 1 0-16,-1 3 0 15,-1 3 0-15,2 5 0 16,2 9 0-16,2 7 0 0,2 12 0 16,2 9 0-1,1 2 0-15,-5 7 0 0,-1 0 0 16,-1-2 0-16,-2-4 0 16,1-4 0-16,1-9 0 15,2-7 0-15,-1-7 0 0,3-4 0 16,-2-4 0-1,0-3 0-15,-1-3 0 16,0-2 0-16,-2-3 0 16,1 0-5-16,-1-1-349 0,5-1-221 15</inkml:trace>
  <inkml:trace contextRef="#ctx0" brushRef="#br0" timeOffset="40078.46">31503 12704 1004 0,'3'-25'316'0,"-3"-2"-89"15,-1 3-53-15,-4 1-12 16,1 6-63-16,-1 5-35 15,-2 6-63 1,0 4-1-16,-6 8 0 0,-1 4 0 16,-4 10 0-1,-5 6 0-15,0 10 0 0,-3 6 0 16,4 9 0-16,-1 2 0 16,6 6 0-16,8-2 0 0,6-1 0 15,9-3 0 1,8-7 0-16,7-9 0 0,6-7 0 15,3-11 0 1,1-8 0-16,2-4 0 16,-1-7 0-16,-4-7 0 15,-4-1 0-15,-6 0 0 0,-5-3 0 16,-5-1 0-16,-5 1 0 0,-3 0 0 16,-6-2 0-1,-5 0 0-15,-8 0 0 16,-7 1 0-16,-3-1 0 15,-7 5 0-15,-2 2 0 16,-1 4 0-16,3 2-87 16,-2 5-187-1,-1 4-116-15,0 4-558 0</inkml:trace>
  <inkml:trace contextRef="#ctx0" brushRef="#br0" timeOffset="41863.75">18924 15131 718 0,'-2'2'103'16,"1"-2"49"-1,-2 0 27-15,-1-2-50 0,1 2-36 16,0-1 1-16,2 1-20 16,-1 0-17-1,2 0-16-15,0 0-7 0,0 1-8 16,2-1-12-16,-2 0-12 15,1 0 9-15,4 0-3 16,6-3 4-16,9 0-12 16,10 1 0-16,3-5-1 15,3 5-16-15,-5 2-111 0,-7 2-84 16,-6 3-122 0,-8 4-465-16</inkml:trace>
  <inkml:trace contextRef="#ctx0" brushRef="#br0" timeOffset="42093.85">18904 15398 699 0,'0'6'334'0,"0"-3"-233"0,3-5 123 16,0-1-111-1,6-2-54-15,6-3-16 0,4 1 1 16,10-1-9-1,4 0 4-15,2 1-16 16,-4 2-18-16,-5 2-3 16,-7 1-2-16,-7 2-6 0,-3 0-21 15,-4 2-148 1,-4 2-178-16</inkml:trace>
  <inkml:trace contextRef="#ctx0" brushRef="#br0" timeOffset="46093.72">20048 15179 598 0,'-1'-6'385'0,"-1"-4"-166"0,1-2-11 16,-2 0-76-16,0 3-14 16,1 2-53-16,2 2-11 15,0 3-37-15,5 4-13 0,2 1 17 16,4 3 6 0,5 1 0-16,5 4 3 0,0 3-13 15,3 2-7 1,0 2 2-16,-3 2-12 0,-2 5 4 15,-3 2 2 1,-5 3-4-16,-7 2 6 0,-5 3-6 16,-5 0 5-1,-7-3-3-15,0-4-2 0,-3-4 0 16,4-5 0-16,2-8 3 0,3-6 14 16,3-3 21-1,3-5-40-15,1-5 0 0,3-2 0 16,1-6 0-1,1-2 0-15,2-5 0 0,5-1 0 16,1-3 0 0,3-1 0-16,1 0 0 0,-2 0 0 15,5-1 0 1,-3 3 0-16,0 2 0 0,1 0 0 16,-3 1 0-16,-2 3 0 15,-2 4 0-15,-2 0 0 16,-5 3 0-1,0 5 0-15,-2 3 0 0,-2 2 0 16,-2 3 0-16,0 3 0 16,-3 3 0-16,-2 7 0 15,-2 4 0-15,-5 7 0 16,2 5 0-16,0 2 0 16,2 0 0-16,4-1 0 15,4-4 0-15,5-4 0 0,5-2 0 16,7-4 0-1,1-1 0-15,7-4 0 0,0-1-50 16,3-4-68 0,-4-2-48-16,5-5-33 0,0-3-120 15,0-6-244-15</inkml:trace>
  <inkml:trace contextRef="#ctx0" brushRef="#br0" timeOffset="46523.76">20521 14698 977 0,'10'-16'175'15,"0"4"5"-15,0 3-103 16,3 3-39-16,6 8 1 16,1 4 0-16,4 5-3 15,1 6 4-15,-5 4 10 0,-4 6-9 16,-8 7 15 0,-8 7-1-16,-11 4-14 0,-10 1-16 15,-2-3-3 1,-3-5-5-16,7-12 11 0,3-10-8 15,9-7-6 1,6-5-8-16,9-4 13 0,11-2 7 16,14 0-24-1,10-3 0-15,12-2-1 0,0-2 1 16,-7 1-1-16,-12 1-1 0,-15 1 6 16,-9 2-6-1,-11 4-95-15,-7 2-109 0,-3 3-144 16,0 4-560-1</inkml:trace>
  <inkml:trace contextRef="#ctx0" brushRef="#br0" timeOffset="47264.1">21495 15233 846 0,'5'-14'200'0,"-2"-1"19"0,-1-3-57 15,-5 2-19-15,1 5-34 0,0 3-16 16,-1 4-11 0,2 1-57-16,1 4-16 0,-2 1-9 15,2 2 0 1,0 4 5-16,0 8 15 0,0 6-5 15,0 7 3 1,0 6-5-16,2 4-8 0,2 4-2 16,3-2 0-1,1 0-1-15,1-5-4 0,2-3 3 16,-2-7-1-16,1-4 0 0,-2-7-33 16,-4-6-78-1,-1-2-81-15,0-4-51 0,-1-5-272 16</inkml:trace>
  <inkml:trace contextRef="#ctx0" brushRef="#br0" timeOffset="47483.78">21320 15412 234 0,'-5'-4'868'0,"7"0"-681"0,-1-1-27 15,4-2-100-15,6 3-40 16,9 0 8-16,13 1-5 16,10 0-18-16,9 2-2 15,8-1-3-15,4-1-5 16,-3 3-111-16,-6-3-144 16,-3 2-384-16</inkml:trace>
  <inkml:trace contextRef="#ctx0" brushRef="#br0" timeOffset="48108.83">22124 15224 989 0,'1'-20'316'16,"-1"0"-53"-16,-1 1-96 0,-2 4-19 16,1 4-64-1,2 3-39-15,-1 5-29 0,1 3-16 16,-2 3-5-16,4 4 5 16,-1 6 8-16,4 4 4 15,0 8-9-15,4 5-2 16,1 1-1-16,3 1 0 15,2-2 0-15,3-5 0 16,0-7 0 0,2-5 0-16,3-8 0 0,1-8 0 15,3-6 0-15,1-6 0 16,0-5 0-16,-1-4 0 16,-5-1 0-16,-5-4 0 15,-2 3 0-15,-8-3 0 16,-1 4 0-16,-3 1 0 0,-1 3 0 15,-2 4 0 1,0 4 0-16,-2 6 0 0,2 4 0 16,0 4 0-1,2 5 0-15,1 7 0 0,2 5 0 16,0 8 0-16,1 5 0 0,2 3 0 16,-4 4 0-1,-2 1 0-15,-4 1 0 0,-2-1 0 16,-4 0 0-1,-4-3 0-15,-3-3 0 0,-1-4 0 16,-5-1 0 0,0-2 0-16,-3-6 0 15,2-3-4-15,-1-6-106 0,4-7-132 16,4-8-184 0</inkml:trace>
  <inkml:trace contextRef="#ctx0" brushRef="#br0" timeOffset="48493.58">22640 14615 872 0,'10'-11'291'16,"5"-1"-82"0,0 1-64-16,3 1-68 0,6 4-12 15,3 6-17-15,1 6-6 16,-1 5-11-16,-3 5 2 16,-8 9 11-16,-10 3-6 15,-7 5 6-15,-10 4-12 16,-10 5-7-16,-4-1-6 15,1-8-3-15,6-4-4 16,3-11-8-16,11-8-4 16,7-7 0-16,12-3 0 15,11 0 0-15,9-3-18 0,5 0-154 16,5-1-108-16,-5 4-226 16</inkml:trace>
  <inkml:trace contextRef="#ctx0" brushRef="#br0" timeOffset="48933.69">23371 15332 1150 0,'-3'4'216'0,"1"-3"-38"15,2-2-63-15,6-3-32 0,9-2-38 16,12-1 6-16,12-4 5 16,7-1-6-16,3-1-8 15,-5 3-20-15,-11 3-14 16,-11 3-6-16,-12 1-1 15,-8 3-1-15,-5 2-10 16,0-2-120-16,1 1-146 16,1 2-254-16</inkml:trace>
  <inkml:trace contextRef="#ctx0" brushRef="#br0" timeOffset="49443.73">24394 14913 1007 0,'11'-27'202'0,"-5"0"57"0,-11 2-80 16,-2 6-57-16,-2 8-58 15,-7 7-49-15,-3 6-4 16,-3 9 6-16,-5 8-6 0,-2 11 2 15,-3 6 2 1,1 8 6-16,-2 8-2 0,3 5-13 16,3 2-2-1,9 1-4-15,7 3 1 16,8-7-2-16,9-6 2 0,8-7 0 16,7-10-1-1,3-10 3-15,5-7-3 0,0-9 5 16,4-7 0-16,0-7-2 15,4-4-3-15,-4-5-1 16,-2 0-1 0,-4-3 4-16,-9 2-3 0,-5 0 3 15,-7 2 0-15,-6 1-2 0,-6 0-3 16,-5-1 3 0,-4 4 0-16,-5 1-4 15,-3 1 3-15,-6 7-7 16,-1 0-2-16,-1 5-13 0,1 3-29 15,8 1-53 1,4 0-74-16,7 2-142 0,11-3-438 16</inkml:trace>
  <inkml:trace contextRef="#ctx0" brushRef="#br0" timeOffset="49956.18">24738 15216 1105 0,'8'-12'204'16,"3"0"-19"0,-1-4-20-16,4 3-91 0,-1 8-42 15,5 2-3-15,-1 6 9 16,3 4-17-16,-2 5 5 15,0 7-3-15,-6 4-8 16,-3 3 5-16,-8 4-7 16,-5 0-1-16,-6-1-1 15,-5-1-4-15,-2-3-5 16,4-8 1-16,1-6-2 0,6-6 23 16,6-3 7-1,5-9-25-15,6-4-6 16,6-6 0-16,4-6 0 15,4-4 0-15,0-2 0 16,-1-3 0-16,0 0 0 16,-5 0 0-16,-3 2 0 0,-5 6 0 15,-3 5 0-15,-4 7 0 16,-2 6 0-16,-2 3 0 16,0 5 0-16,-3 3-15 15,0 6 13-15,-3 4 4 16,0 7-4-16,-1 7-1 15,1 3 3-15,4 0 0 16,5 0-6-16,3-4-42 16,7-4-65-16,8-5-109 15,8-1-107-15,4-7-576 0</inkml:trace>
  <inkml:trace contextRef="#ctx0" brushRef="#br0" timeOffset="50478.48">25779 15355 840 0,'-8'-4'315'16,"4"0"-155"-16,4 0-55 15,4-2-76-15,60-8-12 16,-37 12 10-16,2 1-17 15,-1 1 5-15,-1-1-7 16,27 0 2-16,-11 1-10 16,-12 0-3-16,-13 0-3 15,-12 1 0-15,-9 0-89 16,-3 4-179-16,-1-3-713 0</inkml:trace>
  <inkml:trace contextRef="#ctx0" brushRef="#br0" timeOffset="51023.66">26371 15077 770 0,'10'-33'247'0,"-2"-4"-80"15,1-2-4 1,-1 0-60-16,3 4-32 0,6 7-18 16,5 5-13-1,3 7-20-15,5 9 6 0,2 7-10 16,-1 9-4-16,0 6-4 16,-1 7-8-16,-2 7 10 15,-4 4-6-15,-4 2 8 16,-5 2 0-16,-8 2-3 15,-7 4-1-15,-6 2 0 16,-7 0-7-16,-4-1-1 16,-3 2 1-16,-1-6-1 15,4-5 0-15,4-6-5 16,7-7 1-16,4-6-2 16,8-7-14-16,9-6 16 15,0-3-4-15,6-3 8 16,1-5 2-16,1-3-1 15,-2-2-1-15,-2-3 7 16,-4-2-4-16,-2 0 5 16,-7-1-4-16,-4-2 3 15,-7-2-3-15,-9-2-4 0,-8-2 0 16,-9-1 12-16,-10 0-5 16,-4 1-7-16,-1 3-4 15,5 3-2-15,8 5-79 16,11 7-136-16,11 5-316 15</inkml:trace>
  <inkml:trace contextRef="#ctx0" brushRef="#br0" timeOffset="51583.44">27257 15209 1090 0,'0'-16'203'0,"-1"0"21"15,-4 0-64-15,1 2-25 16,1 5-72-16,1 5-63 16,1 4-8-16,1 5 8 15,-3 7 2-15,2 3-1 16,1 5 0-16,1 1 1 15,5-1 2-15,3-3 3 0,4-3-7 16,10-6 8 0,4-4-1-16,4-4-5 0,2-5 9 15,-2-3-8-15,-4-5 8 0,-5-2 5 16,-4-2 13 0,-3-3 0-16,-6 1 9 15,-1 0-29-15,-2 2-9 16,-1 3 0-16,-2 2 0 0,-1 5 0 15,-1 4 0 1,1 2 0-16,-2 2 0 0,1 6 0 16,2 5 0-1,3 6 0-15,-1 7 0 0,-2 8 0 16,0 5 0-16,-9 4 0 16,0 2 0-1,-5 0 0-15,0-1 0 0,-3-5 0 16,2-3 0-1,-3-8 0-15,2-7 0 0,-2-4 0 16,3-5 0-16,-3-6-49 16,0-3-233-16,-4 0-247 15</inkml:trace>
  <inkml:trace contextRef="#ctx0" brushRef="#br0" timeOffset="54573.65">28327 14897 648 0,'5'-13'247'0,"-2"-1"-21"0,0-2-46 15,-3 2-32-15,0-1-23 0,0 4-22 16,-2 1 16 0,1 3-40-16,-1 4-34 0,2 4-28 15,0 1-13 1,-1 1-4-16,2 2-8 15,-1 5 8-15,0 7 12 16,-1 8 3-16,2 7 0 0,-1 7-10 16,2 3 2-1,-1 3 0-15,2-1-7 0,-1 1 0 16,-1-6 0-16,1-6 1 16,1-2-1-16,1-6 0 15,-3-7 0 1,1-7-1-16,1-4 2 15,-2-3-2-15,-1-3-12 0,0-1-115 16,2 0-102 0,-4 0-78-16,-1-1-571 0</inkml:trace>
  <inkml:trace contextRef="#ctx0" brushRef="#br0" timeOffset="54833.45">28114 15116 789 0,'6'-3'238'0,"1"-2"-161"16,3 4-4-16,9-2-8 15,9 3-10-15,11 0-32 0,10 0 5 16,6-3-6-1,-1 0-10-15,-8 1-8 0,-7-3-4 16,-12 1 0 0,-10 1-3-16,-7 0-57 0,-4 1-187 15,-2-1-424-15</inkml:trace>
  <inkml:trace contextRef="#ctx0" brushRef="#br0" timeOffset="55383.8">29000 14857 558 0,'3'-18'517'16,"1"1"-286"0,1-1-35-16,-1 1-83 15,4 1-39-15,4 2-4 0,-2 4-25 0,5 2-28 16,0 5-3 0,4 3-9-16,1 5 2 0,2 5 0 15,0 5-2 1,-5 5 1-16,-2 5 5 15,-6 3-9-15,-5 3 5 16,-4 3-6-16,-7 1 3 16,-7 2 1-16,-8-2-5 15,-5-1 0-15,-3-3 0 16,1-3 5-16,5-8-8 16,7-7 3-16,6-5-2 0,6-3-1 15,5-4 2-15,10-1 1 16,8 0 12-16,9-1-11 15,10 1-1-15,9-2 2 16,-1-1-2 0,0 2 4-16,-8-2-4 0,-4 1 0 15,-9 1-2-15,-9 1 5 16,-7-1-7-16,-4 1 3 16,-7 0-49-16,2 0-112 0,-4-1-93 15,-2-1-260 1</inkml:trace>
  <inkml:trace contextRef="#ctx0" brushRef="#br0" timeOffset="56289.52">29761 14731 701 0,'-3'-5'207'0,"3"-2"-6"16,3 0-85-16,0 0-27 16,6 0-41-16,4 1-10 15,10 1-14-15,5-1 9 16,9 2-9-16,7-1-17 15,0 1-5-15,0 2-1 16,-8 1-1-16,-10 1-6 16,-6 1-57-16,-13 3-29 15,-7 0-22-15,-7 2-17 0,-10 2-12 16,-4 1 22-16,-7 1 6 16,-4-2 47-16,1 0 68 0,0 0 26 15,4-5 69 1,3 2 36-16,2-4 15 15,7-1-17-15,0-1 3 16,8-1-31-16,1 2-27 0,1-1-20 16,2 2-13-1,1 1-31-15,-2 3 8 0,-3 5-2 16,-1 7 1-16,-1 7 6 16,-1 6-3-16,-1 4-5 15,2 2 3-15,-1-2-13 16,1-2 1-16,2-9-5 15,0-6 4-15,3-7-1 16,4-6 40 0,1-5 43-16,6-5-65 0,5-2-21 15,7-3 1-15,6 2 0 0,6-1-2 16,2 3 0 0,3 3-3-16,0 4 3 0,0 4 0 15,-5 3 1 1,-2 5 5-16,-3 1-5 0,-2 4 6 15,-6 0 3 1,-3 2-4-16,-3 1 1 16,-3-2 6-16,-8 0 4 15,-4 2 9-15,-7 0-7 0,-2-1-5 16,-6 0-1-16,0-1-11 16,-3-4-1-16,2-4-2 15,2-4-4-15,3-3-51 0,0-3-126 16,1-1-65-1,-2-2-216-15</inkml:trace>
  <inkml:trace contextRef="#ctx0" brushRef="#br0" timeOffset="58083.53">14425 16027 508 0,'2'6'326'0,"0"-2"-207"15,1-3 27-15,0 0-43 16,0 1-1-16,4 0-45 0,0 0 10 16,-1 0-6-16,4-2-6 15,-4 2 1-15,-1-4-6 0,1-1-8 16,0-4-3-1,0 0-10-15,0-6-12 0,3-4-2 16,-3-4 5 0,4-2 1-16,-4-3-5 15,-1-3 4-15,-5 1 2 16,-2-1-4-16,-6-4-1 16,-2 1-3-16,0-2 5 0,-1-2-5 15,-2 2-5-15,4-2-2 16,0 4 6-16,0-2-9 15,3 4 3-15,-1-1-6 16,-1 3 2-16,-2-1-3 16,1 3 0-16,0 1 1 15,1 0 0-15,-1 5-1 16,5 2 0-16,-1 2-4 0,5-1 4 16,0 1 0-1,3 0-6-15,3 1-3 16,6-2 8-16,2 2-50 15,5-1-24-15,6 3-44 0,4 5-16 16,-4 5-52 0,4 6-53-16,-6 5-73 0,-2 5-255 15</inkml:trace>
  <inkml:trace contextRef="#ctx0" brushRef="#br0" timeOffset="58283.67">14300 15613 830 0,'6'6'90'0,"-3"-2"7"16,3-2 36-16,3-1-80 15,8-2-31-15,10 1-22 16,9 0-5-16,5 0-167 15,2 1-582-15</inkml:trace>
  <inkml:trace contextRef="#ctx0" brushRef="#br0" timeOffset="59003.72">15390 15283 964 0,'2'-7'138'16,"-4"-1"53"-16,-2-3-53 15,-3 1-5-15,2 4-67 0,-1 4-43 0,-3 10 1 16,-6 8 22 0,-3 13 3-16,-4 9 6 0,-5 9-17 15,3 7-3 1,5 3-15-16,4 4 1 15,4-2-11-15,7-1-2 16,5 0-7-16,8-5 4 16,5 0-2-16,7-6-5 15,1-2 5-15,5-5-2 0,-2-5-1 16,-1-6-2-16,0-10-62 16,1-6-102-16,1-7-132 15,-1-6-340-15</inkml:trace>
  <inkml:trace contextRef="#ctx0" brushRef="#br0" timeOffset="59653.88">15484 15533 1018 0,'9'-14'127'15,"2"2"54"-15,-1-1-45 16,1 3-83-16,3 9-15 0,5 2-10 16,3 6 23-16,2 4-12 15,-2 6-2-15,1 4-7 0,-4 3 2 16,-9 6-5-1,-4 1-5-15,-7 3-5 0,-5 1-4 16,-5-1-7 0,-3-6-3-16,1-4 0 0,2-9 4 15,3-6 8-15,4-6 36 16,2-5 6 0,4-6-56-16,2-5-1 0,4-5-3 15,5-4 2-15,2-6-2 16,6 3 1-16,3-1 1 15,1-1-2-15,-2 2 3 16,-1 1 0-16,-3 4 0 16,-4 0 0-16,-3 2 6 15,-3 0-6-15,-3 5 6 16,-1 0-5-16,-2 3 4 16,-3 3 1-16,0 2 1 15,0 3 5-15,-3 0-9 16,1 4-3-16,1 0-7 15,-4 7 7-15,-1 4 1 16,0 5 5-16,-4 8-6 16,2 3 1-16,1 2 1 15,2 3 0-15,1 0-4 16,7 0 1-16,1-5 0 0,5 0 0 16,7-5-5-16,6-5-13 0,4-3-69 15,9-3-82 1,2-3-51-16,3-4-199 15</inkml:trace>
  <inkml:trace contextRef="#ctx0" brushRef="#br0" timeOffset="60183.69">16314 15746 1040 0,'4'-8'263'0,"1"-1"-40"16,-4 4-109-16,-1 3-66 15,0 2-33-15,0 0-9 0,-1 0 5 16,-1 2-3 0,1-2 14-16,-1 0 7 15,2 0 18-15,-1 0 5 16,-1-2-8-16,2 2-11 0,0 0-14 15,0 0-17 1,0 0-2-16,0 2-12 16,-1 2 11-16,-2 0-1 15,0 3-1-15,-1-1 3 0,-1 1 1 16,4-3 1-16,-2-3 5 16,1 1-2-16,2-2 10 15,-1-2 3-15,-1 0-18 16,2-2 3-16,-1-1 5 15,-1 0-8-15,4 0 9 0,-1 1 0 16,1 1-5 0,2 0-4-16,1 2 0 0,3 1-2 15,0 1 0-15,2 4-1 16,0 2 3 0,1 4 0-16,-2 3 1 0,-3 3 3 15,-4 4-3-15,-5 2-2 16,-6 1 1-16,-7 1-46 15,-4 2-109-15,-2-3-156 16,-1-4-321-16</inkml:trace>
  <inkml:trace contextRef="#ctx0" brushRef="#br0" timeOffset="60985.71">16882 15600 410 0,'-1'-14'596'0,"1"-2"-340"0,-3 0-73 16,0-4-28-16,0 1-23 16,-6-32-6-16,9 44-26 15,-3 4-27-15,3-1-57 16,0 3-16-16,0-4 0 15,-1 4 0-15,-1 2 0 16,2 4 0 0,0 3 0-16,0 7 0 0,2 4 0 15,-1 6 0-15,2 5 0 16,0-2 0-16,3 2 0 16,1-5 0-16,7-4 0 15,1-3 0-15,2-6 0 16,3-4 0-16,1-3 0 0,3-7 0 15,0-2 0 1,0-6 0-16,-2-1 0 16,-1-5 0-16,-5-2 0 15,-3-1 0-15,-2-1 0 16,-3-1 0-16,-2-2 0 0,-3 1 0 16,-1 2 0-1,-2 1 0-15,-4 4 0 0,3 3 0 16,-2 5 0-16,1 2 0 15,1 3 0-15,1 0 0 16,-2 4 0-16,2 2 0 16,-1 2 0-16,1 3 0 0,1 6 0 15,2 5 0 1,2 4 0-16,3 5 0 16,1 0 0-16,-1 3 0 0,-2 2 0 15,-2 1 0 1,-4 3 0-16,-5-4 0 0,-3 1 0 15,-3-2 0-15,-3-3 0 16,0-7 0-16,-1-3 0 16,3-4 0-16,2-6 0 15,-2-4 0-15,1-4-152 16,2-2-129-16,-1-1-199 16</inkml:trace>
  <inkml:trace contextRef="#ctx0" brushRef="#br0" timeOffset="61493.46">17651 15139 904 0,'-2'-9'183'0,"5"-5"26"16,2 2-40-16,-1-1-58 16,8 6-71-16,5 6 40 15,9 5 19-15,10 9-11 0,9 10-15 16,0 8-15 0,1 8-25-16,-7 9-33 15,-8 6 0-15,-7 6 0 16,-12 1 0-16,-9 4 0 0,-9-2 0 15,-9 2 0 1,-7-2 0-16,-5-6 0 0,-2-5 0 16,3-6 0-1,3-11 0-15,2-8 0 16,7-7 0-16,3-7-36 0,5-6-182 16,3-5-137-16,1-2-422 15</inkml:trace>
  <inkml:trace contextRef="#ctx0" brushRef="#br0" timeOffset="72343.56">14886 17433 792 0,'3'-8'232'0,"0"3"-44"16,-3-2-33-16,0-2-32 15,-3 1-21-15,2-2-18 16,-1 0-13-16,-1 1 1 16,0 1-13-16,0 0-9 15,-1 2-27 1,1 2-1-16,0 0-6 0,-2 4-16 16,-4 3 0-16,-3 4 0 15,-5 4 0-15,-6 5 5 16,-5 7-4-16,-1 3-1 15,1 4 2-15,7-1 1 16,3 1-6-16,5-4 3 16,5 0 0-16,4-5 0 15,4-4-5-15,1-2 5 0,2-3 0 16,2-4 0-16,1-1 2 0,4-6 2 16,2-1 6-1,2-4 7-15,5-2-12 16,2-10-1-16,2-1-2 15,2-6 1-15,-1-1 3 16,-2-1-4-16,-6 0-2 16,-1 0 0-16,-4 3 0 15,-4 0 0-15,-1 0 0 0,-3 2 0 16,-2 3 0-16,1 3 0 16,-2 2 0-16,1 4 0 15,-1 6 0-15,0 1 0 16,0 2 0-16,0 1 0 15,0 4 0 1,2 4 0-16,-2 4 0 0,0 6 0 16,0 3 0-16,3 4 0 15,0 6 0-15,0 1 0 16,2 4 0-16,-1-2 0 0,-1 0 0 16,-2-1 0-1,-5 3 0-15,0-4 0 16,-4-1 0-16,-1-2 0 15,-3-6 0-15,5-3 0 0,-2-7 0 16,1-3 0 0,-4-7 0-16,-3 1-159 0,-8-2-174 15,-6 1-256-15</inkml:trace>
  <inkml:trace contextRef="#ctx0" brushRef="#br0" timeOffset="72748.85">15545 17294 297 0,'7'-11'798'15,"-3"-2"-549"-15,-4 2-47 0,-1 1-63 16,-4 3-36 0,0 6-58-16,-5 5-14 15,-2 9-1-15,-4 6 6 16,-7 12 2-16,0 9-10 15,-1 8 4-15,4 5-25 16,2 4 0-16,8-1-2 16,5-1-5-16,7-2 0 15,8-6 0-15,7-5 0 0,8-9 0 16,8-6-66-16,12-11-93 16,8-8-99-16,7-8-159 15</inkml:trace>
  <inkml:trace contextRef="#ctx0" brushRef="#br0" timeOffset="73373.43">15838 17533 1079 0,'5'-17'268'16,"0"0"-73"-16,3 0-76 16,-1 5-38-16,7 4-28 15,2 4-11-15,3 5-9 16,1 5-12-16,2 5 4 16,-1 6-9-16,-7 5 5 15,-3 4 2-15,-6 3 8 0,-7 6-15 16,-5-4-12-1,0 0 3-15,-5-5-1 16,2-6-4-16,2-6-2 16,3-5 4-16,4-5-3 0,1-6-1 15,4-3 0 1,2-5 0-16,5-5 0 0,1-3 0 16,4-5 0-16,-2 0 0 15,2-4 0-15,-4 2 0 16,2-2 0-16,-1 0 0 15,-3 1 0-15,2 2 0 16,-3 2 0-16,-3 5 0 0,-1 5 0 16,-2 5 0-1,-2 2 0-15,-1 4 0 16,-1 1 0-16,-2 3 0 0,0 0 0 16,-3 4 0-1,-4 3 0-15,-3 2 0 0,-2 8 0 16,-3 4 0-1,2 3 0-15,1 2 0 0,4 0 0 16,7-1 0 0,4-3 0-16,4 1 0 0,9-3 0 15,3-4 0-15,3-1 0 16,5-1 0-16,5-1-93 16,3-3-119-16,6 0-56 0,5-4-290 15</inkml:trace>
  <inkml:trace contextRef="#ctx0" brushRef="#br0" timeOffset="73775.75">16618 17741 1005 0,'2'-5'181'0,"-1"-1"62"0,1 0-103 15,-4 2-83-15,2 4-41 0,0 0-14 16,-3 4 0 0,-1 1 15-16,-1 2 9 0,1-2 12 15,-1 1 13-15,1-3 21 16,1-3 12-16,1 0-11 16,1-1-33-16,-1-2-40 15,1 0 0-15,1 1 0 16,1-1 0-16,-1 2 0 15,3 0 0 1,-1 1 0-16,5 1 0 0,1 0 0 16,4 5 0-16,0 1 0 15,0 2 0-15,-2 4 0 16,-5 4 0-16,-7-1 0 0,-6 4 0 16,-6 3 0-1,-4-3 0-15,-8-2-168 0,1-2-197 16,3-4-328-1</inkml:trace>
  <inkml:trace contextRef="#ctx0" brushRef="#br0" timeOffset="74628.66">17142 17588 764 0,'-7'-14'408'0,"-1"-2"-169"15,1-4-46 1,-1-3-40-16,-2 3-11 16,2 0-50-16,1 3-36 15,2 4-56-15,2 5 0 0,2 4 0 16,-2 1 0-16,3 6 0 16,0-2 0-16,0 7 0 15,3 5 0-15,0 5 0 16,1 8 0-16,5 4 0 15,2-1 0-15,2-2 0 16,2-4 0-16,1-6 0 16,1-4 0-16,1-4 0 15,-1-6 0-15,-1-5 0 0,1-2 0 16,-2-4 0-16,2-6 0 16,-2-3 0-16,-1-4 0 15,0-5 0-15,-3-2 0 16,-3 0 0-16,-2-1 0 15,-1 7 0 1,-5 4 0-16,1 5 0 0,-2 6 0 16,1 4 0-1,-2 3 0-15,2 3 0 0,2 1 0 16,-1 8 0-16,2 4 0 16,2 8 0-16,0 7 0 15,0 5 0-15,0 3 0 16,1 1 0-16,-3-1 0 15,0 0 0-15,-2-3 0 16,-4 1 0-16,-4-4 0 16,-2 0 0-16,-6-6 0 0,0-3 0 15,-1-4 0-15,0-7 0 16,2-3 0-16,2-4 0 16,3-6-157-16,3-3-226 15,4-6-272-15</inkml:trace>
  <inkml:trace contextRef="#ctx0" brushRef="#br0" timeOffset="74963.45">17676 17277 926 0,'12'-7'227'0,"3"2"-21"16,0 2-53 0,4 3-47-16,6 8-21 0,5 7 0 15,6 8-18-15,0 4-14 16,-3 11 8-16,-5 6-6 16,-9 8-32-16,-6 8-23 0,-12 2 0 15,-7 2 0 1,-6-2 0-16,-4-5 0 0,-2-5 0 15,1-12 0 1,3-7 0-16,2-6 0 0,6-15 0 16,2-4-157-1,8-5-112-15,0-6-426 0</inkml:trace>
  <inkml:trace contextRef="#ctx0" brushRef="#br0" timeOffset="75484.61">18904 17361 994 0,'-3'2'228'0,"1"-2"-15"0,1 0-32 15,1-2-57 1,1-1-17-16,2 1-27 0,3 0-39 15,10-3-31 1,6-1-2-16,8 1-8 0,6 0 0 16,-1-1 0-1,-1 4-51-15,-9 5-101 0,-5 4-80 16,-11 6-144-16,-9 5-297 16</inkml:trace>
  <inkml:trace contextRef="#ctx0" brushRef="#br0" timeOffset="75623.63">18952 17578 619 0,'1'7'337'0,"5"-4"15"0,3-3-146 15,3-6-104-15,7 2-58 16,5-6-27-16,4 1-17 16,1 4-4-16,-2-1-128 0,0 2-285 15</inkml:trace>
  <inkml:trace contextRef="#ctx0" brushRef="#br0" timeOffset="76478.54">20229 17320 883 0,'-8'-6'303'0,"-2"0"-46"16,4-5-70-16,0 1-44 15,4 0-25-15,4 0-57 16,2 2-32-16,7 1-12 15,7 4-3-15,4 3 5 0,8 5-3 16,3 3-16 0,0 7 0-16,-5 2 0 0,-4 6 0 15,-3 2 0-15,-8 2 0 0,-5 0 0 16,-2 1 0 0,-6-1 0-16,-3-3 0 0,0-4 0 15,-2-6 0 1,2-4 0-16,3-7 0 0,1-3 0 15,3-7 0 1,0-5 0-16,4-1 0 0,1-8 0 16,2 0 0-1,0-2 0-15,-2 4 0 16,1-4 0-16,-1 3 0 0,0-5 0 16,3 2 0-1,-1-2 0-15,-1 2 0 0,2-1 0 16,-5 3 0-16,1 3 0 15,-3 4 0-15,-4 3 0 16,-1 5 0-16,0 2 0 16,-1 2 0-16,-1 2 0 15,-1 3 0-15,0 2 0 16,-3 8 0-16,-5 4 0 16,-2 6 0-16,-2 4 0 0,0 3 0 15,3-2 0 1,3 0 0-16,4-3 0 15,3-1 0-15,5-5 0 16,6-1 0-16,1-2 0 16,6 0 0-16,4-3 0 15,4-3 0-15,3-4 0 0,1-4-177 16,0-4-104-16,2-3-157 0</inkml:trace>
  <inkml:trace contextRef="#ctx0" brushRef="#br0" timeOffset="76953.6">20746 16835 226 0,'14'-15'743'15,"2"2"-504"-15,-2-1-45 16,2 2-94-16,2 6-45 16,3 3 1-16,1 9 2 15,-2 6-19-15,-1 4 13 16,-7 7 7-16,-2 5-15 0,-8 2 5 16,-8 2-22-1,-3 0 13-15,-4-2-8 16,-4-5-8-16,5-8-14 15,5-4-10-15,1-7 0 16,5-5 0-16,2-2 0 16,5-1 0-16,4 2 0 15,8-4 0-15,8 0 0 0,7 2-98 125,6 1-118-125,0 2-132 0,-3 6-438 0</inkml:trace>
  <inkml:trace contextRef="#ctx0" brushRef="#br0" timeOffset="77788.85">21670 17327 1066 0,'1'-19'228'16,"-2"-1"2"-16,-5-5-52 15,0-3-18-15,0 4-53 0,2 0-29 16,-2 4-78-16,4 8 0 16,-1 5 0-16,3 4 0 15,0 4 0-15,0 5 0 16,0 5 0-16,0 6 0 0,1 7 0 15,-1 10 0 1,0 1 0-16,0 3 0 16,2 2 0-16,0-4 0 15,1 0 0-15,1-10 0 0,1 0 0 16,1-6 0-16,1-3 0 16,-3-6 0-1,1-4 0-15,-2-2 0 0,-2-2 0 16,1-3-123-1,-2 0-123-15,0-2-26 0,-3-3-334 16</inkml:trace>
  <inkml:trace contextRef="#ctx0" brushRef="#br0" timeOffset="77953.72">21453 17424 1134 0,'7'-4'143'0,"5"-2"-45"15,7 0 3 1,6-3-65-16,11 0-26 0,6 2-10 16,6 0-57-1,3 0-208-15,5 3-478 0</inkml:trace>
  <inkml:trace contextRef="#ctx0" brushRef="#br0" timeOffset="78793.58">22513 17248 876 0,'8'-23'291'0,"-4"-5"-37"16,-2-3-59 0,-2-2-17-16,-2 4-26 0,-2 0-51 15,1 6-101-15,-1 7 0 16,1 4 0-16,2 6 0 16,1 5 0-16,0 3 0 15,0 8 0-15,1 8 0 16,-1 10 0-16,3 9 0 0,2 7 0 15,3-2 0 1,5 0 0-16,2-9 0 16,6-5 0-16,4-6 0 15,3-8 0-15,4-8 0 0,-1-2 0 16,-4-8 0-16,-3-4 0 16,-2-3 0-1,-6-3 0-15,-2-5 0 0,-5-3 0 16,0-4 0-1,-5-3 0-15,-2-4 0 0,-2 1 0 16,-2 1 0-16,-2 4 0 16,1 6 0-16,-3 7 0 15,3 4 0-15,2 6 0 0,-1 2 0 16,2 6 0 0,0 6 0-16,0 9 0 15,3 6 0-15,-1 12 0 16,2 5 0-16,-1 6 0 15,-2 4 0-15,-2 4 0 16,-2-6 0-16,-4 3 0 0,-3-1 0 16,0-4 0-1,-3-5 0-15,1-3 0 0,-2-8 0 16,1-7 0 0,1-10 0-16,-3-2 0 0,0-9 0 15,0-3 0-15,0-4 0 0,-1-5-108 16,4-6-185-1,2-9-238-15</inkml:trace>
  <inkml:trace contextRef="#ctx0" brushRef="#br0" timeOffset="79193.44">23010 16606 475 0,'13'-16'666'0,"-1"-1"-414"16,0 0-88-16,0 2-62 15,-1 2-55-15,3 7-15 0,0 6-10 16,2 8 3-1,-1 4-5-15,-4 8 7 0,-4 5 10 16,-11 6-3 0,-8 5 6-16,-8 0-13 15,-1-2-8-15,-1-6 0 0,7-7-13 16,5-8 2-16,7-6-5 16,10-4 19-16,11-1-22 15,9-1 0-15,10 1 0 16,5-2 0-16,-2-2 0 15,-7-1 0-15,-12 2-60 16,-9-1-115-16,-8 2-84 0,-5 2-265 16</inkml:trace>
  <inkml:trace contextRef="#ctx0" brushRef="#br0" timeOffset="79533.56">23540 17358 1262 0,'-6'5'155'0,"1"-5"30"15,5-5 15 1,6-2-161-16,10 1-32 0,9-1 27 16,13-3-3-1,8 2-4-15,8-1-1 16,1 2 4-16,-5 0-17 16,-9 1 5-16,-13 2-2 0,-9 2-12 15,-13 0-4-15,-6 2 0 0,-2 0-21 16,1 2-125-1,-1 0-144-15,2 4-153 16</inkml:trace>
  <inkml:trace contextRef="#ctx0" brushRef="#br0" timeOffset="80287">24460 16990 1196 0,'5'-22'192'16,"-4"1"35"-16,2-2-31 15,-3 7-69-15,-3 3-57 16,3 6-44-16,-3 4-26 16,2 8-7-16,-2 3 7 15,-2 7 14-15,0 8-8 0,1 5-6 16,1 5 0-1,0 2 0-15,6-1 0 0,6 2 0 16,6 0 0 0,9-5 0-16,7-6 0 0,5-5 0 15,3-9 0 1,-4-5 0-16,-2-6 0 0,-3-3 0 16,-6-8 0-16,-6-4 0 0,1-2 0 15,-4-5 0 1,-1-3 0-16,-5 4 0 0,-2-3 0 15,-4 6 0 1,-1 5 0-16,-2 3 0 0,0 4 0 16,-2 3 0-1,2 6 0-15,-1 7 0 0,-2 8 0 16,0 12 0-16,-3 11 0 16,0 8 0-16,-3 5 0 15,0 0 0-15,1-4 0 16,1-6 0-16,0-7 0 15,2-12 0-15,4-7 0 16,-1-6 0-16,2-5-135 16,0-2-361-16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04:05:25.97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7649 1512 376 0,'3'-4'538'15,"1"1"-290"-15,-4 2-42 16,0-2-51-16,0 0-40 15,0 2-36-15,0-1 9 16,0 1-23-16,0 1-20 16,0 0-3-16,3-2-18 15,-3 2-3-15,2 0-13 16,-2 0-6-16,0 0-2 16,-2 2-3-16,2 1-8 0,-3 2 9 15,-4 5-1 1,2 3 3-16,-4 4-1 0,-1 4 1 15,-2 0-1-15,0 1 0 16,3-4 1-16,-1-4 1 16,4-3-1-16,1-1 0 15,-1-6 2-15,6-1-1 16,-3-2 6-16,3-2 0 16,0 1 1-16,0-1 0 15,0 1-3-15,0 0 1 16,0 0-2-16,0 0-2 15,3 0 2-15,-3 0-4 16,0-2 1-16,0 2 0 16,0-1-1-16,3 1 0 0,-3 0 0 15,0-2 0-15,0 2 0 16,2-2 0-16,-2 1 0 16,0-3 0-16,1 3 0 15,-1-2 0-15,0 3 0 16,0 0 0-16,0-2 0 15,-1 4 0-15,1-2-2 16,0 2-1-16,0-2 0 16,-2 1-1-16,2-1 0 15,0 1-1-15,0-1 2 16,0 2 0-16,-3-2-3 16,3 2 0-16,0-2 1 15,-3 1 3-15,3-1-2 0,0 0 2 16,0 0-1-16,0 0-2 15,0-1-33-15,0 1-105 16,0 1-41-16,0-2-78 16,0 1-176-16</inkml:trace>
  <inkml:trace contextRef="#ctx0" brushRef="#br0" timeOffset="331.12">7632 1490 805 0,'5'-9'218'0,"-4"1"3"0,1 0-78 16,-4 2-42-16,2 3-26 15,0 2-44-15,0 1-26 16,0-2-5-16,0 4-6 15,5 2 1-15,1 1 5 16,9 4 4-16,3 2-3 16,6 0 2-16,4-1 5 15,-1-3-6-15,-2 1-1 16,-1-4-1-16,-8 0 0 16,-5-1-3-16,-1 1-2 0,-5-1-25 15,-2 1-144 1,-5-1-89-16,-2 3-253 0</inkml:trace>
  <inkml:trace contextRef="#ctx0" brushRef="#br0" timeOffset="1568.5">7692 1557 526 0,'3'-8'511'0,"-3"-2"-331"16,0 1 43-16,0 0-78 15,0 2-24-15,0 1-19 16,-2 3-63-16,2 3-21 0,0-1-9 16,2 2-7-16,-4 1-2 15,2-2 0-15,0 1-3 16,2 3 3-16,-2 1 5 16,3 2 7-16,0 4 5 15,2 3 6-15,1 3-1 16,-1 3 1-16,1 4-2 15,-1 4-3-15,-2 1 0 16,0 3-9-16,-2 0-3 16,1 0-6-16,-2-3 0 15,-2 2 0-15,1-3 0 16,-2 1 0-16,1-2 0 16,1-3 0-16,-1 3 0 15,1-3 0-15,1 1 0 16,-2 1 0-16,2 1 0 0,-1 1 0 15,1 6 0-15,0 1 0 16,0 6 0-16,0 2 0 16,1 3 0-16,1 6 0 15,1 5 0-15,1 2 0 16,2 3 0-16,3 2 0 16,2-2 0-16,-1-2 0 15,2 3 0-15,0-1 0 16,-1 1 0-16,0-1 0 15,3-1 0-15,-1-1 0 16,2-1 0-16,3 3 0 0,-3-1 0 16,3 3 0-1,-5 0 0-15,4 2 0 0,-5 4 0 16,-3 1 0-16,1 4 0 16,-4 0 0-16,3 2 0 15,-1 0 0-15,2 1 0 16,-3 4 0-16,1 0 0 15,2 3 0-15,-2-2 0 16,-1 1 0-16,2 1 0 16,1 0 0-16,4 4 0 15,-1 1 0-15,-2 2 0 16,1 2 0-16,0 2 0 16,-5 0 0-16,-1 1 0 0,0-1 0 15,0 0 0 1,-2 2 0-16,1-2 0 0,1 2 0 15,2 3 0-15,0-1 0 16,0 0 0-16,1 2 0 16,-3-2 0-16,-3-4 0 15,4 0 0-15,-2-3 0 16,-2-1 0-16,1-2 0 16,2-3 0-16,0-1 0 15,3 3 0-15,-3 0 0 16,5-1 0-16,-4-2 0 15,2 0 0-15,-2-1 0 16,-2-5 0-16,-2 2 0 0,-3-3 0 16,-2-1 0-1,1-3 0-15,-1-1 0 0,1-3 0 16,1-3 0-16,3-3 0 16,-2 1 0-16,2-3 0 15,2-1 0-15,-5-1 0 16,4-5 0-16,-1-2 0 15,-1-3 0-15,-2-2 0 16,1 1 0-16,-1-1 0 16,2-1 0-16,-1 0 0 15,-1-4 0-15,2-2 0 16,-1 1 0-16,1-4 0 16,-2 1 0-16,0-1 0 15,-2-2 0-15,2-2 0 0,-1-1 0 16,1-4 0-1,0-4 0-15,0-6 0 0,0-3 0 16,0-4 0-16,-2-4 0 16,4-3 0-16,-2-1 0 15,-2-1 0-15,2-2 0 16,0 3 0-16,-1-1 0 16,-1 2 0-16,2-3-93 15,0 1-173-15,2-4-188 16</inkml:trace>
  <inkml:trace contextRef="#ctx0" brushRef="#br0" timeOffset="1973.42">8180 8970 1106 0,'-4'-13'178'0,"1"2"55"16,0-2-92-16,1 5-34 15,1 4-26-15,1 1-49 16,0 3-30-16,1 3 0 16,4 3 2-16,3 5 2 0,4 4 0 15,3 8 0-15,2 4 1 16,0 3-4-16,-3 0 1 15,-2-1-4-15,0-6 3 16,-5-6 0-16,-1-7 0 16,-1-5 25-16,2-5 61 15,2-5-86-15,3-5-3 16,3-1 0-16,2-2 0 16,-1-2 0-16,-4-1 0 15,6 1 0-15,-3-2 0 16,4-2 0-16,9 1-82 15,2-1-212-15,6-1-168 16</inkml:trace>
  <inkml:trace contextRef="#ctx0" brushRef="#br0" timeOffset="3112.67">3333 4838 656 0,'0'10'140'16,"0"-3"-28"-16,-2-4 108 16,1-1-51-16,-1-4-52 15,2 2-2-15,-1-1-17 16,2-1-27-16,-1 2-11 15,0-1 1-15,0 0-9 16,0 1-22-16,0 0-14 16,0 0-9-16,0 0-7 15,-1 1-2-15,-1 5 1 16,-4 7-2-16,0 6 3 0,-1 11 1 16,-2 5-1-16,-3 7 0 15,-3 5 0-15,3-1 1 16,0-1-2-16,0-1 1 15,0-5 0-15,2-7 0 16,1-5 1-16,0-4-1 16,0-7 1-16,0-3 4 15,3-3 5-15,1-3 5 16,-2-3 8-16,-3-1 10 16,2-2 0-16,-1 1-26 15,2-4-7-15,1 2 0 0,4-1 0 16,1 1 0-1,1 0 0-15,1 0 0 0,1 1 0 16,4 3 0-16,4 2 0 16,4 3 0-16,3 3 0 15,3 3 0-15,2 1 0 16,4 2 0-16,-3 5 0 16,4 3 0-16,-4 0 0 15,2 4 0-15,-1-1 0 16,-3-6 0-16,-5-3 0 15,-4-6-117-15,-1-7-86 16,-5-5-69-16,-3-6-225 16</inkml:trace>
  <inkml:trace contextRef="#ctx0" brushRef="#br0" timeOffset="4554.35">3189 5373 959 0,'-5'-5'126'16,"0"0"35"-16,-1 0 11 15,3 0-44-15,0 2-16 16,3 2-49-16,0 0-20 16,-2 1-21-16,2 0-3 0,0 0-7 15,2 1-6 1,-2 0-4-16,6 1 5 0,0-1 0 15,9 2-3-15,-2 0-1 16,5 0 2-16,0 1-3 16,3 0-2-16,6-4 5 15,6 2-4-15,7-2 1 16,11 1-2-16,4 1 0 16,3-1 0-16,3 3 1 15,5-2 0-15,1 3-1 16,3 0 1-16,-1-1-1 15,4 2 0-15,-3-3 0 16,5 3 5-16,7 0-5 16,12-3 0-16,16-5-4 15,20 0 3-15,16-7 1 16,14-1 3-16,5-1-3 0,5 0 1 16,1-1 2-16,-3 1-3 15,1 1-5-15,2 2 5 16,5-2 0-16,5 0 1 15,4 0 0-15,7 2 3 16,2-1-4-16,2 1-6 16,0 2 6-16,0 0 1 15,-8 4 1-15,0-2 0 16,0 3-1-16,3-2-1 16,3-2-4-16,6-4 4 15,10-2 0-15,-1-3 6 0,4-1-6 16,-1-1-3-16,-3 0 1 15,-9 2 2 1,-3 2 1-16,-12 1 1 16,-3 3 0-16,-4 3-2 0,-4-2-2 15,-2 2 2-15,-1 1-2 16,-8-3 2-16,-9 1 1 16,-11 1 1-16,-13 2-1 15,-10 1-1-15,-15 2 1 16,-11 3-2-16,-12 1-4 15,-16 1 5-15,-17-1 0 16,-15 0 0-16,-6-2-2 0,-7-1 2 16,-6-1 0-16,3-3 2 15,0-1-2-15,4 0 0 16,4-2 0-16,2 0 0 16,2 1 0-1,1 2 0-15,2 0 0 0,3 2 1 16,4-2-1-16,9 0 0 15,2 0-1-15,7-1 1 16,2 1 0-16,-3 1 1 16,-5-1 0-16,-6 3-1 15,-1-1 0-15,-5 1 3 16,-4 0-2-16,0-2-1 16,-2 2 0-16,-4-1 0 0,-3 1 0 15,-2 0-2 1,-6 0 2-16,0 1 0 0,-2-1 0 15,-6 2-1-15,1-4 1 16,-5 2 1-16,-4-1 3 16,-1-2-1-16,-1 0-2 15,-1-1 2-15,-3-2 3 16,0 0 0-16,-3 3-2 16,-4-3-4-16,2 4 1 15,-4-1-1-15,-1-1 0 16,-2-1 1-16,-3 0-2 15,-1-2 1-15,-4-2 0 0,-2-3 1 16,-3 0-1 0,-2-1 2-16,-3-3-1 0,2 2 17 15,-1 1 9-15,4 0 1 16,6 2-6-16,5 3 1 16,7 2 1-16,1 0-24 15,6 5 0-15,3 1 0 16,1 0 0-16,4 4 0 15,10 2 0-15,4 4 0 16,10 1 0-16,9 3 0 16,6-3 0-16,-1 1 0 15,3-2 0-15,-4-2 0 16,-4 1 0-16,-5-3 0 0,-10 0 0 16,-5 0 0-1,-8-3 0-15,-5-2 0 0,-3 1 0 16,-2-1 0-16,0 4 0 15,-7 7 0-15,-5 5 0 16,-9 7 0-16,-5 4 0 16,-9 4 0-16,-1 0 0 15,4-2 0-15,0-2 0 16,5-2 0-16,2 0-282 16,4-1-426-16</inkml:trace>
  <inkml:trace contextRef="#ctx0" brushRef="#br1" timeOffset="11069.87">7813 3010 627 0,'0'-3'177'0,"0"-1"-63"0,0-1-1 15,0 1-34-15,0 1-43 16,1-1 19-16,2 0-21 16,-1-1 6-16,1 1 28 15,0 1-11-15,-2 1-14 16,-1-1 19-16,2 0-20 16,-2 2-12-16,0 0 7 15,0-1-9-15,0 0-2 16,0 2-7-16,-2-1-1 15,2 1 6-15,0 0 1 0,-1 0-2 16,-1 0 3-16,1 1-12 16,-2-1-11-16,-2 0-2 15,-1 0-1-15,-7 2 0 16,2 1-2-16,-5 1 1 16,-2 1 1-16,-3 2 0 15,-1 0 0-15,2 1 0 16,0-1 0-16,-1 0 1 15,0 0-1-15,0 0 1 16,0 2-2-16,-4 0 1 16,5 2-1-16,-8 3 1 15,1 0 0-15,-4 4-1 16,-5 3 1-16,5 0-1 16,-2 2 1-16,1 0 1 15,3-1-1-15,0 0 2 0,-2 1-4 16,1 1 4-16,0 1-3 15,-1-1 2-15,4 3-2 16,-1 2 1-16,1 0-2 16,-3 2 3-16,2 2-2 15,-2 0 2-15,0 3-2 16,-3-1 1-16,4 0-1 16,-6 2 1-16,2-1 0 15,-1 1 0-15,3-2-2 16,-1 2 2-16,1-1 0 15,4-2 1-15,-3 7-1 16,-1-3 1-16,4 5 0 0,-3 3 3 16,-4 4 1-16,4-1 1 15,0 1-2-15,2-4 0 16,4 0-1-16,5-6-2 16,1 0 2-16,6-4-2 15,1 2 2-15,1-4-2 16,1 3 0-16,1-1 0 15,1-1 0-15,0 0-1 16,2-1 5-16,1-2-5 16,-1 3 3-16,2-1 1 15,3 4-4-15,0 1 2 16,0 2 3-16,5 1-4 16,-2 2 6-16,0 1-5 15,1 2 2-15,1 2-2 16,2 2-2-16,0 1 1 0,1 3 4 15,7-1-5-15,-2-2 2 16,1-3-1-16,4-2-1 16,-2-2 1-16,2-3-1 15,1 1 0-15,-2-2 1 16,5-1 0-16,-1 2-2 16,0-3 2-16,1 3-1 15,-1 0 0-15,-1-1 0 16,-1 5 0-16,-1 0 0 15,0 1 1-15,0-1-2 0,1 0 2 16,-1-4-1-16,6-1 0 16,-3-3-1-16,4-1 1 15,-1-1 0-15,1 1 0 16,-1 0 0-16,0-1-2 16,0 1 1-16,0-4-1 15,1-1 1-15,3-2 1 16,4-4 1-16,4-1 0 15,4-2-1-15,8-3 0 16,0-1 0-16,4 0 0 16,-2-2 0-16,-2 1 0 15,-2 0 1-15,-1-3 0 16,0-1-1-16,3-2 2 16,2-2-2-16,5-2 0 0,-2-3 0 15,5 1 0-15,-1 0 6 16,-2-1-6-16,1 3 2 15,-3-3-2-15,5 1 0 16,-1-4-1-16,-1 0 0 16,2-4 0-16,-1 1 0 15,-3-3 1-15,1 0-1 16,0 0 1-16,-1-2 0 16,4 0 2-16,-1-2-2 15,4-6 0-15,-1 2 1 16,1-4 0-16,-3-1-1 15,-4 0 1-15,-1-1 0 16,-3-4-1-16,2 1 2 0,0-6-2 16,-1 3 3-1,3-5-2-15,-1 2-1 0,2-3 0 16,1-1 0-16,-1 0-1 16,0 0 1-16,-4 0-1 15,-5-3-2-15,-1 2 3 16,-3-1 1-16,-3-2 0 15,-2 2 4-15,1-3 8 16,-2-4 5-16,0-4-3 16,0-6-5-16,3-3 2 15,-1-2-2-15,1 0-3 16,-1 2 3-16,-4 1 1 16,-4 5-6-16,-3-1 0 0,-5 2 0 15,0-3 3 1,-4-2-8-16,2 1 0 15,-4-3 0-15,-1-2 0 0,-1 2 0 16,-3-1 0-16,-3 1 0 16,-4 0 0-16,-2 4 0 15,-4-1 0-15,-2 0 0 16,-2-1 0-16,-4-4 0 16,2-2 0-16,-1 0 0 15,0 1 0-15,-1 1 0 16,-1 3 0-16,-2 1 0 15,1 2 0-15,-2 1 0 0,-5 0 0 16,3 4 0-16,-2 2 0 16,-3 1 0-16,-1 2 0 15,-1 0 0-15,-1 3 0 16,0-2 0-16,1 1 0 16,0-1 0-1,1 1 0-15,1 2 0 0,0 0 0 16,-3 0 0-16,2 5 0 15,-2 2 0-15,-3 0 0 16,1 2 0-16,0 1 0 16,-1 0 0-16,-3-1 0 15,6-1 0-15,-1 0 0 16,2 0 0-16,-1-1 0 16,1 1 0-16,0 3 0 15,2 0 0-15,-4 3 0 0,3-1 0 16,-4 5 0-16,1-1 0 15,-1 0 0-15,0 3 0 16,-1-1 0-16,0 0 0 16,5 2 0-16,-2 0 0 15,4 2 0-15,1-1 0 16,2 0 0-16,-2 1 0 16,-3 2 0-16,4 0 0 15,-6 0 0-15,-3 2 0 16,2 1 0-16,-3 1 0 15,2 1 0-15,-4-1 0 16,5 0 0-16,-2-1 0 0,2 0 0 16,-4 0 0-16,3-2 0 15,-3 2 0-15,1 0 0 16,1-1 0-16,-2 1 0 16,-2-2 0-16,6 2 0 15,-2-1 0-15,0 1 0 16,3 0 0-16,-1 0 0 15,1-1 0-15,-1 4 0 16,-2-4 0-16,0 0 0 16,2 3 0-16,-2 1 0 15,6-2 0-15,-3 1 0 16,2 0 0-16,-2 1 0 16,4-1 0-16,-2-1 0 15,1 2 0-15,2-2 0 16,-1 2 0-16,0 1 0 15,0 0 0-15,-2 2 0 0,-2-1 0 16,1 2 0-16,-4-1 0 16,2 1 0-16,0 0 0 15,3 1 0-15,0-1 0 16,3 2 0-16,4-2 0 16,-3 0 0-16,2 0 0 15,4 1 0-15,-2-1 0 16,0 0 0-16,-3 0 0 15,2 0 0-15,0 0 0 0,-1 1 0 16,2-1 0-16,3 0 0 16,2 0 0-16,1 0 0 15,2 2 0-15,-1-2 0 16,7 0 0-16,-3 0 0 16,3 0 0-16,0 1-90 15,1 1-241-15,4 2-203 16</inkml:trace>
  <inkml:trace contextRef="#ctx0" brushRef="#br1" timeOffset="12366.75">7829 3070 627 0,'5'-8'186'16,"-5"-1"-27"-16,0 1-40 16,0 0-44-16,-3 1 2 15,3 1-24-15,-2-1-10 16,2 3-22-16,-1-1 19 15,1 0-11-15,0 0-5 16,0 0 3-16,0 2 4 16,1-3-15-16,1 3-10 15,-2 0-4-15,3 3-3 16,0-1 1-16,1 4-1 16,1 0-1-16,-4 1 1 15,2 0-1-15,0 3 0 0,-1-4 2 16,-2 1 1-1,-2 1 1-15,2-2 0 0,-3 0 2 16,2-1 1 0,-4 0-2-16,-2-2 2 0,1 0 2 15,1 0 9-15,-1-3 13 16,3 0 0-16,2 0-7 16,-1-1-18-16,2 0-1 15,3 1-3-15,0-2-2 16,5 3 1-16,-2 0 0 15,16 2 1-15,-20 3-2 16,1 1 1-16,-2 1-3 16,1 2 4-16,-2 6 3 15,-2 1 10-15,-4 1 6 16,-4 0 3-16,-5-4 20 0,0 0 28 16,-1-7 24-16,2-3-27 15,2-5-33-15,3-5-9 16,2-1-16-16,2-2-9 15,2-2-6-15,6 1-50 16,11 4-229-16,11 3-215 16</inkml:trace>
  <inkml:trace contextRef="#ctx0" brushRef="#br1" timeOffset="13979.74">8079 5211 798 0,'8'-8'279'16,"-2"-1"-129"-16,-4 3-9 15,-2 0-85-15,0 4-25 16,0 0-3-16,0 2-13 16,0 2-15-16,-2 0 4 15,4 4 3-15,1 4 9 16,-2 3 3-16,-1 1 0 15,2 2 5-15,-4-4-4 16,1-4 0-16,-1-2 9 16,1-3 13-16,-2-3 19 15,-2-5-44-15,-2-1-13 16,-2-4-3-16,3-3-2 16,1 1 0-16,2-1-2 0,5 2 2 15,1 1-3-15,9 2-2 16,4 4 5-16,4 3-2 15,4 4-1-15,-2 2-1 16,2 5 0-16,-6 3 4 16,-5 2-4-16,-4-2 5 15,-6 3 1-15,-4-2 19 16,-7-1 17-16,-7-3 4 16,-1-2-13-16,-5-3-1 15,0-4-12-15,3-2-6 16,3-5-8-16,5-1-1 15,2-5-58-15,8-4-190 16,12 0-259-16</inkml:trace>
  <inkml:trace contextRef="#ctx0" brushRef="#br1" timeOffset="16926.41">10194 2101 619 0,'8'-3'388'16,"-2"0"-181"-16,-1 0-56 16,-3 2-71-16,-2-1-17 15,0 2-41-15,0 0-16 16,1 2-1-16,-1-1 2 0,0 3 7 15,0 2 7 1,0 2-2-16,-1 1-1 0,-1-2 6 16,-1-1 5-1,1-2 7-15,0-2 16 0,1-4 11 16,1-1 2-16,-3 0-54 16,-2-5-7-16,-1-2-1 15,1-1-2-15,1-1 0 16,1 4 4-16,3 1-4 15,0 2-2-15,0 3-1 16,3 0-8-16,1 6 8 16,4 0-2-16,3 3-2 15,3 2 3-15,-3 4 0 16,-5-2 1-16,3 1 2 0,-8-1 4 16,-1-5 7-16,-1 0 18 15,-5-5 17-15,-2-1-23 16,-2-3-3-16,-3-2-3 15,-1-3-2-15,2-2-15 16,2 2 0-16,4-1 0 16,3 2 0-16,0 0 0 15,3 3 0-15,0-2 0 16,1 4-114-16,1 0-124 16,2 2-106-16,2 3-438 15</inkml:trace>
  <inkml:trace contextRef="#ctx0" brushRef="#br1" timeOffset="17948.47">10228 2007 836 0,'2'-11'246'0,"-1"6"-91"16,-1-1-77-16,0 3-59 15,2 2-16-15,1 3 0 16,0 2 7-16,4 3 9 15,-1 1-1-15,-1 6 7 16,-2 2 16-16,-3 2-7 16,-5 1-14-16,-1-1 3 15,-4-4 0-15,4-2 9 16,-3-4 8-16,1-3 14 16,0-3-22-16,-1-4-17 15,-2-2 0-15,3-3 9 16,-2-3 6-16,0-1 0 15,2-3-15-15,1-3-4 0,4 0-5 16,6 1-4 0,4 2-1-16,2 1-2 0,5 4 1 15,2 2-4-15,8 5 2 16,-6 4 0-16,4 5-7 16,-4 1 8-16,-6 6 0 15,-4 2 2-15,-5 4 7 16,-8 2 2-16,-4 0 7 15,-7 0 16-15,-1-4 15 16,-2-3-9-16,4-7 12 16,0-4-51-16,6-4 0 15,1-1 0-15,1-4 0 16,3 0 0-16,1-2 0 16,0-2 0-16,1-2 0 0,5-4-25 15,6-3-226-15,6-1-196 16</inkml:trace>
  <inkml:trace contextRef="#ctx0" brushRef="#br1" timeOffset="18398.27">10677 1256 929 0,'2'-10'343'0,"-4"-2"-118"15,-2 2-49-15,-3 2-6 16,1 1-48-16,1 1-40 16,0 4-82-16,1 0 0 15,-1 6 0-15,-6 7 0 16,-4 9 0-16,-3 10 0 0,-1 13 0 16,2 13 0-16,11 9 0 15,7 4 0-15,9 0 0 16,10-2 0-16,9-10 0 15,3-8 0-15,7-7 0 16,2-9 0-16,2-6-8 16,0-10-156-16,5-8-151 15,-3-8-229-15</inkml:trace>
  <inkml:trace contextRef="#ctx0" brushRef="#br1" timeOffset="18848.28">10898 1424 1122 0,'-3'-33'201'0,"0"1"37"16,2 3-85-16,-1 2-18 16,4 5-79-16,2 4-31 15,2 4-22-15,0 4-3 16,6 5-4-16,0 7-2 15,7 3 1-15,1 8 1 16,2 6-3-16,-5 6 2 16,-7 7-2-16,-4 1 7 15,-12 2 3-15,-4-2-3 16,-4-8 2-16,4-8 13 16,-2-9 9-16,4-9-19 0,4-4-4 15,2-7-1-15,1-2-3 16,2 0-5-16,7-3 3 15,5 1 4-15,4 2-1 16,5 4 2-16,2 5-7 16,0 3 3-16,3 7 1 15,-5 4-2-15,2 4-2 16,-6 4 2-16,-3 4 3 16,-8 2 2-16,-2 2 0 15,-7 3 3-15,-2-3 2 16,-7-3-5-16,-4-1-25 15,0-2-227-15,-1-8-227 16</inkml:trace>
  <inkml:trace contextRef="#ctx0" brushRef="#br1" timeOffset="19247.68">11467 1436 1270 0,'13'-1'172'0,"-7"0"41"0,-1-2-84 15,-5 3-51 1,-2 0-32-16,2 1 3 16,0-1-20-16,-3 0 9 0,3-1-15 15,0 1-23-15,0-3 0 16,0 1 0-16,0 1 0 15,0 0 0-15,0-1 0 16,0 2 0-16,0 0 0 16,3 0 0-16,-3 0 0 15,2 2 0-15,-2-1 0 16,1 0 0-16,2 4 0 16,2-1 0-16,0 2 0 15,3 2 0-15,-2 3 0 16,-2 5 0-16,-2 3 0 15,-4 3 0-15,-4 2-109 0,-3-2-269 16,-5-2-339-16</inkml:trace>
  <inkml:trace contextRef="#ctx0" brushRef="#br1" timeOffset="19912.9">11723 937 1087 0,'2'-13'332'15,"-4"-2"-84"-15,1 0-36 16,-5 2-83-16,3 4-90 16,3 3-39-16,0 3 0 15,0 3 0-15,-2 2 0 16,2 5 0-16,0 8 0 15,-1 11 0-15,-1 6 0 16,1 6 0-16,1 2 0 0,1-6 0 16,4-7 0-1,2-9 0-15,1-5 0 0,5-5 0 16,5-4 0-16,7-3 0 16,4-1 0-16,0-4 0 15,3-1 0-15,-8-4 0 16,0-2 0-16,-7-2 0 15,-4-1 0-15,-6-1 0 16,2-2 0-16,-8 1 0 16,2 2 0-16,-3 1 0 15,0 5 0-15,-1 2 0 16,1 3 0-16,-2 3 0 0,2 0 0 16,0 3 0-16,2 3 0 15,1 4 0-15,4 10 0 16,4 5 0-16,4 9 0 15,1 1 0-15,-1 0 0 16,-1-3 0-16,-1-9 0 16,-6-6 0-16,-1-7 0 15,-1-7 0-15,-2-5-196 16,6-5-350-16</inkml:trace>
  <inkml:trace contextRef="#ctx0" brushRef="#br1" timeOffset="20182.18">12002 587 1424 0,'3'-11'230'16,"2"5"-79"-16,-1 3-119 15,12 6-16-15,10 6 83 16,16 11-22-16,13 14-59 15,9 14-18-15,2 15 0 16,-5 11 0-16,-10 9 0 16,-13 4 0-16,-12-3 0 15,-13-6 0-15,-10-9 0 16,-9-11 0-16,-4-9 0 16,-7-8 0-16,-3-6-262 0,-3-3-253 15</inkml:trace>
  <inkml:trace contextRef="#ctx0" brushRef="#br1" timeOffset="26910.61">9208 3317 494 0,'-3'0'168'0,"-2"-1"-11"0,2 1-46 16,-2-2-3-16,2 1-13 15,0 0-21-15,0 0 14 16,1 1-37-16,-1 0-2 16,3 1-2-16,-3-1 8 15,0 1-19-15,1 0-18 16,-1 1-2-16,0-1 8 15,-1 1-7-15,3-1 1 16,-2-1 4-16,1 1-2 16,1-1 5-16,1 0 2 15,-2 0-13-15,2 0-7 16,0 0-1-16,2-1 1 0,-2 1-6 16,1 0 3-16,-1 0-2 15,2-1 4 1,-2 1-2-16,1-2 2 0,-1 1 0 15,2-1-2-15,-2 1 3 16,1-1-4-16,3-6-1 16,2 0 3-16,-1-2-4 15,6-3 1-15,-1-1-2 16,-1 0 0-16,1 0 4 16,2-2-4-16,0 1 1 15,-1-4 1-15,3 1-1 16,-1 0-1-16,3-2 1 15,-4 2 0-15,1 1-2 16,2 1-3-16,-3 2 4 0,-2 0 1 16,3 2-1-1,-4 2 0-15,1-2 0 0,-3-1 0 16,4 0 0-16,1-2 0 16,0 1-1-16,1-3 1 15,-1 2 0-15,2-1 0 16,-1 2 0-16,-3-2 0 15,2 4 1-15,-1-1-1 16,-1 2 0-16,-1-1 0 16,-2 2 1-16,-2 2 0 15,1-1-1-15,-1 1 0 16,1-2 2-16,1-1-2 0,0-3-2 16,2 0 0-16,5-4 2 15,-2 0 0-15,2 3 0 16,-6 2 0-16,3 2 2 15,-4 3-2-15,2-2-1 16,-3 1 1-16,0-4 1 16,1 1-1-16,4-4-1 15,-2 1 0-15,3-2 1 16,1 1-1-16,-1 2 1 16,1 1-1-16,-4 4 0 15,-1-1 1-15,-2 4 0 16,1-1 1-16,-2 1 0 15,1-2 0-15,0-1-2 0,0-1 0 16,2 0 1 0,3-2-3-16,0-1 1 0,0 2 1 15,0 0 1-15,-2 3 0 16,-3-1 0-16,3 3 3 16,-5 0-3-16,1 1 0 15,1-3-1-15,-2 0 1 16,3-2 0-16,1 1 0 15,3-2-1-15,0-2 0 16,0-2 1-16,-1 3 0 16,2-1 1-16,-4 3-1 15,-4 3 0-15,1 0 1 0,-1 2-2 16,1-1 4 0,0-1-6-16,0 0 3 15,1 0 0-15,-1-1 0 16,-1 3-1-16,1-1 3 0,0-1-4 15,0 1 3-15,-1 1-1 16,1-2 0-16,1 1 0 16,-3-2 0-16,6 0 1 15,-2-2-1-15,1 0 1 16,-1 0-1-16,2 1-1 16,-3 2 1-16,0 1-1 15,-3 2 1-15,-1 1 1 16,-1 2 0-16,1-1 3 0,-2 2-4 15,1-1 2 1,1 0 0-16,-1-3 0 0,2 2-1 16,0 1 3-16,-2-1 1 15,1 1 2-15,-2 0 4 16,0 1 11 0,0 0 6-16,0 0 5 0,0 0-8 15,0 0-6-15,0-3-11 16,3 0-4-16,-2-2-2 15,2 0-1-15,-1-1 2 16,2 2-3-16,-2 0 0 16,1 0 6-16,0 4-4 15,-3-2 7-15,0 2-3 16,0 0 7-16,0 2 2 0,0-2-10 16,-3 0-5-16,3 2 0 15,-3 2 0-15,1-2 0 16,-1 5 0-16,-1 3 0 15,-4 4 0-15,0 4 0 16,-6 5 0-16,-1 3 0 16,0 1 0-16,-1-1 0 15,-1 3 0-15,0-3 0 16,3-1 0-16,-1 1 0 16,3-3 0-16,3-2 0 15,-4-2 0-15,5 0 0 16,-1-1 0-16,-4 2 0 15,1-2 0-15,-3 3 0 16,-1 2 0-16,-2 0 0 0,3 0 0 16,-3 2 0-16,1 0 0 15,1-3 0-15,3-1 0 16,-4-1 0-16,5-4 0 16,-2 2 0-16,0 0 0 15,-1 4 0-15,-1 0 0 16,-4 3 0-16,1-3 0 15,-2-1 0-15,5-1 0 16,1-2 0-16,-3-1 0 16,6 0 0-16,-4 1 0 15,2 1 0-15,-1 1 0 0,0-4 0 16,0 2 0-16,2 0 0 16,1-1 0-1,-3 0 0-15,3-3 0 0,-1 1 0 16,2-2 0-16,2-1 0 15,-4 1 0-15,7-1 0 16,-3-2 0-16,1-3 0 16,1 1 0-16,1-2 0 15,0 1 0-15,0-1 0 16,-3 3 0-16,-1 0 0 16,2-1 0-16,1 2 0 15,-5-1 0-15,4 2 0 16,-1 0 0-16,-2 0 0 15,0 0 0-15,2-1 0 16,-1-1 0-16,2-3 0 0,4-1 0 16,-1-2 0-16,2 1 0 15,-1 2 0-15,-2-2 0 16,0 2 0-16,3 0 0 16,-2 1 0-16,2-1 0 15,-1-3 0-15,1 2 0 16,1-3 0-16,1 0 0 15,-1-2 0-15,2 1 0 16,0-2 0-16,2-1 0 16,-1 2 0-16,-1-2 0 15,2-1 0-15,-1 0 0 16,2-1 0-16,2-4 0 0,2-2 0 16,5-7 0-16,3-6 0 15,6-4 0-15,3-4 0 16,3-4 0-16,7-4 0 15,3-3 0-15,1-3 0 16,1 1 0-16,-2 2 0 16,0 4 0-16,-7 5 0 15,-6 7 0-15,1 2 0 16,-4-1 0-16,4 2 0 16,-2-4 0-16,4-3 0 15,0 3 0-15,-2-3 0 16,-1 1 0-16,-3 4 0 15,-5 3-3-15,3 1 3 0,-5 3-1 16,-5 0 1-16,6 1-1 16,-2-1 2-16,2-2-2 15,-1-2-3-15,3 1 2 16,0 1 0-16,2-2-1 16,-2 1-5-16,-1 1 8 15,-2 3-3-15,-4 0 3 16,-1 5-2-16,-3 0 2 15,0 2 0-15,1-2-9 16,1-1-9-16,2-2 5 16,5-2 4-16,0-2 6 15,0 1-2-15,-2 1 5 16,-1 2-2-16,-1 2 2 16,-5 2 0-16,0 2 0 15,-2 0 0-15,2 2 0 0,-2-1-3 16,1-1 1-16,4 1-5 15,1-3-2-15,2 0-2 16,-1-2 10-16,4 0-1 16,-5 2 2-16,-1 1 1 15,-2 3-1-15,-4 3 4 16,-1 2-2-16,-1 2-1 16,-1 0 3-16,0-1-4 15,0 1-3-15,-1 0 3 16,1 1 0-16,0-1-2 15,0 2-1-15,0-1 0 16,0 0 2-16,-2 1-8 0,2 0-9 16,0 0 7-16,2 4 11 15,1 1 4 1,-3 3-2-16,3 0 3 0,-3 5-3 16,0-1 4-16,-3 0 5 15,-3 0-7-15,-4 0 0 16,-2-1 4-16,-3-4-4 15,0-2 4-15,1-4 11 16,-2-6-3-16,7-1-11 16,-3-8 1-16,3-2-5 0,2-4 2 15,-1-2-2 1,4-1 0-16,4 0-1 16,7 1 0-16,-1 2 0 0,3 1-2 15,4 3-2-15,1 2 4 16,2 3-5-16,-1 7 4 15,-1 3-7-15,1 4 8 16,-3 2 2-16,-2 4 5 16,-4 3 10-16,-3 4-2 15,-3 5-2-15,-3 2 1 16,-5 2-12-16,-5-2-1 16,1-2-1-16,-4-6 0 15,2-5 0-15,-2-5 0 16,1-6 0-16,2-4 0 15,-2-4 0-15,0-3 0 16,1-3 0-16,2 0 0 0,2 1 0 16,4-1 0-16,3 2 0 15,3 0 0-15,0 2 0 16,0 1 0-16,6-1 0 16,2 2 0-16,5 0 0 15,0 1 0-15,5 4 0 16,0 2 0-16,0 2 0 15,-2 7 0-15,-5 2 0 16,-2 5 0-16,-3 1 0 16,-3 1 0-16,-3-1 0 15,-6 0 0-15,3-4 0 16,-5-3 0-16,-1-4 0 16,-2-5 0-16,-3-2 0 0,1-5 0 15,-1-4 0-15,-2-3 0 16,4-1 0-16,1-3 0 15,3-1 0-15,8-1 0 16,5-2 0-16,7 1 0 16,6 1 0-16,2 3 0 15,2 3 0-15,3 8 0 16,-5 5 0-16,1 8 0 16,-5 4 0-16,-7 6 0 15,-1 6 0-15,-8 4 0 16,-5 2 0-16,-4-1 0 15,-4-3 0-15,-4-6 0 16,1-6 0-16,-1-6 0 0,-2-5 0 16,5-3 0-16,0-4 0 15,0-2 0-15,4-1-231 16,2 1-245-16</inkml:trace>
  <inkml:trace contextRef="#ctx0" brushRef="#br1" timeOffset="28110.78">9239 3228 895 0,'-6'-4'246'0,"3"1"-11"15,0-1-78-15,-1 0-44 16,4 1-25-16,0 0-13 16,0 1-39-16,0 2-19 15,4 0-17-15,-2 1 4 16,2 2 1-16,4 1 12 16,2 2 0-16,2 2 2 15,-1 2-4-15,-1 2-7 16,-1 5 0-16,-5 2-8 0,-2 2 6 15,-7 0-3 1,-2 0 1-16,-5-2 0 0,0-5 6 16,-3-6-2-16,0-3-2 15,-4-7-1-15,2-3 11 16,-2-5-11-16,0-5 0 16,5-2-4-16,2-3 0 15,2 1 3-15,4-2-8 16,4 2 2-16,5 1-1 15,2 1-2-15,5 2 2 16,5-1 3-16,3 4 2 16,0 0-1-16,3 5 0 15,3 4 1-15,-5 5 0 16,2 3 7-16,-3 4-1 0,-3 4-2 16,-6 4-6-16,1 5 0 15,-8 3 0-15,-7 4 0 16,-4-1 0-16,-4 0 0 15,-6-6 0-15,-4-6 0 16,1-6 0-16,-2-6 0 16,0-5 0-16,-1-5 0 15,-1-5 0-15,5-3 0 16,-1-4 0-16,4 0 0 16,5-1 0-16,5-1 0 15,8 2 0-15,6-1 0 16,9 4 0-16,5-1 0 15,6 7 0-15,6 3 0 16,4 6 0-16,1 8 0 16,-2 8 0-16,-6 6 0 0,-10 7 0 15,-7 2 0-15,-9 1 0 16,-10-1 0-16,-2-6 0 16,-8-5 0-16,-5-6 0 15,1-9 0-15,-4-5 0 16,2-5 0-16,1-2 0 15,3-4-3-15,7-7-354 16,13-6-270-16</inkml:trace>
  <inkml:trace contextRef="#ctx0" brushRef="#br1" timeOffset="29975.94">8857 2184 853 0,'-10'-3'244'0,"2"-1"-17"15,-2-2-92-15,1-1-35 16,2-1-15-16,-1-3-16 16,5-1 15-16,0 0-15 15,0-1-8-15,3-1-16 16,1 0-19-16,2-2-15 15,2 1 0-15,7-1-8 16,3 0-2-16,0 2 2 16,9 2 0-16,1 1-2 0,-1 4 3 15,0 2-4-15,1 5 2 16,-1 3-2-16,-2 3 0 16,-2 4 0-16,-1 4 5 15,-1 4-1-15,-6 3-3 16,0 4-1-16,-3 5 0 15,-5 3 0-15,-4 2 0 16,-3 0 0-16,-7-2 0 16,-2-2 0-16,3-7 0 15,-4-6 0-15,4-7 0 16,1-5 0-16,1-6 0 16,1-1 0-16,3-5 0 0,-2-1 0 15,2-2 0 1,3-6 0-16,5-4 0 0,4 1 0 15,7-1 0-15,5 0 0 16,3 0 0-16,4 6 0 16,4 1 0-16,1 5 0 15,-2 5 0-15,3 3 0 16,-1 6-1-16,-6 6 0 16,0 9 1-16,-8 4 2 15,-2 7-2-15,-10 8 0 16,-9 0 0-16,-8 3 0 15,-8-1 0-15,-6-6 0 16,0-5 0-16,2-10 0 0,4-8 0 16,5-10 0-16,7-5 0 15,0-3 0-15,3-5 0 16,0-3 0-16,3-1 0 16,1-5 0-16,4 3 0 15,2-2 0-15,5 1 0 16,-3 3-78-16,3 2-370 15,1 3-872-15</inkml:trace>
  <inkml:trace contextRef="#ctx0" brushRef="#br0" timeOffset="38035.68">9220 3351 669 0,'-3'-1'185'16,"3"-1"0"-16,0 0-63 15,-2 2 10-15,1-1-42 0,1 0-23 16,0 0-11 0,0-1-18-16,0 2-17 15,0 0-10-15,0-1-3 0,0 2-8 16,0 1 4-16,0-2-2 16,0 2 10-16,0 1 9 15,-2 0 0-15,2 0 5 16,-1 1 8-16,-1-1-1 15,1 0-10-15,-2 1-7 16,0-1 1-16,-2 3-6 16,0-1-2-16,-1 1-6 15,-2 2 8-15,2-1 5 0,0 3-1 16,-1-2-11 0,-1 2 2-16,1 0 3 0,-1 0-1 15,-2 2-4-15,2 2 3 16,-1-2-1-16,-1 1-4 15,1 1 3 1,-2 0-2-16,0-1 4 0,0 1-5 16,-1 2 3-16,-3-2-2 15,2 1-3-15,-2 2 2 16,0-1-1-16,-1 0 1 16,1 1-1-16,-3 2-2 15,0-2 1-15,0 4 0 16,-1 0 1-16,-1 2-1 0,1 1 0 15,2-1 0 1,1-1 1-16,1-1-1 16,0-3 0-16,3 1 0 15,-1-1 0-15,1 0 0 0,0-1 0 16,-3 0 0-16,3 2 0 16,-4-2 1-16,2-1-1 15,-2 1 0 1,-1 2 1-16,-2 1-1 0,5-2 0 15,-3 2-1-15,-4-1 2 16,6 3-1-16,-3-4 0 16,0 2 0-16,0-2 3 15,-1 2-2-15,4 0-1 16,-3-1-2-16,0 1 2 16,2 1 2-16,-1 1 0 0,-2-1-1 15,1 0 0-15,-3 1 0 16,3 1 0-16,0 0 1 15,-1-3 0-15,1 3 3 16,0-3-4-16,0 1 0 16,0 1 1-16,-1 0-2 15,0 2 0-15,-1 0 2 16,1 0-4-16,-1-2 4 16,1 2-4-16,0-1 4 15,-1-2 1-15,-2 2-3 16,-2 1 0-16,-1 0 0 15,2-1 0-15,-2 4 2 16,2-2-2-16,3 0 0 16,3-3-3-16,1 1 6 0,2 1-5 15,-2-3 4 1,2 0-4-16,0-2 2 0,0 3 0 16,0-2 2-1,0-2-1-15,2 1 0 0,-3-2 0 16,3 0-1-16,-1-1 2 15,-1 3-2-15,3-2 0 16,-2 3 0-16,0-2 1 16,-2 1 0-16,1 1-2 15,0 2 2-15,0-2-1 0,-1 0 0 16,2 0 0-16,-1 2 0 16,-1-1 0-16,3 0 1 15,-2 0-2-15,3-1 2 16,-2-2-1-16,2-1 0 15,1 0 0-15,-2 0 0 16,0 0 1-16,0 1-1 16,-3 1 0-16,3-1 0 15,-3 0 0-15,3-2 1 16,-1-2-1-16,1 4 0 16,-2-1 0-16,1 0 1 15,-1 1-2-15,0 0 1 16,2-1 0-16,-3 2 0 15,4 1-1-15,-1-3 1 16,1 1 1-16,-3-2-1 0,6-1 0 16,-3-3 0-16,3 1 0 15,-1-1 2-15,-1 2-2 16,-1-2 0-16,1 3-2 16,-2 0 3-16,0 2-2 15,0 1 1-15,2-2 0 16,-2 1 0-16,0 0 0 15,-16 28 0-15,23-38 1 16,-1-2 1-16,3 0-4 16,-3 2 3-16,-2 4-1 15,-2 0 0-15,1 2-2 16,0-3 2-16,2 0 0 16,1-4 1-16,1 2-1 0,1-2 0 15,1 0 0-15,0-2 0 16,-2 1 0-16,1 0-1 15,0 0 1-15,-1 1 0 16,2-1 1-16,-3 1-1 16,3 0 0-16,0-2 0 15,0 0 0-15,-1-1 0 16,1 1 0-16,-2 1 1 16,2-1-1-16,0-1 0 15,0-1 0-15,2 0 0 16,-1-1 1-16,-1 1-2 15,3 1 2-15,-3-2-1 16,-1 4 0-16,1-1-1 16,-2 1 1-16,2-1 0 0,0 1 0 15,-1-1 0 1,-1 1 0-16,2-2 0 0,-1 1 0 16,1 0 0-16,0 0 0 15,0-2 2-15,0 1-1 16,3-2-2-16,-3-1 2 15,3 0 0-15,0 0 1 16,0 2-1-16,0-2-1 16,0 0 2-16,0 0-2 15,0 0 2-15,-3 1-2 0,3 1 2 16,-3 0 0 0,1 1-2-16,-1 0 6 0,2-1 4 15,-1-2 1-15,2 2 3 16,0-2-5-16,0 0-7 15,0 0-2 1,0 0 0-16,-2 0 0 0,2 0 0 16,2-2 0-16,-2 2 0 15,0 0 0-15,2-2-82 16,-1 1-183-16,4-2-196 16</inkml:trace>
  <inkml:trace contextRef="#ctx0" brushRef="#br0" timeOffset="39806.07">7216 4441 1150 0,'-3'-10'168'0,"-3"0"73"15,-3 0-60-15,-4 1-14 16,4-1-50 0,3 3-94-16,1 3-23 0,2 2 0 15,2 2 0 1,1 0 0-16,1 0 0 0,1 3 0 16,4 6 0-16,1 5 0 15,4 9 0-15,4 9 0 16,1 6 0-16,2 5 0 15,0 0 0-15,-2 0 0 16,-1-8 0-16,-1-7 0 16,-5-8 0-16,-1-9 0 15,-3-7 0-15,-2-4 0 0,-3-1 0 16,3-3 0 0,0-5 0-16,8-4 0 0,5-6 0 15,3-5 0-15,5-4 0 16,0 1 0-16,-2 0 0 15,-2 3 0-15,-2 3 0 16,-5 3 0-16,-1 4 0 16,-6 2 0-16,-1 1 0 15,-4 2 0-15,-2 1 0 16,-1 0 0-16,-4-1 0 16,3 1 0-16,-5-4 0 15,0 2 0-15,-1-1 0 16,0 0 0-16,-6-2 0 15,4 2 0-15,-2 0 0 16,1 2 0-16,6 2 0 16,0 5 0-16,3 2 0 0,3 1 0 15,3 5 0-15,3 5 0 16,8 6 0-16,6 9 0 16,9 7 0-16,2 2 0 15,8 0 0-15,1 1 0 16,-3-3 0-16,-1-1 0 15,-6-7 0-15,-5-4 0 16,-8-7 0-16,-7-5 0 16,-4-5 0-16,-4-3 0 15,-4-2 0-15,2-1 0 16,-1 1 0-16,-4-2 0 16,-2-4 0-16,-1 0-196 15,-4-2-334-15</inkml:trace>
  <inkml:trace contextRef="#ctx0" brushRef="#br0" timeOffset="43501.52">7073 6609 229 0,'-2'0'385'0,"-2"-1"-202"16,0 0-9-16,-1-2-42 16,-1 1 3-16,3-1-11 15,-3 1-36-15,1-1 6 16,-2 0-26-16,4 0 0 0,0 3 6 16,0 0-15-1,3 0-32-15,0 0-9 0,0 0-11 16,0 0 3-16,0 0-8 15,2 0-1-15,-2 0-1 16,1 1 0-16,-1-1-7 16,2 0-3-16,1 3 9 15,1 0 1-15,5 1-1 16,0 4 2-16,5-1-1 16,2 1 0-16,-1 1-1 15,7-1 1-15,-3-1 1 16,1 0 0-16,2-1-2 15,-1-2-1-15,-3-1 2 0,0-2 0 16,4-2-1 0,-5-2 2-16,5-1 0 0,-1-2 0 15,0 0-1-15,3-1 0 16,1-1 0-16,0-1 0 16,1 0 0-16,-2 1 0 15,0-1 1-15,-4 0 0 16,0 0-2-16,1 1 1 15,-2-2 0-15,2-2 3 16,3-4-3-16,1-1 0 16,2-1 0-16,0-2 1 15,0 1-2-15,-3-1 1 0,3-1 0 16,-5 3-3 0,2 2 2-16,-6-1 1 0,1 0-2 15,0 3 0-15,-5-2 2 16,4 2-3-16,-3-1 2 15,1-1-2-15,1-1-5 16,2-1 4-16,-1-4 2 16,3 0-1-16,0-2 2 15,-3-2-1-15,1 2 2 16,-1 4 1-16,-3 0-1 16,-3 1 0-16,0 3 0 15,-3 3 0-15,1-4-1 16,2 0 0-16,2 1 1 15,2-3 1-15,-1-1-1 16,4 0 0-16,-2 2-1 0,-1-1 2 16,2 2-3-16,-5 1 4 15,1 2-2-15,2-2 0 16,-2-1 1-16,2 0-2 16,2-3 1-16,-3 1 0 15,1-1 0-15,-1 1 0 16,-3 4 1-16,0 1-1 15,-3 1 1-15,3 1-2 16,0-3 1-16,-2-2 0 16,5-1 0-16,2-3 0 15,0-2 1-15,2 2-2 16,0 0 2-16,-3 2-2 16,2 1 1-16,-3 3 0 15,-3 2 0-15,0 0 0 0,0 3 0 16,-3 0-1-16,0 0 1 15,3-3-1-15,0-3 0 16,4-2 0-16,-1-1 2 16,3 1-2-16,-5 0 2 15,2 2-2-15,-3 1 3 16,-1 3-2-16,-1 1 0 16,-1 0-2-16,0-1 2 15,3 1 0-15,-2 0-1 16,1-1 2-16,4 0-2 0,-3 2 1 15,2-2 0-15,0 3 1 16,-1-1-1 0,-1 0 0-16,-1 0 0 0,4 1 0 15,-5-2 1-15,2 1-2 16,0 0 0-16,0-1-1 16,3 1 2-16,-2 2 0 15,2-2-2-15,-1 3 2 16,0 0 0-16,-3 0-1 15,3 1 1-15,-3 3-1 16,0-1-2-16,-2 1 1 16,4 0 2-16,-2 1-1 15,2 0 2-15,-1-1-2 0,4 2 0 16,-1 1-2 0,-1 3 2-16,5-2 1 0,-1 3 0 15,-4 2 0-15,0 1 0 16,-2 2 0-16,-1 1-2 15,1 1 2-15,-3 0 1 16,-3 0 0-16,-2 1 0 16,-1-2 5-16,-3-1-4 15,-1 1 3-15,-11 15-3 16,7-25 4-16,1 2 0 16,-1 0-6-16,-2 1 0 15,-1 1 3-15,1-2-3 16,1-1 2-16,0-1 1 15,3-1 1-15,0-1-1 0,0-4-3 16,-3-1-1-16,3-3 0 16,-2-3 1-16,1 1-1 15,0-1 1-15,2-1 0 16,1 0-1-16,2 3 1 16,1-2-1-16,2 2-1 15,-1-1 0-15,1 2 1 16,1-1 0-16,3 0 1 15,-1-2-1-15,3 2-4 16,-1-2 4-16,2-2-1 16,1 3 2-16,0-3 0 15,1-1 0-15,-1 2-1 16,-1 0 1-16,3 1 0 16,-3 2 0-16,2-2 0 15,-2 2 0-15,1-3 0 0,1 0 0 16,1-1 0-1,3-3 1-15,-2 1-1 0,5-2 0 16,0-1-2-16,2 0 2 16,1-1 1-16,3 0-1 15,-1-2 0-15,2 1 1 16,-3-1 0-16,7-2-2 16,-1-2 2-16,0-1-2 15,1-1 1-15,-1 0 0 16,0 0 1-16,-3 3 0 0,-2 1 1 15,-3-2-4 1,-2 1 3-16,2 0-1 0,-1 0 1 16,2-5 0-16,0 0-1 15,6-4 1-15,1-2 0 16,2 0-2-16,1-1-1 16,0 3 2-16,-3-1 0 15,1 0 0-15,-1-2 0 16,-2-3 1-16,1-1 2 15,-1-3-3-15,2 0 0 16,0-1 1-16,-2 2-2 16,3 5 1-16,-1 1 0 15,-2 0 2-15,1 1-1 0,-5-1-1 16,1-2 2 0,-4 1-1-16,3-2 6 0,-6-1-7 15,1-1 0-15,-4 1 5 16,0 2-3-16,-3 2 0 15,-3 3 5-15,-2 4 19 16,-2 2-1-16,-4 0-13 16,-1 1 5-16,-3 0-7 15,0-1-5-15,0 1 3 16,-1-1-5-16,-2 0 1 16,3-5 3-16,-1 3 1 15,-1-1 5-15,-3 2 10 16,-3 1-9-16,0 2-10 15,-2 0-4-15,-2 3 0 0,-2 0 0 16,-2 3 0-16,0 3 0 16,-1 2 0-16,1 2 0 15,-2 1 0-15,1 3 0 16,1-3 0-16,3 4 0 16,-2-3 0-16,4 3 0 15,1 0 0-15,4 4 0 16,3 0 0-16,0 4 0 15,5 1 0-15,-1 0 0 16,2 7-141-16,-1 7-160 16,-1 10-290-16</inkml:trace>
  <inkml:trace contextRef="#ctx0" brushRef="#br0" timeOffset="44684.44">10327 5812 1017 0,'3'3'142'0,"1"-2"-36"0,-4-1-24 16,-4-1 26-1,4 0-31-15,4-2-40 0,1-3 10 16,4-4 3-16,4-4-18 16,11-7 7-16,9-7-3 15,11-5-17-15,6-3-16 16,4-4 2-16,-1-1-2 16,-8 3 4-16,-9 4 6 15,-5 8 4-15,-11 7 0 16,-8 8 11-16,-5 5 5 0,-4 5-6 15,-3 2 4-15,-2-1-3 16,2 2-17-16,-1 2-8 16,2 3 10-16,4 6 3 15,1 6-16-15,3 8 0 16,7 7 0-16,5 4 0 16,2 2 0-16,5 6 0 15,2-1 0-15,0 2 0 16,-2-3 0-16,-1-1 0 15,-4-3 0-15,-1-1 0 16,-3-4 0-16,-3-3 0 16,-2-6 0-16,-5-6 0 15,-2-7 0-15,-4-5 0 16,-3-8 0-16,-2 0 0 0,1-4-84 16,-6 1-234-16,-2-3-220 15</inkml:trace>
  <inkml:trace contextRef="#ctx0" brushRef="#br0" timeOffset="44898.87">10755 5911 1204 0,'-3'-9'181'0,"3"-3"46"15,6-6-100-15,12-4-43 16,15-12-16-16,17-11-32 15,13-6-21-15,3-5-13 0,-4 3-1 16,-12 10-1-16,-15 15 0 16,-18 12-45-16,-11 12-124 15,-11 14-28-15,-8 8-336 16</inkml:trace>
  <inkml:trace contextRef="#ctx0" brushRef="#br0" timeOffset="61326.21">9744 3367 223 0,'1'2'315'0,"2"0"-265"16,-3-1 58-16,0-1 1 16,0 2-38-16,0-2 39 15,0 1-26-15,0-1-13 0,0 0 10 16,0 0-4-16,0 2-25 16,0-2 10-16,0 0 1 15,0 0 0-15,0 0-17 16,0 0-3-16,0 0-14 15,-3 0-13-15,3 0-3 16,0 1-2-16,0 1-1 16,0 0 6-16,0 0-3 15,-1 1 14-15,1-2 0 16,-2-1 9-16,2 0 3 16,0 0-3-16,0 0-8 15,-1 0-4-15,1-1-14 0,0 2 1 16,0-1-7-1,-2 0 1-15,2 0-2 16,0 0 4-16,0 0-1 0,2 0-1 16,-2 0-2-16,1-1 3 15,1 1 0-15,-1-2-4 16,3-1-2-16,2 1 0 16,9-4 0-16,17-4 0 15,20-6 1-15,24-7-2 16,24-4 4-16,22-7-1 15,30-5-2-15,28-4-2 16,25-1-2-16,19-3-2 16,10 2 6-16,-2 4 4 0,-9 5-4 15,-9 6-2-15,-5 3-2 16,1 2 4-16,-3 1 4 16,1 4-4-16,-14 2-1 15,-20 3-1-15,-29 7-1 16,-30 6 3-16,-33 4-5 15,-31 1 5-15,-16 2-3 16,-17 1 3-16,-6-4 0 16,-6 0 6-16,-3-2-1 15,-1 2 3-15,-1-2-8 16,-2-2 0-16,-4 2-5 16,-8 0-55-16,-8 0-128 15,-11 3-169-15,-9 2-590 16</inkml:trace>
  <inkml:trace contextRef="#ctx0" brushRef="#br0" timeOffset="62060.25">13114 2589 1151 0,'-2'-2'196'15,"-1"-7"-47"-15,-1 2-13 16,-5-5-9-16,3 2-8 15,1 5-46-15,1 0-12 0,1 3-26 16,1 2-35-16,2-2 0 16,0 2 0-16,2 2 0 15,-2-2 0-15,1 0 0 16,1 0 0-16,-1 0 0 16,5 1 0-16,5 4-1 15,7 0 1-15,8 5 0 16,10 3-1-16,8 3 3 15,6 2-4-15,4 2 1 16,-3-1 1-16,0 1 1 16,-5-3-1-16,-11 0 0 0,-6-5 2 15,-10 0-2-15,-4-2 0 16,-7-2-1-16,-4-2 1 16,-2 1 1-1,-4 3-1-15,-2 2 0 0,-5 7 0 16,-9 5 0-16,-4 3 0 15,-4 3 0-15,-1 2 0 16,-1-3 0-16,6-2 0 16,1-3 0-16,6-3 0 15,4-4 0-15,4-3 0 16,1-3 0-16,4 0-90 16,1-1-252-16,1 2-320 0</inkml:trace>
  <inkml:trace contextRef="#ctx0" brushRef="#br0" timeOffset="71372.24">14252 1706 1124 0,'3'-11'251'0,"0"2"-29"16,-6 3-106-16,0 6-76 16,0 7-34-16,-4 12 60 15,-4 14-12-15,-1 20-19 16,-1 23-7-16,4 16-14 15,6 13-2-15,7 8 4 16,10 2 2-16,7-4-10 16,7-3 6-16,5-6-9 15,1-7-5-15,4-10-2 16,0-10 2-16,-4-13 2 16,-4-15-2-16,-4-11 0 15,-5-9 1-15,-5-9 2 0,-5-7-3 16,-4-4-3-16,-1-4 2 15,-5-2-11-15,1-2-215 16,-1-5-243-16</inkml:trace>
  <inkml:trace contextRef="#ctx0" brushRef="#br0" timeOffset="72037.98">14885 1606 1038 0,'10'-20'242'0,"-4"1"-8"16,-3 1-43-16,-6 4-26 16,3 4-76-16,-2 3-67 15,1 6-22-15,-2 9-22 16,-4 11 22-16,-1 17 6 16,-2 15-3-16,-3 14 5 15,2 10-8-15,3 2 1 16,5-2 1-16,8-9-2 15,2-7 0-15,8-13-2 16,2-12 2-16,2-11 1 0,1-12 3 16,3-9 7-16,3-7 6 15,0-6-3-15,-2-5 9 16,-3-3-23-16,-6 1 0 16,-7-1 0-16,-7 0 0 15,-5 2 0-15,-7-1 0 16,-5 1 0-16,-3 3 0 15,-3 3 0-15,-3 2 0 16,0 5 0-16,-2 4 0 16,2 3 0-16,1 7-20 15,0 2-266-15,5 8-132 16,3 4-440-16</inkml:trace>
  <inkml:trace contextRef="#ctx0" brushRef="#br0" timeOffset="72330.2">14759 2648 443 0,'-9'10'796'0,"5"-4"-602"16,2-4-21-16,4-8-56 16,8-1-76-16,16-9-22 15,19-7 5-15,23-4-11 16,21-8-2-16,11-1-10 16,2-2-1-16,-9 8-8 15,-18 5-108-15,-16 8-197 16,-16 9-295-16</inkml:trace>
  <inkml:trace contextRef="#ctx0" brushRef="#br0" timeOffset="72822.03">15255 2993 1190 0,'10'-9'169'0,"-2"2"21"15,-7 0 12-15,-1 3-49 16,-1 1-84-16,1 3-31 15,0 1-29-15,-2 1-9 16,2-1-8-16,0 3 0 0,0 2 8 16,3 4 0-16,2 3 4 15,2 1 2-15,5 3 5 16,3 0 11-16,6 1-22 16,1-1 0-16,2-1 0 15,3-1 0-15,-3 2 0 16,-1 0 0-16,1 3 0 15,-4 1 0-15,-2 0 0 16,-5 3 0-16,-3 0 0 16,-5 0 0-16,-8 1 0 15,-7 2 0-15,-4-3 0 16,-8-1 0-16,-3-4 0 16,-5-2 0-16,2-6-271 15,-2-3-208-15</inkml:trace>
  <inkml:trace contextRef="#ctx0" brushRef="#br0" timeOffset="73095.53">15131 3031 859 0,'19'-18'527'0,"5"-4"-508"0,7-2 132 16,7-4-17-1,11-1-27-15,9-1-30 0,8 0-21 16,-5 2-15-16,-9 6-12 16,-12 7-15-16,-16 7-13 15,-12 4-1-15,-9 4-12 16,-6 5-19-16,-12 8-156 15,-6 5-329-15</inkml:trace>
  <inkml:trace contextRef="#ctx0" brushRef="#br0" timeOffset="74421.14">16152 2132 313 0,'7'-1'683'15,"-1"1"-553"-15,-3-1-35 16,0 1-34-16,-3 1-40 15,0-1-8-15,-2 1-1 16,2-1 1-16,0 1 1 0,0-1 4 16,0 0-2-16,0 2 5 15,0-2 12-15,0 0 9 16,0 0 17-16,0 0-17 16,0-2-16-16,0 2-10 15,0-1-12-15,0 1-3 16,0 0-1-16,0 0-4 15,0 1 0-15,0 1-1 16,-1-1 4-16,-1 1 1 16,1 1 0-16,-1-2 1 15,1-1 0-15,1 3 11 16,0-3 17-16,0-3 29 16,0 3 19-16,0-1-17 15,1-1-26-15,1 1-14 16,-1-1-19-16,1 2-1 0,1 0-15 15,-2 0-7-15,4 2 18 16,1 2 3-16,4 5 1 16,-1 2-2-16,2 4-3 15,-3 6-3-15,-3 5-46 16,-7 3-144-16,-8 1-173 16,-5 0-444-16</inkml:trace>
  <inkml:trace contextRef="#ctx0" brushRef="#br0" timeOffset="75186.8">16532 1451 1067 0,'-2'-16'96'0,"-1"-4"137"15,-2-4-92-15,2-2-53 16,1 3-25-16,4-3-29 15,3 4 0-15,4 1-16 16,5 4-11-16,2 2-7 0,2 5 0 16,1 6-2-16,-1 7-1 15,-1 4 1-15,-1 10 1 16,-2 9 2-16,-1 7 0 16,-6 10 3-16,-2 5-6 15,-5 4 3-15,-2-1-2 16,-1-1 1-16,0-7 0 15,0-5 1-15,2-6-1 16,1-6-1-16,1-7 0 16,2-6-3-16,5-4 4 15,1-7-2-15,7-2 2 16,4-4 0-16,2-4 2 16,0-4-1-16,-2-1 4 15,-5 0 6-15,-8-3 1 16,-4 2 0-16,-6-1 6 0,-7-3-1 15,-10-2 7-15,-11 0-11 16,-9-3 14-16,-8-1-19 16,-3 2 3-16,1 0-1 15,6 2-2-15,6 1-8 16,12 5 0-16,5 2-15 16,11 3-157-16,7 3-221 15,12 3-434-15</inkml:trace>
  <inkml:trace contextRef="#ctx0" brushRef="#br0" timeOffset="75538.86">16453 2370 875 0,'11'-6'251'0,"8"-7"-158"16,12-10 65-16,15-7-79 15,24-6-16-15,20-7-24 16,13 0-30-16,7-3-8 16,-2 3-1-16,-13 5 0 15,-11 6-5-15,-14 7-79 16,-12 9-221-16,-14 7-262 16</inkml:trace>
  <inkml:trace contextRef="#ctx0" brushRef="#br0" timeOffset="76002.67">17082 2582 1305 0,'5'-5'40'0,"-2"-1"61"15,-2 2-7-15,1 1-70 16,-1 3-24-16,-1 3-9 16,0 4 9-16,-1 6 12 0,-1 6 10 15,-1 6-4 1,2 2-5-16,1 2-2 0,4-4 3 15,5-3 1-15,6-3 21 16,6-2 29-16,8-4 20 16,2-1-33-16,2-2-17 15,-2 1-6-15,-1-2-5 16,-6 4-10-16,-2 2-3 16,-7 3-6-16,-3 5 7 15,-6 2 7-15,-9 6-19 16,-10 4 0-16,-10 4 0 15,-9 0 0-15,-6-6 0 0,-1-5 0 16,2-13-2-16,1-9-303 16,6-12-383-16</inkml:trace>
  <inkml:trace contextRef="#ctx0" brushRef="#br0" timeOffset="76193.16">16993 2664 1477 0,'1'-21'137'15,"5"-2"22"-15,6-5-23 16,11-2-92-16,17-2-32 0,21-5-12 16,17 0-2-16,6 4-65 15,-1 2-405-15</inkml:trace>
  <inkml:trace contextRef="#ctx0" brushRef="#br0" timeOffset="76469.82">17801 1242 1356 0,'6'-30'156'16,"2"2"-7"-16,5 2 32 0,-1 7-144 16,17 11-15-16,14 10 23 15,16 15-4-15,10 14-11 16,7 21-4-16,-4 17-22 16,-11 18-4-16,-18 15 0 15,-14 6 0-15,-17 0 0 16,-14-1 0-16,-8-7-190 15,-11-7-311-15</inkml:trace>
  <inkml:trace contextRef="#ctx0" brushRef="#br0" timeOffset="85182.01">6815 6447 673 0,'-2'-4'194'0,"1"0"13"16,-1-3-81-16,-1 1 5 16,0-2-43-16,0 0-5 15,3 0-27-15,0 2-14 16,0 1-22-16,2 0-1 16,-2 4-18-16,0 1-1 15,0 1-9-15,4 2 9 16,1 1-1-16,1 5 1 15,6 2 0-15,-3 2 0 16,-3 1-1-16,-2 3 1 0,-2-1 2 16,-4-1 3-1,-1-3-3-15,-1-1 8 0,-4-6 1 16,-1-3 7-16,-3-2-1 16,-1-5-2-16,-3-2-7 15,2-7 0-15,-2 0-3 16,2-1-4-16,5-1 0 15,2 2 1-15,2 3-2 16,4 4-1-16,2 1-7 16,4 1 1-16,5 4 5 15,4 0 2-15,3 2-2 16,3 5 2-16,1 1 0 0,-2 4-1 16,-2 2 0-1,-3 3 1-15,-9-1 1 0,-2 0-1 16,-3-1 3-16,-3-1 0 15,-3-3 7-15,-6-2 7 16,0-4-7-16,-4-3 0 16,-1-4-4-16,-2-2 14 15,4-5-12-15,0-2-6 16,3-1 1-16,2-1-3 16,5 3-3-16,4 2-12 15,4 3 4-15,4 2 4 16,1 2 4-16,2 4 2 15,-1 1-1-15,1 2-3 16,-5 4 4-16,-2-2 1 16,-6 4 4-16,-2-2-2 15,-6 0 5-15,-6-2-4 0,-2-1-2 16,-1-5-1-16,1-1-16 16,1-4-172-16,8-5-370 15</inkml:trace>
  <inkml:trace contextRef="#ctx0" brushRef="#br0" timeOffset="89280.69">6337 7306 916 0,'-3'-15'234'16,"-4"-1"-8"-16,-2 0-65 16,3 4-52-16,-2 3-11 15,1 3-26-15,4 3-40 16,0 3-22-16,2 1-10 0,1 5 0 16,-2 7 6-16,2 5-2 15,0 9 0-15,2 10-1 16,2 7-3-16,5 9 0 15,0 5 0-15,6 2 0 16,6 3-4-16,7 2 1 16,11-4 3-16,15 0 4 15,13-3-4-15,22-6 1 16,20-5 4-16,21-8-5 16,27-10-5-16,23-8 5 15,17-6 5-15,24-3-1 16,22-6-4-16,21-1-2 0,20-3 2 15,17 0 2-15,17-5-2 16,13-1-1-16,11-4 1 16,5-4 1-16,11-2-1 15,2-4 0-15,0-5 6 16,5-2-6-16,4-3-6 16,-4-2 6-16,-3-1 9 15,-8 0-9-15,-12 1-5 16,-17 4 5-16,-15-1 5 15,-22 1-5-15,-19 2-1 16,-23 2 1-16,-28 3 2 16,-35 4 2-16,-35 6-4 15,-43 4-2-15,-37 5-5 16,-29 5 0-16,-23 0 7 16,-11-3-4-16,-5 1 4 0,-1-1 5 15,-3-1 7 1,-2-2 2-16,-6-2-13 0,-8-3 1 15,-6-4-4-15,-4-1 4 16,-1-2-2-16,-2-1 0 16,3-1-2-16,-1 1 0 15,3-2 1-15,-2 0 0 16,3 2 0-16,3 2 1 16,2 0 0-16,2 3 0 15,4 0 1-15,3 3 0 0,2 1 0 16,3 2 0-1,5 0 7-15,2 3-8 0,4-1-5 16,3 2-7-16,9 3 12 16,13 2 5-16,14 1 3 15,9 4-5-15,9 3 2 16,1 2-1-16,-3 2 0 16,-5 0 4-16,-8 1 1 15,-3 1-3-15,-9 1 6 16,-9 1 1-16,-8 3 9 15,-13 1-9-15,-12 5 1 16,-13 3-13-16,-12 4-1 16,-10 3-7-16,0-2-69 15,2 0-113-15,9-4-147 16,14-7-326-16</inkml:trace>
  <inkml:trace contextRef="#ctx0" brushRef="#br0" timeOffset="89879.6">17396 7151 901 0,'15'-27'254'0,"-5"-1"-22"0,-6 7-23 15,-4 6-77-15,-3 9-99 16,-4 10-25-16,-2 16 50 15,-6 14-9-15,-1 15-3 16,-1 22-6-16,4 18-2 16,8 15-10-16,13 10-12 15,10 8-13-15,10-4-3 16,11-8 0-16,8-11 0 16,4-13 0-16,5-14 0 15,-6-14 0-15,-6-10 0 0,-12-11 0 16,-8-12 0-1,-12-8 0-15,-7-6-57 0,-10-5-78 16,-8-2-290-16,-10-3-626 16</inkml:trace>
  <inkml:trace contextRef="#ctx0" brushRef="#br0" timeOffset="91484.44">17843 7481 739 0,'-1'5'306'15,"-1"0"-161"-15,1-2 25 16,-1-1-57-16,4-1-42 0,-1-1-14 16,2-1-6-16,6-4-30 15,3 0 6-15,9-4 1 16,2-2-5-16,5 1 1 16,0 0-5-16,-1 0-10 15,-5 3-9-15,-5 3 0 16,-4 1-1-16,-4 1-56 15,-1-1-89-15,-1 0-154 16,2 0-499-16</inkml:trace>
  <inkml:trace contextRef="#ctx0" brushRef="#br0" timeOffset="91945.71">18642 6710 1136 0,'4'-27'209'16,"0"0"20"-16,-8 3-90 16,1 4-8-16,0 7-39 15,1 5-47-15,-1 5-45 16,0 6 2-16,-6 10 3 15,-5 10 4-15,-5 9 0 0,0 12 5 16,0 6-11-16,8 4-3 16,10-1-3-16,9 0 3 15,8-4 0-15,5-5-1 16,6-6 1-16,1-7 0 16,-3-9 1-16,-1-7 3 15,-6-9 1-15,-3-7 8 16,-3-6-8-16,-2-2-5 15,-2-6 0-15,-4-1 0 16,-2-3 0-16,-5 1 0 16,-5-1 0-16,-6 4 0 15,-8 1 0-15,-3 2 0 16,-6 6 0-16,-2 4 0 0,0 5-92 16,3 10-92-1,5 7-75-15,4 9-165 0</inkml:trace>
  <inkml:trace contextRef="#ctx0" brushRef="#br0" timeOffset="92172.1">18408 7686 1479 0,'10'-3'17'16,"9"-6"76"-16,14-11-9 0,13-5-31 16,17-1-23-1,13-3-27-15,2 1-3 0,-3 3-9 16,-6 5-119-16,-11 5-103 16,-13 9-290-16</inkml:trace>
  <inkml:trace contextRef="#ctx0" brushRef="#br0" timeOffset="92495.23">18866 7831 822 0,'0'12'417'15,"2"-4"-382"-15,-2-5 80 16,1-3 12-16,4 3-28 0,4-1 16 15,6 4-19-15,3 3-22 16,7-1-11-16,5 3-22 16,3 3-17-16,0 4-5 15,-2 4-19-15,-4 3 0 16,-5 6 0-16,-5 6 0 16,-7 3 0-16,-9 4 0 15,-4-1 0-15,-7-2 0 16,-3-4 0-16,-8-7 0 15,-3-9 0-15,-6-9 0 0,-2-7-182 16,0-7-177 0,2-6-373-16</inkml:trace>
  <inkml:trace contextRef="#ctx0" brushRef="#br0" timeOffset="92660.36">18849 7846 1174 0,'12'-20'163'0,"4"-2"-35"16,6-1-39-16,7-1-71 15,10 1-18-15,6 3-15 16,4 3-194-16,1 3-469 16</inkml:trace>
  <inkml:trace contextRef="#ctx0" brushRef="#br0" timeOffset="92924.67">19616 7406 1384 0,'9'-2'80'0,"1"-1"49"16,-3-1-12-16,2-2-66 0,2 1-29 16,1 3-16-16,-3 1-6 15,-2 2-7-15,2 1 2 16,-6 6-35-16,-3 1-132 16,-3 3-201-16</inkml:trace>
  <inkml:trace contextRef="#ctx0" brushRef="#br0" timeOffset="93322.59">20044 7083 1148 0,'12'-6'125'15,"1"-3"10"-15,1-2-11 0,2-2-65 16,4 2-5-16,2-2-17 16,0 3-21-16,1 2-10 15,-4 2-3-15,-1 1-1 16,-5 3-4-16,-1 2 1 16,0-1-16-16,-4 1-61 15,1 0-83-15,-1 0-186 16</inkml:trace>
  <inkml:trace contextRef="#ctx0" brushRef="#br0" timeOffset="94011.35">20553 6392 851 0,'16'-19'188'15,"2"-1"7"-15,4-3-17 16,4-1-72-16,3 3-62 15,6 3-1-15,-2 5-17 16,1 6-13-16,-4 7-9 16,-5 9 5-16,-6 7-6 15,-5 8 9-15,-8 10 9 16,-9 8 3-16,-11 8-5 16,-9 3-12-16,-9 7-6 0,-1-6-1 15,5-5-1 1,9-11-2-16,10-8 1 0,10-13 2 15,12-5 4-15,7-7-3 16,10-6-1-16,4-3-2 16,2-6 2-16,0-2 2 15,-8-4 7-15,-10-1 9 16,-7-3 18-16,-7-1 10 16,-13-1-9-16,-9-1-20 15,-12-1-5-15,-10 1 8 16,-8-1-4-16,-8-1-12 15,-2-1-4-15,2 0-1 16,8 3 0-16,11 2-73 0,10 7-113 16,11 5-180-16,11 9-457 15</inkml:trace>
  <inkml:trace contextRef="#ctx0" brushRef="#br0" timeOffset="94267.71">20757 7213 1362 0,'12'-7'29'0,"7"-9"113"16,7-3-46-16,9-6-63 15,16-3-18-15,7 2-12 16,5 1-6-16,3 2-55 16,-5 6-117-16,-10 8-180 15,-11 9-431-15</inkml:trace>
  <inkml:trace contextRef="#ctx0" brushRef="#br0" timeOffset="94643.7">21041 7229 1137 0,'-7'3'42'0,"1"-3"92"0,2 3 31 16,-3 2-67-16,1 7-27 16,-2 3 2-16,1 7 8 15,-2 7-28-15,3 2 2 16,1 1-15-16,5 2 1 15,2-2-13-15,5-2 1 16,5 0-29-16,3-4 0 16,4-1 0-16,2-1 0 15,0-2 0-15,2-2 0 16,0-2 0-16,-1-1 0 16,1-1 0-16,1-1 0 15,-3 1 0-15,-3 0 0 0,-3 2 0 16,-5-1 0-16,-7 0 0 15,-4-1 0-15,-8-2 0 16,-6 1 0-16,-3-4-184 16,-7-5-228-16,-1 0-571 15</inkml:trace>
  <inkml:trace contextRef="#ctx0" brushRef="#br0" timeOffset="94792.35">20905 7535 1059 0,'6'-45'252'0,"11"0"-100"0,9 1 36 16,14 0-89-16,10 5-64 15,12 4-35-15,6 4-34 16,4 5-154-16,-3 6-410 16</inkml:trace>
  <inkml:trace contextRef="#ctx0" brushRef="#br0" timeOffset="95092.5">21572 6340 1158 0,'25'-25'221'16,"8"2"-15"-16,7 4-72 15,6 13-18-15,16 12 2 16,8 20-34-16,7 21-74 16,-2 20-10-16,-8 22 0 15,-21 16 0-15,-22 16 0 16,-23 13-26-16,-23 1-386 0,-21 1-970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03:45:10.435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9323 2364 1112 0,'-2'-2'160'15,"-1"0"-13"-15,6-1-54 16,-3 2-64-1,2 1-21-15,-1 0-1 0,1 0-2 16,1 1 9-16,1 1 22 16,1-1 2-16,1 1-2 15,4-2 24-15,-1-2-4 0,-1 1-23 16,-2-1-6 0,-1 1 11-16,-2-2 6 15,-1-2-32-15,1-2-3 16,-2-2-3-16,1-5-3 0,-1-1 3 15,1-5 3 1,-1-3 8-16,-1 0-1 16,0-4 0-16,-1 2-6 15,-1-1-10-15,-1-1 0 0,2 0 0 16,-4-1 0-16,-1-1 0 0,1 0 0 16,-1 1 0-1,1-3 0-15,2 2 0 16,0 1 0-16,1 0 0 15,2 1 0-15,-1 0 0 16,2 4 0-16,-2 0 0 16,2 0 0-16,-1 4 0 0,2 0 0 15,-2 4 0-15,3 1 0 16,5 1 0-16,-1 3-24 16,6 1-105-16,4 2-68 15,7 5-6-15,-2 2-55 16,3 5-104-1</inkml:trace>
  <inkml:trace contextRef="#ctx0" brushRef="#br0" timeOffset="285.89">9189 2035 948 0,'-6'5'189'16,"1"-3"3"-16,2-2-79 0,3 0-43 16,0 0-54-16,3 0-16 15,3 0-3-15,7 0 3 16,10 0 4-16,11-2-4 15,14-2 0-15,5 0-69 16,4-2-161-16,-3-1-188 0</inkml:trace>
  <inkml:trace contextRef="#ctx0" brushRef="#br0" timeOffset="675.95">10066 1714 1061 0,'3'-12'261'0,"-3"-1"-25"15,-2 0-47-15,-4 0-55 16,-1 7-58-16,4 2-32 0,0 3-27 16,-3 6-16-1,-6 8 3-15,-9 9 4 16,0 13-1-16,-7 11 2 0,7 8-9 0,3 6 0 16,7 1 0-1,7 1 0-15,8-2 0 0,7-4 0 16,5-5 0-1,59 70 0-15,-54-111-13 16,0-3-95-16,1-2-96 16,-1-4-88-16,22 4-241 15</inkml:trace>
  <inkml:trace contextRef="#ctx0" brushRef="#br0" timeOffset="1295.71">10216 1919 1105 0,'9'-16'294'15,"2"1"-93"-15,2-1-84 16,2 6-34-16,3 5-34 15,7 3-9-15,-2 7-17 0,4 5-7 16,-5 7 1 0,0 3-4-16,-7 7-1 15,-3 6-4-15,-9 1 0 0,-4 2-1 16,-8 0-4-16,-5-3 2 16,0-3-4-16,0-6 1 15,2-7 0-15,2-7 2 16,7-8 10-16,1-4-1 0,5-7-13 15,3-5-4 1,4-4-3-16,3-6 6 16,1-4 1-16,3-2 0 15,2 1 0-15,-2-3 0 16,-1 3-1-16,1 1 2 16,-3 1-1-16,-3 3 2 15,2 1 0-15,-5 3 6 16,-1 2 2-16,-4 4-10 15,0 4 0-15,-3 3 0 0,0 5 0 16,-1 2 0-16,-2 1 0 16,-3 7 0-1,-2 5 0-15,-5 5 0 0,-1 8 0 0,1 6 0 16,3 0 0 0,2 4 0-16,8-2 0 0,3-3 0 15,5-1 0 1,6-4 0-16,3-1 0 0,4-3 0 15,2-4-126 1,4-1-143-16,2-5-201 0</inkml:trace>
  <inkml:trace contextRef="#ctx0" brushRef="#br0" timeOffset="1666.01">10824 2128 905 0,'11'-6'324'0,"-3"0"-109"15,-3 2-43-15,-4 1-124 16,-1 3-35-16,0 0-8 16,0 3 0-16,-1 1 23 0,-1 1 24 15,-1 2 3-15,-3-2 9 16,3 1-14-1,-3-3 5-15,2-3 1 0,1 3-56 16,3-3 0 0,1-3 0-16,1 3 0 0,0 0 0 15,1 0 0-15,-1 0 0 16,1 4 0-16,0 2 0 16,6 1 0-16,-1 4 0 15,2 3 0-15,-6 3 0 0,1 1 0 16,-7 1 0-1,-5 0-22-15,-5 1-205 16,-5 1-97-16,-5-4-376 16</inkml:trace>
  <inkml:trace contextRef="#ctx0" brushRef="#br0" timeOffset="2525.81">11273 1980 1267 0,'4'-23'296'16,"-2"0"-31"-16,-4 1-74 0,-1 2-163 15,2 3-28-15,-1 6 0 16,1 2 0-16,1 5 0 15,0 4 0-15,0 1 0 0,0 5 0 16,0 6 0 0,1 6 0-16,1 6 0 15,2 5 0-15,2 4 0 0,3-5 0 16,0-3 0-16,2-4 0 16,0-7 0-1,1-6 0-15,3-4 0 0,2-7 0 16,2-4 0-1,1-5 0-15,0-4 0 16,1-4 0-16,-3-1 0 0,-2 0 0 16,-3-2 0-16,-6 0 0 15,0 2 0-15,-2 2 0 16,-5 3 0-16,1 4 0 16,-1 6 0-16,-1 3 0 15,1 3 0-15,0 3 0 0,0 3 0 16,1 6 0-1,1 7 0-15,2 6 0 0,1 7 0 16,-2 1 0 0,4 3 0-16,-5 3 0 15,-2 0 0-15,-2 4 0 0,-5-3 0 16,-2 0 0 0,-2-5 0-16,0-2 0 15,-5-9 0-15,-1-1 0 0,0-4 0 16,-2-5 0-1,2-4 0-15,-2-4-197 0,4-8-142 16,5-6-380-16</inkml:trace>
  <inkml:trace contextRef="#ctx0" brushRef="#br0" timeOffset="2930.94">11848 1599 1193 0,'-3'-3'275'0,"2"-1"-95"0,-1 3-80 15,2 1-77 1,3 1-19-16,5 6 28 0,9 4 47 16,5 9-22-1,9 5-13-15,4 9-8 16,-1 8-12-16,-4 7-24 16,-8 6 0-16,-10 8 0 0,-6 2 0 15,-13-1 0-15,-2-2 0 16,-7-3 0-16,-1-9 0 15,2-7 0-15,1-9 0 16,2-9 0-16,2-8-54 16,4-7-179-16,0-5-65 15,0-4-599-15</inkml:trace>
  <inkml:trace contextRef="#ctx0" brushRef="#br0" timeOffset="3506.17">12717 1964 1075 0,'-3'1'332'0,"0"-2"-157"0,3 0-33 16,0 1-28-16,3-3-53 15,-2 3-33-15,2 0-11 0,5-2-13 16,5 0 3 0,7-3-7-16,7 2 0 0,2-1-25 15,3 1-129 1,-4 4-78-16,-7 7-137 15,-11 2-274-15</inkml:trace>
  <inkml:trace contextRef="#ctx0" brushRef="#br0" timeOffset="3717.13">12756 2176 535 0,'-3'4'517'0,"1"-3"-226"0,4-1-59 16,1-1-76-1,4-2-50-15,3-1-48 0,6 1-26 16,3-2-14 0,3 2-12-16,-2 0-6 15,-1 0 0-15,-4 2-4 16,-2 1-66-16,-7 1-100 0,-1 0-112 16,-2 2-330-16</inkml:trace>
  <inkml:trace contextRef="#ctx0" brushRef="#br0" timeOffset="9741.04">14054 1730 838 0,'0'-5'183'0,"-2"-1"-17"0,-1-4 9 16,2 1-44-16,-2 1-30 16,1 1-1-16,-1-1-1 15,0 4-12 1,0 0-19-16,0 1-17 0,2 0-3 0,-2 2-48 16,0-1 0-1,3 2 0-15,0 0 0 0,0 0 0 16,0-1 0-1,0 1 0-15,3 0 0 0,-3 0 0 16,0-1 0 0,3 2 0-16,-3-2 0 0,0 1 0 15,1 0 0-15,-1 0 0 0,2 0 0 16,-1 0 0 0,-1 0 0-16,0 0 0 0,0 1 0 15,0 0 0 1,0 1 0-16,0 2 0 15,3 6 0-15,0 6 0 16,3 6 0-16,5 10 0 0,2 8 0 16,5 5 0-1,4 5 0-15,1-1 0 0,-1-1 0 16,-2-3 0 0,-3-4 0-16,-5-4 0 0,0-5 0 15,-4-5 0 1,-5-9 0-16,0-3 0 0,-2-9 0 15,-1-3 0-15,2-4 0 16,-2-1 0 0,0 1 0-16,-2-4 0 0,1-4 0 15,-4-2 0-15,-1-5 0 16,-2-5 0-16,-2-2 0 16,1-1 0-16,0-1 0 15,-1 0 0-15,3 2 0 16,-1 2 0-16,-1 3 0 15,3 4 0-15,-1 4 0 16,2 1 0-16,-1 6 0 0,2 2 0 16,-2 1 0-1,-3 6 0-15,-9 5 0 0,-5 8 0 16,-5 4 0-16,-6 8 0 16,-1 4 0-16,2 2 0 15,5-1 0-15,3-4 0 0,3-4 0 16,7-4 0-1,1-5 0-15,7-7 0 0,1-5 0 16,3-3 0 0,0-2 0-16,2-4 0 0,1 1 0 15,0 0 0-15,1-2 0 16,2 0 0 0,-3 0 0-16,0-2 0 15,1-2-177-15,4-2-331 0</inkml:trace>
  <inkml:trace contextRef="#ctx0" brushRef="#br0" timeOffset="20955.95">14730 2053 126 0,'1'3'531'0,"-1"0"-378"0,0 0 14 16,-1-2-37-1,-2 1 37-15,1 0-52 0,-1 0-16 16,2-2-21-16,-1 1-9 16,-1-1-5-16,3 0-2 15,0-1 13-15,0-1-5 16,0-1-40-16,0-1-19 15,-2 0 1-15,2-2-9 16,-1 2-2-16,2 0-1 0,-1 2-3 16,2 1-7-1,-2-1-7-15,0 4-1 0,0-1-7 16,3 3 21-16,0 1 4 0,9 16 1 16,-12-17 3-1,0 0-2-15,-1 0 8 16,-2-1-4-16,0 4 16 15,-2-3-7-15,-1 1 16 0,1-4 7 16,-2 0-6 0,4-2-32-16,-1 0 0 0,1-2 0 15,0-3 0 1,3 1-143-16,3-4-285 0,13-2-617 16</inkml:trace>
  <inkml:trace contextRef="#ctx0" brushRef="#br0" timeOffset="21685.8">15499 1833 1033 0,'5'-12'260'0,"-1"1"-19"0,-4 0-83 15,-4 0-10 1,1 1-47-16,-2 1-38 0,1 2-20 16,-1 2-43-16,1 0 0 15,-1 2 0-15,-2 2 0 16,0-1 0-16,-4 2 0 0,-5 3 0 15,-1 3 0 1,-7 4 0-16,1 6 0 0,-3 2 0 16,5 3 0-1,0 7 0-15,4-2 0 16,6 1 0-16,7-2 0 16,4-3 0-16,4-3 0 0,7-5 0 15,5-6 0-15,5-3 0 16,0-5 0-16,4-6 0 15,2-4 0 1,-2-5 0-16,-4-4 0 0,0 0 0 16,-5-4 0-1,-4 1 0-15,-1-3 0 0,-4 3 0 16,-2 1 0-16,-4 1 0 16,1 4 0-16,-2 3 0 0,0 3 0 15,-2 5 0 1,2 2 0-16,0 2 0 0,0 2 0 15,0 2 0 1,0 2 0-16,3 7 0 0,0 5 0 16,3 6 0-1,0 9 0-15,1 5 0 16,-2 2 0-16,1 4 0 16,-3 0 0-16,-1 0 0 15,-2-3 0-15,-3-1 0 16,-2-4 0-16,-3-6 0 0,-2-4 0 15,0-3 0-15,-1-8 0 16,-2-3 0-16,1-2-41 16,0-4-196-16,2-1-81 15,0-8-633-15</inkml:trace>
  <inkml:trace contextRef="#ctx0" brushRef="#br0" timeOffset="22050.8">16126 1610 693 0,'6'-16'577'0,"-2"3"-337"16,-2 1-27-1,-4 1-33-15,2 5-94 0,-1 3-28 16,-2 1-58 0,1 6 0-16,1 0 0 0,-8 8 0 15,-1 11 0-15,-6 13 0 0,-3 11 0 16,-3 14 0 0,4 6 0-16,5 0 0 0,5-1 0 15,8-4 0 1,8-6 0-16,6-7 0 0,8-8 0 15,4-6-10 1,6-7-113-16,2-9-77 16,7-8-87-16,3-8-316 15</inkml:trace>
  <inkml:trace contextRef="#ctx0" brushRef="#br0" timeOffset="22649.48">16321 1867 679 0,'11'-17'660'16,"2"0"-461"0,-1 3 11-16,-1 0-91 15,1 1-52-15,1 7-26 16,2 1-20-16,1 5-12 15,4 2-7-15,-4 4 2 16,2 6-3-16,-2 1 5 0,-2 7 3 16,-5 6-4-1,-4 2 3-15,-5 3-4 0,-3-2-1 16,-4-3-3-16,1-8 0 0,3-7 0 16,2-7 0-1,2-4 0-15,2-4 0 16,3-4 0-16,2-4 0 15,4-3 0-15,0-3 0 0,4-5 0 16,1 3 0 0,-1-4 0-16,-1 1 0 0,0 1 0 15,-2-2 0 1,-1 2 0-16,-1 1 0 0,-4 2 0 16,-1 4 0-16,-3 5 0 15,-3 3 0-15,0 2 0 16,-1 5 0-16,-1 2 0 15,1 0 0 1,-2 2 0-16,0 3 0 0,-2 4 0 16,0 3 0-16,1 6 0 15,-3 3 0-15,4 2 0 16,1 3 0-16,2 2 0 16,3 2 0-16,0 3 0 15,4-5 0-15,0-1 0 16,2-3 0-16,2-2-201 15,3-5-69-15,5-3-184 16</inkml:trace>
  <inkml:trace contextRef="#ctx0" brushRef="#br0" timeOffset="23050.69">17049 2037 1190 0,'6'-4'210'0,"-1"3"-31"15,-4-1-91-15,-2 2-56 16,1 2-19-16,0-1-6 0,-2 1 2 16,-1-1 11-16,3-1 22 15,-3 0 36 1,2-1-13-16,1 1-15 0,-2-3-5 15,2 1-26-15,2 2-19 16,-2 0 0-16,1 0 0 16,2-3 0-1,-1 3 0-15,-1 0 0 0,2 3 0 0,-1-3 0 16,-1 2 0 0,4 2 0-16,0 2 0 0,0 4 0 15,1 2 0 1,-1 4 0-16,-4 0 0 0,-2 4 0 15,-5-1 0 1,-4-1-39-16,-3-1-216 16,-6-2-139-16,3-2-510 15</inkml:trace>
  <inkml:trace contextRef="#ctx0" brushRef="#br0" timeOffset="23826.15">17367 1825 621 0,'6'-15'706'15,"-1"1"-432"-15,-2-1-10 0,-2-1-92 16,-1 2-162 0,0 1-10-16,-1 2 0 0,1 3 0 15,0 2 0-15,0 2 0 16,0 1 0-16,0 3 0 0,0 0 0 16,0 0 0-1,0 1 0-15,0-1 0 16,0 2 0-16,0-1 0 15,0 1 0-15,-2-1 0 16,2 5 0-16,0 5 0 16,0 7 0-16,2 7 0 15,-1 8 0-15,5 2 0 16,0-2 0-16,3-4 0 16,3-5 0-16,1-7 0 0,4-4 0 15,4-5 0-15,1-3 0 16,2-5 0-16,0-5 0 0,0-3 0 15,-2-5 0 1,-1-4 0-16,-5-1 0 0,-2-3 0 16,-4-3 0-1,-2 1 0-15,-2 2 0 16,-3 2 0-16,-2 1 0 16,2 4 0-16,-3 4 0 0,0 0 0 15,0 5 0 1,-3 2 0-16,3 1 0 15,0 4 0-15,0-1 0 16,0 2 0-16,3 1 0 0,0 4 0 16,0 1 0-1,3 5 0-15,2 4 0 0,2 1 0 16,-3 4 0-16,-1 4 0 16,0 2 0-16,-3 2 0 0,-1 5 0 15,-2-1 0 1,-3 0 0-16,-3 1 0 15,-3-4 0-15,-1-3 0 16,-2-7 0-16,1-5 0 16,1-5 0-16,1-5 0 15,0-4-172-15,0-5-170 0,0-3-412 16</inkml:trace>
  <inkml:trace contextRef="#ctx0" brushRef="#br0" timeOffset="24146.09">17908 1445 1278 0,'10'-10'222'0,"0"3"-70"15,-1 3-70-15,6 6-14 16,4 11 34-16,2 8-18 16,8 9-25-16,-1 8-59 0,-1 5 0 15,-3 9 0-15,-8 2 0 16,-7 7 0-16,-8 3 0 16,-9 2 0-16,-4-1 0 15,-6-3 0-15,-2-5 0 16,0-8 0-16,2-5-49 15,3-9-321-15,3-7-274 0</inkml:trace>
  <inkml:trace contextRef="#ctx0" brushRef="#br0" timeOffset="25615.89">8472 4443 694 0,'0'-1'193'0,"-3"0"-18"0,-1-1-7 15,-1 0-46 1,2 1-47-16,-1 1 5 16,3-1-19-16,-1 1-7 15,2 0 2-15,-1-1 2 0,1 1 0 16,0 0-11-1,0 0-16-15,1 0-4 16,1 0-20-16,2-2-7 16,6-2-7-16,11-2 6 15,13-2 0-15,8 1-7 0,7-2-46 16,-4 2-73-16,-6 3-14 16,-9 1-54-16,-8 4-65 15,-7 3-103-15</inkml:trace>
  <inkml:trace contextRef="#ctx0" brushRef="#br0" timeOffset="25826.17">8498 4663 694 0,'-2'3'277'15,"2"-5"-130"1,5 1-39-16,5-3-7 0,11 0-43 15,7-2-11 1,8 0-8-16,3 2-14 16,3 0-13-16,-8 3-12 15,-3-1 0-15,-7 2-8 16,-4 2-149-16,-4-1-220 0</inkml:trace>
  <inkml:trace contextRef="#ctx0" brushRef="#br0" timeOffset="26295.71">8738 4298 1079 0,'0'-14'265'0,"-3"-3"-48"0,0 2-74 15,-3 0-17 1,5 4-33-16,-1 2-26 16,2 5-18-16,0 3-41 15,0 1-8-15,0 1 0 0,2 3 0 16,2 5 0-16,6 4 0 16,4 7 0-16,7 5 0 15,2 4 0-15,6 4 0 16,-2 1 0-16,1 0 0 15,-1 1 0-15,-3-3 0 16,-2 0 0-16,-4-6 0 16,0-3 0-16,-6-3 0 0,-2 0 0 15,-4-5 0-15,-4-1 0 16,-2-2 0-16,-5 3 0 16,-3-1 0-16,-6 1 0 15,-5 3 0-15,-4 0 0 16,-5 0 0-16,-2-1 0 15,2-1 0 1,2-4-66-16,4-1-207 16,4-3-196-16</inkml:trace>
  <inkml:trace contextRef="#ctx0" brushRef="#br0" timeOffset="27080.88">9997 4843 776 0,'6'-2'185'16,"-3"2"-61"-1,3 0 15-15,-1 0-31 0,1 0-33 16,4 2 6-16,2-2-14 0,3 0-11 16,-2-2-5-1,2-1-4-15,-6 0 18 16,3-2-9-16,-6-4-23 15,1-1-6-15,-2-4-9 16,-1-6-6-16,-1-5-3 16,-1-2 2-16,-5 0-2 15,-3-5 5-15,-6 1-2 16,-3-1 3-16,-3-4-2 16,-1 1-7-16,-2-3 4 15,0-1 5-15,3 1-6 16,5 0-5-16,5 1-4 15,4 1 0-15,5 5-1 16,5 2-3-16,7 3-5 16,3 4 2-16,4 5-22 0,4 3-33 15,2 4-30-15,2 5-73 16,-1 5-77-16,0 6-143 0</inkml:trace>
  <inkml:trace contextRef="#ctx0" brushRef="#br0" timeOffset="27295.74">9903 4547 910 0,'-9'8'270'0,"3"-4"-132"0,5-3 17 15,1-2-92 1,3-1-47-16,4 2 14 0,11-1-9 15,10 0-18 1,10-1-3-16,8 1-43 16,8-2-264-16,4-1-571 15</inkml:trace>
  <inkml:trace contextRef="#ctx0" brushRef="#br0" timeOffset="27646.25">10809 4216 108 0,'1'-17'1066'15,"2"-1"-823"-15,-4 0-7 16,-2 1-63-16,0 7-56 15,-2 3-41-15,-1 2-48 16,-1 8-28-16,-5 7 0 0,-4 5 0 16,-3 6 0-1,-4 9 0-15,2 9 0 0,6 8 0 16,3 12 0-16,8 4 0 16,5 6 0-16,11 1 0 15,1 3 0-15,10-6 0 16,3-9 0-16,9-11-99 15,2-15-169-15,5-15-245 16</inkml:trace>
  <inkml:trace contextRef="#ctx0" brushRef="#br0" timeOffset="28227.93">10931 4429 1173 0,'11'-24'229'0,"2"0"30"0,0 0-87 16,4 6-89-16,-1 4-37 16,5 5-15-16,3 7-8 15,0 9-4-15,4 4-7 0,-1 7-12 16,-5 6 0-1,-2 6 0-15,-10 3 0 0,-5 4 0 16,-10 2 0 0,-4-2 0-16,-7-1 0 15,2-9 0-15,1-8 0 0,4-8 0 16,6-9 0-16,6-9 0 16,5-7 0-16,3-4 0 0,3-6 0 15,5-2 0 1,1-2 0-16,-1 2 0 0,2-3 0 15,-6-1 0 1,1 1 0-16,-2 0 0 0,-2 1 0 16,-1 3 0-1,-1 2 0-15,-3 5 0 0,-1 2 0 16,-3 7 0-16,-3 2 0 16,0 4 0-16,-3 4 0 15,-3 5 0 1,-1 6 0-16,-3 6 0 0,-3 8 0 15,1 5 0 1,3 4 0-16,-1 2 0 0,8-2 0 16,2-1 0-1,5-1 0-15,5-7 0 0,4 0 0 16,5-6 0-16,8-2-138 16,6-2-181-16,4-3-438 15</inkml:trace>
  <inkml:trace contextRef="#ctx0" brushRef="#br0" timeOffset="28566.1">11750 4549 1013 0,'-6'-4'288'15,"3"1"-93"-15,3-2-73 16,-1 4-7-16,2 0 9 16,-1 1-35-16,2-1-15 15,-2 1-47-15,1 0-27 16,2-2 0-16,1 1 0 0,1 1 0 16,1 0 0-16,2 3 0 15,1 2 0-15,4 5 0 16,-3 1 0-16,1 5 0 15,-5 1 0-15,-3 1 0 16,-6 2 0-16,-6 1 0 16,-3-4 0-1,-5 1-153-15,-2-3-232 0,0-3-365 16</inkml:trace>
  <inkml:trace contextRef="#ctx0" brushRef="#br0" timeOffset="29176.92">12049 4274 735 0,'1'-17'596'15,"2"-1"-321"-15,-1-1-49 16,-1 2-69-16,2 1-99 0,-3 6-58 15,1 0 0 1,-1 4 0-16,2 3 0 0,-2 2 0 16,0 2 0-1,-2 1 0-15,4 5 0 0,-1 7 0 16,2 4 0 0,3 7 0-16,3 5 0 15,5 0 0-15,1-2 0 0,4-4 0 16,5-5 0-16,0-7 0 15,4-5 0-15,-1-6 0 16,3-3 0-16,-3-7 0 16,-4 0 0-1,-3-5 0-15,-4-4 0 0,-5 0 0 16,-4-2 0-16,-4-1 0 16,-3 0 0-16,-3 1 0 15,-4 2 0-15,5 2 0 16,1 5 0-16,-1 2 0 15,1 6 0-15,1 0 0 16,0 1 0-16,1 5 0 16,4 6 0-16,-2 5 0 15,7 5 0-15,-2 9 0 0,-1 6 0 16,-2 6 0-16,-5 4 0 0,-3 3 0 16,-5 2 0-1,-4-1 0-15,-6-2 0 0,-1-4 0 16,-2-2 0-1,0-6 0-15,2-5 0 16,4-6 0-16,3-6-40 16,0-6-273-16,6-8-160 0</inkml:trace>
  <inkml:trace contextRef="#ctx0" brushRef="#br0" timeOffset="29530.98">12516 3952 1086 0,'13'-17'303'0,"-1"3"-77"0,3 2-103 16,1 3-34-1,8 9-28-15,7 9-4 0,5 7 6 16,3 11-24 0,0 12-39-16,-7 7 0 0,-8 6 0 15,-9 7 0-15,-12 2 0 0,-7 1 0 16,-7-2 0 0,-6-6 0-16,0-5 0 15,-1-12 0 1,2-6 0-16,2-12 0 0,5-6-171 15,1-5-211-15,3-3-329 16</inkml:trace>
  <inkml:trace contextRef="#ctx0" brushRef="#br0" timeOffset="30110.99">13672 4414 224 0,'-3'0'915'0,"1"-2"-753"15,1-1-25-15,1 1-60 16,0 0-49-16,6 1-15 15,9-1 36-15,9 2-7 16,10 0-11-16,9-3 6 16,2 2 0-1,-2-1-20-15,-9 2-16 16,-7 0-1-16,-9 0-1 0,-9 3-4 16,-3 0-18-16,-3 3-73 15,0 0-122-15,2 4-201 16</inkml:trace>
  <inkml:trace contextRef="#ctx0" brushRef="#br0" timeOffset="31076.1">14913 3975 926 0,'-3'-17'229'0,"0"-2"24"0,-3-2-80 16,0 2-13-1,-3-3-5-15,2 2-51 16,-1 2-57-16,1 3-47 16,1 2 0-16,1 5 0 15,2 3 0-15,3 3 0 16,0 2 0-16,2 8 0 0,1 5 0 16,4 8 0-1,4 10 0-15,5 13 0 0,5 6 0 16,4 8 0-16,4 2 0 15,-3 0 0-15,1-5 0 16,-6-5 0 0,0-4 0-16,-3-9 0 15,-3-7 0-15,-4-9 0 0,-1-9 0 16,-4-5 0-16,-3-4 0 16,-2-6 0-16,-1-2 0 15,-1-5 0-15,-1-6 0 16,-2-4 0-16,-5-6 0 15,-3-4 0-15,-2 1 0 16,-3 0 0-16,2 4 0 16,0 5 0-16,3 9 0 15,0 6 0-15,-27 21 0 16,26-3 0-16,-2-1 0 0,1 4 0 16,0 0 0-16,-12 12 0 15,2 1 0-15,0 2 0 16,2-5 0-16,2-4 0 15,4-5 0-15,3-4 0 16,2-4 0-16,5-6 0 0,2-3 0 16,-1-2 0-1,1-1 0-15,-3-2-135 16,-1-1-170-16,4 0-191 16</inkml:trace>
  <inkml:trace contextRef="#ctx0" brushRef="#br0" timeOffset="33416.16">15581 4267 125 0,'0'-1'350'0,"2"-1"-283"0,-2 1 22 16,0 1-1 0,0 0-24-16,0 0-16 0,0 0-1 15,0 0-8 1,0 0-9-16,0 0 10 0,1 0-6 16,-2 0-18-16,1 0 35 15,0 0-9-15,-2 0-14 16,2 1 3-16,-1-1 4 15,-1 3 9-15,-1 1-3 16,-1 0-2-16,-2 0 6 16,3-2 10-16,-1 1-13 0,2-2 4 15,-1-1-3-15,3-1 7 16,-1 1-6-16,1-2-12 16,1 0-22-16,-1-3-6 15,2 1-2-15,-1-1-2 16,2-1 0-16,0 3-1 0,2 0 1 15,2 1 0 1,-1 0-2-16,1 4 2 0,-1-1 3 16,2 3 0-1,-2 0-3-15,-3 2 16 0,-2 0 13 16,-1 1 12-16,-1-1 2 16,-4 1 1-1,-2 2-15-15,-1-6-14 16,2 0-6-16,-1-2-3 0,1 1-3 15,2-5-3 1,-1-2-16-16,4-2-122 0,2-1-121 16,6-5-317-16</inkml:trace>
  <inkml:trace contextRef="#ctx0" brushRef="#br0" timeOffset="34360.68">16287 3880 934 0,'8'-14'239'0,"-5"-2"5"15,-3 1-66-15,-3-2-41 16,-2 3-12-16,0 0-42 16,-1 1-24-16,-1 3-11 15,1 2-48-15,-1 0 0 16,-1 6 0-16,-5 1 0 16,-2 3 0-16,-6 9 0 0,-6 5 0 15,-1 10 0-15,0 8 0 16,2 5 0-16,5 2 0 15,7-2 0-15,6-3 0 16,8-7 0-16,8-8 0 0,6-6 0 16,8-10 0-1,8-7 0-15,5-12 0 0,4-7 0 16,-1-4 0-16,-5-4 0 16,-4-3 0-16,-9 3 0 15,-8-1 0 1,-1 2 0-16,-8 1 0 15,-3 2 0-15,-2 4 0 0,-1 3 0 16,1 5 0-16,0 3 0 16,1 6 0-1,1 2 0-15,0 5 0 0,0 4 0 16,1 7 0-16,3 6 0 16,2 8 0-16,3 7 0 15,2 8 0-15,0 5 0 16,2 6 0-16,-6 0 0 0,0 3 0 15,-7-4 0 1,-7-2 0-16,-6-6 0 16,-5-4 0-16,-5-5 0 15,-1-7 0-15,-1-5 0 16,1-9 0-16,6-5 0 16,-1-5 0-16,4-10-107 0,2-6-320 15,7-8-471-15</inkml:trace>
  <inkml:trace contextRef="#ctx0" brushRef="#br0" timeOffset="34675.82">16827 3609 1127 0,'10'-17'300'16,"-5"5"-57"-16,-3 0-67 16,-6 7-95-16,3 5-63 15,-2 5-11-15,-3 8 12 16,-3 11 7-16,-1 12-5 0,-2 7-1 16,0 11-11-1,3 4-9-15,6 2 0 16,3 3 0-16,4 2 0 15,5-4 0-15,9-3 0 16,6-5-95-16,10-11-118 16,5-10-59-16,5-10-203 0</inkml:trace>
  <inkml:trace contextRef="#ctx0" brushRef="#br0" timeOffset="35207.83">17176 3850 925 0,'-3'-13'329'0,"3"0"-55"16,3-1-65-16,2 2-79 0,-1 4-67 15,2 4-41 1,4 2-14-16,4 2 4 15,1 3 3-15,6 6 1 16,3 3-7-16,-2 5 2 0,-4 4-2 16,-3 5 4-1,-6 3-11-15,-8 2-2 0,-2 0 0 16,-7 1 0-16,-3-6 0 16,2-5 0-16,3-8 0 15,2-6 0-15,4-7 0 16,4-5 0-16,3-7 0 15,5-6 0-15,3-4 0 16,3-8 0-16,1-2 0 0,-1 2 0 16,-3-1 0-1,-2 2 0-15,-2 6 0 0,-5 1 0 16,-1 5 0-16,-1 5 0 0,-4 3 0 16,1 3 0-1,-1 4 0-15,-1 2 0 16,-2 2 0-16,2 4 0 15,-1 5 0-15,-1 4 0 0,0 7 0 16,1 3 0 0,2 2 0-16,3 3 0 15,5 1 0-15,8 0-57 16,8 0-151-16,7-1-139 16,7-7-212-16</inkml:trace>
  <inkml:trace contextRef="#ctx0" brushRef="#br0" timeOffset="35525.86">17852 4012 1194 0,'5'-3'212'0,"-2"-1"40"16,-2-2-77-16,1 2-75 15,-1 2-20-15,-1 1-46 16,0 1-34-16,0 1 0 15,0 1 0-15,-1-1 0 16,1 1 0-16,1-1 0 16,1 0 0-16,-2 1 0 15,1-2 0-15,1 1 0 0,-1 3 0 16,2 2 0-16,-1 2 0 16,3 3 0-16,-3 3 0 15,-2 2 0-15,-3 1 0 16,-4 0 0-16,-2 0 0 0,-4-1-116 15,-3-4-180 1,1-3-151-16</inkml:trace>
  <inkml:trace contextRef="#ctx0" brushRef="#br0" timeOffset="36193.33">18126 3682 1091 0,'8'-16'280'0,"-5"0"-39"16,-1 4-39-16,-2 2-50 15,1 6-71-15,-1 1-81 16,2 3 0-16,-2 1 0 15,0 3 0-15,1 1 0 16,-1 3 0-16,0 4 0 0,3 8 0 16,2 5 0-1,3 7 0-15,3-1 0 0,0-2 0 16,3-1 0-16,3-6 0 16,4-5 0-16,-1-6 0 15,2-4 0-15,1-4 0 0,1-7 0 31,0-2 0-31,-4-5 0 0,-3-3 0 16,-3-3 0-16,-4-1 0 16,-2-4 0-16,-4-1 0 15,-1-3 0-15,-1-1 0 16,-2 1 0-16,-2 3 0 0,1 3 0 16,-1 6 0-1,2 5 0-15,-1 1 0 0,1 6 0 16,0 4 0-16,0-1 0 15,0 6 0-15,0 3 0 16,3 7 0-16,0 7 0 16,1 5 0-1,2 6 0-15,1 1 0 16,1 3 0-16,-2 1 0 16,-3 3 0-16,-1-1 0 0,-7 2 0 15,-4-2 0-15,-3-1 0 16,-3-4 0-16,-2-6 0 15,1-4 0-15,3-7 0 16,-2-6 0-16,3-3 0 16,-1-4-85-16,1-5-109 15,1 0-55-15,1-4-288 0</inkml:trace>
  <inkml:trace contextRef="#ctx0" brushRef="#br0" timeOffset="36545.61">18688 3398 824 0,'18'-3'390'0,"2"4"-256"16,3 3 23-16,2 3-27 15,5 12-24-15,4 8-18 0,-1 9-10 16,0 15-23 0,-6 8-8-16,-6 8-18 15,-6 2-20-15,-9 0-9 16,-6-1 0-16,-8-6 0 0,-5-5 0 15,-2-8-26 1,-1-10-131-16,2-9-119 16,3-9-228-16</inkml:trace>
  <inkml:trace contextRef="#ctx0" brushRef="#br0" timeOffset="37050.73">19434 3692 1200 0,'4'0'197'16,"1"-2"-2"-16,-2-3-91 15,4 2-56-15,5-1-21 16,9 0-23-16,5 0-2 15,9 1-2-15,2 2-72 16,2 2-73-16,-6 5-89 16,-8 5-118-16,-10 5-340 15</inkml:trace>
  <inkml:trace contextRef="#ctx0" brushRef="#br0" timeOffset="37195.76">19531 3905 909 0,'-6'5'182'0,"3"-2"26"16,1-2-69-16,4-1-39 16,-1 0-34-16,4 0-33 0,2 0-29 15,6 0-4-15,7-1-46 16,5-2-318-16</inkml:trace>
  <inkml:trace contextRef="#ctx0" brushRef="#br0" timeOffset="37747.94">20590 3423 1147 0,'4'-22'336'15,"-1"3"-127"-15,-4-1-10 16,-2 2-72-16,0 2-98 16,-3 5-29-16,2 1 0 15,-1 6 0-15,0 2 0 16,-1 2 0-16,-2 5 0 0,-3 2 0 16,-3 7 0-16,-3 5 0 15,-1 9 0-15,0 7 0 16,0 6 0-1,6 4 0-15,3 5 0 0,2 0 0 16,7 0 0-16,4-4 0 16,4-5 0-1,7-6 0-15,7-6 0 16,9-7 0-16,8-6 0 0,6-7 0 16,0-4 0-16,-1-7 0 15,-3-5 0-15,-9-4 0 16,-3-7 0-16,-4-4 0 15,-7-5 0-15,-2-6 0 16,-6-5 0-16,-7-3 0 16,-6-4 0-16,-5 0 0 0,-8-1 0 15,-5 4 0-15,-8 2 0 16,-4 5 0-16,-1 5 0 16,3 7 0-16,1 5-6 15,2 12-366-15,-1 11-192 16</inkml:trace>
  <inkml:trace contextRef="#ctx0" brushRef="#br0" timeOffset="43366.01">1738 7563 602 0,'-6'6'399'16,"1"-3"-203"-16,1-1-11 16,-1-2-41-16,4-2-43 15,-2 2 3-15,0-2-15 16,-1 1-22-16,-1 1-14 0,5-2-27 15,0 2-11 1,0 0-6-16,0 0-5 0,0 0-4 16,3 0-6-1,-1-1-6-15,3 1 12 0,6-1 0 16,4-2 0-16,9-1-2 16,7-2 2-16,5-1-74 15,4 0-145 1,-4 1-60-16,-8 3-191 0</inkml:trace>
  <inkml:trace contextRef="#ctx0" brushRef="#br0" timeOffset="43616.08">1808 7785 788 0,'0'3'264'0,"3"-2"-69"0,-2-1-33 16,4-1-37 0,2-4-42-16,5 3-21 0,6-4-27 15,6 1-13-15,3-3-14 16,1 3-8-16,0-1 0 0,-5 2-1 16,-1 1-38-1,-4 1-108-15,-1 2-136 16,-1 0-317-16</inkml:trace>
  <inkml:trace contextRef="#ctx0" brushRef="#br0" timeOffset="44087.49">1987 7407 1146 0,'-9'-14'253'0,"3"2"-48"16,0 1-57-16,1 4-42 15,2 2-45-15,2 3-37 16,-2 0-15-16,6 2-9 16,-2 0-11-16,2 2-5 15,2 2 16-15,7 3 7 16,7 4 6-16,5 2-5 0,6 3 0 15,4 2-8-15,5 3 3 16,0 1-2 0,1 3 0-16,-1 1-2 0,-3-2 2 15,-8 0-1-15,-6-1 3 0,-8-5 0 16,-5 1-1 0,-3-5 1-16,-5-1-1 0,-5-2 7 15,-2 2 0 1,0 0 5-16,-5 4 8 15,-3 2-8-15,-6 1-14 16,2 3 0-16,-4-3 0 16,4 1 0-16,-1-1 0 15,2 0 0-15,1-1 0 0,1-3-159 16,0-1-170-16,6-3-193 16</inkml:trace>
  <inkml:trace contextRef="#ctx0" brushRef="#br0" timeOffset="47385.95">3344 7509 276 0,'2'2'840'0,"-1"-5"-581"16,-1 1-54 0,0-4-44-16,0 2-20 0,0 1-65 15,2 0-14-15,1-1-35 0,0 4-27 16,-3 0 0 0,3 0 0-16,3 4 0 15,7 0 0-15,2 6 0 16,3 6 0-16,3 4 0 15,0 7 0-15,-3 3 0 16,-8 2 0-16,-4 1 0 16,-4 0 0-16,-2-3 0 15,-2-1 0-15,-2-5 0 16,-1-6 0-16,1-7 0 0,1-5 0 16,3-5 0-1,0-5 0-15,3-4 0 0,1-6 0 0,4-6 0 16,1-6 0-1,6-3 0-15,1-2 0 0,2-2 0 16,1 1 0 0,-1 0 0-16,-3 0 0 0,0 4 0 15,-2 2 0 1,-5 4 0-16,-2 6 0 16,0 4 0-16,-3 3 0 0,-3 5 0 15,0 1 0 1,-1 3 0-16,1 2 0 0,-5 4 0 15,-1 6 0 1,0 6 0-16,0 5 0 16,-4 7 0-16,2-1 0 0,4 1 0 15,-1-2 0-15,10-4 0 16,-1-3 0-16,4-3 0 16,3-3 0-16,3-5 0 15,7-2-87-15,0-5-184 16,3-3-92-16,1-6-392 15</inkml:trace>
  <inkml:trace contextRef="#ctx0" brushRef="#br0" timeOffset="47786.03">3707 6990 1001 0,'9'-15'216'0,"-3"2"-13"0,0 3-65 16,0 0-79-16,7 6-31 16,1 1 3-1,2 3-7-15,2 4 3 0,0 4-7 16,2 4 0-1,-6 6-5-15,-5 4 0 16,-4 7 9-16,-8 10-2 16,-5 3-4-16,-9-1-3 0,0-1-2 15,-2-8 5 1,2-9 0-16,7-10-4 0,4-6 3 16,4-4-7-16,2-1-6 0,3-1-1 15,2 0 1 1,11 1-2-16,2 1-1 15,3 1-1-15,4 0-13 16,-1-1-127-16,-4 1-105 0,-1 3-187 16</inkml:trace>
  <inkml:trace contextRef="#ctx0" brushRef="#br0" timeOffset="48261.12">4374 7425 1119 0,'3'-17'293'0,"-3"-3"-79"0,-3 2-7 15,3 0-74-15,-3 2-52 16,0 4-81-16,3 2 0 16,0 4 0-16,0 4 0 15,0 2 0-15,0 0 0 16,0 3 0-16,0 6 0 15,3 6 0-15,-3 8 0 16,6 7 0-16,-3 9 0 16,3 2 0-16,0 1 0 0,-2 2 0 15,1-5 0-15,1-1 0 16,-3-5 0-16,0-5 0 16,4-5 0-16,-4-6 0 15,-3-5 0-15,3-6 0 16,-3-2-217-16,-3-2-89 15,3-2-318-15</inkml:trace>
  <inkml:trace contextRef="#ctx0" brushRef="#br0" timeOffset="48435.69">4207 7617 973 0,'13'-6'130'16,"5"-1"3"-16,5 0-56 16,5-1-64-16,8 2-13 0,5 2-213 15</inkml:trace>
  <inkml:trace contextRef="#ctx0" brushRef="#br0" timeOffset="49335.63">5163 7515 939 0,'-3'-19'363'0,"-4"-3"-131"16,-2 1-44-1,-3-1-2-15,-3 0-64 0,3 4-105 16,0 4-17 0,3 4 0-16,5 4 0 0,1 3 0 15,1 2 0-15,-1 2 0 0,3 1 0 16,0 5 0 0,-3 7 0-16,-1 8 0 0,4 6 0 15,0 8 0 1,7 1 0-16,2-2 0 15,5-4 0-15,2-4 0 16,8-5 0-16,1-9 0 16,1-4 0-16,-1-8 0 15,3-7 0-15,-2-3 0 0,-4-7 0 16,-2-4 0-16,-4-2 0 16,-3-4 0-16,-1-2 0 15,-3-1 0-15,-4 0 0 16,-1 3 0-16,-2 1 0 15,-2 2 0 1,0 5 0-16,-2 5 0 0,1 4 0 16,1 5 0-1,-2 3 0-15,2 1 0 0,3 5 0 0,0 4 0 32,4 6 0-32,1 6 0 0,1 9 0 15,2 5 0-15,-3 5 0 16,0 0 0-16,-5 4 0 0,-2 0 0 15,-2-1 0 1,-5-3 0-16,-2-4 0 16,-2-5 0-16,-2-5 0 15,-3-4 0-15,0-5 0 0,-6-3-218 16,-7-3-434-16</inkml:trace>
  <inkml:trace contextRef="#ctx0" brushRef="#br0" timeOffset="49918.96">4325 7597 580 0,'-6'9'161'16,"3"-2"-72"-16,-2-1 34 0,4-3-41 15,1 0-10 1,0-1-19-16,1-1 22 16,4-1 46-16,4 1-23 15,10-1-26-15,5 0-32 0,7 0-17 16,5-1 0 0,0 0-13-16,-3-1-5 0,-5 1 0 15,-4-2-4-15,-5 1 0 16,-8 0 1-16,-2-1-2 15,-3 2-3 1,-2-1-106-16,5-1-172 0,-1 1-405 16</inkml:trace>
  <inkml:trace contextRef="#ctx0" brushRef="#br0" timeOffset="50455.82">5401 6793 1005 0,'8'-16'266'15,"-2"1"-63"1,0-1-58-16,0 3-59 0,2 1-33 15,8 6-39-15,5 5 1 16,3 7 8-16,3 5-3 16,3 4-8-16,-5 7 4 15,-1 7 1-15,-12 3 4 16,-9 4 1-16,-8 2-4 16,-8 0-4-16,-3-7 9 15,0-7 11-15,3-9-1 0,6-6-26 16,5-5-7-1,2-4 0-15,3-4 0 16,2 2 0-16,3-1 0 16,6-1 0-16,5 0 0 0,1 1 0 15,2 1-55-15,-1 2-242 0,-9 4-144 16</inkml:trace>
  <inkml:trace contextRef="#ctx0" brushRef="#br0" timeOffset="51005.67">6179 7461 1103 0,'-7'-2'210'0,"4"0"9"0,-2-2-106 16,4 2 4-1,1-2-49-15,0 2-21 0,4-3-38 16,8 3-9 0,8-3 0-16,5 1 1 0,11 2 1 15,5 0 0 1,-5 1-2-16,-6 2-2 0,-9 2 2 16,-9 0-3-16,-3 1 0 15,-4-1-10 1,-2 0-176-16,2 2-106 0,3-4-265 15</inkml:trace>
  <inkml:trace contextRef="#ctx0" brushRef="#br0" timeOffset="51525.9">7021 7102 540 0,'-2'-12'631'16,"-1"1"-356"-16,2 2-86 0,-7-11-32 15,1 4-42 1,-1 6-43-16,1 1-23 16,-3 5-30-16,-1 4-19 0,-1 6 0 0,-6 5 0 15,0 8 0 1,-4 9 0-16,-2 7 0 15,3 8 0-15,5 7 0 16,1 3 0-16,9 3 0 16,6 0 0-16,9-3 0 15,6-6 0-15,4-6 0 0,4-7 0 16,2-8 0-16,0-9 0 16,2-3 0-16,1-7 0 15,-1-6 0 1,4-5 0-16,-2-5 0 0,-5-4 0 15,3-3-7-15,-8 1 4 16,-4 0-2-16,-5 3 2 16,-5-1 3-1,-5 2-2-15,-3 0-3 16,-7 2 2-16,-4 0-5 0,-5 5 4 16,-11 1-1-16,-3 5 2 0,-6 2-1 15,0 0-6 1,5 2-24-16,7-2-84 15,9 1-56-15,8-3-130 16,7 0-526-16</inkml:trace>
  <inkml:trace contextRef="#ctx0" brushRef="#br0" timeOffset="52101.07">7349 7422 1166 0,'10'-13'334'0,"1"-1"-112"16,-1-1-64 0,1 3-77-16,-4 4-35 15,5 2-25-15,-6 4-12 16,3 2-8-16,3 2 3 0,3 4-2 15,-3 5 1 1,6 3-3-16,-2 5 0 0,2 2 0 16,-6 5 0-16,0-1 0 15,-6 2 0-15,-6-1 0 16,-5 1 0-16,-1-7 0 16,-2-5 0-16,0-3 0 15,2-6 0-15,6-4 0 16,0-4 0-16,3-5 0 15,2-6 0-15,5-4 0 0,0-4 0 16,4-5 0 0,4-2 0-16,-2-2 0 0,-1-1 0 15,0 2 0-15,-2-1 0 0,-5 6 0 16,-2 6 0 0,-3 4 0-16,0 7 0 15,-3 2 0-15,0 5 0 16,-3 2 0-16,3 5 0 15,-5 4 0-15,1 9 0 16,-1 5 0-16,-1 8 0 16,2-1 0-16,2 0 0 15,4-3 0-15,2-5 0 16,8-6 0-16,6-4-74 0,9-4-218 16,7-4-259-16</inkml:trace>
  <inkml:trace contextRef="#ctx0" brushRef="#br0" timeOffset="53625.72">8226 7438 901 0,'-4'0'227'16,"1"-2"-25"0,0 2-87-16,-2 0-20 15,5 2-35-15,-3-1-26 0,3 0 4 0,0-1 0 16,3 1-11 0,-3 1-5-16,0-2-12 0,3 0-3 15,3 2-1 1,11-2 25-16,13 0-17 0,10 0-3 15,9-2-1 1,6-2-7-16,-1 1 1 16,-9 2-4-16,-11-1-3 15,-10 1 1-15,-9 1-1 0,-11-1 3 16,-2-1 2-16,-2 2-2 16,-2-1-4-16,-1 0-6 15,-3 1-141-15,-1-2-154 16,1-1-408-16</inkml:trace>
  <inkml:trace contextRef="#ctx0" brushRef="#br0" timeOffset="54318.27">8987 7189 919 0,'0'-14'214'0,"-2"-4"7"0,-1-3-57 16,0-2-60-16,-1-1-21 15,7 2-20-15,0-1-8 16,1 3-14-16,4 0-22 16,3 5 5-16,3 3-12 0,0 3-11 15,4 3 3 1,-2 3-7-16,5 6 6 0,1 6-4 16,-2 4 2-16,2 4 4 15,-1 3-5 1,-6 6 5-16,-2 1-2 0,-8 3 5 15,-5 6-2-15,-8-1-5 16,-8 3 1-16,-2 1-2 16,-6-2 2-16,0-1-5 15,4-5 5-15,4-3-4 16,5-5 2-16,6-6-5 16,4-6 0-16,5-3 1 15,3-4 3-15,4 0 1 16,1-3 0-16,6-2 2 15,1-3 0-15,2-3-2 16,0-2 0-16,1-4-1 16,-5-1 2-16,-2-2 1 15,-8 2 1-15,-2-3 0 0,-7 1 0 0,-4 1 0 16,-4-2-6 0,-2 0 6-16,-7-1-5 15,-1-2 4-15,-4 2-3 16,-3 0 4-16,1-1-1 15,-1 3-1-15,3-2-2 16,4 4 1-16,7-1-5 16,3 6 1-16,7 0-166 15,1 5-94-15,8 0-221 16</inkml:trace>
  <inkml:trace contextRef="#ctx0" brushRef="#br0" timeOffset="54917.27">9615 7281 677 0,'0'-14'503'0,"-1"-4"-261"16,-2 1-57-1,-2-3-52-15,1 3 0 0,-1 1-31 16,-2 4-30-16,4 2-72 0,-2 4 0 16,4 4 0-1,-1 0 0-15,2 4 0 16,0 3 0-16,2 5 0 15,2 4 0-15,5 6 0 0,0 4 0 16,5-1 0 0,2-5 0-16,1-2 0 0,0-6 0 15,0-4 0-15,4-6 0 16,-2-3 0-16,-1-6 0 16,0-3 0-16,-3-3 0 15,1-2 0 1,-5-2 0-16,-1 0 0 0,-4 1 0 15,0-2 0-15,-1 4 0 16,-2 5 0-16,0 2 0 16,-2 6 0-16,-1 1 0 15,0 2 0-15,2 4 0 16,-1 6 0-16,2 4 0 16,0 8 0-16,0 7 0 15,0 5 0-15,-5 3 0 16,-1 5 0-16,-5 1 0 15,-6 0 0-15,-2-3 0 0,-4-4-12 16,-2-6-197 0,4-9-67-16,-3-8-240 15</inkml:trace>
  <inkml:trace contextRef="#ctx0" brushRef="#br0" timeOffset="55570.99">10580 6957 1139 0,'0'-21'218'16,"-4"2"20"-1,0 2-76-15,-2 0-3 0,1 7-61 16,2 5-65 0,1 3-33-16,2 2 0 0,0 4 0 15,0 8 0-15,2 9 0 16,1 10 0-16,0 13 0 16,2 6 0-16,-1 7 0 15,1-2 0-15,-1-5 0 16,-3-4 0-16,2-8 0 15,0-6 0 1,0-10 0-16,0-9 0 0,0-2 0 16,-1-7 0-1,-1-3-66-15,1-1-159 0,-2 0-91 16,0-1-344-16</inkml:trace>
  <inkml:trace contextRef="#ctx0" brushRef="#br0" timeOffset="55765.84">10409 7190 1060 0,'1'-1'223'16,"4"-2"-83"0,1 0-56-16,6-2-57 0,9 1-9 15,13-3-9 1,11 1-9-16,11 1-1 15,10-1-116-15,4 0-341 16</inkml:trace>
  <inkml:trace contextRef="#ctx0" brushRef="#br0" timeOffset="56301.86">11216 6931 931 0,'-6'-24'216'0,"3"2"-2"15,0 0-53 1,1 5-47-16,4 6-67 15,7 4-35-15,6 2-1 16,6 9 4-16,9 3 0 0,6 5 2 16,2 10-4-1,-2 3 1-15,-2 7-6 0,-8 8 0 16,-8 2 0 0,-7 2-2-16,-11 2 2 0,-8-2-1 15,-9-1-3-15,-7-7-2 16,-4-2 1-16,-2-7 0 15,2-7 0-15,7-6 0 0,5-7 0 16,8-4-3 0,3-2 0-16,7-1-1 0,4 0 1 15,52-8 4 1,-30 4 0-16,-1-1-4 0,3 2 1 16,0-1-1-16,24-2 1 15,-2 1-1-15,-12 2-2 16,-8 1 1-16,-16 2-1 15,-7 2-7 1,-6-1 1-16,-4-1-72 0,-4 2-77 16,-1-2-125-16,-3-2-403 15</inkml:trace>
  <inkml:trace contextRef="#ctx0" brushRef="#br0" timeOffset="57046.98">11955 6822 931 0,'19'-8'200'0,"5"0"-17"0,3-4-92 16,10 1-38-1,8 0-5-15,8 2-33 16,2-1-11-16,-4 3-4 0,-6 3-1 16,-14 1 1-16,-14 3-11 15,-4 1-48-15,-10 5-60 16,-9 0-61-16,-10 1-35 15,-9 1 13-15,-8 2 38 16,-6-1 148-16,-2-1 16 16,3-2 157-16,5-4 5 15,5-2 21-15,7-5-40 0,0-1 24 16,3-1-29 0,3-1-26-16,3 0-1 15,0 2-28-15,6 1-40 16,2 4-43-16,1 4-20 15,1 5 20-15,1 8 2 16,-1 5 0-16,2 9 1 0,-1 4 3 16,-1 7-2-1,2-2-3-15,0-1 0 0,2-4 0 16,1-9 0-16,3-7 0 0,0-9 15 16,4-4 14-1,5-5-4-15,6-3-11 16,1-3 1-16,5-1-4 15,2-1 1-15,-3 2-6 0,1 2-1 16,0 2-2 0,-3 5-4-16,1 4 1 0,-1 3 2 15,-3 4 0-15,-4 3 1 16,-3 1 2-16,-6 3 3 16,-5 2 1-16,-9 2-4 15,-9 2-5-15,-6-1-1 16,-7-1 0-16,-2-4 0 15,0-5 0 1,5-4-3-16,4-6-170 0,1-6-84 16,4-6-96-16,1-6-169 15</inkml:trace>
  <inkml:trace contextRef="#ctx0" brushRef="#br0" timeOffset="58930.87">13363 7120 1011 0,'-15'-2'159'16,"3"0"70"-16,1-2-105 16,1 1-40-16,6 1-35 15,1 1-34-15,3-1-12 16,0 2-3-16,4 2-6 0,6 2 6 16,9 0 15-16,12 0-4 15,10 0 6-15,7-2-5 16,3-4-5-16,-9 0-5 15,-9-1-1-15,-11 2-1 16,-11-1 0-16,-8 2-23 16,-8 2-121-16,-6 2-388 15</inkml:trace>
  <inkml:trace contextRef="#ctx0" brushRef="#br0" timeOffset="59827.21">14695 6713 1124 0,'-4'-23'220'0,"-2"0"12"0,-3 1-74 16,0-1 9-1,1 3-71-15,2 6-46 0,3-2-50 16,0 9 0 0,2 1 0-16,1 3 0 0,0 3 0 15,0 3 0 1,3 6 0-16,4 11 0 0,4 7 0 16,7 11 0-16,5 9 0 15,7 6 0 1,0 3 0-16,1-2 0 0,-3 1 0 0,-3-1 0 15,-4-2 0 1,-5-8 0-16,-1-3 0 16,-4-10 0-16,-4-8 0 15,-3-11 0-15,-2-4 0 16,-1-6 0-16,-1-4 0 16,-1-4 0-16,-1-4 0 15,-2-4 0-15,-5-6 0 0,-3-4 0 16,-1-2 0-16,-2-4 0 15,-3-2 0-15,1 4 0 16,0 3 0-16,0 8 0 16,1 5 0-1,1 7 0-15,-5 5 0 0,0 8 0 16,-2 7 0-16,-1 7 0 16,-1 6 0-16,2 5 0 0,2 2 0 15,-1-3 0 1,1 0 0-16,-2-4 0 0,2-6 0 15,4-5 0 1,3-7 0-16,6-4 0 16,4-4 0-16,1-2 0 15,1-4 0-15,2-1-120 16,1-2-239-16,4-5-330 0</inkml:trace>
  <inkml:trace contextRef="#ctx0" brushRef="#br0" timeOffset="60415.91">15881 6543 549 0,'8'-17'702'16,"-5"4"-479"-16,-5 6-39 0,-1 0-115 16,-3 6-49-16,-6 9 20 0,-3 9 17 15,-4 12 0 1,-5 13-27-16,2 13-2 15,-1 9-9-15,6 7 2 16,8 4 1-16,10 0-8 0,10-5-2 16,12-6-12-1,12-8 0-15,8-10 0 16,3-10 0-16,3-4 0 0,-2-7 0 16,-6-5 0-16,-8-4 0 15,-9-3 0-15,-10-4 0 16,-7-4 0-16,-4-2 0 15,-3-3 0-15,0-1 0 16,-3-2-94-16,0-4-282 16,-1-2-410-16</inkml:trace>
  <inkml:trace contextRef="#ctx0" brushRef="#br0" timeOffset="62375.93">16611 6697 1050 0,'-2'-6'220'16,"-1"-1"0"-16,-1-3-97 16,-1 3-14-16,2 1-17 15,2 2-35-15,2 1-26 16,2 3-18-16,-1-1-13 16,2 2 2-16,4 2-2 0,7 1 2 15,1 6 4 1,5 5-5-16,3 6 2 0,-3 5 2 15,-5 1-4 1,-4 6 3-16,-2 2 2 16,-6 0-2-16,-4-3-4 15,-2-5 0-15,0-5-2 0,-1-8 4 16,3-5 3-16,-1-8 3 0,2-1 26 16,-1-1 17-1,2-7-51-15,3-3 0 0,1-6 0 16,4-4 0-1,6-7 0-15,1-2 0 16,4 0 0-16,-1 1 0 16,-1-1 0-16,-3 3 0 0,-2 5 0 15,-3 2 0 1,-3 3 0-16,-4 4 0 0,-2 6 0 16,-1 2 0-1,-1 2 0-15,-1 3 0 0,-1 0 0 16,1 3 0-16,-4 2 0 15,-2 8 0-15,-2 5 0 16,-2 5 0 0,1 6 0-16,4 3 0 15,3 0 0-15,3-1 0 0,4-3 0 16,5-2 0-16,3-5 0 0,8-6 0 16,3-6 0-1,9-7-207-15,2-3-127 16,-1-6-250-16</inkml:trace>
  <inkml:trace contextRef="#ctx0" brushRef="#br0" timeOffset="62765.75">17115 6149 1101 0,'6'-10'179'15,"0"2"-24"-15,-1-1-47 0,1 4-94 16,2 4-6-16,6 3 9 16,2 5 7-16,-1 3-1 15,3 5-3-15,-6 7 17 16,-6 5 15-16,-6 5-15 15,-7 5-9-15,-4 2-11 16,-4-2-7-16,2-8-7 16,4-7-2-16,3-10 16 15,5-6 22-15,2-4 3 16,11-4 6-16,7-1-33 16,8-1-15-16,3-2-1 15,4-1-59-15,-4 2-201 16,-8 0-104-16,-5 3-437 0</inkml:trace>
  <inkml:trace contextRef="#ctx0" brushRef="#br0" timeOffset="63295.99">17812 6661 1095 0,'10'-20'235'15,"-5"1"-2"-15,-4-3-52 0,-4 5-4 16,2 1-51-1,-2 6-126-15,1 3 0 0,1 3 0 16,-2 3 0 0,3 1 0-16,0 1 0 0,0 5 0 15,-1 7 0-15,1 7 0 16,1 10 0-16,2 11 0 16,-2 6 0-16,4 1 0 15,-1-2 0-15,2-3 0 16,2-4 0-16,0-7 0 0,-1-5 0 15,-1-7-30 1,0-6-349-16,0-5-153 0</inkml:trace>
  <inkml:trace contextRef="#ctx0" brushRef="#br0" timeOffset="63470.79">17622 6799 559 0,'7'-2'525'16,"4"-1"-426"-16,3-1 24 15,4-2-85-15,7 2-27 0,9 0-9 16,7 1-2 0,6-2-161-16,3 1-376 15</inkml:trace>
  <inkml:trace contextRef="#ctx0" brushRef="#br0" timeOffset="64046.07">18415 6600 816 0,'0'-12'425'0,"-2"-1"-149"0,-3 3-118 16,1-1 0-1,0 3-61-15,1 3-62 16,1 4-25-16,2 1-10 16,0 3-2-16,0 1-2 0,0 5 4 15,2 3 1-15,-1 4-1 16,6 2 3-16,3-2-2 16,3 2 1-1,6-4 0-15,5-4-1 0,1-3 2 16,4-4 0-16,-2-5 0 15,0-3 1-15,-2-6 1 16,-4-2 1-16,-6-3-2 16,-3-1 1-1,-3-4 0-15,-5 1-3 0,-2-4 0 16,-4 1 0-16,1 3-2 0,-2-1 2 16,0 4 0-1,1 6 2-15,-1 3 5 0,3 5-9 16,0 3-10-1,0 2-12-15,2 8 22 0,2 4 0 16,1 7 0 0,2 7 0-16,3 8 2 15,-2 0-2-15,0 7 1 16,-4-1 0-16,-1 3 2 16,-3-3 1-16,-3 0 0 0,0-5-1 15,-3-3-2-15,-2-4 1 16,0-8-1-16,0-3 0 0,1-4 0 15,-2-7-1 1,-1-4-24-16,0-4-214 0,-3-3-117 16,-3-5-514-1</inkml:trace>
  <inkml:trace contextRef="#ctx0" brushRef="#br0" timeOffset="64671.05">17902 6770 573 0,'-4'0'233'0,"1"-2"-80"16,0 2-33-16,0-1-49 15,2 1-13-15,-1 0 6 16,2 0-23-16,2 0 1 16,-1-1 6-1,2 1 1-15,2-3-20 0,8 0 9 16,4 0-20-16,7-1 1 0,5 2-8 16,4-3-4-1,0 2-4-15,-3 2-2 0,-6-2-1 16,-8 2 0-1,-4 1 0-15,-6-2-1 0,-4 2-7 16,-2 0-104 0,-2 0-196-16,-1 0-531 0</inkml:trace>
  <inkml:trace contextRef="#ctx0" brushRef="#br0" timeOffset="65195.62">18634 5981 632 0,'15'-18'372'16,"-3"0"-169"-16,0-2-11 0,-1 2-67 15,-1 2-33 1,-3 5-55-16,2 2-16 15,0 8-18-15,3 5 2 16,3 6-1-16,0 6-2 0,1 6 6 16,-5 6 2-1,-7 3-4-15,-4 4 1 0,-6-2 0 16,-3-2-4-16,0-7-1 0,3-7 4 16,2-9 40-1,4-3 87-15,1-5-68 0,7-3-25 16,7 1-33-1,7 0-7-15,1-2 0 16,3 2 1-16,0 1-1 16,-10-1-2-16,-4 1-23 15,-1 0-114-15,2 1-100 0,-1 1-141 16</inkml:trace>
  <inkml:trace contextRef="#ctx0" brushRef="#br0" timeOffset="66011.03">19542 6717 971 0,'-7'0'172'16,"0"-2"53"-16,1 0-88 15,-1 0-52-15,4-1-17 16,2 2-13-16,1 1-5 15,1-1-29-15,6-1-13 0,6 1-8 16,17-2 2 0,9 0 0-16,11-1 5 15,3 1 6-15,-8-1 6 0,-14 2-10 16,-12 1-2-16,-10-1 2 16,-7 1-4-16,-4 1-3 15,1 0-2-15,-2 0-32 16,0 1-116-16,0 1-190 15,-2 1-623-15</inkml:trace>
  <inkml:trace contextRef="#ctx0" brushRef="#br0" timeOffset="66645.7">20160 6466 575 0,'9'-16'659'16,"2"-1"-389"-16,-5 1-84 0,-1 2-28 15,-2 6-75 1,0 4-67-16,-1 2-16 0,-2 5-14 16,-2 5 14-16,2 5 6 15,-3 6-2-15,0 8 1 16,-4 3-3-16,0 6-2 15,-1-1 2-15,-1-1-4 16,3-6 1-16,5-4 0 0,26 25-4 31,-13-46 4-31,0-1 1 0,2 1 0 0,-1-2 0 16,12 2 0-16,2-3 0 16,-3-1 0-1,1-2 0-15,-1-2 2 0,-3-2-1 16,-5-1 2-16,-1-1-1 15,-6-2 6-15,0 0-1 16,-3-2-2-16,0-1 12 16,-1-2 24-16,-1-1-22 15,-1 2-19-15,-1-1 0 16,-2 4 0-16,0 2 0 16,0 3 0-16,-2 4 0 15,1 3 0-15,1 3 0 16,0 5 0-16,-2 6 0 15,2 7 0-15,2 10 0 16,-2 6 0-16,1 4 0 0,-1 0 0 16,-1 1 0-1,-1-2 0-15,1-5 0 0,-2-9 0 16,1-5 0-16,2-7 0 0,0-6 0 31,0-6 0-31,0-1 0 0,2-1 0 16,-1-1 0-16,1-2 0 15,1-3-309-15,3-2-104 16</inkml:trace>
  <inkml:trace contextRef="#ctx0" brushRef="#br0" timeOffset="66946.11">20629 6231 1173 0,'16'-7'164'15,"2"3"-51"-15,4 5-13 16,5 9-23-16,6 9-3 16,6 9 3-16,0 10-17 15,0 9-2-15,-4 6-23 16,-6 4-6-16,-7 8-8 15,-7-1-2-15,-11 2-6 0,-4-3-12 16,-7-6 3 0,-5-7-4-16,0-8-2 15,-3-8-6-15,3-9-277 0,-3-3-153 16</inkml:trace>
  <inkml:trace contextRef="#ctx0" brushRef="#br0" timeOffset="67521.1">21729 6303 956 0,'-1'6'260'16,"1"-4"-18"0,-3 0-50-16,2-2-44 15,1 2-45-15,1-1-41 0,2-1-34 16,2-1-26-16,2-3-2 16,10 2-7-16,8-3 7 15,5 3-14-15,1 0-99 16,-1 5-86-16,-9 3-24 15,-11 5-80-15,-10 5-181 16</inkml:trace>
  <inkml:trace contextRef="#ctx0" brushRef="#br0" timeOffset="67695.77">21734 6553 751 0,'5'3'325'0,"-1"-3"-92"16,4-3-94-1,0-1-46-15,4 0-54 0,4-2-3 16,6 0-19 0,2 1-15-16,2 0-2 15,0 0-64-15,-4 2-235 0,2-1-680 16</inkml:trace>
  <inkml:trace contextRef="#ctx0" brushRef="#br0" timeOffset="68195.92">22905 5974 1192 0,'6'-24'276'0,"-3"1"-55"15,-4-2-40-15,-4 7-74 16,-1 1-42-16,-1 4-60 16,-2 5-5-16,-2 7 0 15,-5 3 0-15,-3 11 0 0,-7 8 0 16,-1 10 0 0,-2 9 0-16,0 8 0 15,7 8 0-15,5 4 0 16,10 0 0-16,10-1 0 15,10-3 0-15,13-9 0 16,8-7 0-16,7-9 0 0,3-8 0 16,0-8 0-1,-2-9 0-15,-3-6 0 0,-3-7 0 16,-3-6 0-16,-3-5 0 0,-2-5 0 16,-7-3 0-1,-4-4 0-15,-8-3 0 16,-5-2 0-16,-13 0 0 15,-4-2 0-15,-11 0 0 0,-4 1 0 16,-7 2 0 0,1 0 0-16,1 4 0 15,3 5-241-15,3 9-272 0</inkml:trace>
  <inkml:trace contextRef="#ctx0" brushRef="#br0" timeOffset="70556.16">1718 9635 567 0,'2'0'113'0,"-1"2"5"16,-1-2-9-1,0 0-15-15,-1 0-9 16,1 0 20-16,0-2-9 0,0 2-14 16,0 0-32-1,0 0 18-15,0 0-20 0,1 0-13 16,-2 0-10-16,2-2-7 16,1 2-5-16,-2 2 8 15,1-4-7-15,1 1-6 16,4-2-8-16,7-1-3 15,11-3 3-15,12-1 0 16,7-1-1-16,2 1-5 0,3 2-43 16,-8 0-96-1,-3 3-78-15,-4 3-196 0</inkml:trace>
  <inkml:trace contextRef="#ctx0" brushRef="#br0" timeOffset="70835.77">1836 9876 685 0,'-10'7'164'0,"5"0"-153"16,1-4 175-16,4-2-97 15,0 0-40-15,1-1 13 16,1 0 2-1,7-1 17-15,7 0-9 0,6-3-23 16,8 0-32 0,6-2-7-16,-3 1-8 0,0 0-2 15,-2 1 0-15,-6 2-16 16,-3 1-163-16,-5 2-209 16</inkml:trace>
  <inkml:trace contextRef="#ctx0" brushRef="#br0" timeOffset="71385.88">2024 9426 1052 0,'-3'-14'137'16,"3"1"65"-16,-3 2-28 0,-4 1-62 16,5 4-14-1,1 3-53-15,-1 2-17 0,1 1-28 16,2 1 0-16,-1 2-17 16,5 6 17-16,5 3 3 15,5 5 2 1,6 5 1-16,7 2-6 15,5 1 2-15,3-1 1 16,4-1-3-16,0-4 3 0,-4-2-2 16,-6-1 1-1,-6-6-2-15,-6 1 0 16,-3-2 1-16,-8-2-1 0,1 0 5 16,-2 4-3-16,-3 3 5 15,0 7 9-15,1 3 10 16,-8 7 17-16,-1 4 8 15,-5-2-11-15,-5 0-40 16,-3 1 0-16,-1-7 0 16,-1-3 0-16,4-5 0 15,2-7 0-15,1-2 0 0,4-2 0 16,1-1 0-16,-20 18 0 16,22-23 0-16,2 1-28 15,-1 1-216-15,1 0-142 16,-5 1-565-1</inkml:trace>
  <inkml:trace contextRef="#ctx0" brushRef="#br0" timeOffset="76125.71">3734 9479 578 0,'12'-7'476'0,"-3"2"-344"0,-2-2-11 16,-2 3-23 0,2-1-24-16,4 3-8 0,-1 0-11 15,5 2-20-15,0 3-3 0,3 3-4 16,-3 2-10 0,4 4 2-16,-4 6 0 0,0 1-3 15,-6 5 3 1,-1 3-7-16,-3 3-1 15,-3 1-4-15,-4 1-6 16,-2 1 1-16,-2-4 1 16,0-3-3-16,3-6 1 15,0-7 3-15,0-6 50 0,3-5 13 16,3-3-7-16,-3-3-38 0,3-6-23 16,3-6 0-1,9-9 0-15,3-5 0 0,6-2 0 16,4-4 0-1,0 1 0-15,-4 1 0 0,0 3 0 16,-6 2 0 0,-6 4 0-16,0 4 0 0,-6 6 0 15,-3 5 0 1,0 3 0-16,-2 3 0 16,-2 4 0-16,-1 0 0 0,2 4-16 15,-3 2 13-15,0 5 3 16,-3 7-1-16,-1 5 2 15,-2 5-3-15,0 2 6 16,4-1-4-16,2 0 0 16,3-1 1-16,0-3-1 15,5 0 5-15,4-3-4 16,2-4-1-16,2-4 0 16,2-4-4-16,6-5-47 15,-1-5-156-15,3-5-77 16,-1-4-256-16</inkml:trace>
  <inkml:trace contextRef="#ctx0" brushRef="#br0" timeOffset="76535.73">4255 9018 790 0,'11'-18'329'15,"-3"0"-137"-15,1 2-24 0,-1 2-82 16,0 6-63 0,4 4-5-16,2 7 2 0,4 6 13 15,1 5 17-15,-4 7 2 16,0 9 11-16,-9 6-18 15,-36 106-10-15,22-117-12 16,3-8-11-16,0-6-4 16,2-4 3-16,-1 10 2 15,2-10 3-15,5-4 1 0,8-6 7 16,11-2-23 0,8-1 3-16,4-2-4 15,9-2-1-15,-2 0-1 16,-10 1 2-16,-6 2-1 15,-10 4-14-15,-10 2-127 16,-8 3-109-16,-5 4-190 0</inkml:trace>
  <inkml:trace contextRef="#ctx0" brushRef="#br0" timeOffset="80206.07">5138 9433 526 0,'0'-4'202'15,"0"0"-117"-15,-2-2 25 0,1 0-41 16,1 1 6 0,0-1 0-16,-2 2-14 15,2-1 34-15,-1 2-14 0,1 1 6 0,-2-3-11 16,1 3-5 0,-2-3-5-16,3 1 3 0,0 0-3 15,-1 0 4 1,1 0-24-16,0 0 4 15,0 1 14-15,0 1-61 16,-2 1-3-16,2 1 0 16,2 0 0-16,-2 1 0 15,0 1 0-15,1-1 0 0,-1 2 0 16,4 7 0-16,-2 6 0 16,2 9 0-16,1 10 0 15,1 9 0-15,0 4 0 16,1 2 0-16,1 2 0 15,-2-6 0 1,0-5 0-16,0-5 0 16,-2-7 0-16,0-8 0 0,-2-8 0 15,-1-5-38-15,1-7-201 0,-4-4-165 16,-1-5-245 0</inkml:trace>
  <inkml:trace contextRef="#ctx0" brushRef="#br0" timeOffset="80376.1">5011 9628 1011 0,'-2'-9'205'0,"2"1"0"16,3 1-92-16,2 0-76 16,4 0-18-16,15 2-8 0,9 0-6 15,9-1-5-15,8 0-3 0,5 1-116 16,5-1-345-1</inkml:trace>
  <inkml:trace contextRef="#ctx0" brushRef="#br0" timeOffset="80936">5754 9444 1147 0,'-5'-15'294'0,"2"-1"-67"0,-4-1-64 16,4 6-42-16,0 1-26 15,2 4-95-15,1 4 0 16,0 2 0-16,0 1 0 16,0 5 0-16,3 3 0 15,3 7 0-15,4 5 0 16,2 4 0-16,4 1 0 15,2-2 0-15,3-4 0 16,0-4 0-16,-3-8 0 16,3-5 0-16,-3-5 0 0,4-3 0 15,-3-6 0 1,0-5 0-16,-3-3 0 0,-4-1 0 16,1-2 0-16,-5 0 0 0,-2 0 0 15,-2 4 0 1,-1 1 0-16,-1 7 0 15,0 3 0-15,-2 5 0 16,2 2 0-16,-1 5 0 16,4 4 0-16,1 6 0 15,5 6 0-15,0 9 0 16,1 4 0-16,-4 4 0 16,-5 4 0-16,-3 2 0 15,-6 2 0-15,-6 1 0 16,-4-1 0-16,-3-6 0 0,0-6 0 15,1-9 0 1,2-10 0-16,2-6 0 16,1-7 0-16,-1-7-151 0,1-3-227 15,3-7-412-15</inkml:trace>
  <inkml:trace contextRef="#ctx0" brushRef="#br0" timeOffset="81255.99">6100 8935 645 0,'19'-9'547'15,"-2"1"-411"-15,-4 3-69 0,-4 2-1 16,2 6 5-1,-1 5-4-15,2 8 9 0,-1 7-17 16,-4 7-2 0,-7 4 2-16,-4 0-13 0,-1-4-10 15,1-10-15 1,1-7-1-16,3-7-4 0,3-4-5 16,6 0 1-1,7-2-4-15,14 1-8 16,7-1-61-16,8 0-218 15,3 2-137-15</inkml:trace>
  <inkml:trace contextRef="#ctx0" brushRef="#br0" timeOffset="81727.45">7074 9537 801 0,'-8'-5'371'15,"2"1"-145"-15,-2 0-17 16,5 1-88-16,0 1-19 15,6 1-60 1,0 1-42-16,6-2 0 16,12 1 1-16,10-1 0 15,8 2-1-15,9 0 0 0,-5 0 0 16,-4 2-1-16,-9 1-7 16,-5 0-194-16,-3-2-181 15,5-1-505-15</inkml:trace>
  <inkml:trace contextRef="#ctx0" brushRef="#br0" timeOffset="82185.78">8026 9094 1282 0,'6'-11'245'0,"-6"0"-22"15,-3 5-82-15,-4 2-71 16,4 4-60 0,-5 4-2-16,-5 7 2 0,-8 9-1 15,-1 11-3-15,-5 13 7 16,4 9-11-16,1 9 0 16,7 1-2-16,8-1 4 15,7-9-3-15,7-6 0 16,11-9 4-16,7-7-1 0,5-8-2 15,3-8 1-15,6-8-1 16,0-5-1 0,-1-8 1-16,-2-5-1 0,-6-5-1 15,-3 1 0-15,-9-2 0 16,-3 1 0-16,-8 0 0 0,-7 1 0 16,-3 0 0-1,-6-1 0-15,-4 2 0 16,-5 1 0-16,-6 4 0 15,-4 2-7-15,-5 5 3 0,-2 6-8 16,1 3-52 0,6 3-184-16,4 3-137 15,8 1-465-15</inkml:trace>
  <inkml:trace contextRef="#ctx0" brushRef="#br0" timeOffset="82655.81">8295 9457 1010 0,'15'-13'223'0,"-2"4"37"16,2-4-129-16,-3 6-74 0,3 2-15 16,1 5-9-16,5 5 2 15,3 5-6 1,-1 4 12-16,-3 4-7 0,-6 6-7 15,-4 3-8-15,-8 0-11 16,-10 2-1-16,-1-3-2 16,-3-3-5-1,5-5 5-15,0-10 37 0,5-7-3 16,8-8-39-16,4-7 0 16,7-7 0-16,5-5 0 15,5-3 0-15,1-3 0 16,-2 0 0-16,-5 3 0 15,-5 1 0-15,-5 4 0 16,-3 2 0-16,-3 7 0 16,-4 4 0-16,1 5 0 15,-4 2 0-15,1 4 0 0,-1 5 0 16,-2 4 0-16,-3 6 0 16,-1 8 0-16,-3 4 0 15,1 4 0-15,1 0 0 16,5-1 0-16,1-1 0 15,4-5 0-15,4-1-86 16,5-5-224-16,8-4-225 16</inkml:trace>
  <inkml:trace contextRef="#ctx0" brushRef="#br0" timeOffset="82915.81">9108 9539 1479 0,'-2'3'136'15,"1"-3"144"1,1-5-137-16,3 1-134 0,3-1-9 16,6 1 0-16,9-2 0 15,7 3 0-15,6-1 0 16,7 3 0-16,-1-1 0 15,-6 2 0-15,-6 2 0 0,-11-1 0 16,-5 3-166 0,-6 0-195-16,1 1-441 0</inkml:trace>
  <inkml:trace contextRef="#ctx0" brushRef="#br0" timeOffset="83700.78">10293 9165 1112 0,'0'-25'213'0,"0"0"-22"15,-2 0-80-15,1 1-29 16,2 4-4-1,2 2-30-15,3 4-36 0,4 3-12 0,7 5-1 16,5 4-4 0,5 10-5-16,1 6 6 0,-4 8 1 15,-7 11 3 1,-11 6 5-16,-6 8-3 16,-8 6 6-16,-5 5-8 15,-5-1 0-15,1-4 0 0,1-6-1 16,10-10-1-16,3-10-2 15,6-6 4-15,11-8 6 16,6-6-6-16,7-6 0 16,3-2 1-16,1-5 0 15,1-3 0-15,-4-3 0 16,-7-3 4 0,0-3 0-16,-9 0 1 0,-5 0 1 15,-14-2-6-15,-4-2 2 16,-12 3 2-16,-13-4 8 15,-5 1 13-15,-5-4 12 16,1 1-18-16,3-2-16 16,4 0-3-16,8 2-2 15,7 3-36-15,6 5-143 16,12 5-186-16,13 8-209 16</inkml:trace>
  <inkml:trace contextRef="#ctx0" brushRef="#br0" timeOffset="84196.01">10891 9297 1012 0,'-2'-12'337'16,"-5"-4"-44"-16,4 1-87 15,-2 4-85 1,2 2-64-16,2 6-49 0,1 3-8 15,1 4-9-15,1 6 9 16,-1 6 0-16,1 4 0 16,4 5 4-16,3 0-1 15,3-2 0 1,7-3-2-16,2-7 3 0,6-7 1 16,3-6-4-16,1-5 0 15,-3-7-1 1,-1-3 0-16,-5-3 0 0,-5-3 0 15,-4-1 0-15,-4-2 0 16,-1 1 0-16,-5 3 0 0,0 5 0 16,1 7 0-1,-2 4 0-15,-2 6 0 0,3 8 0 16,4 7 0-16,2 8 0 16,3 5 0-16,0 8 0 15,-3 2 0-15,-4 2 0 16,-4 1 0-16,-7 0 0 15,-6 0 0-15,-3-4 0 16,-4-4 0-16,-2-6 0 16,-1-7 0-16,2-6 0 15,1-7-74-15,-2-5-216 16,7-4-293-16</inkml:trace>
  <inkml:trace contextRef="#ctx0" brushRef="#br0" timeOffset="84686.07">11770 9166 1094 0,'7'-15'239'16,"-3"1"23"-16,-2 1-64 16,-4 4-30-16,2 5-82 15,0 1-86-15,0 5 0 0,2 6 0 16,-1 9 0-16,1 13 0 16,-1 11 0-16,2 13 0 15,3 3 0 1,0 4 0-16,2-3 0 0,4-7 0 15,-3-6 0-15,0-7 0 16,-1-10 0-16,-3-8-109 16,1-7-211-1,-1-7-85-15,-5-8-514 0</inkml:trace>
  <inkml:trace contextRef="#ctx0" brushRef="#br0" timeOffset="84826.11">11705 9471 965 0,'-4'-10'266'16,"2"4"-92"-16,4 1-87 16,2-1-77-16,7 1-6 15,10-1 0-15,10 1-4 0,20-4-6 16,13 0-308-16</inkml:trace>
  <inkml:trace contextRef="#ctx0" brushRef="#br0" timeOffset="85235.77">12317 9111 1065 0,'6'-22'242'16,"3"2"-49"-16,1 4-111 15,2 3-46-15,6 6-22 0,3 6 16 16,6 6-2 0,4 4 2-16,-1 10 4 0,0 5 2 15,-6 6 12-15,-8 9-8 16,-7 6-14-16,-9 5-8 0,-9 0-12 16,-9 1 3-1,-7-3 0-15,-2-7-4 0,-1-8-3 16,10-7 3-1,3-7-3-15,9-9 6 0,8-6-2 16,8-4 27 0,14-3-16-16,7-3-15 0,11 1-2 15,3-4 0-15,1 1-2 0,-9-1-9 16,-4 1-111 0,-9-1-103-16,-8 0-124 0,-4 0-665 15</inkml:trace>
  <inkml:trace contextRef="#ctx0" brushRef="#br0" timeOffset="85849.11">12984 8997 863 0,'19'-7'132'0,"10"-1"27"16,2-2-77-16,5 1-25 0,10 2-17 16,-6 3-17-16,-4 1-19 0,-7 1-4 15,-12 1 0 1,-11 2 0-16,-6 1-1 15,-4 1 1-15,-8 1 2 16,-6 2-2-16,-3 1-9 0,-7 0 3 16,-2-3 5-1,0 0 1-15,2-1 21 0,4-1 32 16,3 1-18-16,2 0-17 16,5 5 10-16,1 3-15 15,2 3 4-15,2 3 6 16,3 6 2-16,1 3-10 15,3 4 0-15,4 0-5 16,2-1 12-16,3-1-10 16,1-4 4-16,1-6 1 0,6-7 39 15,1-6 18 1,5-5-10-16,4-2-24 16,4-2 4-16,0-1-23 15,3 4-11-15,-1 2-3 16,0 6-1-16,-1 4-5 0,0 5 4 15,-3 2-2-15,-6 1 2 16,-3 2 0 0,-6 0-2-16,-5 0 1 0,-5 0-1 15,-8-1 0-15,-6 0 0 16,-7-1-3-16,-6-1-33 16,-6 0-184-16,-4-2-133 15,-1-4-402-15</inkml:trace>
  <inkml:trace contextRef="#ctx0" brushRef="#br0" timeOffset="86436.08">14476 9322 827 0,'-19'-5'295'15,"0"-1"-125"1,0-3 9-16,4 1-70 0,2 3-34 16,5 1-20-1,7 0-20-15,2 2-23 0,8 1-9 16,14 1 1-16,16-2 0 16,11 1 5-16,11-2 4 15,4 2 9-15,-7-3 5 16,-13 1-17-16,-14 2-8 15,-12-1-2-15,-11 1-3 16,-7 2-6-16,-2 1-1 16,-1-2-4-16,1 2-135 15,-1 2-192-15,1-1-617 16</inkml:trace>
  <inkml:trace contextRef="#ctx0" brushRef="#br0" timeOffset="87449.11">16054 8856 902 0,'2'-16'208'16,"0"0"38"-16,-4-4-37 15,-1 3-47-15,1 1-3 16,-1 3-50-16,2 5-57 15,-1 3-52-15,2 2 0 16,0 1 0-16,0 2 0 0,2 2 0 16,-2-1 0-1,3 5 0-15,0 5 0 0,3 7 0 16,6 8 0-16,1 9 0 0,8 7 0 16,1 9 0-1,3 1 0-15,1 2 0 0,1-2 0 16,-2-4 0-1,-2-5 0-15,-4-9 0 16,-2-4 0-16,-5-7 0 16,-5-9 0-16,-3-7 0 0,-2-4 0 31,-2-3 0-31,-2-5 0 0,1-6 0 0,-2-2 0 16,-3-10 0-1,0-3 0-15,-5-3 0 0,0 2 0 16,0 4 0-1,2 6 0-15,-1 7 0 16,2 7 0-16,-1 5 0 0,-5 5 0 16,-5 3 0-16,-3 5 0 15,-5 4 0-15,1 4 0 16,-4 2 0-16,-3 4 0 0,2 4 0 16,-2-2 0-1,4 0 0-15,3-4 0 0,8-8 0 16,1-3 0-1,7-6 0-15,4-4 0 0,3-4 0 16,1-2 0 0,-1-4 0-16,2 0-11 0,-3-3-123 15,2-1-106 1,2-4-110-16,9-3-360 0</inkml:trace>
  <inkml:trace contextRef="#ctx0" brushRef="#br0" timeOffset="88150.76">16499 9080 897 0,'10'-10'268'0,"5"-2"-64"15,-3-3-6 1,0 1-98-16,5 3-60 0,-1 4-4 16,3 4 1-1,4 6-8-15,-2 4-4 0,0 7 14 16,-1 4-7-16,-6 4-14 16,-1 3-6-16,-7 3 3 15,-1 1-13-15,-5 0 1 16,-3-1-1-16,-2-6 4 15,4-7-6-15,-2-6 14 0,1-6 26 16,5-10-10 0,2-6-30-16,2-7 0 0,4-5 0 15,5-5 0 1,1-1 0-16,0 0 0 0,0 0 0 16,-4 2 0-16,-2 3 0 15,-1 2 0-15,-4 5 0 16,-3 7 0-1,-1 3 0-15,-2 5 0 16,-2 4 0-16,1 0 0 0,-1 5 0 16,-3 8 0-16,-2 6 0 15,1 6 0-15,-3 6 0 16,3 2 0-16,3 0 0 0,3-3 0 16,6-3 0-1,5-6 0-15,5-2 0 0,5-7-17 16,6-7-146-1,0-5-124-15,1-5-147 16,-3-6-472-16</inkml:trace>
  <inkml:trace contextRef="#ctx0" brushRef="#br0" timeOffset="88495.85">16964 8381 969 0,'14'-5'83'0,"2"4"7"16,1 7 16-16,1 5 11 15,2 8-29 1,-2 8 26-16,-1 6-41 0,-8 3-5 15,-8 5-18-15,-5 3-9 16,-5-3-10-16,-2-7-15 16,2-9-3-16,3-7 12 15,5-12 16-15,4-4-12 16,9-5-11-16,10-2-18 16,8-6 0-16,6 1-1 0,4-1-38 15,-3 3-228 1,-8 1-171-16</inkml:trace>
  <inkml:trace contextRef="#ctx0" brushRef="#br0" timeOffset="89307.62">17825 9213 888 0,'2'1'278'0,"-2"-2"-75"16,0-1-33-16,0-1-68 16,0 3-52-16,1-1-8 15,-1 0-18-15,2 1-18 16,5-1-5-16,9-1 2 16,10-1-3-16,7 2 3 15,6-3 9-15,-2 3 6 16,-7 0 1-16,-10 1-16 15,-7-1-2-15,-9 1-1 16,-4 0-7-16,0 1-7 16,-1 0 6-16,1 4-101 15,0-1-196-15,4 0-359 0</inkml:trace>
  <inkml:trace contextRef="#ctx0" brushRef="#br0" timeOffset="90615.98">18713 8785 1146 0,'-6'-27'127'15,"2"-1"74"-15,-5-3 3 16,-1 2-20-16,2 3-61 16,0 8-61-16,4 5-62 15,2 6 0-15,1 4 0 16,2 4 0-16,-1 1 0 15,2 5 0 1,1 7 0-16,4 9 0 0,3 10 0 16,7 11 0-16,7 8 0 15,4 8 0-15,4 4 0 16,-1-1 0-16,0 0 0 16,-5-4 0-16,-4-8 0 15,-4-8 0-15,-5-11 0 16,-2-11 0-16,-5-8 0 15,-3-8 0-15,0-8 0 0,-2-7 0 16,-1-5 0 0,0-4 0-16,0-6 0 15,-3-5 0-15,-3-2 0 0,-3 2 0 16,-2-1 0-16,0 5 0 16,-1 5 0-16,0 7 0 15,3 6 0-15,-3 8 0 16,-4 5 0-16,-3 8 0 0,-4 5 0 15,-4 5 0 1,-1 1 0-16,-1 7 0 16,0-3 0-16,2-1 0 15,2-4 0-15,6-5 0 16,3-7 0-16,7-4 0 0,3-3-67 16,1-4-127-16,3-1-81 15,4-4-299-15</inkml:trace>
  <inkml:trace contextRef="#ctx0" brushRef="#br0" timeOffset="91645.8">19201 8969 814 0,'6'-12'250'16,"-2"1"-108"-16,-1 0-9 0,-1 2-76 15,-1 4-15-15,1 2-21 16,-2 2-13-16,0-1 0 16,0 4 2-16,-2-2-6 15,2 0 22-15,0 0 3 16,0 0 7-1,0 0-9-15,-1 0 2 16,1 0-8-16,0 0-7 0,0 0 0 16,1-2 7-16,-1 2-3 15,2 0 2-15,-2 0 10 16,0-1 8-16,1 1 2 0,-1-1 0 16,0 1 1-1,0 0 10-15,0-2-13 16,0 2-13-16,0 0-25 15,0-1 0-15,0 1 0 16,0 0 0-16,-1 0 0 16,1 0 0-16,0 0 0 0,0 0 0 15,0 0 0-15,0 0 0 0,0 0 0 16,0 0 0 0,0 0 0-16,0 0 0 0,0 0 0 15,0 0 0 1,-2 0 0-16,4 1 0 0,-2-1 0 15,-2 2 0 1,2-1 0-16,0 6 0 16,0 3 0-16,0 5 0 15,3 6 0-15,2 5 0 16,2-2 0-16,4-1 0 0,-1 0 0 16,5-4 0-1,0-4 0-15,1-2 0 0,4-6 0 16,2-6 0-16,5-5 0 15,3-4 0-15,1-6 0 16,-1-3 0-16,-3-5 0 16,-6-2 0-16,-3-1 0 15,-6 0 0-15,-2 0 0 16,-4 2 0-16,-3 3 0 16,-2 4 0-16,-1 5 0 0,2 5 0 15,-2 5 0 1,0 2 0-16,0 5 0 15,3 4 0-15,0 7 0 16,0 9 0-16,3 4 0 16,3 82 0-16,-11-92 0 15,1-1 0-15,-1 1 0 0,-1 0 0 16,-4 19 0-16,-2-1 0 16,-2-4 0-16,-3-3 0 15,0-7 0-15,-2-8 0 16,2-2 0-16,1-8-78 15,4-6-178-15,0-6-297 16</inkml:trace>
  <inkml:trace contextRef="#ctx0" brushRef="#br0" timeOffset="91995.95">19730 8249 1008 0,'20'-2'47'0,"1"7"76"15,-2 6 6-15,-4 8-5 16,1 7-8-16,-2 9-34 15,-8 7-10-15,-6 4-16 16,-6 4-17-16,-6-4-21 16,-1-6-4-16,1-12-2 15,5-10 3-15,6-9 4 0,6-5-10 16,11-4 1-16,13-2-10 16,8 0-5-16,10-1-117 15,0-2-98-15,-7 3-179 16,-12 2-548-16</inkml:trace>
  <inkml:trace contextRef="#ctx0" brushRef="#br0" timeOffset="92596.07">20939 8849 1232 0,'3'-23'262'0,"-5"1"-43"15,-1 0-18-15,0 4-73 16,0 7-123-16,3 3-5 0,0 6 0 16,2 4 0-16,-1 4 0 15,1 10 0-15,2 9 0 16,1 9 0-16,1 12 0 15,-1 6 0 1,2 1 0-16,-3-2 0 0,-1-3 0 16,0-6 0-1,0-5 0-15,-3-7 0 0,0-7 0 16,-1-4-228-16,-1-6-209 0,-2-8-452 16</inkml:trace>
  <inkml:trace contextRef="#ctx0" brushRef="#br0" timeOffset="92766">20790 9052 1037 0,'4'-3'134'16,"6"0"-74"-16,3-1 14 0,9-1-42 15,12 0-22 1,13-1-10-16,17 1 0 15,19-2-136-15,7-1-592 16</inkml:trace>
  <inkml:trace contextRef="#ctx0" brushRef="#br0" timeOffset="93596.21">21825 8620 771 0,'11'-20'390'0,"-2"2"-139"15,-2 4-47-15,-4 4-92 0,-2 6-112 16,-1 6-4 0,-3 7 4-16,-4 9 8 0,-2 9 3 15,-3 12 5-15,-4 5-4 16,-2 5-4-16,-2-2-7 16,1-4 0-16,7-11 0 15,5-6 0-15,3-12 2 16,8-4 6-16,6-3-2 15,11-3-2 1,3 0-4-16,7-1 1 0,6 2-2 16,-1-3 0-1,-3 1 0-15,-2-3 0 0,-4-2 0 16,-3-1 3-16,-4-5 3 0,-1 0 1 16,-2-3-6-1,-4-2 9-15,-1-3 2 16,-2-2 22-16,-2-1 17 15,-4-1 19-15,1 0-27 16,-4 0-43-16,-1 5 0 16,-1 2 0-16,-1 6 0 15,1 3 0-15,-1 4 0 16,1 6 0-16,-4 8 0 0,0 13 0 16,0 7 0-16,0 11 0 15,1 5 0-15,4 1 0 16,1-1 0-16,1-6 0 0,2-4 0 15,2-11 0 1,-3-6 0-16,0-9 0 0,-1-7 0 16,-1-4 0-1,-1-4 0-15,2-1 0 16,-1-1 0-16,2-2-170 0,3-2-313 16</inkml:trace>
  <inkml:trace contextRef="#ctx0" brushRef="#br0" timeOffset="94085.73">22556 8504 1124 0,'6'-16'291'0,"-1"-1"-36"15,-4 0-66 1,1 7-117-16,-2 4-71 16,1 7-1-16,2 11 0 15,5 12 6-15,5 14 27 0,4 13 7 16,2 12-18-16,0 6-8 0,-2 2-14 16,-4-5 0-1,-1-6 0-15,-6-11 0 16,0-11 0-16,-1-14 0 15,0-10 0-15,-3-10 0 16,1-5 0-16,-2-7 0 16,1-4 0-16,-1-5 0 0,1-4 0 15,-4-3 0-15,-2 3 0 16,-3 3 0-16,-2 3 0 16,-5 4 0-16,-4 7 0 15,-3 3 0-15,-1 4 0 16,-5 6 0-16,-1 7 0 15,-1 6 0 1,1 5 0-16,0 1 0 0,-1 2 0 16,4-3 0-1,4-6 0-15,2-5 0 0,5-7-6 16,4-3-121-16,4-3-135 0,4-4-205 16</inkml:trace>
  <inkml:trace contextRef="#ctx0" brushRef="#br0" timeOffset="94636.33">23650 8521 1118 0,'0'-2'215'0,"-2"0"-7"15,4-1-67-15,-1 0-23 16,2 0-59-16,2 1-55 0,5-4-3 16,2-1-2-16,10 1-2 15,3-2-19-15,1 4-148 16,-3 5-65-16,-10 6-59 15,-7 7-92-15</inkml:trace>
  <inkml:trace contextRef="#ctx0" brushRef="#br0" timeOffset="94800.68">23618 8716 570 0,'-7'10'261'0,"1"-4"-35"0,5-3-5 15,1-5-96 1,4 2-80-16,-1 0-31 15,9 0-3-15,7-1-11 16,11-1 0-16,7-1-13 0,10-2-234 16,5 1-373-16</inkml:trace>
  <inkml:trace contextRef="#ctx0" brushRef="#br0" timeOffset="95267.07">24650 8209 1160 0,'4'-29'185'16,"-1"-4"72"-16,-5 1-75 0,-3-1-30 15,-1 8-41 1,-1 6-111-16,1 3 0 15,2 7 0-15,-2 7 0 16,-1 3 0-16,-5 8 0 16,-6 8 0-16,-6 12 0 15,-5 13 0-15,-2 15 0 16,3 6 0-16,2 7 0 16,10 0 0-16,13-2 0 15,11-8 0-15,14-4 0 0,11-10 0 16,8-12 0-16,3-10 0 15,-1-10 0-15,0-11 0 16,-5-8 0-16,-4-8 0 16,-3-7 0-16,-2-6 0 15,-4-7 0-15,-4-2 0 16,-8-8 0-16,-7-5 0 16,-3-4 0-16,-9-1 0 15,-7 4 0-15,-8 5 0 16,-4 11 0-16,-8 9-79 0,-3 12-394 15,-3 14-544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03:49:00.26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2527 12656 854 0,'3'-13'201'15,"-3"0"-70"1,0-1 29-16,-6-2-47 0,3-1-21 16,-2 1-22-16,-2 0-12 15,3 2-3-15,-1 0 21 16,2 0-36-16,0 2 8 15,0 0-13-15,0 2 5 16,3 3 10-16,0 1-26 16,0 4-24-16,0 2 0 15,-3 0 0-15,3 1 0 16,0-1 0-16,0 1 0 0,0 2 0 16,0 4 0-16,6 6 0 15,-1 7 0-15,2 8 0 16,3 10 0-16,-2 7 0 15,1 6 0-15,0 4 0 16,0 1 0 0,0-2 0-16,-2-4 0 0,2 0 0 15,-3-3 0 1,-1-2 0-16,-1-3 0 16,-2-5 0-16,-1-6 0 0,1-7 0 15,-1-7 0-15,-1-5 0 16,0-7 0-16,-1 0 0 0,1-5 0 15,0 1 0 1,0-1 0-16,0 0 0 0,-2 0 0 16,2-4 0-1,-1-2-19-15,-1-3-255 0,1-1-131 16,-1-2-371-16</inkml:trace>
  <inkml:trace contextRef="#ctx0" brushRef="#br0" timeOffset="535.22">2554 12461 366 0,'0'-4'428'0,"-2"-2"-351"0,-1-1 111 16,-1 3-78 0,-3-1-23-16,2 2-26 0,2 1-27 15,0 1 6-15,0 0-13 16,3 1-7-16,-3 0-13 16,3 0 8-16,0 0-4 15,0 0-7-15,3-2 9 16,0 2-7-16,6-3-4 15,9-1-1-15,7-3-1 16,11 0 1-16,9-4-2 16,1 2 2-16,-1 1-2 15,-2 0-1-15,-9 3 0 16,-7 1-14-16,-10 3-60 0,-7 3-52 16,-6 3-57-1,-4 7-313-15</inkml:trace>
  <inkml:trace contextRef="#ctx0" brushRef="#br0" timeOffset="894.83">2564 12957 801 0,'2'1'250'0,"-2"0"-190"15,0-2 77-15,0 0-48 0,0 1-51 16,0-2-37-1,7 2 1-15,4-2-2 16,9-3 3-16,8 0-2 16,7-3 1-16,7 0-1 15,-3 2-1-15,-5-1 2 0,-4 3-2 16,-5 2-8 0,-7 2-31-16,-4 3-121 0,-5 2-155 15</inkml:trace>
  <inkml:trace contextRef="#ctx0" brushRef="#br0" timeOffset="1855.03">3016 13200 959 0,'-1'-9'178'16,"-1"-3"-19"-16,-1 1-25 16,-1-4-10-16,4 1-65 15,1 1-21-15,2-1-24 0,3 5-4 16,2 1-10-1,5 3 1-15,4 4-2 16,2 4 1-16,5 5 0 16,-3 2 1-16,3 8 1 15,-7 0-1-15,-6 4 3 0,1-1 3 16,-5 4-6-16,-4-2 6 16,-3 1-2-16,-1-5-4 15,-3 1 2-15,-4-5 2 16,2-3 8-16,3-6-8 0,-3 0 17 15,1-3 1 1,1-2 25-16,3-1 3 0,-1-3-20 16,2-1-23-1,0-3 9-15,0-6-17 0,3 0 0 16,3-6-1-16,3-3 1 16,3-1-2-16,3-2 2 15,0-1 0-15,1-1 0 0,1 0 1 16,-4 1-1-1,-1 0 0-15,-3 2 0 16,-2 1 1-16,-2 5 1 16,-2 3-2-16,-2 3 1 15,1 4 2-15,-4 4 2 16,2 3-4-16,-3-1-1 0,2 4-6 16,-1 1 0-1,-4 4 6-15,-4 6 0 16,4 4 2-16,-5 5-4 15,1 0 4-15,6 2-2 16,-1 0 0-16,5-1 2 16,5 0-4-16,1 0 2 15,2-3 0-15,3-2 0 0,5-4 3 16,-1-1 3-16,0-5-2 0,2-2-4 16,-1-2 12-1,-4-3-2-15,0 1 2 0,-3-2-4 16,-3-2 3-1,-3 2-8-15,-2 0 4 0,-1 0-5 16,-1 0-2 0,-1 0-8-16,-1 0-71 0,-1 0-216 15,-2 2-246 1</inkml:trace>
  <inkml:trace contextRef="#ctx0" brushRef="#br0" timeOffset="3765.21">2190 13803 825 0,'-5'-3'136'0,"-1"-1"72"0,-4-2-61 15,1 1-46 1,0 0-42-16,3 1-10 15,-3 1 0 1,5 2-11-16,-1 0-7 0,4 1-8 16,-1 0 1-16,1 1 4 15,1-1-27-15,0 0 3 16,1 1 1-16,-1 1-5 16,5 1 2-16,4 1 16 15,10 2-6-15,12-2-3 0,15-1-9 16,13-3 2-16,23-5 1 15,13-3-3 1,19-5 2-16,14-1-2 0,12-1 0 16,5-1-9-16,-8 2-24 15,-10 1-7-15,-12 3 3 16,-21 3 13 0,-15 3 4-16,-8-1 0 0,-12 0 5 15,-7 2 12-15,-6-3 1 16,-10 0 4-16,-9 0-4 15,-11 4 6-15,-4-1-8 16,-9 1 3-16,0 2 0 16,-3 2-9-16,0-1 9 15,-3 2 2-15,0 1-2 0,-7 1-9 16,2 3-66-16,-5-1-131 16,-8 1-201-16</inkml:trace>
  <inkml:trace contextRef="#ctx0" brushRef="#br0" timeOffset="14580.23">4824 14605 806 0,'0'1'150'0,"0"-2"2"0,0 0-27 16,-1-2-35-16,-1 0-19 15,0 3-6-15,0-2-22 16,1 1-5-16,1-1 5 15,-2 0 1-15,1 0-15 16,-1-1 12-16,-1 0-18 16,2-1-1-16,-2 1-1 15,1 0-5-15,2-1-8 16,0-1 8-16,0-4-4 16,0 1-2-16,2-3 1 15,1-2 0-15,1 0 2 16,2 0-8-16,3-1-5 15,3 0-1-15,6 0 0 16,3 0-3-16,4 3 3 0,5 1-5 16,1 4 1-1,-2 6 0-15,-4 4 4 0,2 6 0 16,-6 6 0-16,-2 5 0 0,-1 6 1 16,-6 4 1-1,0 3 1-15,-5 4-1 16,-7 3-1-16,-4 3 2 15,-8-1 2-15,-5 0-3 16,-8 0-1-16,-6 0 5 16,-5-4-5-16,-4-4 4 0,-2-3-3 15,8-8 3 1,1-8-2-16,6-6 2 0,6-4 2 16,6-5-1-16,9-2 3 15,-1-1 0-15,7-2-4 16,3 0-4-16,4-5-19 15,7 0 11-15,6-2 1 16,9-1 5-16,5 1-3 16,2 4 4-16,6 3-6 15,-2 4 6-15,-4 2 1 16,-5 7 0-16,-4 2-4 16,-6 2 4-16,-5 0-2 15,-5 0 2-15,-5-1 0 16,-2-1-6-16,-1 0-36 15,-6 0-95-15,-1-1-85 0,1-2-247 16</inkml:trace>
  <inkml:trace contextRef="#ctx0" brushRef="#br0" timeOffset="15195.22">5290 14808 976 0,'12'-11'175'15,"3"0"2"-15,-5 2-70 16,1 2-49-16,5 3-17 15,1 4-11-15,-1 2-12 16,1 6 0-16,-3 3-4 16,0 3 7-16,-1 5-6 15,-4 7-4-15,-4-1-4 16,-4 5 6-16,-2 0-2 16,-4-2-5-16,-2-4 2 15,-1-3 3-15,-2-9-3 16,7-3 4-16,0-6 24 0,3-3 33 15,3-9-21 1,3-2-48-16,4-8-5 16,5-4 3-16,6-5-2 15,3-2 3-15,0 1-1 0,4 0-2 16,-4 2 3-16,0 4 1 16,-5 0 2-16,-7 6-2 15,-3 3 15-15,-4 4 11 16,-5 3 0-16,0 4-26 15,-2 3-4-15,-2 7-4 0,-4 4 7 16,-1 6-3 0,2 6 4-16,-1 6 3 0,4 0 0 15,4 2 4-15,3-2 11 16,1 1-13-16,5-1 4 16,0-7-6-16,0-1-4 15,0-7 1-15,0-3-3 16,-3-3-46-16,-3-6-114 15,3 0-80-15,2-4-386 16</inkml:trace>
  <inkml:trace contextRef="#ctx0" brushRef="#br0" timeOffset="16345.04">6560 14536 907 0,'1'-15'289'0,"-1"1"-77"16,-1 0-51 0,-4 0-47-16,2 3-7 15,0 2-25-15,3 1-26 16,-3 5-26-16,3 0-19 0,0 5-11 15,0 2 0 1,0 6 6-16,3 6 8 0,0 9-1 16,3 6-6-1,2 5-2-15,-1 6-4 0,3-1 2 16,1 2-3-16,-2-4 1 16,1-2-1-16,-1-4 1 15,-1-6-1-15,-2-6 0 16,-2-7 0-16,1-4 0 15,-4-4-30-15,-1-6-102 16,0-2-98-16,-3-2-161 16,-4-2-356-16</inkml:trace>
  <inkml:trace contextRef="#ctx0" brushRef="#br0" timeOffset="16575.09">6397 14737 889 0,'1'-6'192'15,"4"-2"-66"-15,1 1-59 0,15 0-7 16,9 0 0-16,7 0-14 0,12-1 6 16,5-1-10-1,3 1-15-15,-5-2-17 0,-4 2-3 16,-7 3-7-1,-8 2-3-15,-8 3-49 0,-6 1-150 16,-2 1-250 0</inkml:trace>
  <inkml:trace contextRef="#ctx0" brushRef="#br0" timeOffset="17055.43">7522 14428 738 0,'12'-20'442'0,"-6"2"-184"0,-3 3-76 16,-5 2-54-1,-2 4-28-15,-1 4-36 0,-3 2-45 16,-3 8-10-1,0 2-1-15,-5 6 4 0,-3 8-4 16,5 9-5 0,2 4 1-16,4 4-4 0,5 5-1 15,6 0-1-15,7-2 0 0,2-4 0 16,4-5 1 0,5-5 0-16,3-6 0 0,0-8 1 15,1-6 0 1,3-6 4-16,0-5-2 0,-3-9 3 15,2-2-3 1,-5-6 2-16,-1-4 3 0,-8-4-4 16,-4-3 8-1,-7-4 19-15,-5 1-16 0,-11-1-14 16,-8 1 0-16,-6 6 0 16,-7 4 0-16,-2 3 0 15,-2 8 0-15,5 3 0 16,0 5 0-16,4 4-250 15,9 4-216-15</inkml:trace>
  <inkml:trace contextRef="#ctx0" brushRef="#br0" timeOffset="17805.16">8204 14625 908 0,'-3'-2'230'15,"1"0"-16"1,1 1-79-16,-2 0-65 0,3 1-15 16,-2 1-5-16,1-1-28 0,1-1-12 15,1 1 2 1,-1 0-3-16,3 0-8 0,2-1 7 15,13-1-4 1,4-1-3-16,8-1-1 0,9-1 0 16,7-1 0-1,3 0 0-15,-5 0 0 0,-1 1 0 16,-11 2 1-16,-9 0-1 16,-13 1 0-16,-4 1-2 15,-3 0 0-15,-4 1-22 16,-4 0-34-16,-4 1-143 15,-2 0-292-15</inkml:trace>
  <inkml:trace contextRef="#ctx0" brushRef="#br0" timeOffset="18375.87">9205 14236 1014 0,'7'-12'318'15,"-2"1"-76"-15,-5 2-74 0,-2 2-34 16,-1 3-63-1,-3 2-42-15,-1 4-17 16,-5 2-5-16,-3 4 3 16,-1 5 0-16,-1 8-4 0,-1 6 4 15,2 5 2-15,-2 8-8 16,3 5-4-16,-1 6 0 16,4 2 0-1,0 4 0-15,9 0 0 0,4-6 0 16,7-5 0-16,10-5 0 15,2-10 0-15,2-8 0 16,1-8 0-16,3-8 0 16,-1-7 0-16,2-6 0 15,3-6 0-15,-1-5 0 16,0-2-2-16,36-40 4 16,-60 48-5-16,-2 2 5 15,-3 1-2-15,0-2 1 16,-3-7-1-16,-3 3 0 15,-9 0-1-15,-7 4-3 16,-8 5 3-16,-6 2-3 16,-6 4-2-16,0 5-2 0,-1 1-89 15,6 1-154-15,7 2-114 16,5 1-770-16</inkml:trace>
  <inkml:trace contextRef="#ctx0" brushRef="#br0" timeOffset="19135.18">9991 14561 1077 0,'-3'-2'188'0,"0"1"5"16,-1-2-102-16,1 3-44 15,1-2-14-15,1 2-11 16,2-1-22-16,2 2 6 16,8-1-6-16,11-1 21 0,11-3-10 15,11 1 0-15,9-2-8 16,10-2-1-1,-5 1 2-15,-8 0-4 0,-8 4 0 16,-10-1-1 0,-15 3 1-16,-8 0 0 0,-6 0 0 15,-1 0 2-15,-5 0-2 0,-2 4-16 16,-2-1-97 0,-1 1-167-16,-2 1-470 0</inkml:trace>
  <inkml:trace contextRef="#ctx0" brushRef="#br0" timeOffset="19635.28">11091 14383 1042 0,'4'-18'296'0,"-1"-2"-56"16,-3 3-116-16,-1 3-15 15,-1 2-18-15,-1 5-31 16,0 3-30-16,0 3-18 16,-4 5-8-16,-5 4 4 15,-2 5-7-15,-3 9 0 16,-2 6 0-16,5 5 1 15,3 5-1-15,5 2-1 16,6-3-1-16,6-2 0 0,6-4-2 16,6-4 2-16,7-8 2 15,5-7 0-15,4-6 1 16,4-8 0-16,-1-6-1 0,1-5 2 16,-3-5-2-1,-8-3 6-15,-1-3-2 0,-9 0 3 16,-5-2-8-1,-7 0 0-15,-5-2 0 0,-8 2 0 16,-7-3 0 0,-10 4 0-16,-6 2 0 0,-4 0 0 15,-1 4 0 1,1 5-141-16,12 4-132 0,1 8-184 16</inkml:trace>
  <inkml:trace contextRef="#ctx0" brushRef="#br0" timeOffset="22275.06">12284 14332 841 0,'0'-8'171'0,"-1"-3"-13"16,-1-1 41-16,-2 0-55 0,1 0-60 16,-3 5-7-16,6 2 2 15,-2 2-41-15,2 2-23 16,0 1-9-1,2 2-6-15,-2 3 14 0,6 2 19 16,-3 4 1 0,1 3-4-16,2 4-4 0,-1 4-6 15,1 2 2 1,-2 5-5-16,2 5-9 0,0 3 1 16,0 1 1-16,2 0-1 15,0-3-6-15,-2-2-3 16,2-7 0-16,-4-3 0 0,1-5 0 15,-2-5 0 1,3-3 0-16,-5-4 0 16,1-2 0-16,-2-3 0 15,0 1 0-15,1-4 0 0,-1 2-38 16,0-1-56-16,0 1-72 16,-1-1-52-16,-2-1-136 15,-3-1-248-15</inkml:trace>
  <inkml:trace contextRef="#ctx0" brushRef="#br0" timeOffset="22629.35">12111 14563 762 0,'0'-5'150'0,"3"0"-3"0,3-1-77 16,3 2-46-1,6-2 5-15,12 2 6 16,7-2 7-16,11 2-7 0,1-3-15 0,5 4-2 16,-3-1-1-1,-2 1 1-15,-6 0 2 0,-5 0-2 16,-7 0-8-1,-7 2-3-15,-8 0-4 0,-4-1-2 16,-6 2 2 0,-3 0-3-16,0 0-1 15,-2 0-9-15,1 2-66 16,-2 0-31-16,-3 1-113 0,0 0-150 16</inkml:trace>
  <inkml:trace contextRef="#ctx0" brushRef="#br0" timeOffset="24870.34">13296 14330 840 0,'3'-5'213'15,"-3"0"24"-15,-3-2-67 0,-3-1-70 16,-2 3-34-1,2 0-2-15,0 1-27 0,0 3-13 16,-4 1-8 0,0 3-2-16,-6 2 0 15,-1 5-5-15,-4 4 0 16,3 5 3-16,-1 5-8 0,3 5 1 16,3 5 0-1,6 4-2-15,5 3-3 0,8 0 3 16,5 0-3-1,8-4 0-15,5-5-1 0,4-4-2 16,5-7 3-16,0-9 0 16,1-4 0-16,-1-8 3 15,-2-6 0-15,-1-4 3 16,-5-6-1-16,-2-5 1 16,-5-2-3-16,-3-1 1 15,-6-2 2-15,-2-4-2 16,-5 0-4-16,-4-1 7 15,-4 0-3-15,-3 0-4 16,-4 1 4-16,-1 3-6 16,-3 5 2-16,1 3-12 15,0 5-70-15,3 3-97 0,-2 7-130 0,4 3-438 16</inkml:trace>
  <inkml:trace contextRef="#ctx0" brushRef="#br0" timeOffset="25905.12">14708 14697 505 0,'-5'0'253'15,"2"-2"-103"1,-2 2 5-16,2-1-51 15,-1-1-4-15,-1 2-24 16,1 0-19-16,-2 2-1 0,1-1-9 16,1-1-12-1,1 2-6-15,1-2-14 0,2 0-1 16,2 0-1-16,-1 1 4 16,5-1-11-16,11-1 5 15,12-1-4 1,12-1-3-16,11-1-3 15,9 0 3-15,0-2-3 16,-4 2 1-16,-8 0 2 16,-7 2-2-16,-12 0-2 15,-11 1 3-15,-5 1-2 0,-10 1-2 0,-2-1 0 16,-5 2-3 0,0-2-14-16,-3 3-69 0,-2 0-197 15,-1-2-620 1</inkml:trace>
  <inkml:trace contextRef="#ctx0" brushRef="#br0" timeOffset="26954.88">16138 14651 813 0,'0'-20'233'16,"1"-6"-85"-16,1-1-3 16,1 0-54-16,7 2-25 15,5 2-19 1,10 3-13-16,7 7 9 0,4 6-9 16,4 5-9-16,2 7-7 0,-2 6 2 15,-3 7-1 1,-2 6-9-16,-7 4-5 0,-7 8 4 15,-9 6-4 1,-9 1 2-16,-11 5-6 0,-5 0 3 16,-11 1 0-1,-6-3-4-15,-3-7 3 0,-3-8 2 16,1-9 0-16,-1-8-1 16,6-10-2-16,5-4 1 15,1-4 4-15,6-3-3 0,4-3 3 16,7 3-6-1,1-2 3-15,6 2-4 0,7 1-21 16,9 2 16 0,7 4 5-16,10 0 0 0,9 6-1 15,6 1 2 1,4 4-1-16,-3 1 6 16,-1 2-3-16,-6-2 0 15,-8 0 0-15,-9 0-2 16,-7-4-2-16,-9-3 2 0,-4-1-1 15,-4-3 0-15,-1-1-27 16,-1 0-129-16,-1-1-159 16,1-2-670-16</inkml:trace>
  <inkml:trace contextRef="#ctx0" brushRef="#br0" timeOffset="27635.01">16990 14509 1075 0,'1'-22'271'15,"-1"-1"-68"-15,-1-4-59 0,-5 1-37 16,3 4-25-16,2 3-15 16,-1 8-8-16,2 4-29 15,-2 5-30 1,4 4 0-16,1 11 2 15,6 8 5-15,3 9-7 0,4 12 0 16,2 7 0-16,3 7 0 16,1 1 0-1,-1 1 0-15,3-2 0 0,-2-3 0 16,0-7 0-16,-3-6 0 16,-7-9 0-16,-2-10 0 0,-4-7 0 15,-4-8 0 1,-2-8 0-16,-2-3 0 0,-4-7 0 15,0-5 0 1,-4-5 0-16,-2-6 0 0,-3-2 0 16,1 1 0-1,2 2 0-15,-2 8 0 0,3 2 0 16,1 9 0-16,1 5 0 16,-2 8 0-16,-4 4 0 15,0 7 0-15,-5 4 0 16,-3 4 0-16,1 3 0 15,-4 5 0-15,3-3 0 0,0-1 0 16,2-5 0 0,3-6-1-16,6-5-14 15,2-7 0-15,4-3-17 0,2-2-30 16,1 0-100-16,1-4-80 16,4 1-234-1</inkml:trace>
  <inkml:trace contextRef="#ctx0" brushRef="#br0" timeOffset="28265.42">17444 14634 1098 0,'4'-16'234'16,"0"0"-49"-16,2 2-93 15,3 1-24-15,6 6-18 16,5 2 14-16,5 5-25 15,5 3-17-15,-2 7 2 16,2 6-6-16,-5 5-7 0,-5 3-2 16,-4 5-3-1,-8 3 0-15,-7 4 2 16,-7 1-5-16,-5-1 0 0,-3-6 1 16,0-5-1-16,4-8 4 15,4-10 13-15,4-10 35 16,6-9-55-16,4-5-2 15,3-8-3 1,4-7 5-16,6-2 0 0,2 0-1 16,0 0 1-1,-2 2 0-15,-3 0 0 0,-5 2 2 16,-3 2-2-16,-2 6 1 16,-4 4 3-16,-2 6 3 0,-2 6-1 15,0 1-6 1,-3 7-6-16,-2 5 1 15,-2 6 5-15,-3 5-3 16,1 8 3-16,-1 7 0 0,5 2-3 16,5 2 3-1,5-2-1-15,5-1-1 16,2-3 0-16,4-4-66 16,2-3-151-16,1-6-134 0,2-5-770 15</inkml:trace>
  <inkml:trace contextRef="#ctx0" brushRef="#br0" timeOffset="28915.32">18844 14794 671 0,'0'-3'413'0,"0"-1"-215"15,0-2-54 1,3 1-51-16,3-1-34 0,10 0-10 15,11-1-9-15,11 1-10 16,13 1-2-16,7-2-2 16,2 1 3-16,-5 0-16 15,-13 0 0-15,-10 4-12 16,-11 1 2-16,-13-1-3 16,-4 4 0-16,-4-2-2 0,-4 1-24 15,1 0-68 1,-3 2-106-16,0 1-251 15</inkml:trace>
  <inkml:trace contextRef="#ctx0" brushRef="#br0" timeOffset="29455.12">19962 14348 829 0,'7'-12'363'16,"-3"-2"-129"-16,-4-1-58 15,-4 2-61 1,1 3-5-16,-1 3-31 0,-1 5-55 16,-4 4-7-16,-4 5 3 15,-4 6-3-15,-3 8-1 16,-3 3 1-16,5 9-4 16,1 5-7-16,6 4-1 15,8 3-2-15,7 0-2 0,9-2-2 16,7-5 1-1,7-4 0-15,4-10 2 16,1-10-1-16,1-5-1 16,-1-11 0-16,1-9 0 0,-1-6 0 15,-1-8 0-15,-3-4 0 0,-4-2 0 16,-6-2 0 0,-6 1 0-16,-9 1 0 0,-8 1 0 15,-9 2 0 1,-8 4 0-16,-7 4 0 0,-4 5 0 15,-1 5-100 1,7 5-210-16,3 6-206 0</inkml:trace>
  <inkml:trace contextRef="#ctx0" brushRef="#br0" timeOffset="30015.15">21082 14382 1138 0,'1'-16'268'0,"-2"0"-59"16,-2 0-69-16,0 2-15 0,2 4-49 15,-1 4-20-15,2 3-25 16,0 3-28-16,0 3-2 16,2 4-1-16,2 7 0 15,2 6 0-15,2 6 0 16,2 9 0-16,2 2 0 15,-2 2 0 1,1 2 0-16,-1-3 0 0,-1-1 0 16,-1-6 0-16,-2-6 0 15,-1-5 0-15,0-7 0 16,-2-5 0-16,-1-5-172 16,1 0-103-16,0-6-248 15</inkml:trace>
  <inkml:trace contextRef="#ctx0" brushRef="#br0" timeOffset="30245.01">20940 14569 1036 0,'3'-6'211'0,"4"-4"-40"15,6 4-51 1,5-2-54-16,12 1-37 0,10 1-15 15,8 0-12 1,8 2 1-16,7 4-3 0,1-3-1 16,-3 2-10-1,-4-4-63-15,-8 3-125 16,-7-3-269-16</inkml:trace>
  <inkml:trace contextRef="#ctx0" brushRef="#br0" timeOffset="30720.96">22234 14222 1015 0,'8'-20'304'15,"-4"0"-65"1,-2 0-96-16,-2 1-16 0,-3 5-44 15,0 1-22 1,-4 4-14-16,0 2-19 0,-3 4-28 16,-2 3 0-1,-2 5 0-15,-2 4 0 0,-2 6 0 16,1 7 0 0,1 7 0-16,1 7 0 0,3 3 0 15,5 4 0-15,4 2 0 16,6-4 0-16,9-4 0 15,3-7 0-15,7-8 0 0,5-6 0 16,4-7 0 0,5-8 0-16,0-5 0 0,-2-5 0 15,-2-4 0 1,-7-4 0-16,-6 0 0 0,-7-1 0 16,-6-3 0-1,-4 0 0-15,-7-2 0 0,-2-3 0 16,-6-3 0-16,-3 0 0 15,-3-1 0 1,1 5 0-16,-3 6-125 0,3 10-140 16,0 7-70-16,-1 9-301 15</inkml:trace>
  <inkml:trace contextRef="#ctx0" brushRef="#br0" timeOffset="31234.97">23545 14251 482 0,'-7'-3'789'0,"3"1"-604"15,-1-2-20 1,5-2-89-16,1 2-28 15,7 0-32-15,5 0-8 16,8 1-8-16,8 0-1 0,2 3-1 16,2 3-58-1,-5 1-137-15,-5 7-166 0,-13-1-330 16</inkml:trace>
  <inkml:trace contextRef="#ctx0" brushRef="#br0" timeOffset="31415.23">23557 14473 746 0,'-1'3'348'16,"4"-3"-53"-16,-2-3-48 15,2 0-95-15,2 1-87 0,1-1-43 16,7 3-12-16,8 0-6 16,6 1-3-16,10-1-1 15,5-1-39-15,5 0-194 16,3-4-196-16</inkml:trace>
  <inkml:trace contextRef="#ctx0" brushRef="#br0" timeOffset="31987.22">24843 13964 843 0,'6'-18'402'16,"-1"-1"-164"-16,-4 3-49 0,-1-3-33 15,-1 1-38 1,-2 1-22-16,-2 3-91 0,1 1-5 15,-2 5 0 1,2 2 0-16,-4 5 0 16,-4 5 0-16,-6 3 0 15,-6 7 0-15,-2 7 0 16,-2 7 0-16,0 8 0 16,0 7 0-16,2 1 0 0,6 7 0 15,6 1 0-15,5-1 0 16,12-1 0-16,5-4 0 15,7-6 0 1,5-6 0-16,7-9 0 0,6-9 0 16,5-9 0-16,2-7 0 15,1-8 0-15,0-7 0 0,-4-5 0 16,-7-3 0 0,-5-4 0-16,-7-1 0 0,-6-3 0 15,-4-4 0 1,-5-3 0-16,-3-3 0 0,-3 0 0 15,-2 5 0 1,-2 7 0-16,-1 8 0 16,-4 10-92-16,0 6-343 15,-7 8-452-15</inkml:trace>
  <inkml:trace contextRef="#ctx0" brushRef="#br0" timeOffset="34044.93">4156 16895 728 0,'-3'0'140'16,"0"0"33"0,0-1-80-16,0-1-22 0,-1 2 10 15,1 0-25 1,0 0-9-16,0 0 11 0,1 0-21 15,1 0 10 1,1 0-18-16,0 0-5 0,1 0-12 16,1-1-3-1,1 1-9-15,0-1-9 0,7 1 9 16,7-2 3 0,5 1-3-16,5-1 0 15,1 1-11-15,2-1-45 0,-6 1-93 16,0 2-99-16,-3-1-255 15</inkml:trace>
  <inkml:trace contextRef="#ctx0" brushRef="#br0" timeOffset="34345.12">4177 17186 595 0,'0'2'180'0,"0"0"-15"0,1-1-33 16,1-2-45-16,1 1 9 0,6 0-11 16,4-2-37-1,4 1-28-15,5-3-7 16,5 0-8-16,1-2-4 15,2 2-1-15,-4 1 0 16,-4 2-6-16,-3 1-8 16,-7 0-85-16,-4 2-133 0,-4 0-216 15</inkml:trace>
  <inkml:trace contextRef="#ctx0" brushRef="#br0" timeOffset="34868.82">4277 16769 1053 0,'3'-14'221'15,"-3"-1"-27"-15,0 2-83 0,0 2-48 16,0 4-16-1,0 4-25-15,0-1-12 0,3 4-6 16,-3 4-1 0,3-3 12-16,0 4 14 0,0 2-1 15,4 1 2 1,1 5-7-16,4 2-6 0,4 3-3 16,5 5-5-16,8 3-1 0,2 3-8 15,9-2 2 1,2 1 2-16,0-1-3 15,-2-2-1-15,-3 0 0 16,-7-6 0 0,-2-2 1-16,-4-3-1 0,-7-4 0 15,-4-1 2-15,-6-3-1 16,-2-2 3-16,-5-2 1 0,0 0 4 16,0 1-3-1,-3 1 7-15,1 6 2 0,-4 2 5 16,-4 8-1-16,-2 3-8 15,-7 5-7-15,2 0 0 16,-5 0-4-16,1 1-2 16,3-6 0-1,0 0-11-15,5-5-245 0,1 0-118 16,3-3-501-16</inkml:trace>
  <inkml:trace contextRef="#ctx0" brushRef="#br0" timeOffset="43245.44">6099 16825 555 0,'0'0'155'0,"-2"-2"-32"0,1-1 1 15,1 1-32-15,-2-1-21 16,-1 0-15-16,0 0-4 15,3-1 12-15,-3 0-16 16,-1 1-7-16,4-3 7 16,-3-1-18-16,3 0 5 15,0-2-9-15,0-1-10 16,0-1-5-16,3 0-3 0,1-2 3 16,-1 2-6-1,5-2-2-15,-1 3 2 0,2-1-2 16,3 2-1-1,2 1-1-15,2 1 0 0,2 3-1 16,4 2 1 0,2 4 0-16,1 2 0 0,-2 3 0 15,2 3 5 1,-1 4-3-16,0 2 3 0,-6 5-2 16,3 1-1-16,-7 3 0 15,-6 3 4-15,-2 1-5 16,-6 1 0-16,-3 1 0 0,-6 1-2 15,-7 2 2 1,-8 0-2-16,1-2 3 0,-8 2 1 16,-3-2-4-1,3-6 1-15,3-6 0 0,0-4 1 16,7-8 3-16,4-4-3 16,3-2 14-16,9-4 4 15,-1 0 7-15,2-4-2 16,3 3-7-1,1-1-14-15,1-1-4 0,8-2-5 16,0 2 0-16,7 0 2 16,5 4 3-16,6 1-1 15,3 3 0-15,1 4 1 16,4-1-1-16,-2 1 1 16,-2 3-1-16,0 0 2 15,-4-3-1-15,-3 0 5 16,-2-3-2-16,-5-2 3 0,-3-2 4 15,-3 0 0 1,-3 0-1-16,-4-2-9 0,-1 0 1 16,-3 2-1-1,0 0-36-15,1 0-303 0,2 0-638 16</inkml:trace>
  <inkml:trace contextRef="#ctx0" brushRef="#br0" timeOffset="46895.21">6798 16870 540 0,'2'-1'271'0,"-2"-1"-119"15,0-1 6-15,0 0-68 16,0 3 3-16,0-4-23 16,0 2-5-16,0 1 7 15,0-1-37-15,0 1-2 0,0 1-8 16,0-3-7-16,1 2-2 0,1-2-11 16,2 0-4-1,1 0 0-15,4 0 1 16,4-1-3-16,2 2 2 15,3 2 0-15,1 0-1 16,-1 2-3-16,3 3 3 16,0 3 5-16,-3 3 0 15,3 2 0-15,-3 3-3 16,-2 2 1-16,-4 3 3 0,0 2-4 16,-6 1 1-16,-3 3 0 15,0-2 1-15,-6 3 0 16,0-1-1-1,-2 0 0-15,-1-5 1 0,-2-3-2 16,0-6 3 0,4-6-1-16,1-3 4 0,-2-3 7 15,5-1 11 1,0-1 28-16,3-1 19 0,-3-2-56 16,0-4-16-1,0-5-1-15,2-6 0 0,1-2-5 16,3-6 4-16,4-1 1 15,2 0 0-15,3-1 1 16,1 0-2-16,-1 3 1 16,2 0 0-16,-4 5 0 15,0 1 0-15,-2 3 0 0,-3 3 0 16,-4 2 1-16,2 5-1 16,-3 1 0-16,-3 3 3 15,0 1-3-15,0 2 0 16,-2 2-13-16,1 2-2 15,-5 3 15-15,0 4 1 16,0 5-1-16,-3 2 0 0,0 4-1 16,2-1 2-1,-1 1-2-15,5 0 1 0,2-1 0 16,4-1 0-16,3-2 1 16,7 0-1-16,2-4 8 15,13 1-7 1,4-6 2-16,7-3-1 15,-2-2 1-15,3-4 0 16,-10 0 1-16,-9-2 0 16,-9 2 3-16,-8 0-3 15,-2 0 5-15,-5 0-8 0,1 4-1 16,-1-3-82-16,-3 0-215 16,-1 4-463-16</inkml:trace>
  <inkml:trace contextRef="#ctx0" brushRef="#br0" timeOffset="49155.4">8068 16899 870 0,'-3'-1'203'0,"0"0"-24"16,-2-2-64-16,0 1-12 0,-1 0-29 16,0 2-23-1,0-2 0-15,1 4-20 0,-2-1-10 16,4 0-15-16,3-1 0 16,0 2-3-1,3-2 7-15,13-3 9 0,14 2-13 16,12-4-2-16,15-1-3 15,7-3-1-15,-2 3 2 16,-5-1-1 0,-6-2 2-16,-14 4-2 15,-10 3-1-15,-12-1 0 0,-8 2-6 16,-11 5-7-16,-4-1 12 16,-4 1-33-16,-4 2-154 0,1 2-251 15</inkml:trace>
  <inkml:trace contextRef="#ctx0" brushRef="#br0" timeOffset="49775.49">9129 16651 799 0,'-8'-17'221'16,"-1"-1"-54"-16,0-2-21 15,-1 0-54-15,4 1-1 16,3 6-49-1,3 0-11-15,8 2-18 0,3 3-1 16,6 3 2 0,8 2 0-16,5 4 6 0,3 4 3 15,4 7-10-15,-1 3 1 16,-6 9-13-16,-5 2 5 0,-6 10-2 16,-14 3-2-1,-8 6 0-15,-12 3-1 0,-9 2 0 16,-4-1-2-1,-9-1 1-15,-1-4 0 0,-2-6 2 16,4-5-1 0,3-10 3-16,5-7-1 0,7-6 5 15,11-9 6 1,5-4-6-16,8-2-8 0,8-5-3 16,8-4-1-16,8-1 0 0,4 1 4 15,8 5 0 1,0-1 0-16,0 7-3 15,1 3 3-15,-3 4 2 16,-1 5-2-16,-2-4-1 0,-4 5 1 16,-6-2 0-1,-6 1-3-15,-6-2-1 0,-3-1-2 16,-6-2-3-16,-2 0-91 16,-1-2-176-16,-1 4-316 15</inkml:trace>
  <inkml:trace contextRef="#ctx0" brushRef="#br0" timeOffset="51575.41">10161 16577 805 0,'5'-14'236'0,"-5"-2"-16"15,-3-3-58 1,-2-1-30-16,-1 2-23 15,-1 1-38-15,2 6 21 16,2 1-47-16,0 6-35 16,2 2-10-16,1 5-2 15,1 5 2-15,2 7 5 0,2 8-1 16,8 10 7-16,4 9 5 16,8 5-5-16,5 6 3 15,0 6-4-15,1 0-4 16,-4-2-4-16,-5-5-1 15,-5-6 1-15,-4-9 3 16,-7-8-5 0,0-9 1-16,-3-7-1 0,-1-8 18 15,-2-6 43-15,-5-8-61 16,2-4 0-16,-6-5 0 16,-6-8 0-16,-1-3 0 0,-4 1 0 15,1 0 0 1,2 5 0-16,1 5 0 0,4 8 0 15,-1 7 0 1,2 3 0-16,-2 7 0 0,-3 6 0 16,-7 5 0-1,-4 5 0-15,-1 2 0 0,-4 2 0 16,1 0 0-16,1-6 0 16,5-1 0-16,7-6 0 15,6-4 0-15,6-6-5 0,3-2-60 16,3-2-68-1,6-3-80-15,5-3-116 0,8-2-340 16</inkml:trace>
  <inkml:trace contextRef="#ctx0" brushRef="#br0" timeOffset="52175.03">10603 16772 993 0,'15'-14'226'0,"-3"-1"-39"16,2 2-92-1,0 3-50-15,1 3-12 0,3 7-6 16,1 3-14 0,-2 5 5-16,-1 8-5 0,-2 5 9 15,-3 3-9 1,-8 4 4-16,-4 3 0 0,-6 0-13 16,-2-2 2-16,-2-3 0 0,2-6-6 15,0-7 4 1,6-6 9-16,2-4 56 15,4-8 8-15,3-3-77 16,5-6 0-16,5-5-1 0,6-6 1 16,3-2 0-1,-1-1 1-15,-1 0-1 0,-1 0 0 16,-4 2 2-16,-6 4-2 16,-2 1 0-16,-1 5 2 15,-5 2 9-15,-2 5 15 16,-2 3-7-16,0 5-19 15,-2 2-6-15,-4 8 3 16,-2 7 6 0,-3 6-3-16,-1 9 0 0,0 6 0 15,6 2 0-15,6-2 2 16,5 0-1-16,4-6-1 16,9-6-4-16,1-3 3 0,4-6-36 15,2-4-196 1,0-5-133-16,-1-5-515 0</inkml:trace>
  <inkml:trace contextRef="#ctx0" brushRef="#br0" timeOffset="54285.15">11756 16685 831 0,'-2'-3'176'16,"-1"1"4"-16,2-1-66 15,-3 1-13-15,2 0-26 16,2 1-13-16,0-1-17 0,0 2-12 15,0-1-14 1,2 0-1-16,-1 1-3 16,5-3-5-16,9 0-8 15,10-3-2-15,11-1 1 0,9 1-1 16,3 0-5-16,-4 2-33 16,-6 4-127-16,-10 4-22 15,-10 3-107-15,-6 3-446 16</inkml:trace>
  <inkml:trace contextRef="#ctx0" brushRef="#br0" timeOffset="54505.37">11871 16848 864 0,'-15'6'129'0,"6"-2"-37"15,6-4 46-15,3 0-46 16,3 0 13-16,3 0-4 0,9 0-40 15,4 3-17 1,7-3-10-16,2-3-15 0,2 0-9 16,-2 0-8-1,-4 2 2-15,-1-3-4 0,-6 1 0 16,-3 2-60-16,-5 1-256 16,3-2-668-16</inkml:trace>
  <inkml:trace contextRef="#ctx0" brushRef="#br0" timeOffset="55075.06">12974 16345 805 0,'6'-20'358'0,"-2"0"-110"16,-6 1-72-16,-3 0-63 16,-3 3-30-16,-1 5-8 15,0 2-38-15,-6 7-18 16,0 3-7-16,-6 9-2 15,-1 4-4-15,-5 7 13 16,2 8-12-16,1 4 2 16,0 9-7-16,3 1 2 0,6 5-2 15,2-1-2 1,8-1 0-16,5-2 1 0,5-7 1 16,10-4-2-16,1-4 2 0,5-6-2 15,6-5 5 1,1-4-2-16,0-5-3 0,1-4 2 15,-5-4 1 1,-2-4 5-16,-4-3-7 16,-6-3 4-16,-1-1-4 15,-4-1 0-15,-6-1-2 0,-1 4-2 16,-6-2 3-16,-4 0-1 16,-7 3-5-16,-5-3 3 15,-8 3 3 1,-4 2-2-16,0 2-6 0,-2 3-63 15,3 3-151 1,5 1-93-16,2 1-320 0</inkml:trace>
  <inkml:trace contextRef="#ctx0" brushRef="#br0" timeOffset="58234.83">14926 16579 812 0,'-7'2'179'0,"3"-2"8"16,-2-1-46-16,1 0-45 0,0-1 1 16,1-1-34-16,1 2-3 15,-1 0-9 1,2-1 22-16,-1 2 12 16,3-2-31-16,2-1-33 0,2 0-17 15,8-2-4-15,9-1-1 16,8-1-1-16,13-3-2 15,8 4 3-15,2 2-6 16,-4 2-16-16,-9 4-95 0,-10 2-44 16,-9 2-42-1,-8 5-60-15,-8 1-172 16</inkml:trace>
  <inkml:trace contextRef="#ctx0" brushRef="#br0" timeOffset="58445.37">15003 16829 738 0,'-2'4'171'0,"2"-2"-2"15,6-6-37-15,6 2-63 16,6-4-10-16,7-1-17 16,10 0-22-16,2-1-10 15,7 2 0 1,0 1-9-16,-4 1-2 15,-6 1-1-15,-5 2-67 0,-10 1-197 16,-6-3-314-16</inkml:trace>
  <inkml:trace contextRef="#ctx0" brushRef="#br0" timeOffset="58870.04">15252 16445 872 0,'0'-20'280'0,"-2"3"-81"0,-1 2-51 15,0 2-43-15,2 6-39 0,1 1-42 32,0 5-20-32,1 2-4 15,2 4 1-15,24 31 2 0,-16-22 7 16,3-3 18-16,3 5-10 0,2 0 7 15,16 17-21 1,2 3 7-16,0 2-7 16,-1-2-2-16,-5-1 0 15,-4-6 0-15,-9-4-2 0,-3-6 0 16,-8-4 0-16,-2-2 4 16,-4-2-1-16,-4 2 6 15,-1 1 9-15,-6 3-6 16,-5 3 0-16,-8 2-7 15,-2 1-1-15,-2 0-4 16,0-1-1 0,0-4-1-16,5-1-3 15,3-3-177-15,4-2-174 16,4 1-588-16</inkml:trace>
  <inkml:trace contextRef="#ctx0" brushRef="#br0" timeOffset="59754.96">16433 16668 1062 0,'3'-9'143'0,"0"-1"4"16,3-1-88-16,8 3-1 16,8 2 14-16,9 6-6 0,8 3-25 15,4 7-12 1,-4 4-13-16,-3 5 2 0,-9 8-12 16,-6 5 5-16,-11 2 0 0,-7 5-8 15,-6 2 2 1,-6-3 6-16,-4-2-5 15,-1-7 1-15,2-7 0 16,1-3 1-16,3-9 14 16,5-6 48-16,1-6 22 15,2-4-79-15,4-7-10 0,2-6-3 16,4-5 0-16,5-4 0 16,4-4 0-16,4-1 1 15,-1 0-2-15,0-2 1 16,0 4 0-16,-5 2 1 15,1 3-1 1,-6-1 1-16,0 7 0 0,-3 1 0 16,-3 5-1-1,-3 2 0-15,-3 5 8 16,-3 4-1-16,0 2-7 16,-7 5 0-16,-1 6-6 0,-4 5 11 15,-6 7-10-15,0 7 4 16,5 4 1-16,1 4 4 0,6 2-4 15,8 3 0 1,5-5 0-16,5-2 0 0,6-3 0 16,5-4 0-1,2-1-2-15,3-7-2 0,5-2-186 16,3-4-223-16,1-7-707 0</inkml:trace>
  <inkml:trace contextRef="#ctx0" brushRef="#br0" timeOffset="60515.29">17748 16225 942 0,'11'-16'161'15,"-4"-1"-21"1,-3 3 6-16,-2 4-34 0,-4 4-78 16,1 5-27-16,-4 10 15 15,-5 9 17 1,-5 12 20-16,-3 12-23 0,-2 13-3 16,3 9-10-16,5 8 7 15,7 5-10-15,8 2-3 16,9 1-13-16,9-2 3 15,7-6-7-15,2-5 3 16,0-4-2-16,-3-10 1 0,-6-6-2 16,-5-9 4-1,-4-8-3-15,-6-10-2 0,0-9 2 16,-5-7-5-16,1-1-34 0,-2-3-210 16,0-1-284-1</inkml:trace>
  <inkml:trace contextRef="#ctx0" brushRef="#br0" timeOffset="63115.44">18337 16386 669 0,'-3'-16'276'16,"3"-2"-92"-1,0 2-44-15,2 0-44 16,1 3-56-16,4 6-15 15,3 1 9-15,8 3 1 0,5 5 5 16,7 5 7 0,4 5-18-16,3 6-10 0,-3 8-12 15,-4 5 0-15,-9 7 0 16,-6 5-6-16,-12 3 3 16,-6 1-1-16,-10-1-3 15,-7-2 3-15,-7-5-3 16,-4-5 4-16,-2-6-1 15,2-7-2 1,3-6-1-16,4-7 2 0,7-5 10 16,7-4 30-16,5-5-21 15,10-1-18-15,8-5-2 16,8 1 0-16,11-2-2 16,9 4-1-16,4 2 2 15,3 3 0-15,-5 5-1 0,-5 2 1 16,-6 4 3-1,-5 2-2-15,-8 0-1 0,-5-2 0 16,-7-2-1 0,-4 0-5-16,-3-2-1 0,-3 0 3 15,0-1-174 1,-4 1-406-16</inkml:trace>
  <inkml:trace contextRef="#ctx0" brushRef="#br0" timeOffset="63395.05">19111 16618 819 0,'6'-2'295'0,"3"-4"-123"16,3 0-56-16,6 0-44 15,9 2-17-15,7 3-7 16,7 1 16-16,8 1-21 16,-4 1-6-16,-1-2-20 15,-11 1 0-15,-9-1-14 0,-12 0-3 16,-8 0-4 0,-7 0-18-16,-3 3-146 0,-4-1-358 15</inkml:trace>
  <inkml:trace contextRef="#ctx0" brushRef="#br0" timeOffset="64977.57">20075 16297 762 0,'3'-11'220'16,"2"-2"-43"-16,-1-3-48 0,1 0-32 15,2 4-39 1,2 1-5-16,6 4-22 0,6 2 8 15,4 6 2 1,3 7-4-16,1 2-11 0,-4 5-12 16,-4 5-8-1,-5 3-1-15,-5 5 4 16,-5 4-5-16,-7 5 2 0,-9 2-6 16,-6 5 2-1,-6 0-1-15,-8 0 0 0,-2-4-2 16,-1-6 2-16,2-7 0 15,4-9 2-15,5-8 1 16,4-5 5-16,6-7-3 16,6-2-1-16,3-2 11 15,2 1-4-15,5-1-10 16,7 0-2-16,10 2-3 16,8 3 3-16,9 1-2 15,5 1 5-15,6 4-5 16,-3 5 2-16,-2-2 0 0,-8 2-2 15,-8-2-1 1,-7 1-1-16,-9-4 4 0,-8 0-9 16,-1-4-20-1,-3-1-237-15,2 0-261 0</inkml:trace>
  <inkml:trace contextRef="#ctx0" brushRef="#br0" timeOffset="65600.33">20796 16266 800 0,'4'-17'385'0,"0"-1"-164"16,-2 0-33-16,-2 2-81 16,-2-1 3-16,0 2-36 15,0 7-5-15,2 2-54 16,0 5-15-16,-1 1-1 0,2 4 1 16,1 6 0-1,3 6-1-15,3 8 1 0,3 6 9 16,2 10-1-1,2 4 5-15,1 4-5 0,-2 1-2 16,-1-1-5 0,-1-3-1-16,0-4 0 0,0-4 1 15,-2-7 1 1,-2-6-3-16,1-8 1 16,-5-5 0-16,-2-6 5 15,-1-2 2-15,-1-6 14 0,-1-2-21 16,-1-6 0-16,-1-1-1 15,-4-7 0-15,1 0 1 16,-2-4 0-16,-2 1-4 16,-2 1 4-16,2 1-6 15,-1 7-1-15,-1 4 5 16,2 6-10-16,-3 5 6 16,0 3 4-16,-4 4-7 0,-1 4 4 15,-5 3-13-15,0 0 13 16,-2 4 0-16,-3 0-4 15,1-2-1-15,3-1-7 16,7-4-29-16,3-5-21 16,8-4-58-16,5-1-71 15,4-5-156-15</inkml:trace>
  <inkml:trace contextRef="#ctx0" brushRef="#br0" timeOffset="66015.41">21297 16079 1043 0,'9'-15'197'0,"0"2"-36"15,-1 5-64 1,3 4-55-16,7 10 36 0,8 11-20 16,8 12 8-16,6 10-1 15,-1 13-7-15,-6 10-20 16,-8 9-1-16,-10 5-17 15,-10 3-4 1,-10 0-2-16,-4-3-10 0,-7-5-2 16,1-9 0-16,-1-9-2 15,2-12 0-15,-2-8 0 16,1-10-1-16,-5-9-154 0,-1-6-295 16</inkml:trace>
  <inkml:trace contextRef="#ctx0" brushRef="#br0" timeOffset="66475.31">22268 16315 1114 0,'-4'-3'226'16,"1"-2"-34"-16,1 2-77 0,2-4-76 15,5 1-22 1,4 1-15-16,9-2 0 0,7 0-3 15,8 1 1 1,3 1-4-16,-1 5-19 0,-3 6-117 16,-8 6-129-1,-12 6-147-15</inkml:trace>
  <inkml:trace contextRef="#ctx0" brushRef="#br0" timeOffset="66635.35">22352 16541 430 0,'1'11'360'15,"7"-2"-119"-15,-1-7-39 16,4 0-27-16,-2-4-31 16,4 0-81-16,6-3-42 0,7 0-16 15,7-1-5 1,6 1-2-16,3-1-162 16,2 2-296-16</inkml:trace>
  <inkml:trace contextRef="#ctx0" brushRef="#br0" timeOffset="67095.17">23119 16092 1110 0,'7'-25'253'0,"-4"-3"-32"16,-1 5-80-1,-4 4-13-15,1 4-31 0,-2 5-68 16,-3 7-21 0,-3 7-8-16,-5 7-1 0,-3 10 1 15,-3 8 3-15,-4 9-1 0,-1 6 2 16,3 8-4 0,0 6 0-16,5 6 4 0,6 1-2 15,5-3-4 1,9-4 4-16,9-8 1 0,10-7 2 15,8-13-4 1,9-6 2-16,7-10 3 0,-1-7-6 16,-1-6-1-1,-4-5 1-15,-6-3 5 16,-10-3-5-16,-6-3 2 0,-3 0-2 16,-8-1 3-16,-5-1-3 15,-2 2 0-15,-9 0-14 16,-9 1 12-16,-9 4 0 15,-10-2-3-15,-11 5-22 16,-3 0-109-16,-2 3-74 16,6-1-105-16,7 0-512 15</inkml:trace>
  <inkml:trace contextRef="#ctx0" brushRef="#br0" timeOffset="67745.39">24545 16254 677 0,'-12'-2'364'16,"0"1"-209"-16,3 0 16 16,2-2-61-16,2 2-41 15,2 1-42 1,3 0 4-16,5-2-13 0,2 1-3 0,8-2-14 15,11-1 0 1,6-1 0-16,4 1-2 16,-3 0-13-16,-5 4-53 15,-8 4-55-15,-11 3-48 16,-6 8-143-16,-6 2-450 0</inkml:trace>
  <inkml:trace contextRef="#ctx0" brushRef="#br0" timeOffset="67916.25">24520 16479 884 0,'-6'5'87'0,"7"-1"54"0,7-4-13 15,3 0-72-15,8 0-11 16,6 0-22-16,5 0-13 16,1 0-9-16,2 0-1 15,-5 0-49-15,-4-1-322 16</inkml:trace>
  <inkml:trace contextRef="#ctx0" brushRef="#br0" timeOffset="68235.03">24714 16101 995 0,'4'-17'188'16,"-1"2"-8"-1,0 2-66-15,1 7-71 16,6 3-27-16,4 5 28 16,7 4 16-16,5 4-24 15,5 6 12-15,3 1-14 0,2 1 7 16,0 3-15-16,-2 2-15 16,0-1-3-16,-1 1-3 15,-6 1 0-15,-9-1 0 16,-5 5 2-16,-8-1 1 15,-8 3 5 1,-6 0-8-16,-7 2-3 0,-4-3-1 16,-2-2-2-16,-4-2-1 15,1-3-151-15,0-2-227 16</inkml:trace>
  <inkml:trace contextRef="#ctx0" brushRef="#br0" timeOffset="69385.2">25825 16206 1026 0,'10'-19'173'16,"3"2"-37"-16,-2-1-44 15,3 7-52-15,5 6-6 16,4 6-2-16,7 6-15 0,5 7 2 16,1 6 9-1,-3 4-15-15,-3 5-7 0,-9 6 1 16,-7 3 2-1,-7 3-1-15,-9 1-5 0,-4 0-1 16,-5-5 2 0,3-8-3-16,0-7-1 15,4-9 3-15,4-9 65 16,1-6 63-16,2-6-129 0,5-8 1 16,2-5 0-16,4-7-1 0,3-5-4 15,4-3 3 1,3-2-1-16,1-2 4 15,2 2-4-15,-1 4 0 16,-5 0 2-16,-4 8 13 16,-4 6 17-16,-5 4-1 15,-5 6 5-15,-3 6-21 16,0 3-15-16,-1 2-7 0,-5 5 6 16,-3 2 2-1,-3 8-2-15,-4 5 3 0,-2 5 0 16,1 7-2-16,7 2-3 15,1 3 3-15,6-1 1 16,9-3 3-16,6-4-4 16,5-3-1-16,8-7 1 15,6-6 0-15,5-2-10 16,4-5-140-16,-1-4-147 16,-2-5-236-16</inkml:trace>
  <inkml:trace contextRef="#ctx0" brushRef="#br0" timeOffset="69615.3">26798 16170 1168 0,'9'-8'101'0,"1"1"110"15,-1 1-154-15,3 0-31 16,8 1-6-16,6 4-17 16,4 0-3-16,3 1-1 0,-2 4-31 15,-4 3-239 1,-12 4-245-16</inkml:trace>
  <inkml:trace contextRef="#ctx0" brushRef="#br0" timeOffset="69765.42">26834 16419 822 0,'1'10'248'0,"6"-6"-80"16,6-5 65-1,4-6-140-15,9-1-60 0,9-3-27 16,3 0-6-16,2 2 0 16,-1 0-122-16,-8 2-441 15</inkml:trace>
  <inkml:trace contextRef="#ctx0" brushRef="#br0" timeOffset="71395.28">28882 15296 534 0,'-2'-1'256'0,"-2"-2"-132"0,2 0 35 15,-2-3-77 1,3 1-17-16,-2-3 24 16,3 1-36-16,0-1-8 15,1-2 0-15,1 1 11 0,2-3-25 16,-1 2 6-16,1 0-20 0,4 0 4 16,1 0-10-1,6 2-9-15,1 0 2 16,10 2 3-16,5 2-5 15,3 3 1-15,5 5-2 16,0 7 1-16,-2 6 4 16,-2 4-3-16,-7 6 2 0,-4 2-1 15,-9 4 4 1,-5 0-1-16,-9 0-5 0,-9 1 1 16,-6 0 0-16,-8-1-1 15,-8 1-4-15,-6-7 3 16,-3-2-1-16,3-8 1 15,2-6 0-15,7-10 0 16,7-3 10-16,7-5-4 16,5-4 0-1,8 0-6-15,7 0-1 0,8-1 0 16,9 1 0-16,7 2 0 0,8 4 1 16,3 3-1-1,1 4 2-15,-3 5-2 0,-2 6 12 16,-3 2 4-1,-7 5-9-15,-8 3 2 0,-5-2 9 16,-11 3-1 0,-10 0 2-16,-7-1-9 0,-7-1 1 15,-5-4-6 1,-2-2-5-16,-1-5-2 0,0-4 1 16,3-4-56-16,2-1-237 0,4-2-387 15</inkml:trace>
  <inkml:trace contextRef="#ctx0" brushRef="#br0" timeOffset="72145.17">28181 16304 727 0,'-38'3'130'16,"3"1"45"-16,2-3-66 0,3 0-19 15,2 3-17-15,5-1-27 16,6 2-8-16,3-3-10 16,5 3 2-16,2-3 0 15,4-2-9-15,3 2-7 16,1-2-9-16,3 0 1 15,10 0 17-15,11-2-9 16,22 0-4-16,29-4-5 16,27-2-5-1,30-5 0-15,30-4 0 0,18-1-1 16,8-2 2-16,6-1 2 16,4-3-3-16,7 0-3 15,11 0 3-15,11-2 3 16,6 0-2-16,3 2 0 15,-11 1-1-15,-17 2 0 0,-23 0 0 16,-28 2 4 0,-35 1 6-16,-38 4 27 0,-36 3-11 15,-25 6-26 1,-19 3-1-16,-15 5-37 16,-11 3-198-16,-14 7-272 0</inkml:trace>
  <inkml:trace contextRef="#ctx0" brushRef="#br0" timeOffset="72845.22">28488 17004 894 0,'-4'-14'255'16,"-1"-2"-52"-16,-1 0-36 16,1 2-37-16,0 5-32 15,3 1-18-15,2 5-54 16,2 2-25-16,-1 5 1 15,3 4 9-15,1 5 21 16,0 9 27-16,2 9-7 16,1 10-15-1,1 4-37-15,2 4 0 0,0-2 0 16,1-1 0-16,-2-6 0 16,-1-7 0-16,-1-2 0 15,-2-8 0-15,-2-5 0 16,-2-5 0-16,-1-4 0 15,1-5 0-15,-2-4 0 0,1-1 0 16,2-2-134 0,5-3-208-16,5-1-278 0</inkml:trace>
  <inkml:trace contextRef="#ctx0" brushRef="#br0" timeOffset="73115.27">28873 17198 809 0,'14'-6'178'15,"5"-1"-50"-15,5-4 29 0,9 3-65 16,10 1-3-16,6 0-6 16,6 4-24-1,2-1-2-15,0 1-19 0,-5-1-3 16,-7-1-1-16,-11 4-8 15,-9-5 11-15,-11 6-7 16,-8-1-20-16,-8 1-10 16,-8 1-15-16,-5 5 5 15,-6-2-149-15,-4 5-186 0,-3-2-580 16</inkml:trace>
  <inkml:trace contextRef="#ctx0" brushRef="#br0" timeOffset="74930.36">30053 16799 853 0,'-4'-11'205'16,"-3"-2"-4"-1,-3-1-77-15,1 0 12 0,0 0-33 16,2 0-30-16,1 1-5 16,2 3 11-16,1 1-20 15,3 5-19-15,0 1-1 16,1 2-23-1,-1 1-12-15,2 0-4 0,-1 3 0 16,4 2 0-16,5 7 11 16,2 6 6-16,7 6 2 15,4 8-19-15,5 8 0 16,3 5 0-16,-1 6 0 16,-1 3 0-16,-4 1 0 0,-4-3 0 15,-6-5 0 1,-5-8 0-16,-4-8 0 0,-3-10 0 15,-3-9 0 1,0-4 0-16,0-8 0 0,0 0 0 16,-2-8 0-1,2-1 0-15,-3-7 0 0,-2-4 0 16,-1-3 0-16,-3-6 0 0,-2 3 0 16,-2 1 0-1,1 2 0-15,-1 6 0 16,1 8 0-16,-3 5 0 15,0 9 0-15,-8 11 0 0,-3 7 0 16,-6 11 0 0,-7 5 0-16,-4 5 0 0,-2 0 0 15,5-5 0 1,7-9 0-16,8-8 0 0,10-9 0 16,6-6 0-16,8-7 0 15,-1-2 0-15,4-4-100 16,1-1-183-16,0-2-136 15</inkml:trace>
  <inkml:trace contextRef="#ctx0" brushRef="#br0" timeOffset="84075.07">28506 16897 792 0,'0'-5'178'0,"0"1"-10"16,0 1-58-16,0 0-41 0,-2 3-22 15,-5 5-11-15,1-4 17 16,2 3-5-16,-1-2-5 15,1 1-3-15,-6 4-10 16,0 0-3-16,0 1 2 16,-3 0-10-16,1 2 4 15,-3 0-14-15,3 1-1 16,0-2 0-16,-2 1-6 16,5 0 4-16,0-4-6 15,2-1 3-15,3-2-2 0,1-2-1 16,1-1 1-1,2 0-2-15,2 0-2 16,-4 2-107-16,-1 0-216 16,-2 4-483-16</inkml:trace>
  <inkml:trace contextRef="#ctx0" brushRef="#br0" timeOffset="85025.47">28506 17495 526 0,'-4'0'331'0,"1"0"-175"15,0-2-12 1,0 1-67-16,0-1-3 0,-2 2-31 15,1 0-5-15,1 0-8 16,-2 0-1-16,3 0 13 16,0 0-6-16,1 0-3 15,1 0 6-15,0 0-7 16,0-2-2-16,1 2-13 0,3-2-1 16,2-1-16-1,8 2-1-15,6-2 1 0,13 2-2 16,5-2 3-1,5 3-4-15,-3-2 1 16,-7 1 2-16,-9 1-1 16,-11 0 1-16,-5 0-3 0,-5 1 0 15,-3-1-9 1,-5 2 3-16,-4-1 6 0,-3 1 3 16,-5 2 0-16,-6-1-1 0,1 2 1 15,-4-2 1 1,-2 3 2-16,1-3-4 15,3 0 3-15,2 1 2 16,6-4 10-16,1 0 29 0,9 0 32 16,1 0 13-1,4-3-19-15,2 2-42 0,1-2-24 16,-1 0-3-16,4-1-1 16,8-1-17-1,4 3-229-15,6 0-414 0</inkml:trace>
  <inkml:trace contextRef="#ctx0" brushRef="#br0" timeOffset="90975.39">25497 14973 687 0,'3'0'276'0,"0"0"-83"16,-2 0-31-1,-2-3-59-15,1 2 3 0,-2-2-33 16,2-2-5 0,-1 0-12-16,-1 0 24 0,-1-3-13 15,2 3-29-15,-2-2 3 16,1-1 14-16,1 3-23 16,-1 0-22-16,0 3-10 15,2 0 0-15,0 2 0 16,0 2 0-16,2 0 0 15,-2-2 0-15,0 2 0 16,0 4 0-16,2 2 0 16,-2 4 0-16,1 3 0 15,1 6 0-15,-1 2 0 16,2 2 0-16,-1 4 0 16,1-1 0-16,0 4 0 15,0 1 0-15,-2 1 0 0,2 1 0 16,0-1 0-1,0-1 0-15,0 2 0 0,2-2 0 16,-2 0 0 0,1 3 0-16,1-2 0 0,1 0 0 15,-3 1 0 1,1 2 0-16,-3-2 0 0,-2 2 0 16,-1-1 0-16,2-2 0 0,-2-2 0 15,4 2 0 1,-2-2 0-16,3 2 0 15,-1-1 0-15,-1 4 0 16,2-2 0-16,0 2 0 16,1 2 0-16,-1-2 0 15,1 0 0-15,1 0 0 0,0-1 0 16,0 2 0 0,1 2 0-16,0 0 0 0,0 3 0 15,3 1 0-15,-2 1 0 16,2 0 0-16,-1 2 0 15,3 0 0-15,-3 0 0 16,3 2 0-16,0 0 0 16,0 2 0-16,-1 1 0 15,4-3 0 1,-4 1 0-16,3-1 0 0,0 2 0 16,-3-2 0-16,0 1 0 0,-2-2 0 15,-1-2 0 1,-1-5 0-16,2-4 0 0,-2-1 0 15,0 1 0 1,-2-2 0-16,-1 2 0 0,0 0 0 16,0-2 0-1,0-1 0-15,0-1 0 0,0-4 0 16,0 1 0-16,0-2 0 0,2-3 0 16,-2 1 0-1,1-4 0-15,-1 2 0 0,1-1 0 16,-1 1 0-1,-1 1 0-15,1-1 0 0,-2 2 0 16,1-4 0 0,-1 2 0-16,1-7 0 0,-1-3 0 15,1-2 0-15,-1-5 0 16,1-6 0 0,-2-1 0-16,0 0 0 0,-2 0 0 15,2 0 0 1,0 0 0-16,-1 0 0 0,1 0 0 15,0 0 0-15,0 0 0 16,0 2 0-16,0-2 0 16,0 0 0-16,1 1 0 15,-2-1 0-15,1 1 0 16,0 0 0-16,0 3 0 16,1-4 0-16,-1 1 0 15,0 0 0-15,2 1 0 0,-2-2 0 16,0 1 0-1,1 1 0-15,-2 0 0 0,1 0 0 16,-2-1 0 0,2 2 0-16,0 2 0 0,0-5 0 15,0 0 0 1,0 0 0-16,0 2 0 0,0-2 0 16,0-2 0-16,2 2 0 0,-2 0 0 15,1 0 0 1,-1 0 0-16,2 0 0 0,-1 0 0 15,1 0 0 1,-2 0 0-16,0-4 0 16,4 3 0-16,2 0 0 15,5-2 0-15,6-1 0 0,6 1 0 16,7-1 0-16,7-1 0 16,5 1 0-16,4 0 0 15,6 0 0-15,3 1 0 16,5-4 0-16,4 4 0 15,4-1 0-15,3-1 0 16,5 5 0-16,2-6 0 16,2 4 0-16,4-1 0 15,2 3 0 1,1-6 0-16,1 2 0 0,-1-2 0 16,-3 1 0-16,-3-2 0 0,0-1 0 15,-1 1 0 1,-1-2 0-16,2 1 0 15,-2-1 0-15,2 1 0 16,-4-1 0-16,-4 0 0 0,-4 1 0 16,-2 1 0-1,-6 1 0-15,-1-1 0 0,-3 2 0 16,-2 1 0-16,-2-2 0 16,-3 2 0-16,0 1 0 15,2-3 0-15,-1 5 0 0,3-2 0 16,4 3 0-1,0 0 0-15,2 0 0 0,1-1 0 16,0 0 0 0,0-1 0-16,2-3 0 0,0 3 0 15,-2-1 0 1,0 0 0-16,0 1 0 0,0 1 0 16,1 1 0-16,-1 0 0 15,0 0 0 1,0 0 0-16,-4-2 0 0,4 0 0 15,6-1 0-15,0-3 0 16,4-1 0-16,0 0 0 16,1 2 0-16,-7 1 0 15,-3-3 0-15,-6 3 0 16,-5 1 0-16,1 0 0 0,-3 1 0 16,2 1 0-1,3-2 0-15,4 2 0 0,8 1 0 16,2-2 0-1,5 2 0-15,-1 0 0 0,-3 0 0 16,-5 2 0 0,-1-2 0-16,-2 0 0 0,2 0 0 15,6 0 0 1,6-2 0-16,5 2 0 16,6 0 0-16,3 2 0 15,-2-2 0-15,-5 0 0 0,-8 0 0 16,-5 0 0-16,-4 0 0 15,-3 1 0-15,-4 2 0 16,0-3 0-16,-1 1 0 16,-3 4 0-16,-8-2 0 15,-8-3 0-15,-12 0 0 0,-8 2 0 16,-10-4 0-16,-5 2 0 16,-3 0 0-16,-2 0 0 15,2-2 0-15,0 2 0 16,0 0 0-16,0 0 0 15,0 0 0-15,2-3 0 16,-1 0 0-16,2-1 0 16,0-3 0-16,-2-2 0 15,1-1 0 1,1-1 0-16,-3-2 0 0,1 1 0 16,-1-5 0-16,0-1 0 0,-1-4 0 15,-2-2 0 1,1-1 0-16,1-3 0 0,2-3 0 15,2-3 0 1,6-3 0-16,21-76 0 16,-25 91 0-16,-1-1 0 15,-1-3 0-15,1 1 0 16,2-26 0-16,-3 0 0 0,0-2 0 16,-1 1 0-16,-4 2 0 15,-1 1 0-15,-1 1 0 16,-2 0 0-16,-3 3 0 15,2 0 0-15,1 3 0 0,-1 0 0 16,0 5 0 0,3 0 0-16,-1 3 0 0,-1 1 0 15,3 1 0 1,0 0 0-16,3-1 0 0,0 2 0 16,2-1 0-16,1-1 0 15,0 2 0 1,0 2 0-16,-2-3 0 0,1 1 0 15,-1 1 0-15,-2-2 0 16,1 0 0-16,-2-2 0 16,-1-1 0-16,2 0 0 15,-1 1 0-15,1 1 0 16,-2 4 0-16,0 0 0 16,0 4 0-16,-1 0 0 15,1-1 0-15,1 0 0 0,1 1 0 16,-1 0 0-1,0-2 0-15,2 1 0 0,-3 2 0 16,0-1 0 0,-1 3 0-16,-1-2 0 0,0 3 0 15,0-3 0 1,-1 1 0-16,2-1 0 0,-1 0 0 16,0 0 0-16,2-2 0 0,-1 1 0 15,0-2 0 1,2 0 0-16,-1 1 0 0,-1-1 0 15,-1-3 0 1,2 2 0-16,-1 0 0 16,-2-2 0-16,2 1 0 15,0 1 0-15,0-1 0 0,1-1 0 16,1 1 0-16,1-1 0 16,-2 1 0-16,0 0 0 15,-3 2 0-15,3 2 0 16,0 3 0-16,2 1 0 15,-1 1 0-15,1 1 0 16,-1 3 0-16,1 3 0 16,1 0 0-16,-2 2 0 15,2 1 0 1,0 1 0-16,-1 2 0 0,1 1 0 16,0 4 0-16,0-1 0 0,1 0 0 15,-1-1 0 1,-1 0 0-16,1 1 0 0,0 1 0 15,1-3 0 1,-1 4 0-16,0-1 0 0,2 0 0 16,-2 1 0-1,-2 0 0-15,2-2 0 0,0-1 0 16,0-3 0-16,0 0 0 16,2-2 0-16,-2 1 0 15,-2 0 0-15,2 3 0 0,-1 2 0 16,-1 1 0-1,2 0 0-15,0 0 0 16,0 2 0-16,-1 0 0 16,-3 0 0-16,0 0 0 0,-3 0 0 15,-4-1 0-15,1 0 0 16,-7 1 0 0,-5-2 0-16,-4 0 0 0,-5 4 0 15,-7 0 0 1,-3-2 0-16,-5 1 0 0,0-1 0 15,-3-1 0-15,-2-3 0 16,3 1 0-16,0-3 0 16,2 2 0-16,0 0 0 15,-2 0 0-15,-1 1 0 16,-3 0 0-16,-5 2 0 16,-3 2 0-16,-7-1 0 15,-2 1 0-15,-7 2 0 0,2-1 0 16,-7-1 0-1,-2 0 0-15,-1 1 0 0,-2 1 0 16,-2-1 0 0,-2 1 0-16,-1 1 0 0,0-1 0 15,0 1 0 1,-3-1 0-16,2 3 0 16,-1-2 0-16,2 1 0 0,2 1 0 15,1 1 0-15,1-1 0 16,-1 0 0-16,0 2 0 15,3-2 0-15,-1 1 0 16,2 0 0-16,-1 0 0 16,1-1 0-16,-1 0 0 15,1 0 0-15,-2 0 0 0,0 0 0 16,2-1 0-16,3 2 0 16,4 0 0-16,4 2 0 15,2-2 0-15,0 3 0 16,2-3 0-16,2 3 0 15,4-2 0-15,2-1 0 16,3 0 0-16,2 2 0 16,-1-2 0-16,-1 0 0 15,0 0 0 1,-1 2 0-16,-1-2 0 0,-1 0 0 16,-3 0 0-16,-3 0 0 15,2-1 0-15,-1 3 0 16,2-1 0-16,0-1 0 0,-2 3 0 15,2-2 0 1,-1-1 0-16,4 0 0 16,3 0 0-16,1-2 0 15,4 0 0-15,-1-1 0 0,3 1 0 16,-2 0 0-16,2 1 0 16,3-3 0-16,1 2 0 15,5-3 0-15,3 0 0 0,4-2 0 16,7-2 0-1,3 2 0-15,1-1 0 0,0 0 0 16,2 1 0 0,-1 0 0-16,0 0 0 0,-3 0 0 15,1 1 0 1,1 0 0-16,-3 1 0 0,2-1 0 16,1 1 0-16,0-2 0 15,4 0 0 1,-2 0 0-16,-2 0 0 0,2 0 0 15,-4 3 0-15,1-1 0 16,-3 1 0-16,1 0 0 16,0 0 0-16,-1 0 0 15,1 0 0-15,1-3 0 16,0 0 0-16,-1 0 0 16,2 0 0-16,1 0 0 15,1 0 0-15,-1 0 0 16,5 3 0-16,1 0 0 15,-1-1 0-15,2 1 0 16,2-1 0-16,5 0 0 16,-2 1 0-16,6-1 0 0,1-1 0 15,1 0 0 1,1-1 0-16,1 0 0 0,0 1 0 16,2-1 0-16,-2 0 0 0,2 0 0 15,-1 2 0 1,2-2 0-16,-1 0 0 15,0 0 0-15,0 0 0 16,2 2 0-16,-2-2 0 16,0 0 0-16,0 0 0 15,4 1-78-15,3 2-334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03:50:42.78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4462 1926 802 0,'0'-1'226'15,"0"-3"-4"-15,0-1 6 16,-5-1-63-16,-1-1-8 16,2 2-53-16,0-1-32 0,1 1-11 15,3-1-51 1,1 3-10-16,1 0 0 0,1 2 0 16,-2 1 0-16,1-2 0 15,2 2 0-15,2-1 0 16,6 1 0-16,6 1 0 0,7 4 0 15,1 0 0 1,2 4 0-16,0 3 0 0,-2 2 0 16,-4 3 0-1,-2 5 0-15,-6 0 0 16,-5 5 0-16,-7 1 0 0,-2 2 0 16,-3 2 0-16,-6-1 0 15,-3-1 0-15,-3-4 0 16,4-3 0-16,0-6 0 15,3-7 0-15,2-5 0 16,3-4 0 0,3-6 0 390,0-1 0-406,3-7 0 0,0-3 0 0,2-9 0 0,2-6 0 0,6 1 0 0,1-1 0 0,5 0 0 0,-2 0 0 0,7 3 0 0,-5 1 0 0,-1 0 0 0,0 2 0 0,-6 1 0 0,1 3 0 0,-2 2 0 0,-4 4 0 0,0 3 0 0,-4 4 0 0,-3 3 0 0,0 3 0 16,-3 2 0-16,1 2 0 0,-1 3 0 0,-3 3 0 0,-2 6 0 0,-4 6 0 0,-1 6 0 0,-2 2 0 0,0 1 0 0,6 0 0 0,6-4 0 0,3-2 0 0,3-2 0 0,6-3 0 0,6-1 0 0,-2-1 0 0,2-2 0 0,3 0-59 0,0-4-205 0,-3-2-130 15,6-5-426-15</inkml:trace>
  <inkml:trace contextRef="#ctx0" brushRef="#br0" timeOffset="773.67">4929 1476 1018 0,'3'-16'239'15,"-3"0"-31"-15,0-3-71 16,0 2-49-16,3 3-55 15,0 3-12-15,6 4-20 0,1 1 9 16,4 6 0 0,5 4 11-16,2 5-5 0,0 3-6 15,1 8 2-15,-4 6-2 16,-6 2 0-16,-6 4 0 16,-7 4-8-16,-7-2 4 15,-4-2-2-15,-6-4 10 16,1-6 10-16,0-5 9 15,2-5 0-15,6-5-2 16,3-4-11-16,3-3 0 16,3 0-14-1,2 0-6-15,2 0 0 0,2-3-4 16,6-1 4-16,6-1 1 16,4-3-1-16,2 1-9 15,6 0-102-15,-9 2-100 0,0 3-70 16,-5 4-189-1</inkml:trace>
  <inkml:trace contextRef="#ctx0" brushRef="#br0" timeOffset="1254.29">5514 1814 1076 0,'4'-12'316'0,"1"-4"-54"16,-5 1-49-16,-2 1-77 15,-1 1-92-15,2 2-44 16,-4 4 0-16,4 1 0 16,-1 3 0-16,1 1 0 15,-1 2 0-15,4 2 0 16,-2 2 0-16,0 6 0 16,0 5 0-16,1 8 0 0,2 10 0 15,0 3 0 1,2 3 0-16,-2-2 0 15,4-1 0-15,-1-5 0 16,0-3 0-16,0-4 0 16,-3-3 0-16,2-5 0 15,-1-4 0-15,-4-2 0 0,0-3 0 16,0-3 0-16,-3 2 0 0,0-2-186 16,0-1-124-1,-1-1-110-15</inkml:trace>
  <inkml:trace contextRef="#ctx0" brushRef="#br0" timeOffset="1474.3">5320 1976 1055 0,'0'-6'185'16,"1"0"26"-16,2 0-144 15,5-1-55-15,8 2 1 16,11 0 20-16,7 0-5 16,13 0-12-16,8 1-16 15,3 2-2-15,-3-2-27 16,-7 0-177-16,-9 3-201 0</inkml:trace>
  <inkml:trace contextRef="#ctx0" brushRef="#br0" timeOffset="2144.03">6133 1850 916 0,'0'-13'289'0,"-3"1"35"15,0-4-140 1,0 2-15-16,0 1-44 0,0 3-85 16,1 1-40-1,-2 4 0-15,3 0 0 16,-1 4 0-16,1 1 0 16,-1 0 0-16,1 1 0 15,1 3 0-15,0 1 0 16,1 4 0-16,2 3 0 0,3 7 0 15,0 2 0-15,3 0 0 16,3 0 0-16,3-1 0 16,4-3 0-16,1-5 0 15,2-3 0-15,2-5 0 16,-3-5 0-16,1-5 0 16,-1-2 0-16,-1-6 0 0,-4-3 0 15,-4-4 0 1,3-1 0-16,-8-3 0 0,-1 1 0 15,-1 0 0 1,-4 4 0-16,-1 3 0 0,0 6 0 16,0 3 0-1,-1 4 0-15,1 2 0 0,0 4 0 16,1 2 0-16,3 2 0 0,1 9 0 16,-2 6 0-1,3 6 0-15,2 7 0 0,-5 4 0 16,-3 3 0-1,-2-1 0-15,-4 0 0 16,0-2 0-16,-2-3 0 16,-3-1 0-16,0-3 0 0,-1-2 0 15,0-5 0 1,3-6 0-16,0-5 0 0,2-7 0 16,-2-1 0-16,3-5-197 15,1-5-132-15,1-3-219 16</inkml:trace>
  <inkml:trace contextRef="#ctx0" brushRef="#br0" timeOffset="2574.3">6385 1274 892 0,'18'-15'268'0,"3"-2"-85"15,-2 5-68-15,2 2-25 16,6 7-26-16,3 5-6 16,-2 9-7-16,-1 5-6 0,-4 8 6 15,-7 8-4 1,-9 8 3-16,-7 3-20 0,-7 6-4 15,-8-6 13 1,-2-3-9-16,0-11-22 0,5-8-8 16,4-8 0-1,4-7 0-15,4-6 0 0,7-2 0 16,5-2 0-16,7-1 0 16,3-1 0-16,3-1 0 15,0 0 0-15,-3 1 0 16,-11 3 0-16,0 1 0 15,-6 0 0-15,-2 2 0 16,-3 2 0-16,2 0-84 16,1 3-137-16,0 2-32 15,0 2-227-15</inkml:trace>
  <inkml:trace contextRef="#ctx0" brushRef="#br0" timeOffset="5764.45">7352 1982 821 0,'0'6'321'0,"0"-5"-75"15,0-1-72 1,-2 0-50-16,2-1-10 0,2 1-18 16,-2-1-41-16,1 1-18 15,1 0-11-15,-1-2-8 16,1 2-9-16,2-2-9 15,7 0 0-15,14-3-4 16,10-1 3-16,12-4-1 0,7 4 2 31,-5 0 0-31,-4 4-1 0,-12 0-1 0,-14 2-3 16,-7 4-5-16,-9-4-20 16,0 2-28-1,-6-2-53-15,1 3-48 16,-1-2-152-16,0 1-466 15</inkml:trace>
  <inkml:trace contextRef="#ctx0" brushRef="#br0" timeOffset="6293.91">8232 1604 1029 0,'15'-21'311'16,"-6"1"-89"-16,-4 2-71 0,-7 1-10 16,-1 6-37-1,3 4-46-15,-3 4-37 16,0 1-21-16,3 7-3 0,-6 2 3 16,-4 6 6-16,-4 9-2 15,-5 12-1-15,-6 10-3 0,3 9 0 16,0 5 0-1,7 3 0-15,5-1 0 16,8-1 0-16,5-3 0 16,9-6 0-16,5-6 0 15,5-9 0-15,3-8 0 16,5-8 0-16,1-8 0 0,2-9 0 16,2-7 0-16,-4-4 0 15,2-7 0-15,-3-3 0 16,-5-1 0-16,-4 1 0 15,-5-1 0-15,-5 2 0 16,-4 2 0-16,-4 0 0 16,-6 3 0-16,-6 0 0 15,-4 5 0-15,-11 2 0 16,-4 3 0-16,-7 4 0 16,-4 4 0-16,-2 2 0 15,4-2 0-15,7 1-28 0,7 0-97 16,8-5-84-1,8 0-107-15,7-3-428 0</inkml:trace>
  <inkml:trace contextRef="#ctx0" brushRef="#br0" timeOffset="6904.03">8659 1882 873 0,'-3'-2'444'16,"1"-3"-232"-1,4 1-40-15,-1 0-97 0,2 1-35 16,-1 1-26-16,4 2-10 16,9 2 26-16,1 2-9 15,2 2 0-15,7 3-2 16,-4 4-7-16,-3 3-1 15,-2 2-3-15,-5 2-4 16,-3 3 2-16,-5 0-2 16,-5 1-1-16,-2 0 0 15,-4-4 0-15,2-4 1 16,1-7-1-16,3-3 8 16,0-6 20-16,4-3-12 15,6-29-19-15,-6 21 0 16,4-2 0-16,0-1 0 0,0 1 0 15,9-14 0 1,0-1 0-16,3 1 0 16,1 1 0-16,-4 0 0 15,3 2 0-15,-5 4 0 0,-5 4 0 16,-1 4 0-16,-1 7 0 0,-6-1 0 31,-3 9 0-31,0 0 0 0,-4 7 0 16,-1 7 0-16,-4 6 0 15,-2 7 0-15,-2 6 0 0,3 3 0 16,6-3 0 0,2-2 0-16,7-4 0 15,2-5 0-15,4-5 0 0,2-3 0 16,-1-2 0-16,0-6 0 16,0-2 0-16,0 0 0 15,-2-4-154-15,4-2-148 16,7-1-240-1</inkml:trace>
  <inkml:trace contextRef="#ctx0" brushRef="#br0" timeOffset="7203.94">9300 1927 564 0,'0'4'420'15,"2"-2"-226"-15,4-2 23 0,4-2-82 16,13-1-33 0,7 1-26-16,7-3 14 15,3 3-24-15,2-3-26 16,-8 4-1-16,-7 0-8 0,-8 1-20 15,-8 1-8 1,-7 0 0-16,-5 1-3 0,-1 1-40 16,-1-1-132-1,-1 3-199-15,-2 2-583 0</inkml:trace>
  <inkml:trace contextRef="#ctx0" brushRef="#br0" timeOffset="8124.2">10266 1714 927 0,'-2'-14'319'0,"-1"-3"-109"15,-1-1-61-15,2-3-46 16,4-3-10-16,4 1-40 16,4-1-7-16,2 3-19 15,6 3-6-15,0 4-9 16,4 2-2-16,3 4-1 0,0 6-4 16,0 4-1-1,2 5-3-15,-2 3 4 16,-3 7-3-16,-2 4-2 15,-4 5 3-15,-5 7-2 0,-8 5 2 16,-6 5 0 0,-9 0-1-16,-8 1-2 0,-3 0 0 15,-2-5 3-15,2-3-4 16,2-6 1-16,6-4-2 16,5-5-1-16,8-4 0 15,7-3 0-15,6-3 2 16,6-1 1-16,10-5-4 0,1-5-2 15,3-3 1 1,2-6 1-16,-1-2 4 0,-6-3-8 16,0-2 4-1,-6-1-12-15,-6 2 7 16,-6 1 4-16,-7 1 1 0,-5 0-2 16,-10 2 0-16,-10 1 6 15,-9-1-1-15,-6 0 1 16,-4-2 2-1,0 0-1-15,6-1 4 0,0 0 2 16,4-1-5 0,7-1 4-16,2 0-6 0,5 1 0 15,7 2-1-15,3 1-44 16,8 1-208-16,5 5-98 16,5 0-285-16</inkml:trace>
  <inkml:trace contextRef="#ctx0" brushRef="#br0" timeOffset="8703.99">10967 1827 1061 0,'0'-13'351'16,"-3"1"-130"-16,0 2-50 15,-2 0-35-15,2 3-55 0,0 4-55 16,2 0-26-16,-2 3 0 16,2 2 0-16,1 0 0 15,-2 7 0-15,2 5 0 16,0 5 0-16,3 6 0 15,6 3 0-15,4-1 0 16,5-3 0 0,7-6 0-16,1-7 0 0,2-6 0 15,2-8 0-15,0-6 0 16,-2-5 0-16,-2-3 0 0,-4-4 0 16,-7 0 0-1,-2 1 0-15,-5-2 0 0,-4 2 0 16,-1 3 0-1,-3 3 0-15,0 5 0 16,0 5 0-16,0 2 0 16,0 5 0-16,2 5 0 0,1 4 0 15,0 7 0-15,6 6 0 16,-2 8 0-16,-1 2 0 16,0 1 0-16,-1 1 0 15,-5 0 0-15,-3-2 0 16,-5-1 0-16,-2-2 0 15,-7-2 0-15,-1-4 0 16,-4-6 0-16,-2-4 0 0,2-4-104 16,1-4-195-1,3-2-280-15</inkml:trace>
  <inkml:trace contextRef="#ctx0" brushRef="#br0" timeOffset="9486.45">12074 1601 1151 0,'1'-9'251'0,"-1"-2"-6"16,-3 1-64-1,2 2-50-15,-1 2-43 0,1 2-88 16,1 3 0 0,0 1 0-16,0 0 0 0,-2 3 0 15,4-1 0-15,-2 4 0 16,-2 4 0-16,1 6 0 16,1 5 0-16,0 8 0 15,1 5 0-15,1 5 0 16,1 1 0-16,1 0 0 0,1 2 0 15,1-4 0 1,1-3 0-16,-1-8 0 0,2-4 0 16,-4-6 0-1,2-4 0-15,0-5 0 0,-5-1-59 16,-1-6-133 0,0 3-76-16,-4-4-175 0</inkml:trace>
  <inkml:trace contextRef="#ctx0" brushRef="#br0" timeOffset="9734.33">11901 1887 1092 0,'6'-7'232'0,"-2"-1"-94"0,2 1-68 15,3 0-51 1,9 1-2-16,9 2-2 0,6-2-9 16,4 4-6-1,3 0 1-15,3 1-2 16,1-1-1-16,-4 1-73 0,0-2-87 16,-4-1-206-16</inkml:trace>
  <inkml:trace contextRef="#ctx0" brushRef="#br0" timeOffset="10254.12">12684 1649 818 0,'5'-14'254'0,"-1"-1"-14"15,1-1-54-15,-2 1-102 16,4 2-18-16,3 0-32 0,4 3 3 16,10 3 3-1,3 3-6-15,2 6-11 0,3 5-4 16,-2 5 1-1,-5 8-1-15,-3 7-8 16,-8 5-2-16,-7 6-6 16,-7 1 0-16,-7 2 0 0,-7 4-3 15,-4-8 0-15,-2-2 3 16,1-7-1-16,3-10-1 16,7-7-1-16,5-7 0 15,4-2 0-15,4-4-20 16,7 0 14-16,8-4 6 15,11 2 1 1,9-3 0-16,8 0 2 0,1 0-1 0,-3 1-4 16,-8 2 4-1,-7 0-5-15,-12 2 1 16,-3 1-3-16,-6 0-82 16,-3-3-94-16,1 3-125 15,2-1-420-15</inkml:trace>
  <inkml:trace contextRef="#ctx0" brushRef="#br0" timeOffset="10914.01">13413 1500 1022 0,'0'-3'150'16,"5"-4"-11"-16,7-2-73 15,10 1 11-15,11-1-9 0,8 1-25 16,5-1-10-16,-1 4-19 16,-8 1-13-16,0 1-1 15,-11 3 0-15,-9 0-3 0,-6 3-34 16,-6 0-15-1,-10 1 30-15,-4 2-32 0,-9 1-42 16,-5 0 0 0,-6 3 50-16,-3-5 46 15,1-1 3-15,1-3 29 0,5 1 37 16,3-2 6 0,5 1-5-16,4-1-20 0,5 2-28 15,2 0-17 1,2 4-1-16,-2 3 7 0,1 6 1 15,2 5-1-15,0 7-4 16,0 1 4 0,2 1 5-16,-2-2-9 0,1 0 2 15,-1-5-2 1,3-7 5-16,0-4-1 0,3-6 43 16,8-7 66-16,7-3-53 15,3-1-35-15,7-1-1 0,5 1-10 16,0 2-5-1,-3 4-9-15,-2 3-3 16,0 5 2-16,-4 4 2 16,0 4 0-16,-4 4 0 15,-4 3-4-15,-4 2 1 0,-4 0 0 0,-8 2-5 16,-7-1 0 0,-8-1 0-16,-9 0 0 15,-7 0-108-15,-5-5-227 16,-4-2-481-16</inkml:trace>
  <inkml:trace contextRef="#ctx0" brushRef="#br0" timeOffset="14871.41">14594 1735 1075 0,'-18'9'198'15,"3"-7"-35"-15,-1-2 0 16,2-2-47-16,-1-1-19 16,6 0-11-16,2 0-37 15,1 2-31-15,4 1-8 16,4 0-6-16,-1 0-4 0,2 1-3 16,8 1 3-1,11 0 5-15,14 1-5 0,7-1 1 16,9-1 0-1,2 0-1-15,-6-2 0 16,-8 0 4-16,-10-1 0 16,-11 1-3-16,-5-1 4 0,-10 2-4 15,-4 0-1-15,-3 0-5 0,0 2-64 16,0-1-186 0,-4 2-166-1</inkml:trace>
  <inkml:trace contextRef="#ctx0" brushRef="#br0" timeOffset="15503.89">15583 1458 1346 0,'1'-16'138'0,"-1"-2"57"16,-3-2-52-16,0 1-39 15,0 3-33-15,0 2-21 0,2 1-50 16,-1 7 0 0,0 0 0-16,0 6 0 0,2 0 0 15,-1 0 0 1,1 2 0-16,0 5 0 15,1 6 0-15,5 6 0 16,4 12 0-16,6 8 0 0,6 7 0 16,6 5 0-1,2 3 0-15,3 0 0 0,-2-1 0 16,-3-6 0-16,-4-5 0 0,-4-9 0 16,-5-6 0-1,-6-11 0-15,-5-6 0 0,-1-6 0 16,0-2 0-1,-2-5 0-15,-1-2 0 0,-1-5 0 16,-3-4 0 0,-1-6 0-16,-2-2 0 0,-3-3 0 15,-1 1 0-15,-1 2 0 16,-3 6 0-16,3 3 0 16,0 6 0-16,-4 6 0 15,-3 5 0-15,-7 7 0 16,-4 6 0-16,-6 4 0 15,-1 6 0-15,3 3 0 16,5-1 0-16,5-4 0 16,5-2 0-16,4-7 0 15,8-7 0-15,4-5 0 16,3-2 0-16,0-4-28 0,6-2-193 16,5-1-165-1,7-5-351-15</inkml:trace>
  <inkml:trace contextRef="#ctx0" brushRef="#br0" timeOffset="16039.45">15951 1638 671 0,'6'-8'748'0,"4"-2"-677"15,-2 0 50-15,1 3-75 16,3 3-25-16,5 2-2 0,2 6 19 16,3 5 8-1,2 5-4-15,-3 3-12 0,-4 4 3 16,-6 4-9-16,-8 5 3 16,-6 2-13-16,-8 1-4 15,-3-2-10-15,1-9 3 16,2-6-1-16,4-7 4 15,5-7 21-15,5-4 21 16,3-7-48-16,3-4 0 16,6-4 0-16,2-3 0 15,3-6 0-15,3-1 0 16,-2 0 0-16,-2-2 0 16,-1 3 0-16,-3 2 0 0,-3 3 0 15,-3 3 0 1,-3 5 0-16,-3 4 0 0,-2 4 0 15,-1 4 0 1,-3 2 0-16,0 4 0 0,-4 10 0 16,-3 6 0-1,-1 7 0-15,2 4 0 0,3 4 0 16,7-4 0-16,8-4 0 0,5-3 0 16,5-4 0-1,3-6 0-15,1-4-163 0,-2-4-104 16,0-4-76-1,-8-6-271-15</inkml:trace>
  <inkml:trace contextRef="#ctx0" brushRef="#br0" timeOffset="16404.29">16464 1062 1273 0,'6'-11'301'16,"1"0"-118"-16,-3 1-51 15,-2 0-81-15,2 5-36 16,6-1-15-16,4 5-6 16,5 3 5-16,2 5 2 0,3 4 0 15,-2 6 6-15,-5 3-3 16,-7 6 1-1,-7 4 13-15,-9 11-6 0,-9 2 0 16,-4 2-9 0,-2-7 4-16,3-9-3 15,8-9 5-15,7-11-2 16,6-5 2-16,6-2-9 0,13 1 0 16,8-3 0-16,7 1 0 15,8 0 0-15,-2-1-180 16,-5 3-222-16,-9 1-394 0</inkml:trace>
  <inkml:trace contextRef="#ctx0" brushRef="#br0" timeOffset="17184.18">17224 1776 1076 0,'-4'-1'138'15,"-1"-1"69"-15,2 1-61 0,0 0-60 16,1 1-49-1,2 0-19-15,2 0-15 0,0 0-3 16,1 1 1-16,10-1 17 16,12 1-3-16,11 1 4 15,7-1 1-15,5-1 15 16,-3-1 0-16,-9-1-10 16,-11 1-14-16,-7 0 0 15,-8-1-9-15,-4 2 4 16,-6 0-1-16,-1 0-5 15,-2 0-12-15,1 0-89 16,-1 3-170-16,-2-2-330 0</inkml:trace>
  <inkml:trace contextRef="#ctx0" brushRef="#br0" timeOffset="17903.9">18231 1357 1107 0,'-3'-22'279'0,"-2"-3"-126"0,1-1 30 16,-3-1-34-16,1 3-59 0,1 1-9 16,2 8-76-1,2 5-5-15,-1 5 0 0,2 3 0 16,0 5 0-1,2 8 0-15,4 10 0 0,4 12 0 16,7 12 0 0,5 13 0-16,5 7 0 0,0 2 0 15,3 3 0-15,-2-4 0 16,-1-6 0-16,-2-6 0 16,-4-9 0-16,-5-9 0 15,-1-10 0-15,-6-9 0 16,-3-8 0-16,-3-5 0 15,0-4 0-15,-1-4 0 16,-1-5 0-16,2-4 0 16,-3-4 0-16,-3-9 0 15,0-5 0-15,-4-2 0 16,-4 3 0-16,-2 2 0 0,1 6 0 16,0 5 0-1,-1 6 0-15,2 5 0 0,-2 3 0 16,1 8 0-16,-6 6 0 15,-5 10 0-15,-7 7 0 16,-4 9 0 0,-9 3 0-16,1 3 0 0,-1-5 0 15,7-2 0-15,7-10 0 0,10-8 0 16,8-6 0 0,5-7 0-16,6-5-39 15,3-2-95-15,7-6-130 16,6 0-91-16</inkml:trace>
  <inkml:trace contextRef="#ctx0" brushRef="#br0" timeOffset="18703.82">18778 1615 1241 0,'4'-14'149'16,"-4"-3"37"-16,-2 0-50 0,-3 2-35 15,0 0-27-15,2 3-21 16,-2 1-8-1,1 2 1-15,2 2-30 0,-1 1-16 16,2 1 0-16,-1 2 0 16,2 0 0-1,-1 0 0-15,1 2 0 0,0-1 0 16,-2-2 0-16,1 2 0 16,1 0 0-16,-2 0 0 15,2 0 0-15,0 2 0 0,0-1 0 16,0 1 0-1,0 0 0-15,0 0 0 0,0 0 0 16,0 0 0 0,0 1 0-16,0 0 0 0,0 2 0 15,0 6 0 1,2 5 0-16,2 8 0 16,5 8 0-16,6 4 0 0,2 0 0 15,5 1 0-15,3-7 0 16,-2-5 0-16,-1-7 0 15,0-7 0-15,-1-7 0 16,0-6 0-16,3-6 0 16,3-7 0-16,0-2 0 15,-1-5 0-15,-4-1 0 16,-3-2 0-16,-7 3 0 0,0 0 0 16,-8 3 0-16,-1 5 0 15,-3 4 0-15,2 3 0 16,-4 3 0-1,2 6 0-15,0 2 0 0,0 5 0 16,2 7 0 0,-1 8 0-16,1 7 0 0,1 9 0 15,-2 3 0 1,-1 3 0-16,-1 0 0 0,-2-4 0 16,-5-1 0-16,-3-4 0 0,-3-1 0 15,-5-6 0 1,-1-2 0-16,-2-3 0 15,1-6 0-15,1-3 0 16,1-2-8-16,4-8-170 0,5-6-119 16,5-6-137-1,7-9-503-15</inkml:trace>
  <inkml:trace contextRef="#ctx0" brushRef="#br0" timeOffset="19053.78">19134 985 811 0,'22'-19'253'16,"0"4"-81"-16,1-1-28 15,-1 4-36-15,4 6-51 16,-1 6-12-16,0 7-10 0,-4 10-8 15,-4 8 11 1,-10 9 21-16,-8 10-7 0,-15 7-10 16,-7 5-1-1,-6-4-7-15,3-8-14 0,5-11 0 16,9-15 8-16,9-9 6 0,6-9-7 16,10 0-27-1,17-5 0-15,13 1 0 16,8-2 0-16,13 1-109 15,-4 2-274-15,-9 3-328 16</inkml:trace>
  <inkml:trace contextRef="#ctx0" brushRef="#br0" timeOffset="19794.04">20259 1470 580 0,'-3'-15'545'0,"-1"-2"-341"16,0 0 9-16,0 1-57 16,-1 2-22-16,1 4-28 15,1 2-24-15,1 2-55 16,1 2-27-16,1 3 0 16,-2-1 0-16,4 4 0 0,-2-1 0 15,0 7 0 1,1 6 0-16,4 9 0 0,-1 8 0 15,4 11 0 1,1 5 0-16,0 5 0 0,-2-2 0 16,2 2 0-1,-2-4 0-15,1-5 0 0,0-2 0 16,0-5 0-16,-2-8 0 0,0-4 0 16,0-9 0-1,-1-5 0-15,-4-6 0 16,1-2 0-16,-1-4 0 15,-1 1-215-15,0-2-87 0,-3-3-134 16</inkml:trace>
  <inkml:trace contextRef="#ctx0" brushRef="#br0" timeOffset="19953.78">20062 1731 1067 0,'7'-3'70'0,"4"-2"91"15,6-3-67 1,6 2-47-16,11-1 0 16,9 1-32-16,12 2-15 15,7-3-1-15,0 2-294 0</inkml:trace>
  <inkml:trace contextRef="#ctx0" brushRef="#br0" timeOffset="24044.14">21112 1234 887 0,'-4'-3'183'0,"2"-2"37"16,1-5-53-16,-2-1-20 0,1 0-20 16,2 1 1-1,-1 0-26-15,1 3-26 0,0 2-66 16,1 1-10-1,-1 4 0-15,0 2 0 16,0 1 0-16,-1 6 0 16,-2 10 0-16,-2 9 0 0,-1 12 0 15,-6 8 0 1,-1 4 0-16,-3 1 0 0,-1-1 0 16,-1-2 0-16,5-6 0 0,-1-10 0 15,7-8 0 1,1-9 0-16,4-8 0 15,2-7 0-15,2-2 0 16,1-1 0-16,4-3 0 16,10-2 0-16,9-1 0 15,10-1 0-15,6-2 0 0,6 3 0 16,-3-2-15-16,-2 2-3 16,-4 3 3-16,-5-2 6 15,-7 2 9-15,-6-2 6 16,-3-1 3-16,-6-1 3 15,-2-5 2-15,-4-1-6 16,0-4 0-16,-3-2-8 16,-1-2 0-16,-2 1 0 15,-2-1 0-15,1 4 0 0,-3 2 0 16,3 5 0 0,-1 5 0-16,1 4 0 0,-1 2 0 15,2 2 0 1,0 4 0-16,-1 6 0 0,1 7 0 15,-2 9 0 1,2 11 0-16,2 6 0 0,1 2 0 16,0 1 0-1,2-3 0-15,-2-3 0 0,1-9 0 16,0-3 0-16,-1-7 0 16,0-8 0-16,-1-5 0 15,-1-4 0-15,1-5 0 16,-1-2 0-16,1-1 0 15,1-3 0-15,6-5-390 0,6-7-279 16</inkml:trace>
  <inkml:trace contextRef="#ctx0" brushRef="#br0" timeOffset="24664.25">22149 1106 1284 0,'2'-14'146'0,"-1"-4"47"16,1 2-38-1,-4 0-39-15,4 4-23 0,-1 3-33 16,-2 3-60-1,1 4 0-15,-2 2 0 16,1 2 0-16,1-2 0 16,-2 4 0-16,2 3 0 15,2 8 0-15,1 8 0 16,1 14 0-16,5 13 0 0,1 13 0 16,8 10 0-16,0 3 0 15,4-3 0-15,-1-5 0 16,-1-10 0-16,-2-12 0 0,-5-10 0 15,-3-13 0 1,-2-8 0-16,-4-8 0 16,0-6 0-16,-1-2 0 15,-2-3 0-15,2-5 0 16,3-5 0-16,-3-4 0 0,0-9 0 16,-2-3 0-16,-4 0 0 15,-5 3 0-15,-1 5 0 16,-2 6 0-16,-5 7 0 15,-1 4 0-15,-8 5 0 16,-4 3 0 0,-5 6 0-16,-2 6 0 0,0 5 0 15,1 6 0 1,2 3 0-16,3-2 0 0,6 1 0 16,3-5 0-16,5-8 0 0,7-3 0 15,3-5 0 1,3-7 0-16,4 0-140 0,2-5-141 15,7-5-291 1</inkml:trace>
  <inkml:trace contextRef="#ctx0" brushRef="#br0" timeOffset="24964.13">22880 1227 1293 0,'3'-1'175'0,"2"-5"-50"15,-1-4-22 1,6 1-32-16,4-1-39 0,4 1-10 15,1 1-10-15,7 6-7 16,0 0-4-16,-2 3-1 16,-3 2-39-16,-1 3-146 15,-6 2-167-15,-8 6-439 16</inkml:trace>
  <inkml:trace contextRef="#ctx0" brushRef="#br0" timeOffset="25163.99">22895 1455 1124 0,'13'0'132'0,"1"-4"65"16,-1-1-41-16,2 1-81 0,4 3-44 16,4-2-7-16,-2 3-15 0,3 0-9 15,-2 1 0 1,-4 1-17-16,-2 1-111 15,-5-1-169-15,-4 1-406 16</inkml:trace>
  <inkml:trace contextRef="#ctx0" brushRef="#br0" timeOffset="25763.8">24008 1021 781 0,'-3'-9'304'0,"-1"-3"-41"16,-2 1-79-16,-1 2-42 0,1-1-33 16,-2 5-22-1,2 2-47-15,-5 1-23 0,-2 5-8 16,-4 3-4-1,-2 5 3-15,-2 5-7 16,0 5 5-16,3 6-6 16,6 5 2-16,6 7 4 0,6 6 3 15,8 4-3-15,8 1-4 16,7-1 0-16,8-8-2 16,7-10 0-16,3-9 0 15,1-10 1-15,1-11 2 16,-3-7 4-16,-4-7 0 15,-4-5 2-15,-9-4 28 16,-5-4-37-16,-6-6 0 16,-4-2 0-16,-5-3 0 15,-3-2 0-15,-3-1 0 16,-5 2 0-16,-1 2 0 0,-4 3 0 16,1 5 0-1,-4 7 0-15,-4 7-252 0,-7 10-131 16</inkml:trace>
  <inkml:trace contextRef="#ctx0" brushRef="#br0" timeOffset="29414.24">2615 4013 424 0,'-3'-7'202'0,"0"0"-25"15,0 1 17 1,-4 1-39-16,4-1 3 0,0 0-30 16,0 2 22-16,1 0-27 15,1-1 24-15,-1 3-45 16,2-1-46-16,-1 1-25 15,1 2-31 1,-2 0 0-16,2 2 0 0,-3-1 0 16,3 4 0-16,0 10 0 15,-3 5 0 1,0 8 0-16,3 9 0 0,0 5 0 16,3 4 0-16,0 0 0 15,5 2 0-15,-1 2 0 16,3 0 0-16,-2 0 0 15,1-3 0-15,2-2 0 16,-3-3 0-16,-2-9 0 16,-1-9 0-16,-2-5 0 0,0-11 0 15,-3-4 0 1,0-3 0-16,3-1 0 0,-3-1 0 16,0 0 0-16,0 0 0 0,0-4 0 15,0 0-53 1,0-5-222-16,0-7-112 0,0-7-547 15</inkml:trace>
  <inkml:trace contextRef="#ctx0" brushRef="#br0" timeOffset="29773.78">2527 3982 793 0,'-6'4'96'16,"0"-2"122"0,-1-2-57-16,4 0-41 0,0 0-25 15,1 0-25 1,1-2-20-16,1 4-10 0,1-2-20 15,1-2-7 1,2 1-8-16,8-3-4 0,13-5 3 16,14-1-4-1,13-4 2-15,12 0-3 0,-1 1 1 16,3 2 0-16,-10 2 0 0,-9 4-6 16,-11 5-10-1,-8 0-78 1,-10 9-135-16,-9 0-82 0</inkml:trace>
  <inkml:trace contextRef="#ctx0" brushRef="#br0" timeOffset="30073.86">2549 4408 1126 0,'3'3'64'15,"3"-5"-32"-15,2-3 58 16,13-5-27-16,10 0-12 0,14-3-11 16,10 1-9-1,6 1 1-15,-1 0-9 0,-8 3-11 16,-10 2-9-1,-8 4-3-15,-13-1 0 0,-7 3-1 16,-7 1-7 0,-7 2-9-16,-3 4-141 0,-4 1-281 15</inkml:trace>
  <inkml:trace contextRef="#ctx0" brushRef="#br0" timeOffset="30997.7">3355 4377 866 0,'-3'-10'333'0,"-2"-1"-178"15,-2-3 32 1,0-2-46-16,-2 3 13 0,1 2-57 15,1 1-32 1,4 4-17-16,0 2-47 0,1 2-1 16,1 2 0-1,1 0 0-15,0 1 0 0,-2 2 0 16,4 4 0-16,-1 5 0 0,1 4 0 16,4 4 0-1,4 4 0-15,4-5 0 16,-1 1 0-16,2-8 0 15,3 1 0-15,-3-6 0 0,-2-5 0 16,4-2 0 0,-3-2 0-16,0-7 0 0,4-2 0 15,-3-1 0-15,1-6 0 16,-2 0 0-16,-4-2 0 16,-1 2 0-16,-3-1 0 15,-3 2 0-15,-3 2 0 16,-3-1 0-16,-3 4 0 15,3-1 0 1,-4 3 0-16,4 3 0 16,-2 1 0-16,4 2 0 0,-1 2 0 15,2 2 0-15,-1 0 0 16,1 0 0-16,0 2 0 16,0-2 0-16,0 3 0 15,1 1 0-15,1 4 0 16,1 5 0-16,0 3 0 15,1 2 0-15,2 2 0 16,0 1 0-16,0 2 0 16,-3-1 0-16,5 2 0 0,-1 0 0 15,-1 2 0 1,-2 0 0-16,1 3 0 0,-1-2 0 16,-2 1 0-16,-2 0 0 0,0-3 0 15,-3-2 0 1,-2-2 0-16,-2-3 0 15,-2-4 0-15,-6 1 0 16,4-7 0-16,-3-1 0 0,0-1 0 16,1-3 0-1,2-2 0-15,-1-1 0 16,-1-1 0-16,1 1 0 16,-3 0-159-16,0 0-186 15,-1 2-405-15</inkml:trace>
  <inkml:trace contextRef="#ctx0" brushRef="#br0" timeOffset="32593.75">2621 5159 514 0,'0'1'247'16,"0"-1"-178"-16,-3 0 63 15,3-1-8-15,-3-1-53 0,3 2 13 16,0 0 6-16,-3-2-11 16,3 2-5-1,0 2-15-15,-2-4-9 0,1 2-6 16,1-1-2-16,-2 1-3 15,1-1-13-15,1 1-7 16,0 0-4-16,0 1 0 16,-2-1 6-1,1 0-9-15,-2 0 1 0,2 0-2 16,-2 0-1-16,1 0 2 16,-1 0-4-16,2 0 0 15,1 0-2-15,-2 0-4 16,2 0 4-16,-1 0-5 15,1 1 5-15,-2-1 0 0,2 2-1 16,0-2-1 0,0 0 1-16,0-2-2 0,3 2-3 15,0-1-6-15,9-1-3 16,9-1 9-16,18-4 0 16,13-1 0-16,12-2 6 15,5-2-6-15,2 2 0 16,1-4 0-16,5 1-3 15,4 1 1-15,6-2-1 16,-1-3 0-16,-1 5 3 16,-6 2-3-16,-4 3 1 15,-10 2-1 1,-8 2-2-16,-9 1 5 0,-9 1-4 0,-8 1 3 16,-10-1 2-16,-5-1-1 15,-7 1 3-15,-6-1-1 16,0 1-1-16,-3-2-1 15,0 3-11 1,-1-1-62-16,-2 1-50 0,-5 1-21 16,-8 3-27-16,-4 1-14 15,-11 4-33-15,-9 4-218 16</inkml:trace>
  <inkml:trace contextRef="#ctx0" brushRef="#br0" timeOffset="33043.82">2739 5396 868 0,'-21'3'95'16,"3"0"-48"-16,3-3 43 15,3-2-21-15,6 2 17 16,2 0-37-16,1-1-36 16,0 1-5-16,6 0 1 0,-3 0-5 15,3 1 0 1,4-1 6-16,10-1 13 0,11-2-7 16,18-1-1-1,14-6-9-15,16 0 8 16,12-6-9-16,9-2-3 15,0 1-2-15,0-1 1 16,-4-1 1-16,-7 5 1 16,-4 0-1-16,-3 0 6 15,-6 1 1-15,-6 4-1 16,-13-1 4-16,-14 3-4 0,-13 2-5 16,-13 4 0-16,-7 1-3 15,-6 0 4-15,-2-2-4 0,1 4-3 16,-3-1-2-1,0 3-128-15,-3 1-247 0</inkml:trace>
  <inkml:trace contextRef="#ctx0" brushRef="#br0" timeOffset="36553.97">5484 5593 465 0,'3'-5'559'0,"2"-1"-351"16,-10 1-49-16,-1 0-55 15,-3 1-39-15,-3 3-35 16,-1 2-9-16,-2 5-3 0,0 2 8 16,-3 5-7-1,0 3-4-15,0 7 9 0,0 3-12 16,0 5-4-16,2 3-5 15,4 4-2-15,9 1 1 16,3 4 2 0,11 0 0-16,8-3-1 0,3-3-1 15,8-8 0 1,0-6-1-16,1-9 3 0,0-9 3 16,-1-7-2-16,0-7-4 0,0-8 4 15,-4-3-2 1,-3-9 2-16,-5-2-2 0,-1-5 0 15,-4-2 3 1,-4-1 10-16,-6-1 19 16,-3 3-7-16,-3-1 2 15,-5 5 0-15,-5 2 1 16,-2 4-6-16,-6 3-8 16,1 6-14-16,-2 1-1 0,-1 2-2 15,-1 5-3-15,4 3-7 16,1 4-23-16,5 3-114 15,3 3-54-15,3 6-90 16,5 2-247-16</inkml:trace>
  <inkml:trace contextRef="#ctx0" brushRef="#br0" timeOffset="39423.98">6127 5650 635 0,'0'-9'205'0,"0"-1"4"15,-3 0 26-15,0-1-66 16,-3 0-32-16,0 0-18 0,2-2 0 16,-2 2-23-1,1 1-17-15,2 1-35 16,-3 4-44-16,2 0 0 16,4 4 0-16,0 1 0 15,0 4 0-15,0 3 0 0,0 9 0 16,0 8 0-1,4 7 0-15,-1 7 0 0,2 6 0 16,2 1 0-16,1 3 0 16,3 0 0-16,-3-2 0 15,1-2 0 1,-3-6 0-16,1-8 0 0,-4-6 0 16,0-6 0-16,-1-7 0 0,-2-4 0 15,0-2 0 1,-2-5-126-16,1 0-131 0,-4-3-125 15,-2-1-347 1</inkml:trace>
  <inkml:trace contextRef="#ctx0" brushRef="#br0" timeOffset="39633.85">5872 5882 832 0,'9'-5'180'16,"3"-4"0"-16,9 0-69 16,4-1-38-16,12 0-26 15,5 0-21-15,4 2-16 16,-1 1-8-16,-2 2-1 16,-2 0-1-16,-5 0-2 0,-7 4-42 15,-2 0-177 1,-5 1-320-16</inkml:trace>
  <inkml:trace contextRef="#ctx0" brushRef="#br0" timeOffset="40623.79">6825 5547 853 0,'0'-13'202'15,"0"-3"-38"-15,-4 0-40 16,4 0-38-16,4 2-22 16,-1 0-23-16,6 4-21 15,5 1-5-15,5 5 8 0,11 4 17 16,3 4-4-16,3 6 3 16,-2 5-8-1,3 6-22-15,-11 5-1 16,-3 7-2-16,-6 5-2 15,-10 6-2-15,-5 3-1 16,-10 0-2-16,-8-1 3 0,-9-1-1 16,-5-3 0-1,-3-5 2-15,2-9-2 0,2-7 1 16,10-10 2-16,4-7 11 16,7-5-1-16,4-3 0 15,5-4-10-15,2-1-4 16,8-3-5-16,13-1 3 15,4 1 0-15,8 2 0 16,5 3 1-16,-3 6 1 16,-4 1-3-16,-4 3-2 0,-6 2-1 15,-8 1-3 1,-4 1-4-16,-4-1-21 0,-5-2-110 16,0 2-135-16,-2-2-399 15</inkml:trace>
  <inkml:trace contextRef="#ctx0" brushRef="#br0" timeOffset="41134.05">7434 5691 311 0,'9'-24'958'0,"-5"1"-686"15,-2-1-50-15,-2 4-68 16,-3 5-59-16,3 4-60 16,-2 4-35-16,2 4 0 15,2 6 0-15,2 5 0 16,2 8 0-16,2 6 0 16,5 6 0-16,1 4 0 15,0-6 0-15,3-3 0 16,1-6 0-16,0-9 0 0,4-5 0 15,-1-6 0 1,3-5 0-16,-3-4 0 0,-2-6 0 16,-2 0 0-1,-4-3 0-15,-1 0 0 0,-3-1 0 16,-3 5 0-16,-2 4 0 16,-1 1 0-16,-1 5 0 15,-1 4 0-15,-1 5 0 0,3 2 0 16,0 6 0-1,2 6 0-15,4 8-2 16,-3 8-1-16,-2 3-3 16,-4 3 6-16,-4 1-1 15,-4 1-1-15,-7-3-1 16,-1-4 2-16,-5-1-3 0,-1-6-37 16,-2-6-122-16,3-3-70 15,-3-3-184-15</inkml:trace>
  <inkml:trace contextRef="#ctx0" brushRef="#br0" timeOffset="41784.12">8438 5640 1014 0,'0'-2'156'0,"-3"-4"22"16,0 1-32-16,1-2-61 15,2 3-47-15,2-1-24 16,7 1-13-16,13-1-1 0,10 0 1 15,10-3 3 1,8 1-1-16,4 2 5 16,-6-1 9-16,-4 0-2 15,-8 2 1-15,-6 1-5 0,-10 2-10 16,-7-1 1-16,-6 2-1 16,-2 0-2-16,-5 0 1 15,0 0-2-15,-2 0-7 0,2 0-68 16,0 0-210-1,3-3-390-15</inkml:trace>
  <inkml:trace contextRef="#ctx0" brushRef="#br0" timeOffset="42259.83">9478 5247 1101 0,'4'-13'169'0,"-2"-1"55"0,-14-22-69 16,8 32-31-16,-1 2-47 15,2 1-39-15,-3 2-32 16,-6 3-2-16,-4 8 1 15,-5 9-5-15,-2 7 1 0,-2 11-3 16,6 7 3 0,5 4-4-16,8 0 3 0,12-3 0 15,11-6 3-15,10-10 0 16,7-8-2-16,9-11 3 16,0-9-4-16,2-7 3 15,-3-7-3-15,-2-9 2 16,-2-3 2-16,-7-4-1 0,0-3 11 15,-8-4 29 1,-9 2 3-16,-6 0-25 16,-11-1-21-16,-9 1 0 15,-8-1 0 1,-9 2 0-16,-6 5 0 0,-3 3 0 0,2 7-82 16,6 8-164-1,6 8-167-15,6 7-626 16</inkml:trace>
  <inkml:trace contextRef="#ctx0" brushRef="#br0" timeOffset="42983.84">10655 5417 958 0,'-11'0'200'16,"-2"-1"10"0,3-2-65-16,4-1-63 15,0 0-35-15,6 2-15 16,10-2-32-16,7-2 2 16,11-1-3-16,12-3 2 15,7 0 0-15,2 2 1 0,-4-2 0 16,-5 3 2-16,-5 1 6 15,-10 0-9-15,-8 4 2 16,-6-1-3-16,-8 2 0 0,1-1-2 16,-4 2-9-1,-4 2-3-15,1 2 10 16,-5 0-86-16,1 3-119 0,-5 2-145 16</inkml:trace>
  <inkml:trace contextRef="#ctx0" brushRef="#br0" timeOffset="43624.18">11519 5188 887 0,'-5'-17'127'0,"1"-4"56"0,-1-3-9 16,1-3-52-16,3 2-33 16,2 3-24-16,5 0-38 15,4 5-8-15,4 2-16 0,10 2 4 16,4 5-4-1,2 4-1-15,1 4-2 0,-4 6 2 16,-2 8 4 0,-8 6-2-16,1 6 2 15,-9 6 2-15,-5 8 6 0,-4 3-8 16,-4 6-1-16,-5 1-1 16,0 0-4-1,-3-4-1-15,4-3 0 16,2-7 1-16,3-5 1 15,5-5 0-15,1-9 2 0,6-4 1 16,7-10 2 0,2-3-6-16,8-5-7 15,2-4-7-15,3-3 7 0,-4-4 3 16,1-2 2-16,-4-1 2 16,-7 0 1-16,-7-1 5 15,-3 0 1-15,-8 0 3 0,-8-1 1 16,-9 2-4-1,-10-1 0-15,-10 1 0 0,-8 3 13 16,-3 0 6 0,-2 1-5-16,4 1-7 0,5-1-8 15,4 1-5-15,10 0-2 0,6 0-8 16,8 1-170 0,10 4-194-16,10-1-396 15</inkml:trace>
  <inkml:trace contextRef="#ctx0" brushRef="#br0" timeOffset="44244.01">12650 5064 1054 0,'3'-14'258'0,"-3"0"-19"16,-2 0-56-16,-1 0-26 15,0 4-52-15,3 4-54 16,0 2-51-16,0 4 0 0,2 3 0 16,-1 5 0-16,2 9 0 15,3 12 0-15,2 10 0 16,2 12 0-16,-1 5 0 15,0 1 0-15,-1-1 0 16,-1-7 0 0,0-6 0-16,-2-10 0 0,-1-7 0 15,-1-9 0-15,-1-7 0 16,-2-7 0-16,3-3 0 0,-3-4-179 16,-3-3-163-1,3-3-344-15</inkml:trace>
  <inkml:trace contextRef="#ctx0" brushRef="#br0" timeOffset="44513.92">12462 5314 824 0,'-9'-5'301'0,"7"-1"-189"16,4-1-60-16,8-2-24 0,13 2 15 15,18-3 8 1,14 0-14-16,13 0-4 0,8-1 11 16,3 0-17-1,-12 1-14-15,-12 0 0 0,-16 4 6 16,-15 2-16-16,-18 3-3 16,-5 1-9-1,-5 3-34-15,-2 2-137 0,-1 3-337 16</inkml:trace>
  <inkml:trace contextRef="#ctx0" brushRef="#br0" timeOffset="44974.11">13742 5037 796 0,'8'-14'353'0,"-4"0"-69"16,-3 0-82-1,-2 3-74-15,-5 4-18 0,1 1-70 16,-2 6-33-16,-5 6 1 0,-4 6 0 16,-5 7 0-1,0 9-5-15,-2 7 1 0,6 6-3 16,5 2-2-1,7 5 0-15,10-4-1 0,7-5 1 16,11-8-1 0,9-6 4-16,4-8 0 15,5-8-2-15,-2-7 3 16,-2-9 1-16,-4-4-2 16,-3-6-1-16,-5-4 6 15,-4-4-4-15,-6-4 13 0,-5-2 10 16,-7-1-3-16,-6-2-10 15,-8-3-13-15,-6 0 0 16,-7 2 0 0,-2 3 0-16,0 5-24 15,7 9-140-15,2 8-199 0,7 9-419 16</inkml:trace>
  <inkml:trace contextRef="#ctx0" brushRef="#br0" timeOffset="46254.05">15012 5178 243 0,'-2'0'243'16,"2"0"-177"0,-1 0 47-16,-1-1 23 0,1 2-39 15,-1-1 13 1,1 0-19-16,-2 2-1 0,0-1 7 15,1-1-29-15,0 0 8 16,1 0-19-16,1 1-22 16,0-1-8-1,0 0 0-15,1-1 2 0,1 1-2 16,3-1 1-16,7-1-2 16,14-2 7-16,17-2-10 0,14-2-10 15,13-2 4 1,2 1-9-16,-5-1-4 15,-10 4 4-15,-14 1-7 16,-16 1-1-16,-9 2-4 0,-11 2 3 16,-3 2-1-1,-6 0 1-15,-3 0-1 0,-2 2 1 16,-4 1 1-16,-2 1-28 0,-2 1-148 16,-1 0-225-1</inkml:trace>
  <inkml:trace contextRef="#ctx0" brushRef="#br0" timeOffset="46823.72">16420 4916 643 0,'6'-11'364'0,"-3"-2"-113"0,-3-1-66 16,-3 0-38-1,-3 2-36-15,-2 0-15 0,-1 2-25 16,-2 3-32 0,-3 4-13-16,-4 4-17 15,-1 5-1-15,-4 7 2 16,-2 7-4-16,0 4-3 16,1 6-2-16,4 6 2 15,4 5-3-15,6 4 1 0,5 3-1 16,11-1 0-16,9-5 2 15,14-5-2-15,7-10 2 16,8-8 1-16,5-10-2 0,-1-7 2 16,-1-9-2-1,-3-5 5-15,-5-5 0 0,-8-6 0 16,-4-3 0-16,-8-3 9 16,-7 0 5-16,-6-3-18 15,-6 3-2-15,-6-4 0 16,-7 1 0-1,-11 0 0-15,-7-2 0 0,-4 2 0 16,-2 6-17 0,2 6-158-16,6 7-128 0,6 9-266 15</inkml:trace>
  <inkml:trace contextRef="#ctx0" brushRef="#br0" timeOffset="47463.98">17405 5231 1004 0,'-6'4'129'15,"1"-3"37"-15,3-1-80 0,2-1-54 16,8 0-28 0,11-2 2-16,16-1-4 15,14 0 2-15,15-4-2 16,9 0-1-16,-4 1 3 15,-9 0 6-15,-17 1-4 16,-15 3-1-16,-13 3-1 0,-9 0-4 16,-6 1-2-1,-3-1-14-15,2 2-35 0,-3-1-329 16</inkml:trace>
  <inkml:trace contextRef="#ctx0" brushRef="#br0" timeOffset="48054.24">18435 4768 788 0,'-8'-34'230'0,"3"-1"20"16,4 0-80-1,1 7-48-15,4 3-49 0,8 6-20 16,3 1-24-16,10 6-9 16,10 5 4-16,4 7-13 15,5 7 4-15,-1 8 0 0,-1 11 5 16,-9 12-2-1,-9 13-5-15,-9 11-7 0,-12 9-1 16,-11 3-1 0,-11-3-3-16,-9-6 1 15,-7-9-1-15,-4-8 1 0,-2-12 0 16,2-9-1 0,8-12 2-16,5-8 15 15,11-8-3-15,8-5 3 0,5-4-17 16,8 0-1-16,9-2 0 15,12 1-3-15,12 3 2 16,12 3 1-16,4 3 1 16,1 3 0-16,0 3-1 15,-3 3 0-15,-3 0 5 16,-10 3-2-16,-4-3-1 0,-8 1 3 16,-6-3-1-1,-6 0-4-15,-6-4 1 16,-4-1-1-16,-2-1-3 15,4-2-160-15,0-2-173 16,2 0-389-16</inkml:trace>
  <inkml:trace contextRef="#ctx0" brushRef="#br0" timeOffset="48603.81">19459 4614 1086 0,'-5'-22'241'0,"-2"-1"-19"16,-2-1-59-16,0 2-15 16,1 2-41-16,1 5-27 15,6 6-80-15,1 3 0 16,1 7 0-1,2 11 0-15,6 9 0 0,3 11 0 16,7 13 0 0,7 13 0-16,2 7 0 0,1 3 0 15,-2 0 0 1,-4-5 0-16,-5-6 0 0,-6-10 0 16,-1-8 0-16,-4-13 0 15,-1-10 0-15,-2-8 0 16,-2-5 0-16,-2-10 0 0,1-3 0 15,-4-4 0 1,0-5 0-16,-3-3 0 0,-4-3 0 16,-2-1 0-1,-4 1 0-15,-1 1 0 0,1 4 0 16,-2 7 0-16,-1 3 0 16,-4 8 0-16,1 4 0 15,-7 9 0-15,0 4 0 0,-1 6 0 16,0 4 0-1,0 1 0-15,5-1 0 0,7-3 0 16,1-1 0 0,8-8 0-16,5-5 0 15,0-4-30-15,2-3-39 16,2-1-94-16,3-2-141 16,4-1-272-16</inkml:trace>
  <inkml:trace contextRef="#ctx0" brushRef="#br0" timeOffset="49154.37">19980 4861 1148 0,'4'-20'283'15,"-1"-1"-45"-15,-3 1-60 16,-1 5-85-16,-1 5-40 16,1 3-46-16,1 3-7 0,1 10-5 15,1 3 3 1,1 7 4-16,0 6-2 0,1 6 0 16,2 0 0-16,3-2 0 15,0-5 2-15,2-5 1 16,3-8 5-16,1-6-4 15,6-5 0-15,3-6-3 16,1-3 1-16,-1-4 1 16,-1-4 1-16,-4-2-2 15,-5-1 3-15,-3-2-2 0,-5 1 8 16,-1 0-11-16,-4 3 0 16,1 4 0-1,-1 7 0-15,1 4 0 0,-2 5 0 16,1 4 0-16,1 5 0 15,2 12 0-15,3 7 0 16,1 9 0 0,-2 10 0-16,0 3 0 0,-6-1 0 15,-1 1 0 1,-5-2 0-16,-3-5 0 0,-3-6 0 16,1-7 0-16,-1-9 0 0,-3-5 0 15,2-5 0 1,-3-4-75-16,-5 0-277 0,-2-1-388 15</inkml:trace>
  <inkml:trace contextRef="#ctx0" brushRef="#br0" timeOffset="50684.13">21218 4596 662 0,'1'-9'270'16,"1"-1"-43"-16,-4 2-35 0,-1-2-65 16,0 1-2-1,0 1-28-15,0 1 23 0,2 3-43 16,1 0-32-16,0 2-19 16,1 2-19-16,-1 0-6 15,0 3-1-15,3 4 0 16,0 5 2-16,3 7 6 15,4 11 5-15,3 10 3 16,-3 13-3 0,2 3-3-16,0 5-3 15,-3-3-5-15,0-5-2 0,0-7 0 16,-2-11 0-16,0-7 0 16,-3-8 0-16,1-5 0 0,-3-8 0 15,0-2 0 1,-1-5 0-16,-1-2 0 0,-1-1 0 15,1 1-106 1,-2-4-110-16,-2 0-82 0,1 1-143 16</inkml:trace>
  <inkml:trace contextRef="#ctx0" brushRef="#br0" timeOffset="50994.3">20973 4927 824 0,'0'-1'91'15,"5"-2"2"-15,4-3-60 0,12 2 31 16,12-3-26-16,13 0 15 15,10-3-20-15,3 1-5 16,3-3 7 0,-2 2 0-16,-5-3-2 0,-6 2-6 15,-10 1-11-15,-12 3-7 16,-12 1-5-16,-8 5-4 16,-7 1-17-16,-3 3-80 15,-7 2-223-15</inkml:trace>
  <inkml:trace contextRef="#ctx0" brushRef="#br0" timeOffset="52234.01">22483 4549 1119 0,'8'-21'117'15,"-5"-3"50"1,-5-3-10-16,-4 0-26 16,0 5-14-16,0 3-43 15,0 5-33-15,0 7-18 0,-1 6-21 16,-7 9 0 0,-3 9-1-16,-6 7-1 0,1 11 1 15,-1 7-1-15,7 2 2 16,5 5-3-16,8-2 1 15,8-1 0-15,10-4-4 16,4-5 4 0,11-8 4-16,5-9-2 0,85-6-2 15,-100-24 3-15,-2 0-3 16,-1-4 2-16,0-1-2 16,14-15 4-16,-7-3 0 0,-5-4 0 15,-8 0 3 1,-6 3 1-16,-8 0 9 0,-7 3-1 15,-5 0-9 1,-8 6-5-16,-6 1-2 0,-1 4-3 16,1 6 0-1,0 4-8-15,7 5-45 16,5 3-199-16,4 5-121 0,9 3-414 16</inkml:trace>
  <inkml:trace contextRef="#ctx0" brushRef="#br0" timeOffset="52567.16">23648 4536 879 0,'6'-2'288'16,"-1"-2"-63"-16,-2-3-73 15,0-2-95-15,3 5-38 0,1-2-13 16,5 0-6-1,4 4 0-15,4-1-1 16,4 4-13-16,0 3-124 16,-4 5-177-16,-6 2-390 0</inkml:trace>
  <inkml:trace contextRef="#ctx0" brushRef="#br0" timeOffset="52754.07">23621 4770 797 0,'0'2'240'16,"4"0"-12"-16,2-5-90 16,4-1-54-16,5-2-56 15,7 2-23-15,8-1-4 0,4 1-1 16,7-2-26-16,5 2-214 16,0-3-317-16</inkml:trace>
  <inkml:trace contextRef="#ctx0" brushRef="#br0" timeOffset="53214.96">24524 4323 1076 0,'2'-18'317'0,"-4"-1"-77"15,1 1-48 1,-4 3-53-16,-1 1-60 0,-1 4-75 16,-4 3-4-1,-2 4 0-15,-6 3 0 0,-3 4 0 16,-6 7 0 0,-2 8 0-16,0 7 0 0,1 7 0 15,-1 10 0-15,4 4 0 0,6 3 0 16,8 0 0-1,6-5 0-15,9-3 0 0,6-6 0 16,10-3 0 0,4-9 0-16,9-6 0 15,8-9 0-15,4-9 0 16,6-9 0-16,-2-9 0 16,-2-4 0-16,-7-3 0 15,-6-3 0-15,-7-3 0 0,-7-2 0 16,-6-2 0-16,-7-3 0 15,-6-1 0-15,-4 0 0 16,-5 3 0-16,-6 5 0 16,-2 2 0-16,-3 8 0 15,0 6 0 1,-2 9-197-16,-7 6-389 0</inkml:trace>
  <inkml:trace contextRef="#ctx0" brushRef="#br0" timeOffset="57644.07">4827 7772 685 0,'-1'0'210'0,"-2"0"6"0,-1-1-69 16,-1 1-40-1,1-1-17-15,-1 1-6 0,-1 0-6 16,-3 0-11-16,2 0-15 16,1 0-10-16,-2 1-11 15,1 0-17-15,-5 2-10 16,6 0-2-16,0 1-1 15,3-1-1-15,0 0 0 16,1-1 1-16,2 0 1 16,0-2 4-16,2 0-3 0,4-2 2 15,9 0 1 1,13-1-6-16,8-3 0 0,10-1-2 16,5 0-32-16,-6 0-101 15,-3 3-52 1,-9 1-104-16,-5 3-345 0</inkml:trace>
  <inkml:trace contextRef="#ctx0" brushRef="#br0" timeOffset="57970.74">4826 8051 1075 0,'-2'6'84'0,"1"-3"-70"16,1-2 43 0,0-1-5-16,3 0-26 0,0 2 54 15,0-1-1 1,6-1 15-16,3-1-13 0,1-2-38 16,5-1-15-16,3-1-14 0,3-1-7 15,4 0-3 1,-1 2-4-1,-2 1 0-15,-2 0-1 0,-1 1 1 16,-4 2-4-16,-1 0 0 16,-4 0-18-16,-4 2-59 15,2-2-81-15,-3 0-30 0,0-2-105 16</inkml:trace>
  <inkml:trace contextRef="#ctx0" brushRef="#br0" timeOffset="58483.69">4908 7652 1239 0,'-4'-17'164'15,"-1"1"-17"1,-1-3-7-16,-3 1-14 16,5 8-38-16,1 1-47 15,0 5-27-15,3 4-14 0,0 0-4 16,6 6 1-16,4 1 3 16,5 4 2-16,9 3 3 15,7 4-2-15,5 1-2 0,4 1 0 16,-1 4 0-1,0 1-2-15,-3 2 0 0,-3 1 1 16,-8 0 1 0,-3-3-1-16,-8 0 0 15,-1-5 0-15,-8-4 1 16,-1 0 1-16,-4-3-1 0,0-1 5 16,-1 2 3-1,-2 2 5-15,-5 0 1 16,-4 4 5-16,-3 3-5 0,-7 2-15 15,-2 2 0 1,-1-1 0-16,-1 1 0 0,1-7 0 16,3 2 0-16,4-5 0 15,4-3-46-15,4 0-282 16,0 1-237-16</inkml:trace>
  <inkml:trace contextRef="#ctx0" brushRef="#br0" timeOffset="62304.09">6731 7464 863 0,'-9'3'165'0,"0"-4"1"16,-1-4-13 0,-2-3-56-16,3 0-3 0,3-2-41 15,1 2-2 1,0-2-7-16,3 0-31 0,2 0 4 15,2 3-1 1,3-2-13-16,3 2-2 0,7-2 1 16,7 5 0-1,7 3 9-15,5 2-1 0,2 6-3 16,-2 5-1-16,2 3-1 16,-5 4-3-16,-5 5 0 15,-4 5 0-15,-6 5 0 16,-8 3-2-16,-5 4 1 15,-9 1-1-15,-6-1 3 0,-8 0-2 16,-6-2 0 0,-9-3-1-16,-4-4 0 0,-5-3 1 15,3-7-4 1,4-4 6-16,7-7-3 0,8-5 10 16,4-5-4-16,8-5 2 15,2-3 0-15,1-2-8 16,4-1 0-16,3-3-1 15,3 3-3 1,10 2 2-16,60-11 2 16,-53 18 0-16,2 1 0 0,1 3-3 15,0-1 2-15,22 3-4 16,-2 2 1-16,-2 3 1 0,-5-2 2 16,-8 2 1-1,0-1 0-15,-7-2-1 16,-9-1 0-16,-2-1-2 15,-4-3-2-15,-4 0-7 0,-2-1-68 16,1-1-132 0,1-1-209-16</inkml:trace>
  <inkml:trace contextRef="#ctx0" brushRef="#br0" timeOffset="63414.05">7440 7639 1184 0,'1'-18'167'0,"-1"-3"1"16,-5-3 3-16,-6 1-22 0,5 3-45 16,0 6-31-1,-1 3-42-15,5 6-31 0,1 3 0 16,1 7 0-1,0 4 0-15,3 7 0 16,2 9 0-16,3 4 0 16,4 6 0-16,6 1 0 0,4-1 0 15,1-5 0 1,-1-6 0-16,3-7 0 0,-4-9 0 16,0-8 0-16,-3-11 0 15,4-4 0-15,-1-9 0 16,0-3 0-16,1-4 0 0,-5-2 0 15,-1 1 0 1,-5 2 0-16,-2 5 0 16,-6 3 0-16,1 5 0 15,-4 4 0-15,3 3 0 16,-3 6 0-16,0 2 0 0,2 4 0 16,5 6 0-16,4 9 0 15,5 7 0-15,2 9 0 16,3 6 0-16,-5 3 0 15,-7 2 0 1,-4 0 0-16,-5 0 0 0,-6-4 0 16,-6 0 0-16,0-3 0 15,-7-3 0-15,-3-3 0 0,-3-5 0 16,-5-1 0 0,2-3 0-16,3-5 0 15,1-4 0-15,10-8-4 16,5-2-178-16,3-6-160 15,8-2-339-15</inkml:trace>
  <inkml:trace contextRef="#ctx0" brushRef="#br0" timeOffset="63773.98">8589 7717 1109 0,'3'-2'156'0,"3"-2"8"16,0-1-109-16,5 0-11 15,9 0 21 1,10-1 1-16,8 2-19 0,6 0 19 16,3 0 8-16,-5-2-25 15,-4 2-1-15,-7-2 2 16,-7 0-20-16,-9 4-18 0,-6-1-4 16,-5 0-8-1,-4 3-3-15,0 0-91 0,-1 0-230 16,1 3-222-1</inkml:trace>
  <inkml:trace contextRef="#ctx0" brushRef="#br0" timeOffset="64564.11">9661 7460 1057 0,'3'-27'194'0,"2"2"-28"0,1 1-34 16,0 1-71-1,6 7-39-15,4 4-10 16,11 8 3-16,4 7 6 15,5 10-7-15,3 9 5 0,-3 11-4 16,-7 10-8 0,-9 11 2-16,-7 5-5 0,-10-1-4 15,-7 0 2 1,-11-3-2-16,-5-5 0 0,-6-10 2 16,-4-4-1-1,-3-12 3-15,2-5 2 16,4-8-2-16,3-8 5 15,6-6 2-15,6-2-2 16,5-4-2-16,5-1-7 0,7-1-8 16,11 2 6-16,13-1 2 15,11 3-1-15,6 1 1 16,6 5 0-16,0 4 1 16,-2-1-1-16,-3 4 0 15,-5 2-1-15,-4 1 1 16,-7-1 0-16,-7-1-2 15,-7 1-3-15,-6-2 0 0,-3-3-6 16,-4-3-182 0,0-2-289-16</inkml:trace>
  <inkml:trace contextRef="#ctx0" brushRef="#br0" timeOffset="65279">10613 7283 886 0,'-10'-16'262'0,"5"-2"-19"0,-2-3-74 0,-2-1-34 16,0 1 3 0,0 1-34-16,1 4-14 0,2 1-70 15,1 5-20 1,0 3 0-16,5 4 0 0,-1 3 0 15,4 10 0 1,1 9 0-16,6 10 0 16,3 14 0-16,7 12 0 15,4 7 0-15,2 4 0 16,2 0 0-16,2 1 0 16,-3-8 0-16,-2-7 0 0,-3-8 0 15,-5-10 0-15,-4-6 0 16,-4-9 0-16,-4-8 0 15,-2-4 0-15,-2-6 0 16,-1-4 0-16,-1-5 0 16,-1-5 0-16,-2-4 0 0,-2-4 0 15,-5-6 0 1,-2-2 0-16,-2-1 0 16,-6-1 0-16,3 6 0 15,3 5 0-15,-1 7 0 0,5 6 0 16,2 7 0-1,1 4 0-15,-1 8 0 0,-4 4 0 16,0 3 0-16,-5 7 0 16,-3 3 0-1,-2 4 0-15,-4-1 0 0,3 0 0 16,-3-3 0-16,3-6 0 0,5-6 0 16,5-7 0-1,5-4 0-15,5-5-72 16,1-2-125-16,6-3-152 15,4-2-291-15</inkml:trace>
  <inkml:trace contextRef="#ctx0" brushRef="#br0" timeOffset="65894.28">11298 7464 1141 0,'3'-15'208'0,"-3"-2"44"16,-3-1-94-16,0 4-21 15,0 2-54 1,0 7-28-16,0 2-48 0,2 3-7 16,-1 5-2-1,-1 5 2-15,3 9 0 16,0 7 2-16,3 8-2 0,6 1 3 16,3 4 0-16,7-4-3 15,1-4 0-15,4-6 0 16,1-6 0-16,3-8 0 15,1-6 0-15,-1-8 0 16,-1-9 0-16,-3-5 0 16,1-6 0-16,-6-3 0 15,-3-4 0-15,-6 0 0 0,-4 3 0 16,-2 0 0-16,-2 4 0 16,-1 7 0-16,-1 7 0 15,0 5 0-15,2 5 0 16,1 6 0-16,1 7 0 15,5 7 0-15,-1 6 0 16,-1 7 0-16,1 4 0 16,-5 2 0-16,-2 3 0 15,-4 0 0-15,-1-2 0 16,-4-2 0-16,-1-4 0 0,-4-6 0 16,1-9 0-16,-1-2 0 15,-1-7-231 1,-1-3-163-16,-3-2-559 15</inkml:trace>
  <inkml:trace contextRef="#ctx0" brushRef="#br0" timeOffset="66504.11">12596 7364 1019 0,'-6'4'208'15,"4"-2"62"-15,1-2-107 16,1-2-23-16,1 1-72 0,4-3-60 16,4 1-4-1,10-1 0-15,7 0-1 0,6-1-3 16,6 3 0-16,-1 0-10 0,-4 2-142 16,-6 3-103-1,-11 8-153-15</inkml:trace>
  <inkml:trace contextRef="#ctx0" brushRef="#br0" timeOffset="66664.17">12656 7664 783 0,'13'5'217'0,"7"-6"103"16,2-3-113-16,3-6-107 15,2 0-46-15,3-3-44 16,0 1-10-16,1-1-2 15,-4 0-123-15,-8 5-297 16</inkml:trace>
  <inkml:trace contextRef="#ctx0" brushRef="#br0" timeOffset="68124.17">13714 7186 105 0,'-5'-18'750'15,"-4"-1"-505"-15,3-4-42 0,-3-1-64 16,3-1-20-16,3 1-36 16,6 1-42-1,5 3-18-15,8 1-6 16,9 7-10-16,8 4 6 0,5 8-8 15,0 4 7-15,1 10-3 16,-8 7 9-16,-8 5-7 16,-8 10 2-1,-12 8 0-15,-9 4-9 0,-11 6-4 0,-5 3 4 16,-4 4-4 0,0 0 0-16,0-2 0 15,4-4-1-15,8-6 1 16,10-6-2-16,5-8-1 0,10-7 1 15,4-6 0 1,7-8 2-16,5-8-11 16,3-3-8-16,1-4-20 15,1-6 5-15,-4-3 22 0,-3-1 8 16,-8-3 4-16,-2-3 0 0,-9-2 2 16,-6 1 0-1,-5-5 6-15,-5-1 7 0,-8-4 16 16,-6 0-5-1,-6-3-1-15,-7 0 5 16,-7 2-7-16,-5-3 2 16,-3 4-9-16,1 1-10 0,4 2 0 15,9 1-5 1,10 3-2-16,9-1-20 0,11 1-185 16,11 3-157-1,7 0-486-15</inkml:trace>
  <inkml:trace contextRef="#ctx0" brushRef="#br0" timeOffset="69144.28">5041 9819 855 0,'-9'4'201'15,"0"-2"-28"-15,0-1-40 0,-3 2-14 16,2 0-32-1,2-1-20-15,2-1-21 0,3 0-23 16,3-1-9 0,0 2-1-16,3-2-1 15,6 1 12-15,5 0-6 0,8-1-13 16,11 0-5-16,6 0 0 16,4-1-13-16,-1 2-126 0,-6 4-83 15,-8 4-64 1,-7 5-297-16</inkml:trace>
  <inkml:trace contextRef="#ctx0" brushRef="#br0" timeOffset="69354.19">5062 10130 533 0,'-5'5'396'0,"4"-5"-170"0,2-2-103 16,1 1-50-16,8-1-13 15,1 1-18-15,5 0-4 16,5-1-26-16,7 1-8 16,4-1-4-16,-1 1 0 15,5-2-9-15,-2-1-134 16,-4-1-152-16,-3 0-243 16</inkml:trace>
  <inkml:trace contextRef="#ctx0" brushRef="#br0" timeOffset="69695.99">5274 9729 614 0,'-6'-22'418'0,"3"4"-130"0,0 1-87 16,1 6-91-1,2 6-73-15,0 4-37 16,2 2 5-16,2 4-1 15,4 5 41-15,5 5-4 16,2 6-11-16,9 4-12 16,3 3-13-16,-1 1 11 15,1-1-7-15,-4 0-7 16,-4 1 7-16,-4 0 6 0,-6 0-6 16,-6 6 2-1,-5-2-10-15,-1 1 4 0,-5 0-1 16,-1-2-4-16,-2-4 1 15,1-5-1-15,1-6-7 16,-2-3-70-16,0-3-208 16,0-1-386-1</inkml:trace>
  <inkml:trace contextRef="#ctx0" brushRef="#br0" timeOffset="70659.23">6749 9915 472 0,'-1'-15'700'15,"-2"0"-479"-15,-5-4-2 16,-2-1-65-16,-1 5-11 0,5 1-33 16,0 4-82-16,3 4-28 15,2 4 0-15,2 2 0 0,-1 6 0 16,0 3 0-1,0 9 0-15,0 8 0 16,-1 8 0-16,2 5 0 16,4 4 0-16,2 0 0 15,7 0 0-15,4-7 0 16,7-4 0-16,6-11 0 0,4-10 0 16,-1-9 0-16,5-8 0 15,-2-10 0-15,-6-5 0 16,-5-5 0-1,-5-2 0-15,-7 0 0 0,-6-3 0 16,-5 0 0-16,-3 0 0 16,-3 2 0-1,-3 3 0-15,0 5 0 0,2 7 0 16,1 5 0-16,0 6 0 0,3 5 0 16,1 5 0-1,2 7 0-15,3 7 0 16,4 10 0-16,1 6 0 15,1 5 0-15,1 5 0 0,-1 0 0 16,-3 2 0 0,-1-3 0-16,-5 0 0 0,-3-2 0 15,-6-2 0 1,-6-3 0-16,0-2 0 0,-6-6 0 16,3-6 0-16,-1-7 0 0,-1-5 0 15,1-9 0 1,2-4-99-16,0-4-266 0,3-9-439 15</inkml:trace>
  <inkml:trace contextRef="#ctx0" brushRef="#br0" timeOffset="70913.91">7604 10085 414 0,'3'1'786'0,"6"-4"-671"16,0-2 77-16,1-4-136 0,4 1-38 15,10 0-12 1,4-1-6-16,5 3-5 15,1 2-120-15,-7 4-233 16,-3 4-511-16</inkml:trace>
  <inkml:trace contextRef="#ctx0" brushRef="#br0" timeOffset="71078.17">7680 10270 838 0,'3'1'247'16,"6"-2"-22"-16,0-4-86 15,7 2-63-15,4-2-49 16,5 1-27-16,2-3 0 16,4 0-114-16,1-1-493 0</inkml:trace>
  <inkml:trace contextRef="#ctx0" brushRef="#br0" timeOffset="72794.03">10095 9207 753 0,'-1'-7'127'0,"1"0"104"0,-2 0-45 16,1-5-60-16,-1-1 1 15,1 0-17-15,1 3 3 16,-3 3-18-16,3 3-32 16,0 1-17-16,0 3-31 0,0 0-9 15,0 1-3 1,0 5-2-16,0 1 6 0,0 7-4 15,0 5 7 1,3 5-5-16,-3 6-4 0,0 6 0 16,1-1 0-1,4 3 0-15,-2-4-2 0,6-4 2 16,3-6-1-16,0-7 10 0,3-6-4 16,9-5-6-1,1-5 0-15,9-3 0 0,1-4 0 16,-1-3 0-1,-4-1 0-15,-5-1 0 16,-4-3 0-16,-6-1 0 16,-2-3 0-16,-4 0 0 0,-1-3 0 15,-5-2 0 1,0 2 0-16,1 1 0 0,-4 4 0 16,0 1 0-16,0 4 0 15,-4 5 0-15,4 3 0 16,0 3 0-16,-3 2 0 15,6 5 0-15,-3 6 0 16,0 7 0-16,0 7 0 16,4 8 0-1,-4 7 0-15,0 4 0 0,0 2 0 16,0 0 0-16,-4-3 0 16,4-3 0-16,0-9 0 15,0-4 0-15,-3-10 0 0,3-4 0 16,3-9 0-1,-3-1 0-15,0-4-76 16,0-1-220-16,-3 0-194 16</inkml:trace>
  <inkml:trace contextRef="#ctx0" brushRef="#br0" timeOffset="73803.97">8474 10394 401 0,'-9'4'359'15,"0"-2"-236"-15,2-1 42 16,2-2-60-16,2 1 0 16,0-2-18-16,0 2-26 0,3-1-22 15,0 1 2-15,0 0-9 16,0-1-13-16,3-1 0 16,0 2-13-16,6 0-4 15,7-1 7-15,11 1-2 16,12 0 2-16,18 0-6 15,11-3 2-15,13 3-3 16,8-3-1-16,5-1-2 16,3-1 4-1,6-2 1-15,8 0-3 0,2 0-1 16,5-1-2-16,6-2 1 0,0 1 1 16,-3 3 1-1,-1-3 0-15,3-1 0 0,1-1-1 16,4-2 0-1,12-4 2-15,11-1-2 0,8-5 0 16,9-1-1 0,0-1 2-16,-4 0-1 15,-13 2 1-15,-18 2-1 16,-20 3 3-16,-17 6-3 0,-19 2 2 16,-13 3-4-16,-13 2 0 0,-3 2 0 15,-9 0 2 1,-2 0-1-16,9-1 1 0,-1 2-1 15,6 1 3 1,-1-2-3-16,-3 2 3 0,-6-3-2 16,-4 1 0-1,-4-2 0-15,0 1 0 0,0-2 1 16,0 2 0-16,-3 0-1 16,-5 0 0-1,-5 2 0-15,-7 1 0 0,-7 1-9 16,-5 0-4-1,-2 3 8-15,-4-1 4 16,-5 4-7-16,-6 0-146 0,-8 2-216 16</inkml:trace>
  <inkml:trace contextRef="#ctx0" brushRef="#br0" timeOffset="75444.14">9136 11108 650 0,'3'-4'143'16,"0"-3"-11"-16,-1-2 2 0,1-1-53 31,0 0-13-31,1-3 0 0,2 2-21 0,4-2-6 16,1 1-8-1,4 1-6-15,1 0 4 0,5 2-7 16,-3 2-22 0,6 5 16-16,1 5 10 0,2 7-14 15,1 6-3 1,-1 4 8-16,-4 6-11 0,-4 7-1 16,-7 3-6-16,-8 5 1 15,-6 3-1-15,-7 3-1 16,-6-3 1-16,-11-1-3 15,-2-4 2-15,-5-3 0 16,-3-4 0-16,-1-6 1 0,6-7 1 16,7-6-2-1,3-6 0-15,6-5 9 16,3-7 5-16,3-3-10 16,5-3 1-16,-1-3-3 0,5 1-2 15,3-1 0-15,2 4-1 16,4 0 1-1,7 3-2-15,7 1 2 0,5 2-1 16,12 4 3-16,2 0 0 16,4 3-2-16,0 3 1 15,-2 4 1-15,-3 1 1 16,-5 6 2-16,-3 0-2 16,-6 1 3-16,-5 0-3 0,-5-1-3 15,-1-4 0 1,-7-2 0-16,-1-5 1 15,-4-3-1-15,-1-5-2 16,0 0-85-16,3-5-227 0,-2-3-725 16</inkml:trace>
  <inkml:trace contextRef="#ctx0" brushRef="#br0" timeOffset="76153.89">10197 11249 458 0,'0'1'544'0,"-3"1"-464"15,3-2 72-15,-3 0-42 0,3 0-53 16,0 0-7 0,0 0-12-16,0 0-10 15,3 0-4-15,0 0-8 16,5 0 4-16,8 0 15 15,8 0-15-15,5 0-9 0,7 0 9 16,0-2 1-16,-6 2-7 16,1-1 6-16,-7 1-11 15,-4 0-3-15,-6 0-5 0,-4 0-1 16,-4 0 0 0,-2 0 0-16,-1 0 0 15,0 1-3-15,4-2-3 16,2 1-75-16,8-1-207 0,2-1-291 15</inkml:trace>
  <inkml:trace contextRef="#ctx0" brushRef="#br0" timeOffset="76733.87">10858 10985 924 0,'1'-21'190'16,"4"-1"-9"-16,-1 0-63 15,1 1-38-15,4 1-30 16,9 2-11 0,4 4-6-16,8 1-15 0,7 5 4 15,4 6-8-15,3 7 6 16,-2 5-4-16,-5 6 2 0,-5 5-4 16,-10 8-4-1,-7 5 5-15,-8 2-11 0,-11 6-1 16,-8-2 1-1,-12 2-3-15,-4 1 1 0,-6-5-2 16,-1-4 0 0,1-6 1-16,6-8 1 0,5-7-1 15,8-8 10-15,6-5 7 16,6-2-3-16,5-4-15 16,4-1-2-16,7 0 0 15,8-2-1-15,6 3 2 16,6 2 0-16,4 3 0 0,-1 2 0 15,3 6-1 1,-2-1 2-16,-3 2-1 0,-1 2 0 16,-6-1 1-1,-2-1-3-15,-5-3 2 0,-1-3-50 16,-1-2-139 0,4-4-176-16,2-1-548 0</inkml:trace>
  <inkml:trace contextRef="#ctx0" brushRef="#br0" timeOffset="77439.02">11886 10758 906 0,'-3'-12'264'15,"0"-6"-71"-15,-2-2 1 0,-2 1-57 16,1-1-25-1,2 5-31-15,-1 2-17 0,5 3-18 16,-2 7-18 0,2-1-28-16,0 5-12 15,2 6 12-15,1 7 0 0,5 8 4 16,-1 10 5-16,8 9-3 16,0 7 2-16,1 6-1 15,-1 1-7-15,0 1 0 16,-1-2 0-1,-3-4 0-15,-2-5 0 16,-1-12 0-16,2-9 0 0,-5-10 0 16,-2-7 0-16,-2-5 0 15,-1-5 0-15,0-4 0 16,0-2 0-16,0-8 0 16,-3-2 0-16,-3-4 0 15,-4-1 0-15,-2 0 0 16,-4 3 0-16,2 2 0 15,-1 3 0-15,0 3 0 0,-1 4 0 16,4 5 0 0,-6 4 0-16,-2 3 0 15,-48 27 0-15,55-20 0 16,2 0 0-16,-2-1 0 0,1 3 0 16,-11 9 0-16,4-1 0 15,-2 0 0-15,9-5 0 16,-1-3 0-16,5 0 0 15,1-5-6-15,-2-1-140 16,4-1-111-16,-1 1-166 0,0 0-571 31</inkml:trace>
  <inkml:trace contextRef="#ctx0" brushRef="#br0" timeOffset="78333.98">13591 9782 821 0,'0'4'100'0,"0"-1"57"16,0-2-37-16,2-1 5 0,-1 0-47 15,1 0-23-15,2-1-10 16,-1 1-33-1,6-2-8-15,6 0-3 16,10-3 2-16,4 3-2 0,4-3-2 16,-4 4-8-16,-3 2-112 15,-7 5-163 1,-7 4-280-16</inkml:trace>
  <inkml:trace contextRef="#ctx0" brushRef="#br0" timeOffset="78540.09">13676 10029 427 0,'5'2'380'16,"5"-2"-145"-1,-1-1-54-15,6-3-53 0,4-1-53 16,7 3-23-16,3-4-13 16,4 3-18-16,0-1-20 15,-3 3-1-15,-2-1 0 0,-6 4-64 16,-3 0-250-1,-2 4-539-15</inkml:trace>
  <inkml:trace contextRef="#ctx0" brushRef="#br0" timeOffset="79890.09">16069 8733 622 0,'3'-8'367'15,"2"-2"-205"-15,-2-1 8 0,0 0-51 16,0 0-38 0,0 1-25-16,4-1-22 0,-1 1-13 15,5 1-13-15,6 3-6 0,7 3 4 16,7 9 5 0,5 6 2-16,2 8 1 15,-4 10-5-15,-6 5 0 16,-8 7-3-16,-11 5-6 15,-12 2 0-15,-10 3 2 16,-9 1 0-16,-9-6-4 0,-3-3 2 16,0-7 0-1,4-12 3-15,6-8-1 0,6-8 6 16,7-6 20-16,5-4 30 16,5-4-4-16,1 2-36 15,6 0-17-15,9 1-2 16,10 0-2-1,13 1 3-15,12-1 1 0,8 2-1 16,3 2 1 0,-1-1-1-16,-3 3 0 0,-8 1-1 15,-11-1-1-15,-10 0-6 0,-12 0-6 16,-10 1-2 0,-6-1 9-16,-6 3-46 0,-5 4-175 15,-5 3-208 1</inkml:trace>
  <inkml:trace contextRef="#ctx0" brushRef="#br0" timeOffset="80473.88">15329 9860 908 0,'-25'2'127'0,"4"-1"-19"16,3-1 34-16,5-1-72 0,4 1 6 16,3 1-6-1,3-1-36-15,1 0-17 16,2-1-8-16,3 1 1 15,6 0 21-15,15 0 5 0,15 0-23 16,24-2 10 0,29-4-12-16,27-4-7 0,19-3-4 15,20-6 0 1,10-1-2-16,7-5 5 0,11 0-2 16,17-4-1-16,12 3-3 0,15-4 3 15,3 2 0 1,-2 3 1-16,-19 1 1 15,-23 5-2-15,-32 7-1 16,-33 2-2-16,-36 4 1 0,-29 2-16 16,-26 3-60-1,-19 1-71-15,-13 1-82 0,-11 2-334 16</inkml:trace>
  <inkml:trace contextRef="#ctx0" brushRef="#br0" timeOffset="81237.89">16063 10493 806 0,'2'-13'217'16,"-1"-2"2"-16,-1-3-65 16,-1 1-12-16,-1 0-24 15,1 4-16-15,1-1 13 0,1 2-35 16,-1 4 3-1,3 2-72-15,-3 2-11 0,3 3 0 16,-1-1 0 0,-2 4 0-16,1-1 0 0,1 7 0 15,2 9 0 1,2 13 0-16,4 11 0 0,3 10 0 16,0 7 0-16,5 0 0 15,3 3 0-15,-2-3 0 16,2-5 0-16,-2-7 0 15,-4-8 0-15,-1-8 0 16,-5-9 0-16,-3-8 0 0,-3-8 0 16,-2-3 0-1,-1-5 0-15,-1-4 0 16,1-3 0-16,3-2-335 0,3-4-194 16</inkml:trace>
  <inkml:trace contextRef="#ctx0" brushRef="#br0" timeOffset="81604.19">16708 10681 693 0,'-6'0'406'15,"1"-1"-193"-15,2-1-67 0,0 0-42 16,2 2-48-16,1-1-23 16,3 2-19-16,1-1-4 15,10 0-7 1,8-1 1-16,13 1 2 0,11-1 4 15,6-2 2-15,2 1-1 0,-5 1-2 16,-10 1-2 0,-11 0-5-16,-10-1 0 15,-11 1-2-15,-4 0 0 0,-4 0-10 16,-1 0-122 0,-1 0-236-16</inkml:trace>
  <inkml:trace contextRef="#ctx0" brushRef="#br0" timeOffset="83734.07">17483 10162 845 0,'0'-11'187'0,"-4"-3"25"0,-2-1-57 16,2-4-25-1,-1 2-49-15,1 2-6 0,-1 0 6 16,1 2 3 0,1 3-27-16,-1 5-15 0,2 1 2 15,1 3-26 1,1 2-5-16,0 3-13 0,0-2-3 16,1 2-3-16,-1 6 6 0,3 2 2 15,1 7 0 1,2 6-1-16,2 8-2 15,2 5 2-15,7 6 1 16,3 3-1-16,3 3 0 0,1 2-1 16,1 1 1-1,-1 0 0-15,-4 0-2 0,-3-3 1 16,-3-5 0-16,-4-5 0 16,-4-9-2-16,-3-7 2 15,0-7 7-15,-3-4 8 16,0-8-13-16,-1-2-2 15,-1-7 0-15,-2-5 0 16,0-8 0 0,-3-5 0-16,1-5 0 0,-3-4 0 15,2-2 0-15,-3 5 0 16,2 6 0-16,2 3 0 16,0 8 0-16,-3 6 0 0,0 6 0 15,-3 6 0 1,-4 8 0-16,-2 7 0 15,-2 7 0-15,0 5 0 16,0 3 0-16,-1-1 0 16,2-2 0-16,4-4 0 15,0-6 0-15,6-6 0 0,2-4 0 16,-1-4-120-16,-2-1-227 0,1-2-293 16</inkml:trace>
  <inkml:trace contextRef="#ctx0" brushRef="#br0" timeOffset="89169.65">14404 8533 392 0,'-10'-12'110'0,"1"1"9"16,1-2 23-16,1 3-59 15,0-3 6-15,1 1 17 16,1 2-2-16,-1 0 24 15,3-1-42-15,-2 1 8 16,1 2 2 0,1-1-21-16,-1 2 18 0,1 2 3 15,1 1-33-15,1 1-8 0,-1 0-9 16,2 2-6 0,0 1-19-16,2 0-12 0,-2 0-9 15,0 1 0 1,0-1 0-16,1 0 0 15,-1 0 0-15,0 0 0 16,0 1 0-16,0 4 0 16,0 0 0-16,-1 5 0 15,1 2 0-15,-2 7 0 16,2 1 0-16,-1 5 0 16,2 2 0-16,1 3 0 0,2 1 0 15,1 2 0-15,-1 4 0 0,2 0 0 16,-3 2 0-1,0 2 0-15,0 3 0 0,0 0 0 16,0 1 0 0,0 0 0-16,2 2 0 0,0-4 0 15,0 3 0 1,-1-1 0-16,-1 0 0 16,0 3 0-16,-1 1 0 0,-2 1 0 15,0 2 0-15,-2-1 0 16,2-2 0-16,0 0 0 15,2 2 0-15,-2 0 0 16,0 1 0-16,0 1 0 16,-2 1 0-16,2 0 0 15,-1 0 0-15,1 1 0 16,0-2 0-16,0 2 0 0,0 0 0 16,1 2 0-1,1-2 0-15,1 1 0 0,0 1 0 16,2-1 0-1,2-1 0-15,-1-3 0 0,-2-2 0 16,2-3 0 0,0-2 0-16,1 0 0 0,-2 0 0 15,0-1 0 1,-2-1 0-16,0 0 0 0,-2-4 0 16,1-2 0-16,1-2 0 0,-3-2 0 15,1-3 0 1,-1-1 0-16,2-1 0 15,-2-3 0-15,0-1 0 16,1-1 0-16,2-2 0 0,-2-2 0 16,-1-1 0-1,2-1 0-15,-1 0 0 0,-1 0 0 16,0 1 0-16,0 1 0 16,0-1 0-16,0 0 0 15,0-2 0-15,2-4 0 16,-2 3 0-16,1-5 0 15,-1 2 0-15,2-1 0 16,-2-1 0 0,0 0 0-16,1-1 0 15,-1-2 0-15,0 0 0 16,0-3 0-16,2 0 0 0,-2 1 0 16,0-4 0-16,-2-1 0 0,2 1 0 15,2-1 0 1,-2-1 0-16,-2 1 0 0,2 1 0 15,0-2 0 1,0 1 0-16,0 0 0 0,2 0 0 16,-2 0 0-1,1 0 0-15,-1 0 0 0,2 0 0 16,1 0 0-16,-2 0 0 16,2 1 0-16,2-1 0 15,2 3 0-15,-2 0 0 0,1 0 0 16,0-2 0-1,-2 2 0-15,3 0 0 0,-1-2 0 16,2 0 0 0,3 1 0-16,2-1 0 0,2 1 0 15,1-2 0 1,1 0 0-16,1 0 0 0,-3 1 0 16,2-1 0-16,3 1 0 15,-1 1 0 1,7 0 0-16,2-2 0 0,3 1 0 15,5-1 0-15,0-1 0 16,5-1 0-16,-2 0 0 16,3 2 0-16,0 0 0 15,0 4 0-15,-2-1 0 16,5 3 0-16,1 1 0 16,6 0 0-16,5 2 0 15,5-3 0-15,9-1 0 0,9 0 0 16,8-3 0-1,6 1 0-15,5-1 0 0,2-1 0 16,1 0 0 0,0 0 0-16,5 1 0 15,4 0 0-15,3 0 0 16,2 0 0-16,10 0 0 0,5-2 0 16,0 0 0-16,3-2 0 15,5-1 0-15,-3 2 0 16,-8 1 0-16,-1 0 0 15,-7 1 0-15,-9 4 0 16,-1-2 0-16,-2 3 0 16,1-2 0-16,-3 0 0 15,3 2 0-15,-6-3 0 16,-6-3 0-16,-5 3 0 0,-2-2 0 16,-7 1 0-16,-7 0 0 15,2 3 0-15,-5-3 0 16,-1 1 0-16,1 0 0 15,-5-1 0-15,-2 0 0 16,-3-2 0 0,-7 0 0-16,-2 0 0 0,-6 0 0 15,-2 0 0 1,-4 0 0-16,2-1 0 0,-2 0 0 16,-1-1 0-16,-5-1 0 0,-2-1 0 15,-9 3 0 1,-4-3 0-16,-5 2 0 0,-7-1 0 15,-1 2 0 1,-3 1 0-16,-2-2 0 0,-2 2 0 16,-1 0 0-1,2-1 0-15,-2-1 0 0,2 1 0 16,0-3 0-16,1-1 0 0,0 0 0 16,0-3 0-1,-2-3 0-15,1 1 0 0,-1-3 0 16,-1-3 0-1,-1-1 0-15,-1-3 0 0,1-2 0 16,-2-3 0 0,1-3 0-16,-1-2 0 0,2-6 0 15,-1-3 0 1,2-5 0-16,2-6 0 16,1-2 0-16,1-4 0 0,2-4 0 15,-1-2 0-15,-1-2 0 16,-2-4 0-16,-1-1 0 15,-1 0 0-15,-1-1 0 16,-1 2 0-16,2-4 0 16,-1 0 0-16,1-1 0 15,-2 2 0-15,1 0 0 16,-2 4 0-16,-2 1 0 0,1 2 0 16,-1-1 0-1,0 4 0-15,2 1 0 16,-2 1 0-16,3-1 0 15,2 0 0-15,0 3 0 16,2-1 0-16,0 4 0 16,1 1 0-16,0 0 0 0,-1 2 0 15,1 2 0 1,-1 1 0-16,-1 3 0 0,-1 2 0 16,0 4 0-16,0-1 0 0,0 1 0 15,-1 2 0 1,1 1 0-16,0 2 0 15,-2 2 0-15,1 3 0 16,-5-45 0-16,5 63 0 0,-1 2 0 16,2-2 0-1,-1 0 0-15,1-8 0 16,-2-2 0-16,2-1 0 16,0 1 0-16,-2-1 0 0,2 2 0 15,-1-1 0-15,-1 0 0 16,1 1 0-16,-1-1 0 15,1 1 0-15,-1-2 0 16,1 3 0 0,-1-1 0-16,2 2 0 0,0 1 0 15,-1-1 0-15,1 1 0 0,0 0 0 16,-2-2 0 0,1 1 0-16,1 1 0 0,0 0 0 15,0 2 0 1,0-1 0-16,0 0 0 0,-2 1 0 15,2 1 0 1,0 2 0-16,-1-3 0 16,-2 2 0-16,3-1 0 15,0 0 0-15,0 2 0 0,0-1 0 16,3 0 0-16,-3 1 0 16,1 1 0-16,-1 1 0 15,0 1 0-15,0 0 0 0,0 1 0 16,0 0 0-1,0-2 0-15,0 2 0 0,0 1 0 16,0 2 0 0,2 0 0-16,-2 3 0 15,0 0 0-15,0 2 0 16,0 0 0-16,-2 0 0 0,2 0 0 16,-1 0 0-16,-2 0 0 15,2 2 0 1,-1-1 0-16,1-1 0 0,-1 3 0 15,-1 0 0-15,-1-1 0 16,-1 1 0-16,-1 2 0 16,-4-1 0-16,1 0 0 15,-3 2 0-15,-6 0 0 16,-3-1 0-16,0 1 0 16,-6-1 0-16,2-1 0 15,0 1 0-15,1-1 0 0,3-1 0 16,0-2 0-1,0 0 0-15,2 1 0 16,-2 1 0-16,-4 1 0 16,-2 2 0-16,-6 0 0 0,-2 0 0 15,-2 0 0 1,0-2 0-16,-3-2 0 0,2 1 0 16,-1-6 0-16,-1 3 0 0,-6 0 0 15,-5-2 0 1,-4 2 0-16,-6 2 0 0,-4-2 0 15,0 4 0 1,-2-1 0-16,1 0 0 16,4 0 0-16,-1-2 0 15,3 1 0-15,-1-2 0 0,0 1 0 16,-3-1 0-16,-6 0 0 16,-6 1 0-16,-4-1 0 15,-2 2 0 1,-1-1 0-16,2 1 0 0,2 0 0 15,3 1 0-15,-3-2 0 16,4-1 0 0,-2 0 0-16,1-2 0 15,-2-2 0-15,2 3 0 0,-1 0 0 16,-1 1 0-16,-4 1 0 16,-1 0 0-16,0 4 0 15,0-1 0-15,-1 0 0 16,5 2 0-16,2-1 0 0,3-2 0 15,-1 1 0 1,1-2 0-16,1-1 0 0,-1 2 0 16,0-3 0-1,3 2 0-15,2 1 0 0,2-1 0 16,3 1 0-16,3 1 0 16,0 1 0-16,-1 0 0 15,3 1 0-15,4 1 0 0,2 0 0 16,4 2 0-1,-1-1 0-15,0 0 0 0,-1 1 0 16,-1-1 0 0,4 1 0-16,2-2 0 15,6 1 0-15,4-2 0 16,5 1 0-16,1-1 0 0,3 0 0 16,0-1 0-16,-1-1 0 15,4 1 0 1,-3-1 0-16,-1 0 0 0,-1 1 0 15,1 1 0-15,1 0 0 16,2-1 0-16,1 3 0 16,4-3 0-16,3 1 0 15,0 0 0-15,4-2 0 16,-1-1 0-16,1 1 0 16,1-1 0-16,1 0 0 15,0-2 0-15,-1 1 0 16,1-1 0-16,1 0 0 15,1 1 0-15,-2 1 0 0,0-2 0 16,3 2 0 0,-1-2 0-16,0 0 0 0,5-1 0 15,-1 0 0 1,4 0 0-16,-1 0 0 0,1 0 0 16,1 0 0-16,-2 0 0 15,1 0 0-15,-4 0 0 16,-2 0 0-16,-1 0 0 15,1 0 0-15,-2 0 0 16,0 0 0-16,0 0 0 16,-2 0 0-16,1 2 0 15,-2-1 0-15,-1 1 0 16,-2-2 0-16,4 1 0 0,-2-1 0 16,6 1 0-16,-1-1 0 15,5 0 0 1,-2 2 0-16,1-2 0 0,0 0 0 15,-2 0 0-15,-2 0 0 16,2 1 0 0,2-1 0-16,-2 2 0 0,3-1 0 15,0 0 0-15,1-1 0 0,1 2 0 16,-4 0 0 0,2-1 0-16,-1 0 0 0,1 0 0 15,0 1 0 1,3-2 0-16,0 0 0 0,3-2-25 15,0 2-353 1,1 0-697-16</inkml:trace>
  <inkml:trace contextRef="#ctx0" brushRef="#br0" timeOffset="134743.89">10403 9451 694 0,'1'0'248'16,"-1"0"-92"-16,0 0-44 16,0 0-41-16,0 0-44 0,0 0-4 15,0 0 0-15,0 0-8 16,-1 0-3-16,1 2 8 16,0 0 11-16,-2 0 15 15,2 2-13-15,-1 0 1 16,-1 0-11-16,1 2-9 15,-3 0 3-15,1 1-8 16,1-1-7-16,-1 1-1 16,2-2 0-16,-4 2 0 15,2-1 8-15,0 0 1 16,3-2 6-16,-2-1 12 16,1 0 5-16,-2-2 11 15,1 0-5-15,-3 1-10 16,0-2-2-16,-1 1-13 15,-1 1-6-15,-5-1 4 0,0 0-7 16,0 0 5 0,-3 1 1-16,0 0-2 0,-1 0 5 15,2 0 7-15,-2-2 0 16,1-2 15-16,-3 0-7 16,3-3-20-16,-3-2-9 0,3-1 0 15,-1-2 0 1,1-3 0-16,0-1 0 0,1-3 0 15,1 2 0 1,0-1 0-16,-1-2 0 0,2 2 0 16,2-1 0-1,0 0 0-15,-1 1 0 16,6 0 0-16,1 0 0 0,-2-2 0 16,5 1 0-16,-1 2 0 15,1-2 0-15,1 0 0 16,0 0 0-16,1 0 0 15,1 0 0-15,1 0 0 16,2 2 0-16,0-1 0 16,1 0 0-16,2 2 0 15,3 0 0-15,1 1 0 16,2 0 0-16,4 1 0 16,-1 2 0-16,2 0 0 0,0 4 0 15,-1 0 0 1,6 1 0-16,-2 1 0 0,-3 3 0 15,1-1 0 1,-1 2 0-16,-2 2 0 0,-1 1 0 16,5-2 0-1,-5 2 0-15,1 0 0 0,-4-1 0 16,-2 2 0-16,-1-1 0 0,-4 2 0 16,0 0 0-1,2 1 0-15,-3 1 0 16,1 2 0-16,-3 1 0 15,0 1 0-15,-1 2 0 16,-1-1 0-16,-1 4 0 16,0-2 0-16,0 2 0 0,0-1 0 15,0 1 0 1,0 2 0-16,2 0 0 16,-1-1 0-16,-1 3 0 15,2-1 0-15,-2-1 0 0,-2-1 0 16,-1 1 0-16,0 0 0 15,0-1 0 1,-1-2 0-16,-3 1 0 0,1 0 0 16,-2 0 0-1,0-1 0-15,1 0 0 0,-3 1 0 16,1-1 0-16,-2 1 0 0,-2 0 0 16,2-2 0-1,-2 2 0-15,1 1 0 0,0-2 0 16,2 0 0-1,-1-1 0-15,2-1 0 0,-3 1 0 16,2 1 0 0,-1 2 0-16,-2 1 0 0,1 0 0 15,0 0 0 1,0 0 0-16,0 1 0 0,0-2 0 16,3-1 0-16,0-2 0 0,-1 1 0 15,1-3 0 1,1 3 0-16,-2-2 0 0,4-2 0 15,-1-1 0 1,-1 1 0-16,1-3 0 0,2 1 0 16,-1-1 0-1,3 1 0-15,-1-1 0 16,1 2 0-16,0 0 0 0,0 0 0 16,-1-1 0-1,2 3 0-15,2-3 0 0,2 3 0 16,0-2 0-16,3 0 0 15,1 0 0-15,1 0 0 16,4-1 0-16,4 3 0 16,1-3 0-16,4 0 0 15,0-1 0-15,0 0 0 16,4-4 0-16,-2-3 0 16,3-1 0-16,-2-3 0 0,2-1 0 15,1-4 0 1,-3-1 0-16,3-2 0 15,-5-1 0-15,3-1 0 16,-4-1 0-16,0-1 0 16,-2 3 0-16,-2-1 0 15,-4 0 0-15,-3 1 0 0,0-1 0 16,-2 0 0-16,-2 0 0 0,-1 2 0 16,-1-2 0-1,-1 2 0-15,-2-1 0 16,-2 2 0-16,-1-3 0 15,0 2 0-15,-3-2 0 16,0 0 0-16,-1 1 0 16,0 0 0-16,-1 1 0 0,3 0 0 15,-3 1 0-15,0 0 0 16,1 1 0-16,-1-2 0 16,-2 1 0-16,2 0 0 15,-1 0 0-15,2 1 0 16,-3 0 0-16,-1-2 0 15,3 2 0 1,-2 0 0-16,3 1 0 0,-1 0 0 16,1 1 0-16,-2 0 0 15,3 2 0-15,0 0 0 16,1 1 0-16,1 0 0 0,-2-1 0 16,3 1-241-1,2 1-444-15</inkml:trace>
  <inkml:trace contextRef="#ctx0" brushRef="#br0" timeOffset="137444.01">16149 8881 886 0,'16'-21'189'16,"2"-1"20"-1,-2-1-59-15,2 2-59 16,1 4-49-16,8 4-14 15,2 6-12-15,0 8 0 16,0 10-5-16,-6 7-9 16,-4 10 10-16,-8 7-5 0,-8 8 0 15,-9 2 1-15,-10 0-7 16,-9-6 6-16,-7-5 7 16,-3-8 2-16,-4-9 12 15,-4-8 4-15,4-7-3 16,1-7 11-1,9-10-15-15,3-6-14 0,11-9 1 16,8-5-4-16,9-3-4 16,11-3-4-1,12 3-1-15,11 2 1 0,7 11 2 16,11 7 4-16,6 9 6 16,2 14 0-16,-2 9-8 15,-4 11 4-15,-6 9-8 0,-13 10 4 16,-16 5-1-1,-13 6 0-15,-14 0 3 16,-16 2-3-16,-11-6 6 16,-6-9 3-16,-5-11 29 15,0-11-19-15,3-16-22 16,7-11 0-16,6-11 0 0,4-8 0 16,7-3 0-16,5-2 0 0,8-1 0 15,7 3 0 1,9 2 0-16,4 3 0 0,10 2 0 15,3 6-45 1,3 2-129-16,2 4-119 0,2 4-298 16</inkml:trace>
  <inkml:trace contextRef="#ctx0" brushRef="#br0" timeOffset="138244.1">17045 8743 911 0,'10'-14'323'0,"-2"-4"-52"0,-1-1-43 15,1-3-82 1,-4 2-37-16,1 2-50 0,-1 5-59 16,-1 4 0-1,0 1 0-15,-1 5 0 0,-1 4 0 16,-1 2 0-16,0 7 0 0,-1 6 0 16,-2 6 0-1,-3 9 0-15,-5 8 0 16,-7 3 0-16,-4 2 0 15,-3-4 0-15,4-3 0 16,3-6 0-16,6-8 0 16,6-8 0-16,7-5 0 0,4-4 0 15,5-3 0 1,8-3 0-16,9-2 0 16,6-1 0-16,4-2 0 15,5-3 0-15,3 1 0 0,-2 0 0 16,-2 0 0-16,-5 1 0 15,-4 1 0-15,-9 1 0 16,15-6 0-16,-37 6 0 16,1 4 0-1,-1-4 0-15,1-1 0 0,1-3 0 16,0-4 0-16,0-2 0 0,-1-3 0 16,-2-1 0-1,0-1 0-15,-2-1 0 0,-1 0 0 16,0 2 0-1,0 4 0-15,0 1 0 0,0 6 0 16,1 4 0 0,2 2 0-16,0 5 0 0,0 6 0 15,0 7 0 1,0 10 0-16,0 8 0 0,2 10 0 16,1 6 0-16,0 5 0 15,2 2 0-15,1 0 0 16,-2 1 0-16,2-4 0 0,0-10 0 15,0-8 0 1,-3-13 0-16,0-10 0 0,-3-10 0 16,0-7 0-1,0-5 0-15,-2-8 0 0,1-3 0 16,-4-5 0-16,-2 1-410 16</inkml:trace>
  <inkml:trace contextRef="#ctx0" brushRef="#br0" timeOffset="142103.82">16120 10400 911 0,'3'-7'172'0,"-3"-2"-17"15,-3 1-34-15,2 0-25 16,-1 0-25-16,1 3-1 15,-1 0-15-15,2 1-3 16,0 2-9-16,0 2 0 0,0-1-1 16,0 1 1-1,-1 0-9-15,1 0-17 0,0 0-7 16,0 1-5-16,-6 4 0 16,-2-1-4-16,-4 3 6 15,-3 1-3-15,-4 2 1 16,1 2-2-16,-4-1 3 15,1 0-4-15,1 1-1 16,2-1-1 0,5 0 0-16,1-4 0 0,6 2-6 15,2-2-7-15,2-2-102 16,4 0-103-16,5-1-123 16,8 0-769-16</inkml:trace>
  <inkml:trace contextRef="#ctx0" brushRef="#br0" timeOffset="143009.25">16204 11061 630 0,'-3'-3'187'0,"1"0"-30"15,-1 1-31 1,1-2-35-16,1 1-12 0,-1 1-19 16,1 1-11-16,-2 0-14 15,-3 1 2-15,2 0 6 16,-4 0 12-16,1 0-19 15,-1 2-5-15,-2 1 0 16,2 0-4-16,2 0-6 0,3-1-6 16,0 0 3-1,2-2 0-15,2 0-3 16,1-2-5-16,1 1-4 0,4 0-5 16,9-2 2-16,6-1-2 15,6-1-1-15,6 0 0 16,1-1-1-1,-4 2 1-15,-4 2 1 0,-5-1 0 16,-7 1-2-16,-5 2 1 16,-5 0 0-16,-2-1 0 15,-3 2-1-15,-1-1-3 16,-4 3 4-16,-5 0 0 16,-5 1 3-16,-4 2-2 15,-6 0 1-15,-3 0 2 16,-2 1-3-16,0 0 13 0,5-1 25 15,3-2 11 1,5-1 9-16,7-2-23 16,4-1 0-16,4 0-11 15,4-1-25-15,-1 0 0 16,1-1 0-16,26-14 0 0,-9 10-45 0,4-1-240 16,4-2-465-1</inkml:trace>
  <inkml:trace contextRef="#ctx0" brushRef="#br0" timeOffset="158804.1">5368 13948 964 0,'-2'-1'198'15,"-1"-3"37"-15,0-5-81 16,0 0-32-16,0 0-12 15,0 1-18-15,0-2-27 16,3 4-26-16,3 0-21 16,-1 2-9-16,1 1-8 15,4 2-2-15,8-1-2 16,3 4 3-16,10 2 1 16,5 5-1-16,0 6 2 0,-3 5-4 15,-3 5 2 1,-5 8 0-16,-5 2 5 0,-7 7-3 15,-7 5-1 1,-6-2 3-16,-7 0-3 16,-1-5-2-16,0-9 6 15,1-10-5-15,4-6 6 0,3-7 9 16,3-6-10-16,2-3-5 16,-1-5 0-16,-1-5 0 15,5-7 0-15,2-8 0 16,5-8 0-16,3-3 0 15,6-3 0-15,-2-1 0 0,2 1 0 16,-3 4 0 0,-3 2 0-16,0 4 0 0,-6 3 0 15,1 4 0 1,-4 1 0-16,-3 4 0 0,0 4 0 16,-3 3 0-16,0 5 0 15,0 5 0 1,-1 1 0-16,-2 4 0 0,-2 7 0 15,-2 4 0-15,-1 7 0 16,-1 5 0-16,-1 5 0 16,1 2 0-16,3 1 0 15,3 0 0-15,6 2 0 16,5-3 0-16,5-2 0 0,2-3 0 16,10-4 0-1,-1-4 0-15,4-7 0 16,-1-2 0-16,-3-8 0 15,-3-3 0-15,1-5-92 0,-8-4-194 16,-1-5-216 0</inkml:trace>
  <inkml:trace contextRef="#ctx0" brushRef="#br0" timeOffset="159314.12">5931 13414 1187 0,'5'-17'197'0,"-2"0"-45"0,-3-1-61 15,3 2-51 1,3 3-4-16,2 3-29 0,3 5-6 16,4 3-1-16,5 4 7 15,2 3-3-15,-1 6 5 16,-2 7 4-16,-8 4 22 0,-1 6-7 15,-10 5-6 1,-7 4-11-16,-2-2 5 0,-5-3 1 16,1-7 6-1,1-9-3-15,7-7 13 16,4-5 23-16,1-6-14 0,4 0-42 16,7-4 0-16,10-2 0 15,4-2 0-15,9 0 0 16,4 1 0-16,-7 5 0 15,-6 6-148-15,-6 4-80 16,-3 3-127-16,-6 3-400 16</inkml:trace>
  <inkml:trace contextRef="#ctx0" brushRef="#br0" timeOffset="159834.26">6621 13841 1148 0,'-2'-22'243'0,"-2"-1"-50"15,-1 0-51 1,-3 3-15-16,3 6-28 15,-1 2-43-15,3 5-17 16,0 3-39-16,3 4 0 16,0 2 0-16,3 3 0 15,-3 9 0-15,3 7 0 0,5 11 0 16,-2 8 0-16,2 4 0 16,1 1 0-1,2-3 0-15,1-2 0 0,-2-4 0 16,2-4 0-16,-3-4 0 15,0-6 0-15,-3-4 0 16,-1-3 0-16,-4-7-17 16,2-2-215-16,-9-3-95 15,0-3-370-15</inkml:trace>
  <inkml:trace contextRef="#ctx0" brushRef="#br0" timeOffset="160004.26">6420 14063 841 0,'10'-9'245'15,"2"1"-176"-15,4-1 31 16,4 1-66-16,11 2-21 0,9 1-12 16,10 1-2-16,3 1-33 15,-1 1-318-15</inkml:trace>
  <inkml:trace contextRef="#ctx0" brushRef="#br0" timeOffset="160834.16">7261 13896 978 0,'3'-27'291'15,"-6"-2"-57"-15,-7-2-60 16,-1-2-11-16,2 4-40 16,-3 3-39-16,5 6-84 15,1 6 0-15,3 4 0 16,0 6 0-16,1 4 0 0,2 3 0 16,2 7 0-16,-1 8 0 15,5 8 0-15,3 8 0 16,6 4 0-16,5 0 0 15,5-3 0 1,8-7 0-16,0-8 0 0,-2-6 0 16,-3-6 0-1,-4-8 0-15,1-6 0 0,-8-7 0 16,2-7 0-16,-1-7 0 16,-6-5 0-16,0-3 0 15,-2-1 0-15,-5 4 0 16,-2 4 0-16,-2 5 0 0,-1 9 0 15,2 4 0 1,-1 5 0-16,-1 5 0 0,3 4 0 16,6 7 0-1,0 7 0-15,5 9 0 0,2 12 0 16,-2 6 0-16,-3 4 0 0,-3 3 0 16,-2 0 0-1,-3-2 0-15,-3-4 0 16,-5-3 0-16,-1-6 0 15,-5-3 0-15,-3-5 0 16,2-8 0-16,-1-6 0 16,-1-9 0-16,1-6-45 15,1-6-299-15,1-11-416 16</inkml:trace>
  <inkml:trace contextRef="#ctx0" brushRef="#br0" timeOffset="161204.13">7677 13261 946 0,'24'-15'224'15,"0"1"-96"-15,-2 4-21 16,-2 3-56-16,2 8-10 16,2 8 11-16,-3 7 14 0,-3 11 10 15,-9 6 14 1,-6 6-17-16,-8 1 2 0,-7 3-24 16,-4-4-24-16,1-8-3 0,0-9-16 15,6-7-3 1,6-6-2-16,6-6-3 0,9-6 0 15,10-2 0 1,7-5 0-16,8 0 0 0,6 0-191 16,-1 6-332-1</inkml:trace>
  <inkml:trace contextRef="#ctx0" brushRef="#br0" timeOffset="161494.17">8402 13848 1116 0,'2'-2'192'16,"1"-5"-34"-16,0-5 33 0,3 1-137 16,2 0-40-1,6-1-12-15,10-1-1 0,6 4-1 16,4 1-3-16,8 0-4 0,-1 5-164 16,-2 4-293-1</inkml:trace>
  <inkml:trace contextRef="#ctx0" brushRef="#br0" timeOffset="161684.26">8526 14059 1173 0,'3'2'171'0,"0"-4"1"16,3-4 30-16,0-2-122 15,6-1-54-15,3-1-21 16,12 0-5-16,6 1-1 15,4 0-10-15,9 2-303 16,-1 3-567-16</inkml:trace>
  <inkml:trace contextRef="#ctx0" brushRef="#br0" timeOffset="162273.89">9476 13630 1122 0,'2'-27'245'0,"-2"-3"-3"0,-2-1-23 16,1 1-82-16,-2 3-55 0,-1 2-82 15,1 5 0 1,0 7 0-16,3 2 0 0,-2 7 0 15,4 3 0 1,1 6 0-16,4 8 0 0,2 8 0 16,3 8 0-1,3 10 0-15,1 5 0 16,0 2 0-16,1-1 0 16,1-1 0-16,-3-6 0 0,4-8 0 15,0-7 0-15,0-13 0 16,0-5 0-16,3-12 0 15,-2-7 0-15,2-7 0 16,2-6 0-16,-8-4 0 16,-1-3 0-16,-4 2 0 15,-5-2 0-15,0 4 0 16,-1 2 0-16,-2 5 0 16,-1 6 0-16,1 7 0 0,-3 5 0 15,0 5 0 1,3 6 0-16,3 9 0 0,0 8 0 15,1 11 0 1,-2 12 0-16,-4 12 0 0,-7 5 0 16,-4 7 0-1,1-3 0-15,0-5 0 0,0-6 0 16,6-13 0-16,0-8 0 0,3-12 0 16,0-9 0-1,0-8 0-15,0-3 0 0,-1-6-81 16,-7 0-707-1</inkml:trace>
  <inkml:trace contextRef="#ctx0" brushRef="#br0" timeOffset="163473.9">6455 14029 824 0,'0'3'239'0,"0"-3"-47"16,0 0-49-16,0-2-73 15,0 1-40-15,5-2-21 16,23-4-1-16,-16 4-6 16,3 1 4-16,3 0 11 15,1-1-3-15,20-3 6 16,3 1-15-16,1 1 0 0,2 0-4 16,-2 1 0-1,-6 3-1-15,-2 1 2 16,-7 2-2-16,-3 0-1 15,-10 0-2-15,-3-2 3 0,-9 1 3 16,2-2 1 0,-5 0 38-16,-2-2 11 0,-1 2-13 15,3 0-3 1,-3-1-16-16,3 1-4 0,0 0-7 16,0 0-7-16,0 0-2 0,0 0 1 15,0-2 0 1,0 4-4-16,3-2 1 0,-3 0 1 15,0 0 0 1,0 0-1-16,0 0 0 0,0 0-2 16,0 0 2-1,-3 0-6-15,3 0-13 0,-4 1-9 16,1 2-75-16,-2 3-251 16</inkml:trace>
  <inkml:trace contextRef="#ctx0" brushRef="#br0" timeOffset="165973.97">3640 16583 796 0,'-3'1'214'0,"0"-1"1"16,0-1-59-16,0-2-45 16,0 0-43-16,0 0-2 15,-1 2-16-15,2 0-10 0,1-1-7 16,1 2-4 0,0 0-14-16,1 0-10 15,1 0 2-15,0 0-1 16,1-2-6-16,8-3 0 0,11-2 2 15,8 0-2 1,6-1 0-16,4 1-7 0,-2 1-3 16,-5 5-77-1,-8 2-38-15,-3 3-39 0,-4 6-49 16,-6 3-113-16,-6 2-291 0</inkml:trace>
  <inkml:trace contextRef="#ctx0" brushRef="#br0" timeOffset="166234.43">3743 16822 857 0,'-3'3'175'0,"2"-1"-38"0,1-4 0 16,1 1-78-16,3-1-40 15,2-2-14-15,5-1-5 16,5-2 5-16,8 2-3 15,0-4 7-15,6 2 7 16,-2-2-4-16,-1 1-1 16,-2-1-8-16,-1 2-3 15,-6 2 0-15,-2 1-7 16,-2 2-22-16,-5 2-194 0,-2 2-242 16</inkml:trace>
  <inkml:trace contextRef="#ctx0" brushRef="#br0" timeOffset="166894.26">3891 16475 873 0,'-2'-10'225'0,"-2"-3"-51"16,-1-1-30-16,-1 1-14 16,0-1-50-16,2 3-19 15,1 4 29-15,0 1-49 16,3 3-27-16,0 3-8 16,0 0-6-16,3 2-8 0,0 0-2 15,4 5 10 1,5 2 0-16,7 4 1 15,7 2-1-15,1 2 1 16,7 2 1-16,0 0-4 0,-1 2 3 16,-2-1-1-1,-1 0 0-15,-3-3 0 0,-4-1-1 16,-4-3 1-16,0-1-1 0,-7-4 1 16,-3 0-15-1,-4-3 15-15,-2 2-1 0,-3 0-1 16,0 1 2-1,-3 5 1-15,0 2 4 0,-3 5-1 16,-3 3 2 0,-6 1 6-16,0 2-2 0,-3 2-5 15,0-2-5 1,0 1 0-16,-1-1-1 0,1-2 1 16,3-2-80-1,2-2-107-15,2-2-114 0,-1-1-295 16</inkml:trace>
  <inkml:trace contextRef="#ctx0" brushRef="#br0" timeOffset="168375.99">5732 15850 718 0,'3'-13'268'0,"0"-2"-115"16,1-3-29-16,2-3-26 16,0 1-55-16,3 2-4 15,10 1-9-15,1 3-13 16,10 4-3-16,3 6 2 15,5 3 6-15,-2 4-12 16,1 6 6-16,-5 2-12 16,-7 5 0-16,-3 3 2 15,-10 5-4-15,-7 3 2 16,-10 6 10-16,-8 2-8 16,-11 0 2-16,-7 1-3 15,-4-7 7-15,2-6 23 16,2-6 0-16,7-8-3 15,5-8 23-15,10-1-21 16,6-4-17-16,3-2-17 0,6-1-4 16,5 0 4-1,9 1-6-15,6 2 3 0,5 2 3 16,80 17-4-16,-94-10 4 16,-3 2-5-16,4 3 0 15,-5 0 5-15,14 11-11 0,-8 3 6 16,-8 5 0-1,-4 0 5-15,-11 3 5 0,-7-3 9 16,-8 0 14 0,-4-2-8-16,-3-5-9 15,-1-6 0-15,0-4-5 16,8-2-4-16,2-7-2 0,1 0-48 16,4 0-165-1,-2 0-218-15</inkml:trace>
  <inkml:trace contextRef="#ctx0" brushRef="#br0" timeOffset="169124.01">5293 16773 1143 0,'-5'-1'62'15,"-3"-2"65"-15,-1-3-44 16,-2 4 28-16,1-1-57 16,2 1-12-16,2 1 1 15,3 1-4-15,3 0-8 16,0 0 0-16,0 1-12 0,0-1-11 15,0 0-8 1,2 0-6-16,7 0 6 0,18-2 1 16,19-3-1-1,27-3 8-15,30-2-8 16,21-5-3-16,22-2-4 0,11-2 7 0,1 1 2 16,9 0-2-1,5 1 1-15,10 1-2 0,1-1 1 16,2-1-8-1,-14 3-2-15,-20 1 9 0,-32 1 0 16,-32 6-1 0,-32 2 2-16,-25 1 6 0,-17 4-5 15,-11 0-1 1,-9 0-39-16,-5 2-79 0,-6 2-123 16,-3 3-263-16</inkml:trace>
  <inkml:trace contextRef="#ctx0" brushRef="#br0" timeOffset="170330.13">5691 17379 770 0,'2'-6'206'16,"-2"-8"-15"-16,-2 2-34 0,-2-2-17 15,-2-4-21 1,3 1-24-16,-3-1 17 0,3 3-32 16,0 1-5-16,0 4-6 15,3 1-36-15,0 6-33 16,0 2 0-16,3 2 0 0,0 8 0 15,0 2 0 1,3 9 0-16,3 8 0 0,0 6 0 16,0 5 0-1,1 4 0-15,-1-1 0 0,0 3 0 16,-1-3 0-16,0 0 0 16,-3-9 0-16,1-5 0 15,2-8 0-15,-4-8 0 16,0-5 0-16,-1-4 0 15,-1-3 0-15,-1-2 0 16,1 1 0-16,2-5-283 16,5-2-277-16</inkml:trace>
  <inkml:trace contextRef="#ctx0" brushRef="#br0" timeOffset="170613.85">6051 17598 990 0,'3'0'381'0,"-3"-3"-333"0,-3-4 142 16,2 1-110-16,2 2-62 15,8-2-17-15,9 2 0 16,9-2-1-16,9 3 1 15,7 2 3-15,-3 1-4 16,-4 0 0-16,-8 0 0 16,-7 3 0-16,-7-2 1 15,-4-1-4-15,-7 2-1 16,-2-2-2-16,-2 0-15 0,1 0-154 16,-2 4-185-16</inkml:trace>
  <inkml:trace contextRef="#ctx0" brushRef="#br0" timeOffset="171279.11">6861 17274 1103 0,'-3'-22'138'16,"-2"-2"46"-16,-3-3-5 0,0 1-76 16,2 7 3-16,0 5-23 15,2 4-43-15,4 6-40 16,0 4 0-16,0 4-15 15,4 4 11-15,4 7 4 16,1 7 14-16,2 9-8 0,3 9 17 16,8 0-9-1,-2 6 1-15,2 0-4 16,0 3-9-16,-2-3-1 16,-1-2 6-16,-4-5-6 0,-3-5-2 15,-1-9 0-15,-3-6 1 16,-3-11 11-16,-2-4 2 15,0-4 1-15,-3-3-14 16,0-5 0-16,-3-2 0 16,1-5 0-16,-4-5 0 15,-2-3 0-15,-3 2 0 16,-1-3 0-16,-3 6 0 16,3 4 0-16,-4 4 0 0,5 4 0 15,0 5 0 1,-4 4 0-16,-3 2 0 15,0 8 0-15,-6 4 0 16,0 6 0-16,-1 2 0 0,4 2 0 16,-3-3 0-1,8-5 0-15,4-3 0 0,1-5 0 16,4-5 0-16,4-5 0 0,3-1 0 16,0 0 0-1,0-1 0-15,0 1 0 0,0 0-132 16,0 0-165-1,0 1-194-15</inkml:trace>
  <inkml:trace contextRef="#ctx0" brushRef="#br0" timeOffset="176244.04">4808 15996 950 0,'6'-12'243'15,"-4"3"12"-15,-4-1-125 16,1 3-41-16,-1 4-18 0,-1 0-36 15,2 5-29-15,-1 2 0 16,-2 10 1-16,-7 7 19 16,-1 13 23-16,-6 11-1 15,-6 9-11-15,1 8-7 16,-1 7-4-16,9 4-6 16,2 6-6-16,8 2-9 0,5 1-5 15,12-2 0 1,3-3 0-16,4-7 0 15,4-4 0-15,2-8 0 16,-1-4 0-16,-2-9 0 0,3-5 0 16,-2-5 0-1,-1-4 0-15,-1-7 0 0,-4-3 0 16,-3-4-148-16,-6-3-224 16,-2-4-577-16</inkml:trace>
  <inkml:trace contextRef="#ctx0" brushRef="#br0" timeOffset="177053.96">7778 16043 865 0,'5'-20'244'0,"-2"3"-20"15,-3 4-62-15,0 2-71 16,0 4-42-16,0 5-39 16,3 7-6-16,8 6 29 0,3 13 8 15,3 10-12 1,8 13 2-16,-1 8-3 0,4 2-6 15,-4 4 6 1,3 1-18-16,-1-3 0 0,-3-2-2 16,-5-4-5-1,-1-2 1-15,-6-3-3 0,-3-4 4 16,-5-2-1-16,-3-1-4 16,-3-3 0-16,-2-2 2 15,-2-3-2-15,0-10 1 0,1-7-1 16,3-5 6-1,-2-8-6-15,-2-9-122 0,1-5-112 16,0-8-332 0</inkml:trace>
  <inkml:trace contextRef="#ctx0" brushRef="#br0" timeOffset="177524.05">8208 15663 781 0,'8'-17'250'16,"-4"0"-28"0,1-1-55-16,-2 1-59 0,1 3-55 15,3 6-18 1,1 2-28-16,-2 6 14 0,6 7-5 16,-2 7 1-16,-2 7-3 15,-4 7-3-15,-4 9-4 16,-4 4 1-16,-7 2-1 15,-5-1 2-15,5-7-7 16,1-7 7-16,3-10 12 0,4-9 16 16,4-5 56-1,8-7-31-15,12-1-35 0,12-5-24 16,6 0-3-16,10-4-3 16,-2 3-17-16,-8 3-87 15,-9 3-90 1,-6 4-111-16,-12 4-417 15</inkml:trace>
  <inkml:trace contextRef="#ctx0" brushRef="#br0" timeOffset="177954.36">9264 16134 1088 0,'-1'-18'225'0,"-2"-3"9"0,-4-2-86 16,-1 2 0-1,4 4-38-15,-1 5-36 0,4 5-54 16,-1 5-20 0,2 4 0-16,2 8 0 15,1 6 0-15,3 11 0 16,1 11 0-16,3 11 0 16,1 3 0-16,0 5 0 15,0-2 0-15,-3-2 0 0,-2-7 0 16,-3-8 0-16,0-8 0 15,1-11 0-15,-4-6 0 16,3-9 0-16,-1-4-130 16,-4-4-226-16,-5-3-294 15</inkml:trace>
  <inkml:trace contextRef="#ctx0" brushRef="#br0" timeOffset="178103.97">9093 16346 992 0,'21'-9'195'16,"7"-1"-57"-16,5-2-7 15,3-1-64-15,11 5-46 16,6 1-21-16,4 3-64 0,4 2-285 16</inkml:trace>
  <inkml:trace contextRef="#ctx0" brushRef="#br0" timeOffset="180739.91">10877 15434 888 0,'0'-16'380'16,"-3"-3"-230"-16,-4-2-6 0,-2-5-35 16,-3 4-10-1,6 1-4-15,0 4-15 0,1 6-39 16,2 3-19-1,3 7-22-15,-2 4-8 0,-1 10 8 16,0 7 1 0,-5 10 6-16,-1 11-3 15,-4 9-3-15,-1 2-1 0,0 0 3 0,0-2-2 16,8-7-2 0,0-6 1-16,6-11 0 15,3-6 0-15,0-7 1 16,0-6 1-16,9-5 7 15,3-5-9-15,3-1 2 16,9-2-1-16,3-1-2 0,-1 1 1 16,0 1-1-1,-1 0 1-15,-3 1 0 16,-1 2 0-16,-4-1 1 16,-3-2 1-16,-4 1 4 15,-3-4 3-15,-1-1-9 16,-2-3 0-16,-1-3 0 15,-1-3 0-15,2-2 0 16,-5 1 0-16,-1-3 0 0,-1 2 0 16,-1 4 0-16,-1 3 0 15,-2 5 0-15,4 4 0 16,0 2 0-16,0 4 0 16,0 5 0-16,0 6 0 15,4 7 0-15,-1 8 0 16,-3 8 0-16,0 1 0 0,-1 4 0 15,-1-2 0 1,-2-2 0-16,4-7 0 16,0-4 0-16,0-5 0 15,6-4 0-15,0-3 0 0,0-4-21 16,1 2-313-16,-1 1-267 0</inkml:trace>
  <inkml:trace contextRef="#ctx0" brushRef="#br0" timeOffset="181233.94">10233 16370 970 0,'-14'-1'115'16,"3"-3"75"-16,2-2-58 15,-2 2-26-15,6-1-26 0,1 2-32 16,-2 2 17-1,5 0-23-15,1 1-11 16,3 0-25-16,10 0 3 16,17-2-2-16,18-1 0 0,25-1-3 15,28-3-2-15,23-2 0 0,18-2-4 16,11-3 3 0,7 0-3-16,-3 0 4 0,-2 1-2 15,-3 2 3 1,2 2-3-16,-5 4-4 15,-6-1 4-15,-12 5-5 16,-19 1 2-16,-22 3-19 0,-26 1-30 16,-16 0 10-1,-20 0-2-15,-13-1-40 0,-7-2-49 16,-8 1-86-16,-11-1-505 16</inkml:trace>
  <inkml:trace contextRef="#ctx0" brushRef="#br0" timeOffset="181823.9">10973 16867 1114 0,'-2'-12'204'16,"-2"0"2"-16,-2-2-57 0,0 0-16 16,3 4-3-16,0 1-46 15,0 5-57-15,3 2-27 16,0 2 0-16,0 1 0 15,3 6 0-15,-2 6 0 16,2 7 0-16,0 6 0 16,3 9 0-16,-1 6 0 15,1 6 0-15,3 2 0 16,-2-1 0-16,1-3 0 0,-1-4 0 16,2-9 0-1,-3-8 0-15,-3-5 0 0,0-8 0 16,-3-2 0-1,0-8 0-15,-3 1 0 0,3-2 0 16,0 0 0 0,3 0-54-16,-3-2-250 0,6-2-349 15</inkml:trace>
  <inkml:trace contextRef="#ctx0" brushRef="#br0" timeOffset="182094.2">11309 17064 1060 0,'4'-8'264'0,"2"-2"-74"16,-3 0-67-16,1 0-73 0,8 4-37 15,9 1 3-15,6 1 1 16,7 2-5-1,4 2 4-15,-4 2-2 16,-4 0-1-16,-6 2-6 0,-8-1-7 16,-4-1 0-16,-9 0-2 15,2 0 0-15,-5-2-47 16,0-2-138-16,1 2-271 16</inkml:trace>
  <inkml:trace contextRef="#ctx0" brushRef="#br0" timeOffset="182724.01">12033 16716 1376 0,'2'-23'177'0,"-4"-1"9"0,1-2-4 15,-1 1-72 1,2 7-94-16,0 5-16 0,0 6 0 16,2 4 0-16,-1 7 0 15,4 6 0-15,6 7 0 16,2 11 0-16,3 6 0 15,5 12 0-15,0 0 0 16,-4 7 0-16,0-1 0 16,-3-2 0-16,-1-6 0 15,-1-4 0-15,-3-8 0 16,-1-7 0-16,-1-11 0 16,-3-7 0-16,-2-6 0 15,-2-4 0-15,-2-4 0 0,1-4 0 16,-4-4 0-1,-2-3 0-15,0-4 0 16,-2-1 0-16,-6 0 0 16,3 0 0-16,-2 1 0 15,-2 3 0-15,1 3 0 16,0 5 0-16,5 5 0 0,-2 3 0 16,0 7 0-16,1 6 0 0,-2 6 0 15,-1 7 0 1,-2 4 0-16,0 5 0 15,-1-1 0-15,-1-2 0 16,2-3 0-16,4-8 0 16,3-6 0-16,3-7-83 15,2-3-188-15,-1-4-129 0</inkml:trace>
  <inkml:trace contextRef="#ctx0" brushRef="#br0" timeOffset="183373.89">10006 15808 572 0,'3'-13'391'0,"-3"-1"-183"16,0 1-36-16,-6-1-54 16,0 2-41-16,-1 2-18 15,1 4-10-15,-5 6-26 16,-5 8 22-16,-1 10 14 16,-8 13 4-16,-6 13 3 15,-4 18-22-15,2 12-1 16,4 12-7-16,3 5-14 15,10 2-22-15,9-1 0 16,10-5 0-16,11-6 0 16,10-7 0-16,9-7 0 15,4-8 0-15,5-5 0 16,0-8 0-16,-2-6 0 0,-4-8-120 16,3-9-328-16,1-7-745 15</inkml:trace>
  <inkml:trace contextRef="#ctx0" brushRef="#br0" timeOffset="184034.06">12805 15708 768 0,'-2'-9'292'15,"-1"-1"-87"1,0 2-23-16,-1 3-98 0,4 4-63 16,10 5 5-16,7 8 41 15,10 11-29-15,7 8 4 16,8 14 8-16,-2 17 19 15,-1 13-16-15,-5 11-14 16,-4 12 4-16,-8 6-9 16,-8-1-13-16,-7-4-8 15,-8-5-13-15,-10-9 0 16,-2-13 0-16,-6-13 0 16,-1-11 0-16,-1-11 0 15,2-13 0-15,2-9 0 16,0-11 0-16,0-8-166 15,1-9-176-15,-1-7-479 16</inkml:trace>
  <inkml:trace contextRef="#ctx0" brushRef="#br0" timeOffset="184470.64">13157 15255 978 0,'19'-26'243'0,"-2"1"-52"15,-4 3-47-15,-2 5-86 16,2 7-35-16,1 10-16 16,2 7 11-16,0 8 2 15,-2 8 4-15,-4 7 3 16,-7 3 9-16,-7 2 6 16,-5 0 12-16,-5-4-20 15,2-6-10-15,4-7-5 16,5-10 19-16,1-5 15 0,14-3-39 15,9-5-14 1,13 0 0-16,8-2 0 0,6 3 0 16,-4-1-54-1,-9 7-119-15,-12 2-76 0,-7 7-213 16</inkml:trace>
  <inkml:trace contextRef="#ctx0" brushRef="#br0" timeOffset="185354.45">14385 15955 760 0,'-2'-1'305'0,"2"-3"-86"16,-1-1-52-16,1 1-78 0,0 0-7 16,0 0-22-1,1 0-10-15,4-1-6 16,3 0-21-16,5-1-8 15,7 0-11-15,6 0-2 0,7 2-1 16,2 0-1 0,1 1-3-16,-3 2-9 0,-6 2-97 15,-6 3-61 1,-3 6-151-16,-12 5-319 16</inkml:trace>
  <inkml:trace contextRef="#ctx0" brushRef="#br0" timeOffset="185534.07">14416 16246 988 0,'6'1'233'0,"4"-4"-46"16,1-1 15-16,1-3-115 0,6 1-35 16,3 1-23-1,1-2-19-15,4 1-10 0,2 1 0 16,2 1-63-1,0 1-165-15,2 3-176 0</inkml:trace>
  <inkml:trace contextRef="#ctx0" brushRef="#br0" timeOffset="186434.14">15610 15687 895 0,'4'-25'336'16,"-1"-4"-100"-1,-1-2-66-15,-5 1-35 0,-2 1 7 16,4 5-36-16,-2 6-79 0,1 5-27 16,1 6 0-1,-1 6 0-15,1 4 0 0,-3 7 0 16,-1 9 0-1,0 12 0-15,-1 12 0 0,-3 10 0 16,1 5 0 0,0 4 0-16,4-1 0 0,2-4 0 15,7-5 0 1,4-9 0-16,8-9 0 0,4-10 0 16,6-7 0-16,6-9 0 15,-2-7 0-15,2-3 0 16,-2-3 0-16,-2-7 0 15,-5-2 0-15,-2-4 0 16,-3-4 0-16,-4 0 0 16,0-2 0-16,-3-2 0 15,-3 4 0-15,0-2 0 16,-3 3 0-16,-1 1 0 0,-2 4 0 16,-2 3 0-1,-1 8 0-15,2 1 0 0,-2 6 0 16,0 10 0-1,0 10 0-15,1 10 0 0,2 15 0 16,0 11 0 0,1 8 0-16,1 3 0 0,-1-3 0 15,-1-4 0 1,3-9 0-16,-1-9 0 0,-2-13 0 16,1-9 0-16,-1-13 0 0,-1-6 0 15,-2-3 0 1,0-3 0-16,0-1 0 0,-2 0 0 15,1-2 0 1,-1-2-64-16,-4-1-427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03:53:54.666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6445 2194 1085 0,'0'0'140'0,"0"0"-32"0,0 0-39 16,3 0-39-1,-3-1 0-15,0 1 2 16,3 1 10-16,1-1 32 16,2 0-17-16,3-1 0 0,10-1-30 15,4-2-15 1,4 1-12-16,6-3 0 0,-2 4-7 16,-4 1-129-16,-3 1-153 15,-7 3-268 1</inkml:trace>
  <inkml:trace contextRef="#ctx0" brushRef="#br0" timeOffset="245.37">6489 2530 828 0,'2'2'232'15,"4"0"-81"-15,0-2-38 0,6 0-42 16,3-2-12 0,4 1-15-16,8 0-20 0,0-3-11 15,3 1-9 1,3-1-1-16,-2-1-3 0,-1 1-1 16,-3 3-114-16,-5-2-167 0,-10 2-335 15</inkml:trace>
  <inkml:trace contextRef="#ctx0" brushRef="#br0" timeOffset="916.84">6661 2080 1123 0,'-1'-3'199'0,"-1"-1"9"15,-2-2-66-15,1 2 19 0,1 1-55 16,-1 2-45-16,3 1-22 0,0 0-31 16,0 0-8-1,0 1 0-15,5 2-9 16,2 5 9-16,11 3 8 15,6 8-7-15,10 5-1 0,5 4 0 16,6 1 0 0,4 4 0-16,-4 1 0 15,-2-2 0-15,-4 2 0 16,-8 2 0-16,-7-5 0 0,-6 0 0 16,-3-5 0-1,-8-3 0-15,-2-3 0 16,-5-3 0-16,-3-2 0 0,-2 1 0 15,-4 2 0-15,-2-2 0 16,-6 2 0-16,-5 1 0 16,-2 1 0-16,-2 2 0 15,-2-1 0-15,3 0 0 16,2-1 0-16,3-2 0 0,3-2 0 16,6-4 0-1,0 0 0-15,2-2 0 16,-3-2 0-16,6 0 0 15,0-1-225-15,1-1-97 16,4-3-399-16</inkml:trace>
  <inkml:trace contextRef="#ctx0" brushRef="#br0" timeOffset="1975.61">9998 1507 582 0,'5'1'535'16,"1"1"-388"-16,-6 0-73 16,-6 0 15-16,1 2-10 15,-3 2-21-15,-6 4-25 16,-7 1-18-16,0 2 1 15,-4-1 8-15,-3 1 18 0,-2-5 1 16,-3 0 6 0,-1-6-22-16,-2-3 6 0,2-5 1 15,1-4 0 1,3-3 3-16,6-1 1 0,2-5-15 16,4-2-6-16,7-1-9 15,5 0-3-15,3 0-5 16,5 1-1-16,2 0-6 15,7 1-3-15,8 2-6 16,9 2 7-16,8 3 6 16,11 4 0-16,3 11 1 15,4 9-1-15,-3 10 3 16,-5 11-1-16,-9 8 1 0,-8 8 0 16,-12 7 6-16,-12 6-2 15,-7 2 1-15,-11-1-2 16,-3-2-2-16,-5-8 0 15,3-7-1-15,-3-9 2 16,0-6 0 0,-1-5-1-16,2-6-1 0,0-5-4 15,1-3-52 1,0-4-184-16,0-4-96 0,1-1-315 16</inkml:trace>
  <inkml:trace contextRef="#ctx0" brushRef="#br0" timeOffset="2540.38">8962 2348 1007 0,'-26'4'91'0,"1"-1"100"0,1-3-54 15,2-2-12-15,2 1-28 16,7 1-34-16,3 0-18 16,4 0-13-16,4 0-22 15,2 1-10-15,3 2 0 16,10 3 7-16,14 1 16 16,21 1-13-16,25-1 0 15,28-4-9-15,28-4-1 0,12-5 0 16,9 1-3-1,15-4 0-15,10 0 3 16,7 3 3-16,13-2 2 16,7-3-5-16,-5 0-8 0,-12 0 8 15,-17-1-1 1,-14 0 1-16,-24-1 1 16,-24 0 0-16,-32 4 3 0,-26 2 5 0,-24 2 0 15,-18 4-9 1,-12 1-12-16,-9 3-30 0,-9-2-137 15,-7 5-220 1</inkml:trace>
  <inkml:trace contextRef="#ctx0" brushRef="#br0" timeOffset="3335.73">9433 3173 1164 0,'-3'-3'139'0,"0"-1"58"0,0-3-65 16,0 0 26-16,3 1-26 16,0 1-41-16,0 2-57 15,0 0-34-15,2 3 0 16,-2 0 0-16,0 0 0 15,0 2 0-15,0-1 0 16,-2 4 0-16,2 4 0 16,3 9 0-16,-1 10 0 15,1 12 0-15,1 10 0 0,-1 5 0 16,3 3 0-16,-3 1 0 16,3-6 0-16,-3-4 0 15,6-9 0-15,-3-7 0 16,0-9 0-16,-3-9 0 0,0-7 0 15,-3-3 0 1,-2-5 0-16,2 0 0 16,-1-3 0-16,1-1 0 15,0-2 0-15,3-1-326 0,3 2-244 16</inkml:trace>
  <inkml:trace contextRef="#ctx0" brushRef="#br0" timeOffset="3705.31">9827 3491 1244 0,'2'-2'160'0,"-1"-2"50"15,-1-1-81-15,3 0-79 16,9-1-33-16,9 0-2 0,19-3 6 0,9 1-8 31,13-1-1-31,5 3 5 0,-6 2 2 0,-6 3-12 16,-16 1-5-1,-9 0-3-15,-14 1 3 0,-11 2 0 16,-5 1 3 0,-5-2-5-16,0 2-110 0,-1 2-225 15,-2-1-451 1</inkml:trace>
  <inkml:trace contextRef="#ctx0" brushRef="#br0" timeOffset="4265.41">10716 3186 450 0,'8'-18'814'16,"-5"-2"-561"-1,-3-1-15-15,-2 1-34 16,-1 2-116-16,0 2-88 15,0 6 0-15,2 3 0 0,-1 4 0 16,2 3 0 0,3 8 0-16,2 7 0 15,2 10 0-15,6 12 0 16,4 11 0-16,4 7 0 0,0 2 0 16,-3 0 0-16,-2-1 0 0,-4-6 0 15,-3-8 0 1,-5-9 0-16,-1-12 0 0,-1-9 0 15,-1-7 0 1,-1-8 0-16,-1-5 0 0,-2-5 0 16,-3-5 0-1,-1-7 0-15,-1-1 0 16,-3-1 0-16,0 0 0 0,0 6 0 16,-1 3 0-1,2 7 0-15,1 3 0 0,0 6 0 16,-4 2 0-16,0 4 0 15,-3 5 0-15,-2 5 0 16,-3 4 0-16,1 7 0 16,-2 5 0-16,2 2 0 15,-1 3 0-15,4-5 0 16,3-3 0-16,0-7 0 16,9-7 0-16,-2-5 0 0,3-4-5 15,-2-2-296 1,0-1-131-16</inkml:trace>
  <inkml:trace contextRef="#ctx0" brushRef="#br0" timeOffset="4804.32">9092 2939 1070 0,'3'-4'241'0,"-2"0"-26"16,-1-1-71-1,-1 4-15-15,1 0-48 0,0 2-39 16,0 0-33 0,-3 6 2-16,-5 9 20 0,-4 12 11 15,-6 13-10 1,-4 17-32-16,4 15 0 0,2 10 0 16,5 9 0-16,11 7 0 15,9 3 0-15,10-2 0 16,8-4 0-16,6-6 0 0,7-8 0 15,14-14-270 1,13-15-396-16</inkml:trace>
  <inkml:trace contextRef="#ctx0" brushRef="#br0" timeOffset="5385.63">11092 2932 1013 0,'2'-4'259'0,"-2"0"-68"15,1-1-57-15,1 2-81 16,-1 1-26-16,5 4 5 16,3 7 98-16,5 8-46 15,6 7 7-15,9 11-58 16,2 9-33-16,3 7 0 15,-2 11 0 1,-7 4 0-16,-8 8 0 0,-10 3 0 16,-13 4 0-16,-4-3 0 15,-10-6 0-15,-1-4 0 16,-3-11 0-16,2-14 0 16,5-11 0-16,4-13 0 15,7-10 0-15,2-9-363 16,1-7-346-16</inkml:trace>
  <inkml:trace contextRef="#ctx0" brushRef="#br0" timeOffset="5845.49">11440 2596 1223 0,'6'-14'216'0,"-2"1"-36"16,1 2-52-16,-2 1-23 15,3 1-65-15,-2 5-23 16,3 3-16-16,-1 4 3 16,2 8 3-16,-3 5 0 15,-1 9 10-15,-5 7-11 16,-2 4 3-16,-5-4-5 16,3-7-2-16,2-6 8 0,3-9 61 15,5-7-71 1,16-5 0-16,6 0 0 0,8-1 0 15,3 0 0 1,-2 1 0-16,-10 4 0 0,-10 2 0 16,-9 4 0-1,-6 1 0-15,-6 3-181 0,0 0-160 16,-1 2-290-16</inkml:trace>
  <inkml:trace contextRef="#ctx0" brushRef="#br0" timeOffset="6585.33">12419 1946 1135 0,'6'-6'291'0,"-1"0"-83"15,-2 2-24-15,-3 0-98 16,0 3-64-16,0 2-22 16,2 1-1-16,-1 4 1 15,2 6 12-15,2 5 30 16,1 7 26-16,4 6-68 16,-1 6 0-16,0 6 0 0,-1 1 0 15,0 1 0 1,-3 2 0-16,-2-3 0 0,0-1 0 15,-1-6 0 1,-1-5 0-16,-1-8 0 0,2-7 0 16,-2-9-23-1,1-5-308-15,-2-2-389 0</inkml:trace>
  <inkml:trace contextRef="#ctx0" brushRef="#br0" timeOffset="6775.69">12284 2283 645 0,'8'-6'742'16,"1"2"-569"-16,4-2-59 0,8-1-33 16,6 0-33-16,16 2-24 15,5-2-23-15,12-1-1 16,7 3-42-16,4-1-216 15,-7 3-245 1</inkml:trace>
  <inkml:trace contextRef="#ctx0" brushRef="#br0" timeOffset="8995.4">13915 1180 1139 0,'3'1'167'0,"-2"-1"33"15,-1-3-34-15,-1-1 7 16,1 0-60-16,0-1-24 15,-2 2-89-15,2-1 0 16,0 3 0-16,-1-1 0 16,1 2 0-16,0 0 0 15,0 2 0-15,0 3 0 16,1 4 0-16,2 9 0 16,0 9 0-16,3 11 0 15,6 7 0-15,-1 5 0 0,-1-1 0 16,5-1 0-1,-3-4 0-15,0-6 0 0,-2-6 0 16,-1-3 0 0,-4-10 0-16,4-1 0 0,-6-7 0 15,0-4 0 1,-3-4 0-16,1-1 0 0,-1-4 0 16,0 1 0-16,0-1-69 0,5-7-462 15</inkml:trace>
  <inkml:trace contextRef="#ctx0" brushRef="#br0" timeOffset="9445.51">14485 1128 1436 0,'12'-16'163'0,"-6"-1"107"15,-3 2-122-15,-3 3-118 16,-2 6-30-16,1 3 0 16,-1 3 0-16,-2 9 0 15,-8 7 0-15,-2 10 0 16,-6 12 0-16,-2 17 0 16,-1 7 0-16,5 6 0 15,9-3 0-15,7-5 0 16,10-10 0-16,7-9 0 15,4-7 0-15,5-10 0 16,3-8 0-16,3-8 0 0,1-8 0 16,-3-5 0-1,1-6 0-15,-8-3 0 0,-3 0 0 16,-9-2 0-16,-2 3 0 0,-4-3 0 16,-3 1 0-1,-6 0 0-15,0 0 0 0,-5 3 0 16,-5 3 0-1,-3 0 0-15,-5 5 0 0,-6 3 0 16,-3 4-226 0,-3 8-146-16,0 5-353 0</inkml:trace>
  <inkml:trace contextRef="#ctx0" brushRef="#br0" timeOffset="10050.77">13685 2053 704 0,'-24'4'135'15,"2"-1"-19"-15,0-1 43 0,-1-1-42 16,4 0 14-16,2 2-25 15,5-1-20-15,3-1-15 16,5 0-7-16,1 1-11 0,2-2-16 16,1 1-14-1,-2 1-5-15,2-1-9 16,0 0-9-16,2 1-2 0,5 0 2 16,8 1 1-1,24 0 16-15,34-2 0 0,31-2-10 16,32-6-2-16,25-5-2 15,9-5-3-15,0-3-1 16,-3 0-5-16,3 0 6 16,-2 1 1-16,-4-3 1 15,-12 2 0-15,-18 2 1 16,-25 3-2-16,-25 2 1 16,-23 3 0-16,-19 5-2 0,-17 0 5 15,-12 4 8 1,-8-1-7-16,-8 2-6 15,0 0-27-15,-9 3-128 16,-5 2-274-16</inkml:trace>
  <inkml:trace contextRef="#ctx0" brushRef="#br0" timeOffset="11645.35">13864 2905 835 0,'8'-6'316'16,"-1"-2"-54"-16,-4-1-69 16,-3-2-27-16,-2 3-12 15,1 2-67-15,-1 4-53 16,2 0-34-16,0 4 0 16,-1-1 0-16,1 2 0 0,0 4 0 15,-3 5 0 1,3 11 0-16,3 8 0 15,-2 7 0-15,2 5 0 16,2-1 0-16,3-1 0 0,-1-5 0 16,2-2 0-1,0-4 0-15,-2-5 0 0,-2-2 0 16,0-5 0-16,-3-4 0 0,0-4 0 16,-2-2 0-1,1-6 0-15,1 1-193 16,2-2-269-16,7-1-546 15</inkml:trace>
  <inkml:trace contextRef="#ctx0" brushRef="#br0" timeOffset="11895.46">14270 3161 1265 0,'12'-2'81'15,"3"-1"35"1,4-3 26-16,8-1-77 0,12-1 1 16,11-2-12-1,3 2-24-15,7 0-8 0,-7 0-9 16,-9 3-12-16,-9 2-1 0,-14 0 1 16,-8 3-1-1,-8-1 0-15,-7 1-5 0,1-2-37 16,-2 2-182-1,0 3-289-15</inkml:trace>
  <inkml:trace contextRef="#ctx0" brushRef="#br0" timeOffset="12465.48">15110 2849 1203 0,'0'-21'216'16,"0"2"46"-1,-3-2-53-15,-1 4-83 0,2 5-95 16,2 4-31-16,0 5 0 16,0 3 0-1,0 2 0-15,6 7 0 0,1 6 0 16,4 11 0-16,7 10 0 15,1 12 0-15,2 4 0 16,-2 5 0-16,-4-2 0 16,0-7 0-16,-3-3 0 15,-3-10 0-15,0-8 0 16,-2-10 0-16,-3-7 0 16,-1-5 0-16,-3-2 0 0,0-3 0 15,-2-1 0 1,1-4 0-16,-3-3 0 15,1-3 0-15,-1-3 0 16,-5-7 0-16,-1 2 0 0,-1-2 0 16,-2 3 0-1,-1 1 0-15,1 4 0 0,1 6 0 16,-1 4 0-16,-1 6 0 0,1 5 0 16,-2 7 0-1,0 3 0-15,0 6 0 0,3 3 0 16,2-2 0-1,1 0 0-15,3-4 0 16,1-3 0-16,1-8 0 16,1-3 0-16,0-4-42 0,3-3-171 15,3-3-182-15,-3-2-507 16</inkml:trace>
  <inkml:trace contextRef="#ctx0" brushRef="#br0" timeOffset="13015.49">13614 2727 807 0,'0'-7'311'0,"1"-1"-77"16,-2-1-48-1,-1 2-65-15,-1 4-65 0,3 1-38 16,-2 4-16-16,-1 7-2 15,-5 14 19-15,-4 11 24 16,-3 16 24-16,-3 16-7 16,0 12-32-16,3 12 6 15,7 5-14-15,8 4-13 16,10 2-3-16,10 0-3 16,13-8-1-16,8-11-3 0,11-14-13 15,7-15-273 1,12-19-345-16</inkml:trace>
  <inkml:trace contextRef="#ctx0" brushRef="#br0" timeOffset="13565.69">15503 2663 1055 0,'1'-10'261'0,"2"1"-58"16,-2 2-70-1,-1 1-83-15,3 6-46 0,5 6 0 16,8 10 24 0,10 11 12-16,6 13 14 0,8 15 13 15,1 16-12-15,-8 11-23 0,-8 6-2 16,-10 5-7 0,-10-6-15-16,-8-5-8 0,-3-12 0 15,-2-11 0 1,-1-13 0-16,0-14 0 15,3-10 0-15,2-4 0 16,-2-9-27-16,-2-9-278 0,-5-6-162 16</inkml:trace>
  <inkml:trace contextRef="#ctx0" brushRef="#br0" timeOffset="13945.24">15898 2310 1146 0,'17'-12'232'0,"-3"0"-87"15,-2 4-29-15,-9 6-95 16,3 2-15-16,3 7 0 0,3 8-1 16,-2 8 5-1,-1 9 5-15,-4 8-2 16,-7 4-1-16,-2-5 6 16,-2-6 14-16,0-10 18 0,3-7 7 15,3-10-16-15,1-5 13 16,7-1-10-16,9-3-20 15,8 0-24-15,8 2 0 16,5-3 0-16,-1 3-123 16,-4 1-145-16,-8 1-183 0</inkml:trace>
  <inkml:trace contextRef="#ctx0" brushRef="#br0" timeOffset="15035.23">16850 1780 886 0,'-2'3'211'16,"1"-1"-33"-16,-1-2-36 15,1 0-30-15,1 0-36 0,-2 0-20 16,4 0-23 0,-2 0-8-16,1-2-9 15,1 4-1-15,1-4-3 16,6 2-10-16,8-1 13 0,12 0-13 16,8 0 0-16,5-3-2 0,1 3-9 15,-4-1-133 1,-11 4-144-16,-6 4-205 15</inkml:trace>
  <inkml:trace contextRef="#ctx0" brushRef="#br0" timeOffset="15235.59">16955 2035 913 0,'14'-2'266'15,"0"-1"-69"-15,-1-2-88 16,3 0-46-16,8 1-32 16,4 1-17-16,7-1-7 15,1 2-7-15,5 0-22 16,-2 2-269-16,2 0-603 16</inkml:trace>
  <inkml:trace contextRef="#ctx0" brushRef="#br0" timeOffset="16075.29">18223 1576 1122 0,'0'-14'206'0,"0"-3"29"15,-1-3-46-15,-2 2-17 16,3 1-53-16,-3 4-115 16,2 5-4-16,-1 3 0 15,2 3 0-15,-1 0 0 16,-1 4 0-16,1 0 0 16,-1 1 0-16,1 5 0 15,-4 5 0-15,-1 7 0 16,0 9 0-16,-4 5 0 15,2 3 0-15,1-1 0 0,4-4 0 16,1-3 0 0,5-7 0-16,2-3 0 0,4 0 0 15,6-4 0-15,4-3 0 16,11 2 0-16,6-5 0 16,6 2 0-16,-1-3 0 15,0 0 0-15,-6-2 0 16,-5 0 0-16,-9-3 0 0,-4-3 0 15,-5-2 0 1,-5 1 0-16,2-3 0 0,-3-4 0 16,0 0 0-1,2-5 0-15,0 0 0 0,1-6 0 16,-1 1 0-16,-1-2 0 16,-1 3 0-1,-3 2 0-15,-2 2 0 0,-1 6 0 16,0 3 0-1,0 1 0-15,0 3 0 0,0 3 0 16,0 2 0-16,4 8 0 16,-1 8 0-16,1 11 0 15,1 12 0-15,-2 10 0 16,-2 7 0-16,-1 1 0 16,-1-3 0-16,1-6 0 15,0-10 0-15,1-12 0 16,2-11 0-16,1-9 0 15,-1-7 0-15,0-5 0 16,0-1 0-16,-3-1 0 0,3-4 0 16,2-3 0-1,1-5-242-15,1-3-803 0</inkml:trace>
  <inkml:trace contextRef="#ctx0" brushRef="#br0" timeOffset="17375.64">7021 6168 826 0,'-2'7'113'15,"-1"-3"36"-15,2-1 3 16,-4-2-5-16,5-1-52 15,0 0-30-15,0 0-4 16,0 0-22-16,3 0-13 0,0-1-4 16,0 1-13-1,9-3 2-15,12 0-4 0,12-2-6 16,10-1-1 0,2 0-7-16,-2 3-73 0,-6 5-152 15,-13 3-111 1</inkml:trace>
  <inkml:trace contextRef="#ctx0" brushRef="#br0" timeOffset="17565.68">7115 6441 971 0,'-6'8'110'0,"4"-5"107"0,2-2-56 15,0-1-78 1,5 1-64-16,5-1-4 0,6 0-2 15,7-1-9 1,8 1-4-16,3-1 0 16,2-4-20-16,2 1-208 15,-4-3-267-15</inkml:trace>
  <inkml:trace contextRef="#ctx0" brushRef="#br0" timeOffset="17947.84">7231 6000 1119 0,'-3'-22'247'0,"0"4"-28"0,-1 3-70 16,1 6-49-1,3 5-80-15,0 3-20 0,3 4 0 16,7 4 0-16,5 5 24 15,12 6-6-15,9 8 0 16,10 4 1-16,5 2-8 16,1 5-3-16,0 2-4 15,-9 4 1-15,-4 0 0 16,-13 3 2-16,-9-3-1 0,-8 0 4 16,-7-4 1-1,-4-4 1-15,-5-3-2 0,-2-5-1 16,-4-1-2-1,-4-3-3-15,-4-2-2 16,-4-2-2-16,-3 0-3 16,-1-4-28-16,1-1-255 15,4 1-153-15</inkml:trace>
  <inkml:trace contextRef="#ctx0" brushRef="#br0" timeOffset="18865.31">8944 6560 771 0,'-18'-1'153'15,"-1"-2"22"-15,0-1-61 16,-3 2 1-16,1 1-24 15,2-1 10-15,1 2-35 0,2 2-16 16,4-1-14 0,4 1 3-16,2-2-11 15,3 1-17-15,-1-1-3 16,4 0-7-16,4 0-1 0,2 0 0 16,3 3 6-1,5 1 9-15,11 1-4 0,8 2-5 16,13 0-5-16,9-1 0 15,12-3 3-15,11 0-2 16,16-2-1-16,16-2-1 16,11-2 0-1,15-1 5-15,15-3-4 0,7 1 2 16,18 0 2-16,13-2-5 0,16 0 1 16,17 0-2-1,18-1 2-15,14-1 1 0,16-3-2 16,10-1-1-1,10-2 0-15,8-2 2 0,5-2-1 16,6-1 0 0,0-2 1-16,1-1-1 0,-1 1 0 15,-2-1 0 1,-2 1 0-16,-9 1 0 0,-17 3 0 16,-17 4 0-16,-25 2 2 15,-34 4-4-15,-30 4 0 16,-36 3 2-16,-31 2 1 0,-34 2-1 15,-26-1 0 1,-24 2 4-16,-12-3 11 0,-8 1-1 16,-5-1-12-1,-3-1-2-15,-7 1-7 0,-8-2-52 16,-12 2-143-16,-6-2-186 16,-7 0-362-16</inkml:trace>
  <inkml:trace contextRef="#ctx0" brushRef="#br0" timeOffset="20735.57">11447 7340 655 0,'9'-11'600'16,"-3"-3"-373"-16,-6 0-20 16,-4-2-35-16,-1 8-49 15,2 1-60-15,0 4-63 16,5 1 0-16,-2 4 0 0,1 2 0 0,1 6 0 16,-1 7 0-1,4 9 0-15,1 10 0 16,1 7 0-16,5 5 0 15,-1 1 0-15,0 2 0 0,-2-5 0 16,-1-7 0 0,-2-6 0-16,1-9 0 15,-2-9 0-15,-4-4 0 16,1-8 0-16,-2 0 0 0,0-3 0 16,-2-3-56-16,2 0-560 15</inkml:trace>
  <inkml:trace contextRef="#ctx0" brushRef="#br0" timeOffset="21047.2">11867 7572 1164 0,'7'-5'199'0,"-3"1"14"16,-1-1-94 0,2 3-73-16,7-2-10 0,10 1 0 15,10 0-6 1,5-1-5-16,12 0-6 0,-4-2-11 16,1 2 1-16,-9 0-3 15,-8 1-2-15,-12 2-3 16,-9 1 5-16,-7 0-6 0,-2 0-5 15,-4 2-109 1,-2 3-259-16,1 0-640 0</inkml:trace>
  <inkml:trace contextRef="#ctx0" brushRef="#br0" timeOffset="21645.6">12820 7192 1053 0,'-3'-18'224'0,"-2"-3"9"15,-2-1-57-15,-1 3-2 16,0 4-50-16,3 7-73 0,2 5-51 16,0 5-7-1,6 9 7-15,2 8 3 0,2 12 9 16,6 9-8-16,1 10-4 0,7 6 0 16,-1 5 0-1,0 0 0-15,1-4 0 16,-2-7 0-16,-4-8 0 15,0-12 0-15,-6-12 0 0,-3-7 0 16,-1-7 0 0,-2-6 0-16,0-5 0 15,0-5 0-15,1-5 0 16,-3-2 0-16,-2-4 0 0,-6-1 0 16,-2 3 0-16,-2 0 0 15,-2 4 0-15,1 7 0 16,0 5 0-1,-2 6 0-15,2 7 0 0,-1 6 0 16,1 6 0-16,-3 7 0 16,3 1 0-16,0 3 0 15,-1-2 0-15,4-2 0 16,0-4 0-16,2-7 0 16,2-5 0-16,-1-4 0 15,0-3 0-15,-6 0-160 16,-3-2-191-16,-7-1-373 15</inkml:trace>
  <inkml:trace contextRef="#ctx0" brushRef="#br0" timeOffset="22175.48">11070 7083 883 0,'-3'-6'217'0,"1"-1"34"0,1 0-72 15,-2 1-83 1,1 5-76-16,1 2-12 0,-4 10 20 16,-2 11 71-1,-5 15 1-15,-3 14-31 16,-1 18-20-16,1 10-10 0,0 10-30 0,7 5-9 16,11 4 0-1,14-1 0-15,12 0 0 16,18-10 0-16,16-10 0 15,11-11-3-15,10-20-277 0,11-14-337 16</inkml:trace>
  <inkml:trace contextRef="#ctx0" brushRef="#br0" timeOffset="22725.66">13413 7020 974 0,'11'4'195'15,"1"0"-83"-15,1 1 40 0,2 0-27 16,6 10-12-16,4 7-8 16,5 12-2-16,3 10-24 15,-2 9-11 1,-5 11-47-16,-7 5-21 15,-5 3 0-15,-10 1 0 0,-5-1 0 16,-5-9 0-16,-8-7 0 16,-2-6 0-16,-2-10 0 15,-1-10 0-15,5-11-35 16,4-9-302-16,1-10-375 16</inkml:trace>
  <inkml:trace contextRef="#ctx0" brushRef="#br0" timeOffset="23060.43">13849 6840 1176 0,'30'-22'153'16,"0"1"-16"-16,-9 4 51 15,-2 3-113-15,-4 10-57 16,0 9-4-16,-3 12 1 16,0 10 7-16,-5 11 7 0,-4 10 15 15,-7 9 8 1,-7-2-21-16,0-7 5 0,0-12-8 16,6-13 1-16,7-13-29 15,10-7 0-15,13-5 0 16,10-1 0-1,12-4 0-15,4 2 0 0,0 0-110 16,-11 2-276-16,-10 6-416 16</inkml:trace>
  <inkml:trace contextRef="#ctx0" brushRef="#br0" timeOffset="25685.59">11147 5476 579 0,'-1'-2'154'0,"-2"-1"-10"15,1 0-23-15,-1-1-4 16,2-1-14-16,-2 0 1 15,0-1-17-15,2-1-3 16,-1 0-8 0,2-2-6-16,2 0-4 0,-1-3-11 15,5 3-20-15,0-4-23 16,6 4-10-16,7 1 2 0,6 1-1 16,5 4-3-1,5 4 2-15,-3 5-2 0,-2 8 2 16,-1 6-1-1,-7 7-1-15,-4 5 1 0,-7 8 4 16,-8 5-5 0,-11 4 2-16,-7 2-2 15,-9-2 1-15,-6-3 1 16,-4-9-2-16,4-5 4 0,3-11 3 16,7-8 16-16,3-9 54 0,9-5-31 15,3-5-27 1,2-3-5-16,1-1-10 15,4-1-4-15,2 0-2 16,6-1-4-16,4 1 0 0,7 5 2 16,6 2 1-1,2 4 2-15,4 5-1 16,0 1 2-16,-3 3-1 0,1 1 2 16,-4-1-2-16,-6 2 1 15,-6-4-1-15,-3-3 1 16,-6 0-2-1,-3-4 2-15,-2 0 0 16,-1 0-3-16,0-1-149 16,3-2-174-16,2-3-341 0</inkml:trace>
  <inkml:trace contextRef="#ctx0" brushRef="#br0" timeOffset="26385.62">11944 5309 498 0,'0'-4'511'0,"8"-1"-407"16,4-1-14 0,8 2-3-16,12-2-56 15,8 3-9-15,9 2-15 16,2 1 2-16,-6 1-8 16,-8 0 0-16,-9 1 1 0,-10 0-2 15,-9-2 1-15,-6 1 0 16,-4 1-1-16,-8-1 0 15,-9 2 0 1,-3 1-1-16,-6 1 1 0,-3-3 3 16,-1-1 1-16,1 1 4 15,3-2 37-15,-1 0 33 16,6-2-10-16,2 2-16 0,2 2-27 16,5 2-21-1,1 8 2-15,1 4 4 16,2 8-2-16,1 9-1 15,2 5-1-15,3 3-6 0,3 0 2 16,1-3-1 0,2-6-1-16,0-9 1 0,2-8 2 15,2-7 42 1,0-6 87-16,4-5-68 0,8-2-10 16,3-4-8-16,0 1-35 0,1-1-11 15,-2 2 0 1,-1 2 0-16,2 5 0 15,3 3 0-15,2 5 0 16,0 6 0-16,1 4 0 0,-5 8 0 16,-4 2 0-1,-7 2 0-15,-9 1 0 16,-6 1 0-16,-9-1 0 16,-9-2 0-16,-5-2 0 15,-4-4 0-15,-3-3-254 0,3-5-196 16</inkml:trace>
  <inkml:trace contextRef="#ctx0" brushRef="#br0" timeOffset="27205.53">17151 6118 916 0,'1'2'165'16,"-1"-2"20"-16,0 0-56 0,0 0-33 15,2 0-29-15,1-3-26 16,5 0-22-16,11-1-11 15,12-3-6-15,13-1-2 16,9-1-3 0,2 0-53-16,-4 5-127 15,-14 6-62-15,-12 5-86 0,-17 6-368 0</inkml:trace>
  <inkml:trace contextRef="#ctx0" brushRef="#br0" timeOffset="27355.56">17298 6323 759 0,'-1'5'219'0,"2"-3"-30"16,4-1-11-16,0-2-75 15,2-1-52-15,6 0-31 16,7-1-19-16,8-4-1 0,10 0-214 16,9-3-676-16</inkml:trace>
  <inkml:trace contextRef="#ctx0" brushRef="#br0" timeOffset="28075.35">18450 5675 1419 0,'8'-26'111'0,"-5"-3"85"15,-4-3 3-15,-2 2-77 16,-1 10-122-16,1 3 0 16,2 7 0-16,-1 4 0 15,-1 5 0-15,2 2 0 16,-1 4 0-16,-2 8 0 15,-3 6 0-15,-1 10 0 0,1 9 0 16,2 2 0 0,5 3 0-16,5 0 0 0,5-4 0 15,6-4 0-15,3-6 0 0,3-6 0 16,2-6 0 0,1-5 0-16,5-7 0 15,2-3 0-15,6-7 0 16,2-3 0-16,0-4 0 15,-5-1 0-15,-4-4 0 16,-8 0 0-16,-4-2 0 0,-7 1 0 16,-2 0 0-1,-4 1 0-15,-3 0 0 16,-1 3 0-16,-2 1 0 0,-2 4 0 16,2 4 0-16,-1 1 0 15,-1 2 0-15,2 4 0 16,0 4 0-1,-1 7 0-15,1 15 0 16,-2 12 0-16,1 17 0 16,-2 8 0-16,1 2 0 0,1 1 0 15,1-7 0 1,0-8 0-16,0-6 0 0,0-10 0 16,1-8 0-16,1-10 0 0,-1-7 0 15,1-8 0 1,-2-1 0-16,0-4 0 0,1 1 0 15,-1-3 0 1,0 0 0-16,2-4 0 0,-1-1 0 16,-1-3-262-1,-1-6-562-15</inkml:trace>
  <inkml:trace contextRef="#ctx0" brushRef="#br0" timeOffset="29445.58">7394 10097 866 0,'-3'5'187'15,"1"-5"36"-15,2 0-75 16,0 0-61-16,0-2-55 16,3 2-5-16,0-1-15 15,-1 1 7-15,2-2 8 0,9 1 4 16,7-5 3-1,10-1-26-15,16-2-7 0,2 0-1 16,1 0-17 0,-4 0-122-16,-8 6-142 0,-10 6-138 15</inkml:trace>
  <inkml:trace contextRef="#ctx0" brushRef="#br0" timeOffset="29635.71">7565 10282 811 0,'-3'5'175'0,"-1"-2"-11"16,8-3-41-1,-4 0-45-15,6 0-7 0,2 0-16 16,4 0-22-16,7 0-14 16,8-2-15-16,3 1-4 15,1-4-12-15,3 1-185 16,-4 0-275-16</inkml:trace>
  <inkml:trace contextRef="#ctx0" brushRef="#br0" timeOffset="30005.43">7615 9836 958 0,'-2'-17'295'0,"4"6"-85"15,-1 3-105 1,1 3-74-16,1 5-26 16,4 5 39-16,3 3 29 15,8 5 1-15,5 6-23 0,8 4-14 16,2 6-19-16,7 0-10 16,-1 2-5-16,-2 0-1 15,-1 0-1-15,-6-1 2 0,-6-3 1 16,-7-2 0-1,-6-4 3-15,0-1 2 0,-6-2-1 16,-2-2 4 0,-1-2-4-16,-1 0 6 0,-2-1 3 15,-1-2-9 1,-5 3-2-16,-5 0-6 16,1 2-1-16,-6-1-4 0,0 3-205 15,-2-1-216 1</inkml:trace>
  <inkml:trace contextRef="#ctx0" brushRef="#br0" timeOffset="33705.47">10670 9893 950 0,'-1'-7'159'0,"-2"-1"68"0,-3-4-45 16,-2 1-50-16,5 1 16 0,-3 3-45 15,2 1-17 1,4 3-34-16,-2 2-44 0,2 2-8 15,2 2 0 1,-2 4 0-16,-2 5 0 0,2 5 0 16,0 5 0-1,6 6 0-15,1 6 0 0,6 4 0 16,0 5 0-16,2 2 0 16,0 3 0-16,-3-1 0 15,-5-4 0-15,-1-4 0 0,-2-9 0 16,-2-8 0-1,-2-10 0-15,0-5 0 0,0-9 0 16,-2-9 0 0,5-4-207-16,2-5-382 0</inkml:trace>
  <inkml:trace contextRef="#ctx0" brushRef="#br0" timeOffset="33965.51">11019 10106 979 0,'9'-4'200'0,"-1"-1"13"16,-4 0-70-16,2-1-100 15,3 2-15-15,3 1 11 0,15 2-10 16,4-2-19-1,11 2 15-15,3 0-8 0,-2 1-11 16,-2-2-4 0,-6 2 1-16,-8 0-2 0,-11 0-2 15,-4 2-7 1,-6-1-149-16,0 0-280 0</inkml:trace>
  <inkml:trace contextRef="#ctx0" brushRef="#br0" timeOffset="34565.62">11774 9801 887 0,'7'-16'334'0,"-4"-2"-43"16,-3 0-86-16,-3-2-24 16,1 6-55-1,-1 3-103-15,3 4-23 0,-2 4 0 16,4 6 0-16,3 7 0 16,3 11 0-16,4 11 0 15,6 11 0-15,3 9 0 16,3 3 0-16,1 2 0 15,0-3 0-15,-1-1 0 16,-1-5 0-16,-3-5 0 0,-2-6 0 16,-4-8 0-1,-4-7 0-15,-1-10 0 0,-5-4 0 16,-2-7 0-16,-2-2 0 16,0-5 0-16,-3-3 0 15,-3-2 0-15,-3-5 0 0,-1-3 0 16,-4-3 0-1,-2 0 0-15,-2 1 0 0,0 4 0 16,3 3 0 0,3 4 0-16,3 4 0 0,-1 8 0 15,5 3 0 1,-1 7 0-16,0 6 0 0,-1 6 0 16,-3 3 0-1,-1 3 0-15,0-2 0 16,-3 0 0-16,0-5 0 0,2-5 0 15,0-5 0-15,1-4 0 16,0-4-90-16,0-3-266 16,-3 0-243-16</inkml:trace>
  <inkml:trace contextRef="#ctx0" brushRef="#br0" timeOffset="35055.18">10296 9704 772 0,'-2'-18'233'15,"-7"-1"-33"-15,1 1-12 0,-3 2-23 16,3 4-51-16,2 4-1 15,2 5-78-15,-1 5-26 16,-2 10 56-16,-4 10-21 16,-4 15 2-16,-7 16 1 15,4 14-31 1,0 11-16-16,3 8 0 0,6 7 0 16,5 2 0-16,8 5 0 0,10 0 0 15,13-2 0 1,10-5 0-16,14-8 0 0,11-16-116 15,17-16-202 1,17-19-325-16</inkml:trace>
  <inkml:trace contextRef="#ctx0" brushRef="#br0" timeOffset="35570.62">12499 9426 784 0,'12'-8'448'0,"-2"2"-339"16,-4 2-80-16,3 8 111 16,6 12-33-16,9 9-12 0,9 18 12 15,6 17-30 1,-2 15-13-16,-3 9 1 0,-11 7-49 16,-11 2-10-16,-9-2-6 15,-11-5 0-15,-4-2 0 16,-6-7 0-16,-1-2 0 0,2-9 0 15,0-8 0 1,3-11 0-16,4-15-44 16,4-18-211-16,7-17-434 15</inkml:trace>
  <inkml:trace contextRef="#ctx0" brushRef="#br0" timeOffset="35975.18">12851 8954 1035 0,'23'-12'141'15,"-4"2"1"1,-3 3 3-16,-1 1-91 0,-1 12-12 16,3 4-7-1,0 8 3-15,-1 9-4 0,-5 8 28 16,-10 8-3-16,-5 6-10 16,-8 1 0-16,-4-4-20 15,2-6-10-15,4-14 3 16,5-10-5-16,10-9 26 15,9-7-11-15,16-5-32 0,11-3 0 16,9 0 0 0,0 0 0-16,-6-1 0 0,-14 6-7 15,-12 5-178-15,-8 6-141 16,-10 7-319-16</inkml:trace>
  <inkml:trace contextRef="#ctx0" brushRef="#br0" timeOffset="36900.43">13971 10040 1140 0,'5'0'71'0,"-2"0"77"0,-1-2-10 16,1 0-94-16,6-1-28 16,8-1-8-16,9-4-5 15,3 4-3-15,6-2 0 16,-4 3-24-16,-4 3-202 15,-7 6-188-15</inkml:trace>
  <inkml:trace contextRef="#ctx0" brushRef="#br0" timeOffset="37057.56">14043 10290 979 0,'5'4'149'0,"1"-4"-45"16,1-4 27-16,0-1-95 0,7 0-35 15,5-2-1 1,8-1-18-16,6 1-453 16</inkml:trace>
  <inkml:trace contextRef="#ctx0" brushRef="#br0" timeOffset="38010.46">15480 9306 928 0,'-3'-21'218'0,"0"-3"-49"0,2 0-39 16,2 1-27-1,5 3-40-15,3 3-22 16,5 2-27-16,8 5 3 0,9 3 8 15,5 7-19-15,5 6 13 16,0 7-15-16,-8 8 3 16,-8 8 2-16,-10 11-5 15,-12 5 0-15,-10 6 6 16,-10 2-10-16,-8 0 0 16,-10-5 2-16,1-7-2 0,4-6 6 15,5-13 2 1,9-7 36-16,10-8 45 0,6-6-49 15,1-2-12-15,2-1-27 16,7 2 5-16,5-1 0 16,8 1-5-16,8 0 0 15,5 0-1 1,3 1 3-16,-3 1-10 0,-2-1 4 16,-6-2-93-16,1-1-162 0,-3-3-210 15</inkml:trace>
  <inkml:trace contextRef="#ctx0" brushRef="#br0" timeOffset="38621.25">16268 9127 586 0,'24'-8'315'0,"4"-3"-119"15,2 0-99-15,3 0-29 16,2 0-30-16,1 2-28 0,-3 3-9 16,-9 1-1-1,-6 2-8-15,-12 4-110 0,-8 2-22 16,-7 3-84-1,-7 2 23-15,-6 1 70 0,-7 0 131 16,-2-2 12 0,-2 1 139-16,0-3 52 0,0 0 27 15,4-1-84-15,2 0-53 16,4 3-2-16,4 3-13 0,3 1-29 16,4 5-19-1,2 4-15-15,4 2 1 0,1 5-2 16,5 3-3-1,5-2 8-15,1 0 1 16,2-1 2-16,3-6 5 16,2-4-4-16,-3-3 1 15,5-3 8-15,0-6 30 16,7-4-13-16,5-5-13 0,5-2-9 16,2-2-8-16,-1 0-5 15,-5 5 1-15,-7 1-12 16,-1 5-1-16,-7 4-2 0,-3 6 12 15,-4 5-5 1,-3 3-1-16,-4 4-6 0,-8 4 0 16,-6 2 0-1,-5-2 0-15,-5 4-6 16,-3-3-42-16,-2-1-159 0,-1-2-51 16,-2-3-278-16</inkml:trace>
  <inkml:trace contextRef="#ctx0" brushRef="#br0" timeOffset="39055.26">15389 10183 1272 0,'-29'7'46'0,"4"-1"141"16,0-6-58-1,4 0-33-15,9 0 1 16,6 0-49-16,3 0-17 15,6-3-14-15,3 2-13 0,13-2 11 16,17-5 7 0,25-5-12-16,30-5-9 15,22-3-1-15,14-3 0 16,11 0 0-16,2 4-3 0,-3 3 3 16,5 3-7-16,3 0 7 15,1 3-1-15,-1-2-40 16,-11 0-43-16,-16 2-65 15,-21 1-22 1,-28 2-80-16,-26 2-128 0</inkml:trace>
  <inkml:trace contextRef="#ctx0" brushRef="#br0" timeOffset="39915.6">16087 10674 1069 0,'10'-36'180'16,"-2"-1"39"-16,-5-1-52 16,-1 4-5-16,-2 4-27 15,1 4-23-15,1 6-109 16,1 6-3 0,-2 5 0-16,2 7 0 0,0 2 0 15,-3 7 0-15,0 10 0 16,-4 10 0-16,-1 11 0 0,-2 11 0 15,-3 6 0 1,-1 3 0-16,2 0 0 0,1-3 0 16,5-8 0-1,5-11 0-15,5-9 0 0,11-9 0 16,9-9 0-16,12-7 0 0,7-4 0 16,6-4 0-1,0-2 0-15,-4-1 0 16,-7-1 0-16,-6 3 0 15,-9 0 0-15,-5-1 0 0,-5-1 0 16,-4-1 0 0,-3-2 0-16,1-5 0 15,-4-1 0-15,0-1 0 16,-3-3 0-16,-3 1 0 0,-1 1 0 16,-2 4 0-16,-2 6 0 15,2 6 0-15,2 1 0 16,-1 9 0-16,2 8 0 15,-1 14 0 1,1 13 0-16,0 17 0 0,0 10 0 16,1 8 0-16,1 1 0 15,-1-2 0-15,2-6 0 16,0-10 0-16,-1-16 0 0,-1-13 0 16,1-13 0-1,-2-12 0-15,0-5 0 0,-2-3 0 16,1-1 0-1,1 1 0-15,-2 0 0 0,1-2-598 16</inkml:trace>
  <inkml:trace contextRef="#ctx0" brushRef="#br0" timeOffset="43345.45">7527 13614 707 0,'-5'4'300'16,"2"-2"-176"-16,-3-2 54 0,3-2-55 15,0 2-24 1,0 0-39-16,1 0-5 0,1-3-17 16,1 3-6-16,0 0-9 15,0-1-14-15,4 1-4 16,4-3 17-16,11-1-16 15,7 0-6-15,9-3 0 16,6 0-2-16,-2 2-40 16,-3 5-59-1,-10 3 2-15,-3 6-50 0,-11 5-91 16,-5 6-166-16</inkml:trace>
  <inkml:trace contextRef="#ctx0" brushRef="#br0" timeOffset="43550.64">7576 13978 874 0,'-2'6'158'0,"1"-3"-30"0,2-4 103 16,2-3-147-16,3 2-43 16,4-4-14-16,4 2-20 0,8-1-2 15,5 1-4 1,0 1-1-16,3 0-8 15,0 2-70-15,-5-2-76 16,-1 2-138-16,-5-2-288 16</inkml:trace>
  <inkml:trace contextRef="#ctx0" brushRef="#br0" timeOffset="43915.42">7652 13507 985 0,'-3'-14'161'15,"0"4"22"-15,1 2-18 0,1 2-122 16,2 6-42 0,4 6 12-16,10 2 19 0,7 6-9 15,8 4 3 1,7 3-9-16,2 2-8 0,3 1 5 15,2 0-1 1,-5-1-5-16,-6 2 6 16,-3-3-7-16,-5 4 10 15,-4 1 6-15,-7 2 0 16,-4 1-2-16,-3 0 4 0,-5-1-11 16,-5-1 5-16,-4-1-13 15,-5 0 2-15,-6 1-6 0,-3 0-2 16,-6-2-37-1,3 1-178-15,2 0-279 16</inkml:trace>
  <inkml:trace contextRef="#ctx0" brushRef="#br0" timeOffset="44795.41">9979 13573 1117 0,'2'-18'174'0,"-2"-3"38"16,-5 1-61-16,1 4 2 0,1 5-47 16,-2 3-30-1,1 5-28-15,4 2-38 16,0 3-10-16,0 4 0 15,0 7 0-15,4 6 0 16,2 10 0-16,2 10 0 16,1 8 0-16,2 7 0 0,0 3 0 15,-2-2 0-15,1-5 0 16,-2-7 0-16,-2-10 0 16,0-8 0-16,-3-4 0 15,0-9 0-15,1-4 0 16,-4-4 0-16,0-2 0 15,-4-1 0-15,4 1-233 16,-3 2-246-16</inkml:trace>
  <inkml:trace contextRef="#ctx0" brushRef="#br0" timeOffset="45055.34">10282 13852 1214 0,'17'-12'114'0,"0"1"-6"15,4-3 8 1,2 2-66-16,10 4-14 0,4-1 7 16,0 5-8-16,3 1-14 0,-5 3 12 15,-8 0-19 1,-8 3-8-16,-7-2-4 15,-6-1-2-15,-6 2 0 16,0-1-42-16,0 2-140 0,-3 3-240 16</inkml:trace>
  <inkml:trace contextRef="#ctx0" brushRef="#br0" timeOffset="45885.33">11277 13403 874 0,'-4'-14'295'0,"-2"-5"-54"16,-2-1-57-16,-2 2-14 15,4 4-67-15,0 4-18 16,3 3-23-16,1 4-48 15,2 5-5 1,2 1 0-16,-1 9-8 0,5 6-1 16,3 9 0-1,5 9 0-15,2 6 0 0,5 5 0 16,1 7 0-16,-2 2 0 0,4 2 0 16,-4 0 0-1,-1-3 0-15,-2-5 0 0,-5-11 0 16,-1-8 0-1,-4-14 0-15,-4-8 0 0,-1-5 0 16,-1-6 0 0,-2-7 0-16,-2-5 0 0,-2-3 0 15,-1-6 0 1,-6-2 0-16,-1-1 0 0,-5 1 0 16,-4 0 0-16,-1 5 0 0,-4 8 0 15,-1 3 0 1,1 9 0-16,2 10 0 0,0 8 0 15,3 8 0 1,0 7 0-16,0 4 0 0,4 1 0 16,-1-4 0-1,2-5 0-15,2-6 0 0,5-6 0 16,1-7 0-16,3-3-30 16,3-3-152-1,3-1-135-15,1 0-309 0</inkml:trace>
  <inkml:trace contextRef="#ctx0" brushRef="#br0" timeOffset="46905.62">12281 13458 1065 0,'-4'0'109'0,"-5"-3"86"15,3-2-39 1,1 1-31-16,2 1-46 0,2 0-1 16,2 1-29-1,1 0-7-15,2-1-25 0,4 0-17 16,13 0 0-16,4-1 0 0,6 0 0 16,5 0 0-1,-1 4-61-15,-6 3-104 0,-5 4-16 16,-9 7-123-1,-8 6-279-15</inkml:trace>
  <inkml:trace contextRef="#ctx0" brushRef="#br0" timeOffset="47155.53">12277 13763 896 0,'6'-2'254'15,"1"-6"-133"-15,2 2 72 16,28-17-72 0,-26 18-68-16,1-1-11 15,1 2 8-15,1-1-23 0,14-3 0 16,-1 2-18-16,-2 2-2 0,-1 1-7 16,-6 2-4-1,-2 2-4-15,-2 2-44 0,-5 0-95 16,-2 3-100-1,-2-1-290-15</inkml:trace>
  <inkml:trace contextRef="#ctx0" brushRef="#br0" timeOffset="48668.87">13998 13402 896 0,'0'-12'243'0,"-2"1"-27"16,-3 0-70-1,1 2-40-15,-1 0-9 16,2 5-9-16,0 0-16 15,1 1-10-15,-1 1-31 16,2 2-7-16,1 0-21 16,-2 0 13-16,2 2-16 15,-1-1-5-15,2 4 5 16,-1 2 1-16,3 3 1 0,0 7-2 16,2 1 7-16,1 4 1 15,-1 2 6-15,-1 3-7 16,2 1 6-16,-2 3-13 15,-1 2 0-15,0 2 0 16,0 1 0-16,0-1 0 16,0-2 0-1,0 0 0-15,2-6 0 0,-1-6 0 16,-1-5 0-16,-1-6 0 0,-1-6 0 16,-1-3 0-1,0-1 0-15,0-1 0 16,-1 1-3-16,-1-4-199 15,-2-1-190-15,-4-2-470 16</inkml:trace>
  <inkml:trace contextRef="#ctx0" brushRef="#br0" timeOffset="48925.42">13745 13672 535 0,'0'0'520'0,"0"-3"-340"16,7-2-22-1,-1-4-45-15,8-1-63 0,11 0-5 16,14-1-30 0,13 1-3-16,11 1-8 15,2 1-4-15,1 1 0 0,-8 2 0 16,-9 3 0-1,-13 2-33-15,-8 2-69 0,-12 4-67 16,-9 4-125-16</inkml:trace>
  <inkml:trace contextRef="#ctx0" brushRef="#br0" timeOffset="49267.05">13879 14176 1003 0,'-7'1'125'0,"2"-1"65"0,1-1-22 15,1 1-76-15,1-1-37 0,2 1-19 16,3-2-12-1,6 0-12-15,11-1 4 16,11-5-12-16,11-2 8 16,11-3-9-16,6-2 8 0,-4-2 1 15,-6 1-3 1,-7 0 1-16,-13 4-1 0,-9 4-6 16,-8 5-6-16,-8 1-23 15,-5 4-125-15,-4 2-99 16,-3 2-600-16</inkml:trace>
  <inkml:trace contextRef="#ctx0" brushRef="#br0" timeOffset="50875.7">15757 12640 641 0,'-5'0'132'0,"-1"0"-37"16,1-4 52-16,1 0-49 15,2 0-29-15,1-1-9 0,4-1-36 16,6 0-13 0,7-1 9-16,9 0-14 15,8-3-1-15,6 3 0 0,0 0-3 16,-3 1-4-16,-5 1-2 15,-10 3 2-15,-7 2-3 16,-8 1-1-16,-7 2 4 16,-8 4 1-16,-3 2-16 15,-5 2-6-15,-6-1-4 16,-4 1 24-16,-1-1 2 16,-4-2 2-16,-1 2 1 0,-2-3 15 15,-2 0 39 1,1-2 7-16,1-2 5 0,9-3 23 15,4-2-12 1,8-1-11-16,6 0-31 0,5 2-12 16,5 0-15-1,-2 3-9-15,3 4 9 0,0 3 42 16,1 5 3-16,1 7-15 0,2 3-4 16,-3 6-2-1,1 5-24-15,1 4-5 16,0 1 1-16,6-1-6 15,0 1 2-15,0-7-2 16,3-5 0-16,-3-6 6 16,-2-6-5-16,-2-7 6 15,1-6 5-15,2-6 0 16,3-2-4-16,4-5-8 16,1-1 0-16,4 2 1 0,0 4 2 15,3 2-6-15,-1 6-6 16,2 4 9-16,-3 6-1 15,0 3 1-15,-8 4 0 16,-3 3 0-16,-5 1 3 16,-6 0 7-1,-7-2-10-15,-6-1 4 0,-3-2-1 16,-3-5-3-16,-2-4 0 16,0-2-22-16,0-1-107 15,2-1-126-15,0 2-209 0</inkml:trace>
  <inkml:trace contextRef="#ctx0" brushRef="#br0" timeOffset="51275.54">15356 13726 835 0,'-6'-2'395'0,"2"-1"-242"16,-1-2 9-16,2-2-63 15,3 1-52-15,11 0-40 16,16-4 1-1,20-1 13-15,26-1-6 0,26-5 10 16,14-2-16-16,10 1-8 16,-1-2-1-16,-6 2 3 15,-8-1 0-15,-4 2-6 16,-7 2 6-16,-5 1-3 16,-8 3 0-16,-15 4-3 0,-17 5-21 15,-15 5-80 1,-19 4-91-16,-13 5-221 0</inkml:trace>
  <inkml:trace contextRef="#ctx0" brushRef="#br0" timeOffset="52145.68">15956 14234 694 0,'3'-6'274'0,"1"-3"-169"16,0-2 61-16,1-2-21 0,1-2-40 15,3 0-30-15,4 0-24 16,3 2-19-1,4 3-21-15,6 3 9 0,1 5-16 16,4 4 7-16,-1 8 0 16,-2 7-9-16,-7 6-1 15,-6 4 12-15,-8 4-9 16,-7 4 13-16,-7-1-11 16,-5 1 10-16,-9-1 4 0,-3-3-1 15,-1-2 5 1,-2-5 4-16,6-6-18 15,8-4-4-15,5-6-2 16,10-3 0-16,14-7 29 0,23-4-26 16,18-5-5-1,17-2 4-15,9-6-5 0,0 1-1 16,109-31 2-16,-180 47-2 0,-4-3 0 16,-4 4 0-1,-2 0-21-15,5-1-100 0,-5 1-134 16,-5 0-349-1</inkml:trace>
  <inkml:trace contextRef="#ctx0" brushRef="#br0" timeOffset="72685.42">7218 16076 1057 0,'7'-27'237'0,"-4"-2"-5"16,-5 2-41-16,-1 4-50 16,-1 7-30-16,1 3-33 15,3 5-78-15,0 2 0 16,0 5 0-16,-1 1 0 15,1 1 0 1,3 9 0-16,2 5 0 0,0 12 0 16,1 11 0-16,5 7 0 15,-5 6 0-15,1-2 0 16,-1-2 0-16,0-6 0 0,0-5 0 16,0-9 0-1,1-3 0-15,-2-9 0 0,-2-2 0 16,0-8 0-1,-2-3 0-15,-1-2 0 16,0-2 0-16,2 2-235 16,-2 2-261-16,-3 1-466 0</inkml:trace>
  <inkml:trace contextRef="#ctx0" brushRef="#br0" timeOffset="72905.31">7077 16275 1123 0,'-3'-2'152'0,"3"-1"-52"16,0 0-54-16,5 2-44 16,7-2 8-16,10 0 0 15,11-1-6-15,13-1-4 16,5 1 0-16,1 1-19 0,-1 0-178 15,-6 2-236-15</inkml:trace>
  <inkml:trace contextRef="#ctx0" brushRef="#br0" timeOffset="73285.2">6937 15813 884 0,'-4'-13'307'0,"-1"1"-67"15,-1 3-35-15,-4 3-98 16,1 9-67-16,-6 8 9 16,-6 12 1-16,-4 11 5 0,-2 15-22 15,2 16-4 1,5 10 9-16,7 8-28 0,11 7-10 16,11 2 0-16,6-2 0 15,16-6 0 1,10-9 0-16,11-11 0 0,6-14 0 15,12-15-191 1,9-15-240-16</inkml:trace>
  <inkml:trace contextRef="#ctx0" brushRef="#br0" timeOffset="73565.53">7780 15834 1189 0,'31'-7'90'16,"-5"2"145"-16,2 6-108 0,-2 10-7 16,5 10-16-16,2 11-14 0,-3 15-43 15,-5 12-8 1,-9 10-33-16,-11 5-6 0,-14 1 0 15,-5 0 0 1,-14-9-32-16,0-3-198 0,-7-4-283 16</inkml:trace>
  <inkml:trace contextRef="#ctx0" brushRef="#br0" timeOffset="79485.28">10273 16622 610 0,'1'-6'396'0,"-1"0"-144"16,-1 0-34-16,-3-2-85 15,2 0-2-15,1 0-20 16,1 1-33-16,0 2 0 15,0 0-38-15,0 3-40 16,0 2 0-16,1 0 0 16,-1 2 0-1,3 5 0-15,3 3 0 0,0 6 0 16,5 8 0-16,0 4 0 0,0 6 0 16,-2 4 0-1,3 3 0-15,-5 0 0 0,-1-2 0 16,0-5 0-1,0-4 0-15,-2-6 0 0,1-7 0 16,-4-5 0 0,1-6 0-16,-2-3 0 0,0-3 0 15,0 0 0 1,0-3 0-16,0 0-213 0,6 0-393 16</inkml:trace>
  <inkml:trace contextRef="#ctx0" brushRef="#br0" timeOffset="79755.52">10666 16822 1161 0,'0'-4'217'0,"-2"-1"-19"16,4-1-50-16,1 1-98 15,7 4-1-15,8-4-3 16,9 2-11-16,10 1-19 16,5-1-2-16,0 1-6 15,-2 1-8-15,-5 1 1 16,-6 0-2-16,-8 1 0 16,-2 1-17-16,-5 1-141 15,-1-1-100-15,2 1-253 16</inkml:trace>
  <inkml:trace contextRef="#ctx0" brushRef="#br0" timeOffset="80315.7">11583 16541 1065 0,'5'-27'325'0,"-5"-3"-57"0,-5-2-49 16,-4 2-85-16,4 3-98 16,1 7-36-16,-2 8 0 15,5 8 0-15,2 7 0 16,5 10 0-16,1 13 0 15,6 9 0-15,3 12 0 16,0 7 0-16,2 3 0 16,-3 0 0-1,1-2 0-15,-2-5 0 0,-1-4 0 16,-2-7 0-16,-4-10 0 0,-2-4 0 16,1-11 0-1,-3-5 0-15,-3-7 0 0,1-4 0 16,-1-5 0-1,-1-6 0-15,-2-6 0 0,-6-5 0 16,1-4 0 0,-2 2 0-16,-3 3 0 0,-1 4 0 15,2 7 0 1,0 5 0-16,2 5 0 0,-5 5 0 16,-2 5 0-16,-8 5 0 0,-5 6 0 15,-6 2 0 1,-4 4 0-16,1-1 0 15,5-3 0-15,7-5 0 16,11-5 0-16,4-4-184 0,9-1-283 16,9-5-557-1</inkml:trace>
  <inkml:trace contextRef="#ctx0" brushRef="#br0" timeOffset="81055.66">12789 16643 818 0,'-2'4'479'0,"1"-6"-268"16,-1 0-36-16,2-3-74 0,0-2-31 15,2 0-46 1,2 0-24-16,6-3 0 0,4 3-4 15,8 0-23 1,5 1-165-16,3 6-88 0,3 6-234 16</inkml:trace>
  <inkml:trace contextRef="#ctx0" brushRef="#br0" timeOffset="81215.64">12841 16887 1185 0,'3'5'142'0,"3"-5"100"0,-2-5-80 16,6-1-91-16,3-3-57 16,4-1-13-16,9-1-1 15,6 1-68-15,7-4-195 16,3 3-491-16</inkml:trace>
  <inkml:trace contextRef="#ctx0" brushRef="#br0" timeOffset="82095.67">14454 16082 1081 0,'3'-13'165'0,"4"0"-21"16,0-2-60 0,7 3-26-16,11-1-19 15,8 2-19-15,7 2-14 16,2 2 4-16,1 1-7 0,-7 5-6 16,-9 1 1-16,-6 1-13 15,-12 5-67-15,-2 1 13 16,-11 3 18-16,-8 1-11 15,-7 1 15-15,-6-2 28 16,-6 1 16-16,-3-5 3 16,1 0 4-1,2-3 23-15,1 0 32 0,4 1 3 16,0 5-29-16,2 4 36 0,-1 6-28 16,1 6 1-1,1 5-4-15,4 2-10 0,5-1 0 16,4-2 4-16,6-6-9 15,5-5 5-15,5-6 5 16,6-2 6-16,4-6-5 16,7 1-20-16,3-4-2 15,4-1 5-15,-1 0-9 16,-1 1 2-16,-4 5-10 16,-2-1 3-16,-2 2 5 15,-4 4-6-15,0 1 3 16,-3 4 5-16,-3 4-4 15,-6 2 3-15,-4 6-6 16,-7 1 0-16,-3 3-2 16,-6-2-1-16,-1-2-1 15,-2-2-60-15,0-5-141 0,3-4-83 16,1-4-281-16</inkml:trace>
  <inkml:trace contextRef="#ctx0" brushRef="#br0" timeOffset="82395.39">13952 17035 1261 0,'21'-9'22'16,"10"-6"130"0,14-3-38-16,16-5-32 15,24 0-34-15,15 0-29 0,8 0-19 16,5 0 0-16,4 2 0 16,-3 2-6-16,-3 3-51 15,-1 1-51-15,-5 7-88 0,-9 4-114 16,114 20-511-1</inkml:trace>
  <inkml:trace contextRef="#ctx0" brushRef="#br0" timeOffset="82780.56">14792 17169 1227 0,'-6'-10'167'15,"3"0"-85"-15,3 1 35 16,2 1-86-16,7 5-23 0,4 6 17 16,1 1-4-1,3 9-3-15,-3 5 13 0,-5 10 15 16,-9 5 2-16,-9 4-6 15,-6-1-10-15,-4 3-8 16,-4-6-3-16,7-3-10 16,5-10 7-16,9-7-3 15,16-7 29-15,16-6-25 16,15-5-19-16,15-3 0 16,9-8 0-16,2-1 0 15,-7 0 0-15,-9 1-30 16,-12 5-130-16,-13 2-107 15,-11 6-286-15</inkml:trace>
  <inkml:trace contextRef="#ctx0" brushRef="#br0" timeOffset="87845.24">16730 16677 915 0,'2'0'224'0,"-1"-1"-8"16,-1-2-55-16,2 0-52 0,-1 1-13 16,2-1 2-16,-2 0-49 15,2-2-7-15,2 2-28 16,1-3-12-16,5 1-2 15,11-1-7-15,8-1 5 16,9 2-1-16,7 3-79 16,0 3-76-16,-4 5-49 15,-10 5-92-15,-12 4-147 0</inkml:trace>
  <inkml:trace contextRef="#ctx0" brushRef="#br0" timeOffset="88035.51">16802 16929 893 0,'-3'4'141'0,"3"-2"49"15,3-4 4-15,1-1-102 16,8 0-41-16,6-1-9 16,6 0-20-16,9 2-10 15,4-3-12-15,0 2 0 16,2 2 0-16,-4 1-17 0,-6 0-78 15,-3 1-110 1,-6 1-245-16</inkml:trace>
  <inkml:trace contextRef="#ctx0" brushRef="#br0" timeOffset="88455.38">17000 16623 1046 0,'-7'-22'209'16,"-3"1"20"-16,0-2-46 15,3 4-23-15,2 5-50 0,2 4-35 16,2 4-54-16,2 3-15 16,-1 5-6-16,3 1-5 15,5 4 4-15,4 4 1 16,9 5 0-16,7 5 7 15,5 4-2-15,1 3-8 16,1 2 3-16,-2-2 0 16,-4-2 0-16,-5-1 0 15,-5-5 0-15,-4-4 2 16,-3-3 1-16,-6-3-5 0,-3-1 4 16,-1 1-2-1,-4 1 0-15,-1 4 0 0,-3 5 0 16,-6 4 0-1,-3 5 0-15,-5 3 0 0,-6 2 0 16,1 2 0 0,4-5 0-16,0-4 0 0,3-4-63 15,8-6-219 1,4-8-293-16</inkml:trace>
  <inkml:trace contextRef="#ctx0" brushRef="#br0" timeOffset="93065.53">20381 16637 882 0,'3'-1'216'0,"-2"1"-29"16,-1-2-45-16,0 1-47 0,2 1-64 16,-2 0-19-16,3-2-9 15,5 4 4-15,2-2-7 16,3 0 0-16,5 1 4 15,2-1-4-15,0 2-1 16,0 0-34-16,-2 3-160 16,-2 0-157-16,-2 2-388 15</inkml:trace>
  <inkml:trace contextRef="#ctx0" brushRef="#br0" timeOffset="93315.74">20405 16852 687 0,'-6'6'218'16,"5"-3"-80"-16,-1-2-4 0,2 1-6 15,2-1-13-15,5 2-17 16,2 1-21-16,7-1-26 16,10-1-20-16,4-1-10 0,4-1-15 15,0-1-1 1,-4-1-3-16,-9 2 0 15,-8 0-4-15,-5 0 2 16,-8 0-1-16,-2 0-27 16,-4 0-102-16,2 2-288 15</inkml:trace>
  <inkml:trace contextRef="#ctx0" brushRef="#br0" timeOffset="94215.68">22046 16425 1006 0,'-9'-17'266'0,"-1"-1"-20"15,-1-2-83-15,-1 2-10 16,5 0-36-16,-1 6-28 16,4 3-82-16,2 3-7 15,1 4 0-15,1 3 0 0,1 0 0 16,1 9 0-16,4 5 0 16,3 10 0-16,7 11 0 15,5 11 0-15,3 4 0 16,3 6 0-1,1 2 0-15,-1-1 0 0,0-1 0 16,-7-6 0 0,-3 0 0-16,-2-8 0 0,-6-6 0 15,-3-11 0-15,-1-8 0 16,-4-8 0-16,-1-5 0 16,0-5 0-16,-3-5 0 15,0-5 0-15,-3-2 0 16,-2-6 0-16,-5-5 0 0,1-4 0 15,-4 0 0 1,1-2 0-16,0 5 0 16,1 4 0-16,3 7 0 15,2 5 0-15,1 5 0 16,-3 4 0-16,-3 6 0 16,-4 6 0-16,-9 7 0 0,-5 7 0 15,-4 4 0-15,-3 1 0 0,3 2 0 16,4-6 0-1,7-4 0-15,8-5 0 0,6-8 0 16,6-5 0 0,4-2 0-16,-1-4-86 15,2-2-128-15,-1 2-187 16,-1-1-500-16</inkml:trace>
  <inkml:trace contextRef="#ctx0" brushRef="#br0" timeOffset="96575.34">17773 16613 514 0,'5'-15'574'0,"-2"0"-342"16,-2-1-17-1,-1-2-86-15,0 6 10 16,0 3-55-16,2 3-48 16,-2 6-31-16,2 0-4 0,0 6 0 15,1 4 23 1,0 8 14-16,1 7 7 16,1 11-35-16,1 4-10 0,-4 5 0 15,1 2 0 1,-3-1 0-16,0-6 0 0,1-7 0 15,-1-7 0-15,3-9 0 16,-3-6 0-16,1-7 0 16,-1-1-58-16,2-3-255 15,1-2-263-15</inkml:trace>
  <inkml:trace contextRef="#ctx0" brushRef="#br0" timeOffset="96815.89">18034 16858 1018 0,'17'-6'186'16,"0"-1"77"-16,3 0-125 0,5 2-62 16,5-1-2-16,6 2-17 0,4 1-25 15,2 1-20 1,-5 2-9-16,-5 0-2 15,-7 1-1-15,-7 2-3 16,-9-1-29-16,-5-1-142 0,-1 3-116 16,0-4-409-1</inkml:trace>
  <inkml:trace contextRef="#ctx0" brushRef="#br0" timeOffset="97335.67">18883 16178 1097 0,'-1'-14'229'0,"-1"1"-29"16,-1 2-143-1,-1 4-31-15,-3 7-14 0,-3 5-11 16,-3 8 14-1,-7 8-12-15,2 1 2 0,1 4 8 16,4 0-10 0,8-3 2-16,5-1 19 0,8-1 9 15,6-3 30 1,5 1-24-16,7-2-4 0,-1-2-3 16,2 1-15-16,0-2 1 15,-3 0-4-15,-5-3-6 16,-2 2 4-16,-6 0-9 15,-3 0 1-15,-4 2 6 16,-4-1-8-16,-4 2 1 16,-4-2-3-16,-5 0-16 15,-1-1-118-15,-5-6-110 16,0-2-207-16</inkml:trace>
  <inkml:trace contextRef="#ctx0" brushRef="#br0" timeOffset="97555.48">18756 16234 847 0,'12'-15'234'0,"3"0"-110"15,6 1 4 1,10-1-66-16,17 2-19 15,13 2-29-15,14 3-14 16,178-8-40-16,-220 18-245 0,-6 0-635 16</inkml:trace>
  <inkml:trace contextRef="#ctx0" brushRef="#br0" timeOffset="97915.73">18888 16984 1082 0,'10'-16'234'0,"2"-4"-92"0,9 2-68 16,10-3-21-16,17-1-25 0,16-3-8 16,11 4-9-1,4 0-10-15,0 3-1 16,-7 7 0-16,-11 3-21 15,-14 6-102-15,-11 2-151 0,-11 7-232 16</inkml:trace>
  <inkml:trace contextRef="#ctx0" brushRef="#br0" timeOffset="98305.24">19250 17215 1093 0,'11'-13'117'16,"2"2"75"-16,-4 0-87 16,3 3-86-16,-2 3-9 15,2 7 5-15,0 3-1 16,-3 9 3-16,-4 6 19 15,-7 4-7-15,-5 3 2 0,-8 2 8 16,-2 1-11 0,-1-3-6-16,5-5-6 0,4-4 1 15,6-4 15 1,10-5 35-16,11-4-14 0,15-8-19 16,15-1-23-16,13-6-6 0,5-3-3 15,-2 0 2 1,-9 2-7-16,-16 4 3 15,-17 2-5-15,-13 3-18 16,-10 5-91-16,-11 1-155 16,-6 7-211-16</inkml:trace>
  <inkml:trace contextRef="#ctx0" brushRef="#br0" timeOffset="101541.53">23186 16652 830 0,'-2'2'135'16,"1"-2"14"-1,-1-2-32-15,2 2-25 16,0 0-50-16,0 0-8 0,0 0-7 15,2 0 1-15,-2 0-4 16,0 0-5-16,0 0 2 16,1 0-11-16,-1 0-6 15,5 0-1-15,4 2 11 16,9-2-11-16,7 0-3 16,11-2-1-16,6-2 1 0,2 3-5 15,-2-2-59 1,-6 3-74-16,-9 1-80 0,-9 6-85 15,-11 2-413 1</inkml:trace>
  <inkml:trace contextRef="#ctx0" brushRef="#br0" timeOffset="101745.41">23286 16913 700 0,'1'2'183'0,"5"-4"11"0,3 1-63 16,2 0-14 0,6-2-46-16,5 1-13 0,4 1-19 15,6 0-32 1,1 1-7-16,2 0 0 16,0 0-2-16,-5 1-59 0,-7 0-111 15,-5 2-178 1</inkml:trace>
  <inkml:trace contextRef="#ctx0" brushRef="#br0" timeOffset="102135.65">23484 16518 910 0,'-3'-21'287'15,"2"3"-43"-15,-1 4-75 16,1 4-69-16,-1 4-71 16,2 6-24-16,5 3 19 0,4 7 21 15,1 3 0 1,9 6-13-16,6 7-11 0,6 1-6 16,3 3-15-16,3 3 3 0,2-2 3 15,-1 0-5 1,-6-1 1-16,-3-2-2 15,-7 0 5-15,-8-1 2 16,-7-1-3-16,-6-1-1 16,-5 0 5-16,-6-1-6 15,-1-1 4-15,-5-1-6 16,-2-1 1-16,-5-2-1 0,-3 1-18 16,-3-2-199-16,-1-2-146 15,2 3-494-15</inkml:trace>
  <inkml:trace contextRef="#ctx0" brushRef="#br0" timeOffset="103005.62">25186 16756 739 0,'-25'-2'210'0,"-3"-4"-63"16,3 2 31-16,-1-2-90 0,5 4-13 15,3 2-16 1,6-2-18-16,5 4 7 0,3-2-5 15,4-2 12 1,5 1 8-16,6-3-52 16,19-3-10-16,20-2 2 15,22-2-2-15,23-1 0 16,23-3 0-16,21 2 0 0,25 0-1 16,29 1-10-16,32-1 10 15,24-1 6-15,20 0-6 16,7-1-6-16,-2 4 4 15,-11 3 2-15,-15 7 5 16,-26 1-5-16,-33 1-4 16,-37 2 3-16,-41 2-1 15,-37-5 1 1,-33 2 0-16,-22-1-7 0,-15-1-29 16,-13 1-13-16,-13 2-162 0,-14 1-183 15</inkml:trace>
  <inkml:trace contextRef="#ctx0" brushRef="#br0" timeOffset="103615.29">26241 17238 1028 0,'9'-10'233'16,"0"-1"-60"-16,2-2-29 15,-1 0-73-15,8 5-41 0,4 4-6 16,8 2-4-1,1 10-8-15,2 4-5 0,-4 9-4 16,-10 9 7 0,-10 5 2-16,-16 7-4 15,-16 6 0-15,-14 3 4 16,-9-2 5-16,-5-6 4 0,9-10 2 16,9-8-9-16,14-11-1 15,15-9 19-15,14 0 53 16,18-5-38-16,18-2-47 15,16-1 0-15,17-2 0 16,15-9 0-16,-5 1 0 16,-8 0 0-16,-20 1 0 15,-21 5 0-15,-23 1 0 16,-16 5 0-16,-14 1-59 16,-8 2-150-16,-8 3-128 0,-5 2-373 15</inkml:trace>
  <inkml:trace contextRef="#ctx0" brushRef="#br0" timeOffset="105405.72">24960 15868 682 0,'6'-6'293'0,"-2"-1"-132"16,-2-1 6-16,-2-1-66 15,1 2-51-15,2 0-4 16,0 3-27-16,5-2-17 15,3 2 0-15,5 2 2 16,6 2-2-16,3 5 11 16,3 5 4-16,1 1-5 15,-5 9-2 1,-2 2-2-16,-7 11 1 0,-8 5-3 16,-10 4-5-16,-8 3 0 15,-7 0 4-15,-5-4-3 16,0-7 1-16,3-7 7 0,4-8-5 15,7-7 7 1,7-7 25-16,10-4 64 16,11-4-44-16,17-1-48 15,10-2-1-15,12 1-3 0,2-1-4 16,-9 0-1-16,-14 5-3 16,-15-2-1-16,-13 6 3 15,-7-2-6-15,-5 1-4 16,-5 2-41-16,-5 0-132 15,2 2-263-15</inkml:trace>
  <inkml:trace contextRef="#ctx0" brushRef="#br0" timeOffset="105755.19">25936 16061 492 0,'-10'-7'631'16,"6"0"-403"-1,-1 1-58-15,1 1-79 16,4 2-47-16,7 0-19 15,4 0-22-15,10-1 7 0,12 0 13 16,9 1-14 0,5 0 6-16,0 0 12 15,-3 2-12-15,-10-1-6 16,-12 1-9-16,-6 1 0 0,-10 0 0 16,-5 0-20-16,-2 1-103 0,-5 2-74 15,-3 3-545 1</inkml:trace>
  <inkml:trace contextRef="#ctx0" brushRef="#br0" timeOffset="106895.37">27099 15788 864 0,'2'-4'205'0,"-4"3"-53"16,1-2-24-16,-1 2-61 15,1 1-46-15,-2 2-13 16,-6 3 38-16,1 2-9 15,-2 4-5-15,-3 1-8 16,1 5-12-16,2-2-5 16,2 0 4-16,3 1-4 15,4-2 3 1,2-1 8-16,4 1 24 0,5 0 7 16,4 2 0-16,3 2-15 0,5 2-2 15,1 1-13 1,3 0-3-16,-4-1-8 15,-2 2 1-15,-4-2-1 16,-4 0-7-16,-2 1 2 0,-6-2 3 16,-2-1-1-1,-4-4 4-15,-1 2-5 0,-4-7 3 16,-2 1 2-16,-3-3-9 0,-6 0-3 16,-1 0-71-1,-7-4-87-15,0-2-14 16,-1-1-112-16,0-3-167 15</inkml:trace>
  <inkml:trace contextRef="#ctx0" brushRef="#br0" timeOffset="107165.56">27002 15852 801 0,'34'-25'199'0,"8"2"-48"15,6 2 11-15,7 1-69 16,9 3 16-16,5 2-42 0,-3 0-9 16,-8 5-3-16,-12 3-19 15,-14 1-19-15,-15 2-10 16,-11 3-7-16,-6 0-2 0,-3 1-7 16,0 0 9-1,-3 2-6-15,-3 3-8 0,-4 1-67 16,-1 0-34-1,-2 2-69-15,3-3-59 16,-4 2-103-16</inkml:trace>
  <inkml:trace contextRef="#ctx0" brushRef="#br0" timeOffset="116690.56">29479 16475 904 0,'-3'-1'153'16,"1"1"-38"-16,2-2 10 0,0 0-74 16,0 2-34-16,2 0-2 15,-1-1 8-15,2 1 10 16,4-1-3-16,6-1-15 15,3 1-8-15,7 1-7 0,2-2 0 16,0 4-18 0,-4 2-137-16,0 1-215 15</inkml:trace>
  <inkml:trace contextRef="#ctx0" brushRef="#br0" timeOffset="116905.77">29477 16737 897 0,'15'-7'241'0,"2"-1"-34"15,0-1-68-15,3 2-55 16,4-3-33-16,0 4-28 0,-1 1-6 16,-3 0-17-1,-2 4 0-15,-4-1 0 16,-4 4-66-16,-4-1-110 15,-2 4-86-15,1 0-267 16</inkml:trace>
  <inkml:trace contextRef="#ctx0" brushRef="#br0" timeOffset="120575.67">30972 16474 675 0,'-7'-15'296'16,"3"-4"-146"-16,-3-6 61 15,1 0-78-15,0 1-34 16,2 1-11-16,0 5-10 0,1 5 16 16,3 5-41-16,0 4-26 15,0 2-14-15,0 5-11 16,1 2-2-16,-1 6 6 15,3 6 13-15,3 12 0 16,0 8-7 0,4 6-1-16,2 9 11 15,0 5-19-15,2 2 2 0,-1 2-1 16,-2-3-4-16,-1-6 1 16,-1-9-1-16,-3-7 0 15,0-12 2-15,-3-8 1 16,-1-8 0-16,-1-5 13 15,-1-4-14-15,0-4-2 16,0-4 0-16,-1-6 0 16,-2-5 0-16,-1-1 0 0,0-4 0 15,-4 2 0 1,-2 3 0-16,-2 6 0 0,-2 4 0 16,-6 8 0-16,-6 6 0 0,-6 7 0 15,-9 8 0 1,-2 2 0-16,1 2 0 15,6 3 0-15,7-5 0 16,8-2-84-16,7-2-142 16,3-3-145-16,6-5-421 15</inkml:trace>
  <inkml:trace contextRef="#ctx0" brushRef="#br0" timeOffset="122375.45">31933 16462 540 0,'-3'0'460'15,"3"-1"-323"1,0-1 36-16,2-1-104 0,2-1-42 16,7 3-25-1,3-2-2-15,5 1 0 0,6 1-2 16,3 2-9-16,-4 1-49 0,-3 2-112 16,-8 7-121-1,-7 0-385-15</inkml:trace>
  <inkml:trace contextRef="#ctx0" brushRef="#br0" timeOffset="122525.7">31960 16659 755 0,'15'2'209'0,"4"-4"-29"0,3-1-51 16,1-1-58-16,4 0-48 15,0-1-23-15,4 2-3 16,2-1-203-16,-2-1-571 15</inkml:trace>
  <inkml:trace contextRef="#ctx0" brushRef="#br0" timeOffset="123245.25">32399 15890 825 0,'-6'1'233'0,"1"1"-131"0,3-5 56 16,1 2-76-1,2-1-20-15,2 1-5 0,5-1-15 16,7 1-5 0,7 1-3-16,5 0-18 15,3 1 0-15,-3 2-10 16,-3 0-4-16,-6 1-2 0,-2 1-5 16,-2-3-86-16,-1 1-111 15,-1-1-269-15</inkml:trace>
  <inkml:trace contextRef="#ctx0" brushRef="#br0" timeOffset="123746.49">32785 15708 977 0,'7'-24'210'0,"4"0"9"0,-2 0-69 16,3 1-57 0,1 5-23-16,4 3-20 0,2 4-29 15,7 6-10 1,-1 4-3-16,-1 4-8 0,-5 8-1 16,-1 5-2-16,-10 2 6 15,-5 5-2-15,-9 8 0 16,-10 1 3-16,-7 5-4 0,-9-3 0 15,2-5 0 1,5-8-2-16,8-8 6 0,9-7 1 16,8-5 2-1,4-5-4-15,7-2-3 16,4 0-7-16,7-2 7 0,3 1 0 16,4 4 2-1,-3 0-2-15,0 7 0 16,-2 4 4-16,-2 3 2 15,-3 4-4-15,-5 3-1 0,-6 4 9 16,-5 3-5-16,-6-3 6 16,-7 1-7-16,-6-2 5 15,-3-1-9-15,-4 0 0 0,-3-3-15 16,0-1-170 0,2-3-150-16,3 3-378 15</inkml:trace>
  <inkml:trace contextRef="#ctx0" brushRef="#br0" timeOffset="124075.25">32571 16634 1071 0,'-13'4'64'0,"6"-1"75"15,1-1 8-15,4-4-78 16,4 2 9-16,8-1-13 0,17-1-16 16,14-3-24-16,17-1 13 15,17-4-11-15,6-3-11 16,0 0-15-1,-3 1-1-15,-4-2 0 0,-14 4-29 16,-8 0-61-16,-9 5-62 16,-12 3-120-16,-12 6-260 15</inkml:trace>
  <inkml:trace contextRef="#ctx0" brushRef="#br0" timeOffset="124495.54">32906 17084 1141 0,'16'-9'176'0,"-2"-3"-49"16,2-5 7-16,-1 1-81 15,6 5-20-15,1 4 0 16,-1 6-4-16,-4 7-18 15,-7 7 2-15,-4 11 24 16,-13 8 6-16,-5 4-24 0,-11 7-19 16,-3 0 2-1,-3-2-2-15,-1 1 0 0,9-6 1 16,5-8 0 0,11-6 7-16,13-6 54 0,13-6 5 15,9-5-10-15,10-4-57 16,8-4 0-1,1-4 0-15,2-2 0 16,-8-1 0-16,-12 3 0 0,-10 0 0 16,-9 6 0-16,-11 1 0 15,-4 2 0-15,-4 5-10 16,-3 4-273-16,-7 3-104 16,-5 4-451-16</inkml:trace>
  <inkml:trace contextRef="#ctx0" brushRef="#br0" timeOffset="136915.73">21227 2228 493 0,'0'4'334'0,"0"-1"-239"0,0-3 103 16,0 0-46-16,0-2-24 0,-1 2-38 15,1-1-3 1,-2 1-8-16,0 0-11 0,1 0-9 15,-1 0-11 1,2 0-12-16,-1 0-20 0,1 0-5 16,0 0-7-1,0 0 4-15,1 0-3 0,2-1-5 16,2 1-3-16,7-1 3 16,6-2 4-16,7 0-4 15,5 0-1-15,1-1 0 16,-2 2-45-16,-6 4-142 15,-6 0-60-15,-4 6-187 0</inkml:trace>
  <inkml:trace contextRef="#ctx0" brushRef="#br0" timeOffset="137135.49">21242 2562 622 0,'9'2'590'16,"-2"-4"-567"-16,5 0 85 16,-1 0-31-16,2 1-47 15,6-2-9-15,5 1-8 16,1 1-6-16,1-1-6 0,0 2-1 16,-4 0-2-1,-5 3-45-15,-4 0-111 16,-6 0-168-16</inkml:trace>
  <inkml:trace contextRef="#ctx0" brushRef="#br0" timeOffset="137521.94">21288 2083 1106 0,'2'-10'138'0,"-1"0"42"16,-1 1-35-1,-1 3-73-15,1 2-72 16,1 6-10-16,6 5 10 16,4 4 17-16,6 6 6 15,8 5 7-15,8 5-5 16,4 2 4-16,0 0-11 0,0 2 3 15,-1 1-3-15,-3 0-9 16,-6-1 7 0,-5-1-4-16,-5-2-7 0,-9-2 9 15,-3-3 8 1,-5 0 3-16,-5-1 8 0,-6-2-9 16,-9 1-18-16,-7 0-6 15,-4-1-9-15,-3-1-104 16,2-3-143-16,6-1-165 0</inkml:trace>
  <inkml:trace contextRef="#ctx0" brushRef="#br0" timeOffset="142216.06">22673 2205 766 0,'6'-7'354'0,"-2"-3"-189"15,-3-1 1-15,-1-1-15 16,-1 3-28-16,-2 2-29 16,2 0 0-16,-1 4-36 15,2 2-15-15,0 1-10 16,0 0-33-16,0 0 0 16,2 1 0-16,-2-1 0 0,0 3-4 15,0 1-3 1,0 5 7-16,4 7 7 0,-1 7-3 15,1 8-4 1,2 7 0-16,4 7 0 0,-2 7 0 16,0 2 0-1,-1 3 0-15,-1-7 0 0,-1-3 0 16,-2-10 0-16,-1-9 0 0,-2-10 0 16,0-6 0-1,2-8 0-15,-2-3 0 16,0-2 0-16,0 0 0 15,0-1 0-15,0 1 0 16,0-4 0-16,2 0 0 16,-2-3 0-16,0 0-229 0,3-2-174 15,1 0-478 1</inkml:trace>
  <inkml:trace contextRef="#ctx0" brushRef="#br0" timeOffset="147677.26">22553 2064 856 0,'-3'1'217'0,"0"-1"-24"0,0-1-57 15,0 1-73 1,3 0-7-16,0 0-21 0,2 0-6 16,1 0-13-1,0 0-8-15,0-1-8 16,3 0 3-16,10 1 12 0,9-2-7 0,10 1-5 16,7 1-2-1,2 0 0-15,-6 3-2 0,-10-1-1 16,-7 3-1-1,-8 0 3-15,-5 1 0 16,-5-1 8-16,0 2 17 16,-5-1 21-16,-1 2 1 0,-1 4-5 15,-4 2 7 1,-2 3-13-16,-2 4-17 0,0 2-1 16,0 2-5-16,5 5 4 15,-1 0 2-15,5 5-10 16,2 3 2-16,-1 3 2 15,2 0 6-15,-1 4 3 16,-3-3-22-16,-1-2 0 16,-1 1 0-1,0-7 0-15,-3 1 0 0,-3-5 0 16,3-2 0-16,0-3 0 0,-1-5 0 16,2-6 0-1,2-5 0-15,3-3 0 16,2-3 0-16,1-6 0 15,1-4 0-15,2-6-145 16,2-6-282-16,1-10-510 16</inkml:trace>
  <inkml:trace contextRef="#ctx0" brushRef="#br0" timeOffset="147885.44">22521 2572 1218 0,'-2'-4'146'0,"4"-2"31"0,2-2-81 16,8-1-57-1,16-4-8-15,17-2-11 16,21-6-10-16,14-3-5 0,7 1-5 16,-8 4-24-16,-9 5-144 15,-21 7-167-15,-14 4-442 16</inkml:trace>
  <inkml:trace contextRef="#ctx0" brushRef="#br0" timeOffset="148175.45">22333 3205 1102 0,'4'-4'321'0,"8"-2"-319"0,7-7 77 16,11-7 5-16,16 1-9 16,17-7-31-16,16 0-21 15,15-2-10-15,10-2 1 16,1 1-8-16,-2 2-6 15,-11 1 1-15,-17 7-2 16,-14 5-10-16,-19 6-146 16,-17 10-246-16</inkml:trace>
  <inkml:trace contextRef="#ctx0" brushRef="#br0" timeOffset="148525.94">22840 3345 1385 0,'12'-4'80'15,"4"-6"35"-15,-3-1-21 16,5 3-26-16,2 3-21 0,2 7-17 16,-3 6 0-1,-2 10 10-15,-6 11 22 0,-10 10-13 16,-8 9-10-1,-12 10-31-15,-6 4-8 0,-8 3 0 16,3-1 0 0,5-13 0-16,9-8 0 15,11-13 0-15,20-13 0 16,16-13 0-16,16-8 0 0,10-12 0 16,7-5 0-16,-2-2 0 15,-7 1 0-15,-11 2-1 16,-10 3-288-16,-11 3-224 0</inkml:trace>
  <inkml:trace contextRef="#ctx0" brushRef="#br0" timeOffset="148765.31">23993 2884 1386 0,'6'-10'135'0,"4"-5"-16"16,1-4 44-16,2-2-109 16,11 2-50-16,8 2-2 15,6 5-2-15,10 3-14 16,1 6-291-16,-7 7-663 15</inkml:trace>
  <inkml:trace contextRef="#ctx0" brushRef="#br0" timeOffset="148915.6">24009 3143 1373 0,'20'0'180'0,"5"-11"-14"15,2-7 53 1,0-6-141-16,7 0-56 0,4 1-22 15,2 1-12-15,4 2-280 0,1 4-633 16</inkml:trace>
  <inkml:trace contextRef="#ctx0" brushRef="#br0" timeOffset="149515.67">25266 2335 1418 0,'8'-29'146'16,"-6"-1"67"-16,-4 2-16 15,-2 2-124-15,1 5-73 0,0 1 0 16,0 6 0 0,2 4 0-16,1 6 0 0,-2 2 0 15,2 2 0 1,0 1 0-16,2 2 0 0,-1 6 0 16,4 8 0-16,2 10 0 0,3 14 0 15,4 16 0 1,4 9 0-16,0 7 0 0,0 3 0 15,1-3 0 1,-2-7 0-16,-1-12 0 16,-3-6 0-16,1-12 0 15,-5-8 0-15,-3-9 0 16,-2-9 0-16,-1-5 0 16,0-5 0-16,-3-3 0 15,1-5 0-15,1-8 0 0,-1-5 0 16,-2-6 0-16,-5 1 0 15,-1 1 0-15,-4 7 0 16,-8 7 0-16,-9 6 0 16,-7 7 0-16,-7 5 0 15,-5 4 0-15,0 6 0 16,1 5 0-16,4 1 0 16,3 4 0-16,1 2 0 0,2-1-147 15,5-3-241 1,-1-2-646-16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03:57:45.994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3504 1992 869 0,'0'-4'309'0,"0"-2"-21"15,-3-2-84-15,0-3-36 0,-1 1-42 16,1-1-43-16,0 0-83 16,1 1 0-16,1 3 0 15,-1 2 0-15,1 1 0 16,1 2 0-16,0 4 0 16,0 0 0-16,0 5 0 15,3 6 0-15,0 10 0 16,0 7 0-16,4 6 0 15,2 5 0-15,-3 1 0 16,3-2 0-16,0-3 0 16,0-8 0-16,0-6 0 15,1-7 0-15,-2-8 0 16,-4-5 0-16,4-6 0 16,2-7 0-16,5-5 0 0,3-7 0 15,0-5 0-15,3-2 0 16,-6 1 0-16,-2-1 0 15,-1 7 0-15,-4 2 0 16,-1 6 0-16,-4 4 0 16,0 4 0-16,-3 3 0 15,3 5 0-15,0 5 0 16,0 4 0-16,5 6 0 16,2 6 0-16,-1 2 0 15,0 4 0-15,1-4 0 16,2-3 0-16,-1-5 0 15,2-4 0-15,-1-7 0 16,6-6 0-16,0-7 0 0,1-6 0 16,2-4 0-16,-3-5 0 15,-2-5 0-15,-4-2 0 16,-4 1 0-16,-1-1 0 16,-7 2 0-16,-3 1 0 15,-7 4 0-15,-4 1 0 16,-5 2 0-16,-3 2 0 15,-1 3 0-15,-1 3 0 16,-1 0 0-16,3 4 0 16,2 2 0-16,1 3-146 0,4 9-390 15</inkml:trace>
  <inkml:trace contextRef="#ctx0" brushRef="#br0" timeOffset="1114.53">4226 1717 130 0,'2'-7'1176'0,"1"-3"-961"0,-3-3 28 16,-3-1-52-16,1-2-99 16,1-2-92-16,-2 2 0 15,1 1 0-15,1 4 0 16,1 5 0-16,-2 4 0 15,2 2 0-15,0 1 0 16,0 3 0-16,-1 8 0 16,1 9 0-16,1 9 0 15,-1 11 0-15,3 10 0 16,0 6 0-16,2 4 0 16,5-1 0-16,-1 1 0 15,2-3 0-15,0-5 0 16,-3-7 0-16,1-10 0 15,-1-9 0-15,-3-10 0 16,0-10 0-16,-4-4 0 16,2-3 0-16,-1-5 0 0,4-7 0 15,3-8 0-15,7-5 0 16,5-7 0-16,2-4 0 16,2 2 0-16,-3 5 0 15,-5 3 0-15,-4 6 0 16,-7 5 0-16,0 2 0 15,-3 5 0-15,-1 4 0 16,-1 1 0-16,-1 4 0 16,3 5 0-16,-2 7 0 15,4 6 0-15,1 8 0 16,0 7 0-16,0 2 0 16,4 0 0-16,-1-5 0 0,-1-7 0 15,2-6 0-15,-1-6 0 16,0-4 0-16,3-5 0 15,3-3 0-15,4-6 0 16,2-4 0-16,3-4 0 16,6-2 0-16,-5-6 0 15,2-1 0-15,-3-2 0 16,-5 0 0-16,-1-2 0 16,-3 0 0-16,-3 0 0 15,-6 2 0-15,-3 1 0 16,-3 2 0-16,-3 6 0 15,-3 0 0-15,-4 5 0 0,-1 4 0 16,-5 7 0-16,1 4 0 16,-9 9 0-16,-1 5 0 15,-2 7 0 1,3 8 0-16,3 1 0 0,12 3 0 16,6-3 0-1,6-2 0-15,9-4 0 0,13-4 0 16,8-6 0-16,9-2 0 15,6-5 0-15,0-6 0 16,2-1-202-16,-2-6-202 16,-5-1-295-16</inkml:trace>
  <inkml:trace contextRef="#ctx0" brushRef="#br0" timeOffset="1648.62">4981 1954 1266 0,'5'-20'251'0,"-1"-1"14"15,1 2-111-15,-1 3-49 16,3 3-99-16,-1 5-6 16,2 6 0-16,6 7 0 15,2 3 0-15,3 7 0 16,5 9 0-16,-3 3 0 15,0 6 0-15,-8 5 0 16,-5 3 0-16,-4 0 0 0,-8-2 0 16,-4-2 0-1,-2-5 0-15,-3-6 0 0,-1-6 0 16,3-8 0-16,1-6 0 16,6-6 0-16,-1-6 0 15,2-5 0-15,3-7 0 16,3-8 0-16,5-7 0 15,8-4 0-15,8-6 0 16,3 2 0-16,3 2 0 16,3 5 0-16,-2 5 0 0,3 8 0 15,-4 7 0 1,-3 6 0-16,-2 8 0 0,-4 8 0 16,3 4 0-16,-6 6 0 15,-2 5 0-15,-4 8 0 16,-2 3 0-16,-5 3 0 15,-4 0 0-15,-2 3 0 16,-2-6 0-16,1-5 0 16,-2-6 0-16,4-9 0 15,2-7 0-15,3-4 0 16,6-4-331-16,7-3-558 16</inkml:trace>
  <inkml:trace contextRef="#ctx0" brushRef="#br0" timeOffset="1997.69">5823 2217 1310 0,'6'-2'141'16,"-5"1"33"-16,-2-1-25 15,-1 0-79-15,1 4-12 16,-1-2-10-16,1 0-9 15,1 2 3-15,-2-1-26 16,2-1-16-16,-1 0 0 16,1 0 0-16,1-1 0 15,-1 1 0-15,0-2 0 16,2 2 0-16,-1 2 0 0,2-1 0 16,2 2 0-16,3 1 0 15,0 2 0-15,4 1 0 16,0 2 0-16,-5 2 0 15,-4 1 0-15,-3 2 0 16,-6 3 0-16,-7-2 0 16,-8 2 0-16,-9-2-162 15,-10 0-573-15</inkml:trace>
  <inkml:trace contextRef="#ctx0" brushRef="#br0" timeOffset="2948.84">7419 1617 816 0,'-3'-18'388'0,"-2"-4"-100"16,0 0-84-16,-1-2-11 15,0 1-67-15,0 2-94 16,1-1-32-16,2 6 0 16,0 2 0-16,-1 5 0 15,4 5 0-15,0 4 0 16,0 4 0-16,7 53 0 15,1-30 0-15,-2 2 0 16,3 3 0-16,-1 4 0 16,11 32 0-16,1 2 0 15,1 0 0-15,2-3 0 0,-1-7 0 16,-1-7 0 0,-5-8 0-16,-1-11 0 0,-6-9 0 15,-3-9 0-15,-1-9 0 16,-4-6 0-16,-1-2 0 15,-1-5 0-15,-1-2 0 16,-2-5 0-16,-4-5 0 16,-4-5 0-16,0-4 0 15,-1 2 0-15,-2 1 0 16,1 6 0-16,3 4 0 16,2 5 0-16,1 3 0 15,-1 5 0-15,2 4 0 16,-2 2 0-16,-9 7 0 15,-3 5 0-15,-6 5 0 16,-4 4 0-16,-4 1 0 0,3 2 0 16,0-2 0-16,4-2 0 15,3-6 0-15,4-2 0 16,12-9 0-16,3-5 0 16,4-3 0-16,4-1 0 15,1-5-237-15,1 0-197 16,11-3-485-16</inkml:trace>
  <inkml:trace contextRef="#ctx0" brushRef="#br0" timeOffset="3265">8129 1857 1437 0,'-4'3'150'0,"-1"-3"123"15,2-2-113-15,3 1-133 16,3-1-27-16,-1 1 0 15,1-1 0-15,3 1 0 0,7-2 0 16,11 0 0-16,9-1 0 16,8 1 0-16,1 2 0 15,-1 4-173-15,-8 2-165 16,-7 7-157-16</inkml:trace>
  <inkml:trace contextRef="#ctx0" brushRef="#br0" timeOffset="3451.5">8231 2059 767 0,'-6'8'607'15,"9"-8"-427"-15,6-3 50 16,7-5-135-16,6 1-53 16,5-3-27-16,7 1-15 0,4 4 1 15,1 0-3-15,-2 4-93 16,0 1-301-16</inkml:trace>
  <inkml:trace contextRef="#ctx0" brushRef="#br0" timeOffset="3998.64">9417 1801 799 0,'-18'2'474'0,"4"0"-309"16,6-1-29-16,2-2-56 15,6 1-11-15,3 0-33 16,7 1-34-16,6-1 8 16,13 0 3-16,5 0 11 15,9 0 8-15,-1-1 9 16,-3-2-9-16,-6 3-15 15,-8-1-8-15,-9 1-5 0,-10 0 3 16,-4 0-7-16,-4 0-17 16,-1 1-147-16,0-1-165 15,-1 0-1002-15</inkml:trace>
  <inkml:trace contextRef="#ctx0" brushRef="#br0" timeOffset="4548.62">10051 1478 1188 0,'3'-22'157'0,"6"-3"67"16,-2-4-95-16,2 0 1 15,4-2-35-15,0 1-13 16,4 2-40-16,0 3-42 16,1 5 0-16,0 5 0 15,1 5 0-15,3 6 0 16,-2 7 0-16,-1 5 0 16,-1 8 0-16,-3 9 0 15,-6 2 0-15,-6 8 0 16,-7 4 0-16,-12 3 0 0,-6-2 0 15,-6-4 0-15,-3-5 0 16,2-11 0 0,8-6 0-16,8-7 0 15,7-3 0-15,6-3 0 0,4-4 0 16,4-1 0-16,10-1 0 16,4 0 0-16,6-1 0 15,5 3 0-15,3 2 0 16,0 2 0-16,-5 5 0 15,-4 2 0-15,-9 4 0 16,-5 3 0-16,-7 3 0 16,-7 4 0-16,-8 2 0 15,-9 1 0-15,-9 0 0 16,-6 0 0-16,-4-4 0 0,4-5-130 16,3-3-204-16,7-3-288 15</inkml:trace>
  <inkml:trace contextRef="#ctx0" brushRef="#br0" timeOffset="4887.71">9943 2039 1446 0,'-14'3'145'15,"8"-3"-13"-15,9-6-5 16,13-3-70-16,14-1 23 16,15-2-20-16,16-1-60 15,16-1 0-15,4 0 0 16,4 0 0-16,-5 0 0 15,-8 1 0-15,-11 3 0 16,-10 4 0-16,-12 6 0 16,-13 2 0-16,-9 5-68 15,-10 4-190-15,-8 4-40 16,-12 7-242-16</inkml:trace>
  <inkml:trace contextRef="#ctx0" brushRef="#br0" timeOffset="5284.22">10245 2328 1008 0,'12'-18'577'0,"8"-1"-455"15,2-2 112-15,0-3-128 16,5 6-106-16,4 2 0 15,0 8 0-15,-1 6 0 16,-3 9 0-16,-2 11 0 0,-11 8 0 16,-8 12 0-1,-12 9 0-15,-12 9 0 0,-15 2 0 16,-6-1 0-16,-4-7 0 16,6-8 0-16,8-12 0 15,13-10 0-15,18-7 0 16,20-11 0-16,17-8 0 15,13-4 0-15,9-5 0 16,8-3 0-16,-7-1 0 16,-8-1 0-16,-11 6 0 15,-14 1 0-15,-13 3 0 16,-10 6 0-16,-6 2 0 0,-3 4-199 16,-3 4-525-16</inkml:trace>
  <inkml:trace contextRef="#ctx0" brushRef="#br0" timeOffset="7013.87">5797 5461 963 0,'-3'-5'220'16,"-1"1"26"-16,-1-4-80 16,1-4-59-16,1 3-18 15,3-1-23-15,4 0-23 16,2 2-14-16,5-1-1 15,4 3-6-15,4 4 4 16,5 3-1-16,3 2-16 0,0 10-1 16,-1 3-8-1,-2 7 0-15,-4 7 0 0,-4 8 0 16,-10 5 0-16,-4 5 0 16,-8 2 0-16,-6-4 0 15,1-3 0-15,-1-10 0 16,-1-7 0-16,1-8 0 15,4-6 0-15,1-7 0 16,4-3 0-16,3-8 0 16,3-5 0-16,4-8 0 0,4-5 0 15,4-6 0 1,9-8 0-16,6-1 0 0,1-2 0 16,2-2 0-16,-2 1 0 15,-4 3 0-15,-3 5 0 16,-5 4 0-16,-2 5 0 15,-7 5 0-15,-3 6 0 16,-4 4 0-16,-1 5 0 16,-4 3 0-16,-1 4 0 15,-4 5 0-15,-5 6 0 16,-3 6 0-16,-4 8 0 16,-5 5 0-16,2 4 0 15,4 2 0-15,3 0 0 16,9-2 0-16,4-1 0 15,7-4 0-15,5-4 0 0,8-4 0 16,3-4 0-16,4-5 0 16,2-1 0-16,6-7-19 15,1 0-314-15,4-2-295 16</inkml:trace>
  <inkml:trace contextRef="#ctx0" brushRef="#br0" timeOffset="7277.34">6882 5521 1174 0,'-12'3'188'0,"6"-3"14"15,3-4 30-15,3-3-155 16,6 3-66-16,8-1 2 16,6 1-1-16,10 3-9 15,6 0-3-15,4 2-5 16,-3 2-142-16,-5 5-178 16,-11 6-316-16</inkml:trace>
  <inkml:trace contextRef="#ctx0" brushRef="#br0" timeOffset="7427.94">6946 5774 1032 0,'-3'8'90'15,"12"-4"245"-15,3-5-152 0,9-5-111 16,7-2-49-16,5-4-22 16,13-2-1-16,5-1-141 15,1-2-386-15</inkml:trace>
  <inkml:trace contextRef="#ctx0" brushRef="#br0" timeOffset="8245.12">8556 4658 1216 0,'0'-27'225'0,"1"-2"-20"15,1-3-77-15,4 1-19 16,3 2-37-16,9 3-33 16,5 5-10-16,7 6-8 15,5 8-18-15,-1 7-3 0,6 9 0 16,-4 11 0-16,-4 7 0 15,-7 8 0-15,-6 7 0 16,-13 9 0-16,-9 6 0 16,-13-1 0-16,-5 1 0 15,-9-11 0-15,2-9 0 16,1-16 0-16,5-8 0 16,6-12 0-16,6-4 0 15,6-5 0-15,5-2 0 16,9-5 0-16,7 1 0 0,8-1 0 15,8 4 0 1,2 3 0-16,2 3 0 0,0 5 0 16,-3 6 0-16,1 5 0 15,-4 5 0-15,-1 7 0 16,-6 4 0 0,-11 5 0-16,-10 6 0 0,-10 3 0 15,-14 1 0-15,-9-3 0 16,-7-2 0-16,-2-7 0 15,1-8 0-15,3-7 0 16,14-7 0-16,3-5 0 16,6-3-116-16,9-1-402 15</inkml:trace>
  <inkml:trace contextRef="#ctx0" brushRef="#br0" timeOffset="8644.29">7977 5685 1340 0,'-34'3'31'0,"7"-3"139"16,8-4-72-16,8-1 9 16,8 4-26-16,12-2-78 15,13 1 10-15,23 0 31 16,30-2-14-16,23-4-15 16,26-2-6-16,18-7-8 15,11 0 1-15,18-3-2 16,20-1 4-16,20 1-4 15,13 1-1-15,0 2-5 16,-14 3-2-16,-23 2-44 16,-31 2-48-16,-32 0-18 15,-28 4-29-15,-32 1-50 16,-30 0-102-16</inkml:trace>
  <inkml:trace contextRef="#ctx0" brushRef="#br0" timeOffset="9279.23">8214 6272 1357 0,'6'0'171'15,"-3"-4"115"-15,-4-5-102 16,-2-2-135-16,1 3-49 16,1 1 0-16,1 1 0 15,1 4 0-15,-1 2 0 16,0 3 0-16,2 9 0 16,-4 9 0-16,2 10 0 15,-3 13 0-15,0 9 0 16,3 5 0-16,5 4 0 15,-1 1 0-15,5-1 0 0,1-2 0 16,1-5 0-16,-2-8 0 16,-1-9 0-16,-3-12 0 15,-2-10 0-15,0-7 0 16,0-8 0-16,5-8 0 16,8-4-416-16</inkml:trace>
  <inkml:trace contextRef="#ctx0" brushRef="#br0" timeOffset="9542.52">8703 6695 1628 0,'6'-11'73'15,"2"-5"23"-15,1 1 77 16,4-3-125-16,7 6-29 15,18 3-9-15,10 2-10 16,9 2 0-16,4 5 0 16,-4 2 0-16,-12 1 0 15,-14 1 0-15,-12 0 0 16,-10-1 0-16,-4 2 0 16,-5 0-145-16,0-1-250 15,0-2-662-15</inkml:trace>
  <inkml:trace contextRef="#ctx0" brushRef="#br0" timeOffset="10359.87">9869 6275 1392 0,'-8'-23'163'0,"-4"-5"48"16,-5-4-38-16,0-2-65 15,1 4-108-15,1 5 0 0,3 7 0 16,4 5 0 0,5 6 0-16,3 5 0 0,2 9 0 15,1 6 0-15,1 8 0 16,8 14 0-16,5 12 0 16,2 9 0-16,2 5 0 15,3 3 0-15,-2-1 0 16,-4 0 0-16,-3-3 0 15,0-4 0-15,-3-6 0 16,-2-11 0-16,-1-9 0 16,0-12 0-16,-6-7 0 15,-1-9 0-15,-2-7 0 0,-2-6 0 16,-1-7 0 0,-1-7 0-16,-5-9 0 15,-2-4 0-15,-4-2 0 16,-4 1 0-16,1 3 0 0,0 9 0 15,-1 8 0-15,-2 9 0 16,0 9 0-16,-4 11 0 16,-2 8 0-16,0 10 0 15,0 7 0-15,6 6 0 16,2-2 0-16,1 0 0 16,3-7 0-16,1-5 0 15,1-9 0-15,1-5 0 16,-1-7 0-16,5-5 0 15,-1-4 0-15,-1-3 0 0,3 1 0 16,2-4-297-16,2 2-530 16</inkml:trace>
  <inkml:trace contextRef="#ctx0" brushRef="#br0" timeOffset="13183.53">7289 9805 1007 0,'-7'2'150'16,"4"-1"96"-16,0-3-104 0,1-1-42 15,1 1 0-15,1 0-4 16,0-2-33-16,1 3-37 16,1 0-26-16,8-3-7 15,5 0-1-15,9-2 3 16,9 0-9-16,4 2-100 16,1 2-39-16,-10 4-55 15,-4 4-46-15,-11 2-31 16,-7 4-237-16</inkml:trace>
  <inkml:trace contextRef="#ctx0" brushRef="#br0" timeOffset="13359.06">7346 9993 539 0,'-12'10'263'0,"9"-5"-3"0,0-2 12 16,3-3-105-16,3 0-78 15,6 0-3-15,4 2-29 16,4-2-23-16,10 1-23 15,4 1-10-15,2-2-1 16,3-2-121-16,2-1-214 16,-2 0-464-16</inkml:trace>
  <inkml:trace contextRef="#ctx0" brushRef="#br0" timeOffset="15192.82">9390 8777 902 0,'-11'-13'415'16,"0"-4"-220"-16,3-4-44 16,2-4-39-16,6-2-21 15,3 0-38-15,11 0-10 16,3 4-18-16,9 5-18 0,6 4 5 16,4 10-10-16,3 7 7 15,-1 8-8-15,-3 7 5 16,-9 8-3-1,-7 5-2-15,-8 6 1 0,-11 3 4 16,-11 4-1-16,-8 3-5 16,-11-1 0-16,-1 0-1 15,-2-9 1-15,3-7-1 16,12-10-5-16,6-10 6 16,8-7-1-16,10-9-7 15,7-4-4-15,9-2 12 16,5-4-2-16,12 0 2 15,3 3 0-15,0 3 9 16,-1 8-6-16,-5 6-2 0,-2 7 1 16,-7 6 1-16,-8 6 1 15,-11 3-2-15,-8 0 2 16,-8 2 2-16,-11 0-3 16,-8-2-3-16,-7-2 0 15,0-1-10-15,-1-7-106 16,2 0-183-16,5-3-256 15</inkml:trace>
  <inkml:trace contextRef="#ctx0" brushRef="#br0" timeOffset="15674.51">8797 9776 1155 0,'-34'-3'109'16,"4"-3"89"-16,3 1-107 15,7 0-13-15,6 4-23 16,4 0-30-16,8 1-9 16,2 0-2-16,0 1-11 15,5 0 27-15,13 4 52 0,10-1-45 16,24 0-17-16,27-1-12 16,30-3-3-16,27-1 0 15,24-4-5-15,11 0-4 16,10-1-3-16,8 0 6 15,7-1 0-15,8 0-15 16,8-1-22-16,-3-1-26 16,-12 1-6-16,-21 0 22 15,-28 0 21-15,-34 3 10 16,-33 2-13-16,-33 2-22 16,-29-1 45-16,-24 4-47 15,-17-2-110-15,-14 4-336 0</inkml:trace>
  <inkml:trace contextRef="#ctx0" brushRef="#br0" timeOffset="16574.7">9349 10873 783 0,'5'-13'317'15,"-2"2"-11"-15,-3-4-98 16,0 0-55-16,-2 0 0 15,1 2-39-15,-1 1-101 16,1 1-13-16,1 5 0 16,0 2 0-16,1 1 0 15,-1 3 0-15,2 0 0 16,-4 5 0-16,2 4 0 0,-1 9 0 16,-1 11 0-1,1 10 0-15,-2 8 0 0,2 5 0 16,-1 2 0-1,2 2 0-15,2-8 0 0,2-2 0 16,0-7 0-16,-1-7 0 16,2-6 0-16,-2-6 0 15,-3-8 0-15,3-3 0 16,0-6 0-16,-3-1 0 16,2-4 0-16,-1 0 0 15,2-2 0-15,3-2-165 16,3-2-282-16,3-5-457 0</inkml:trace>
  <inkml:trace contextRef="#ctx0" brushRef="#br0" timeOffset="16963.54">9890 10914 743 0,'14'-13'644'16,"-3"0"-377"-16,-3-1-15 16,-4 0-111-16,-2 3-141 0,2 2 0 15,-4 5 0-15,0 1 0 16,1 3 0-16,-1 4 0 15,0 5 0-15,2 6 0 16,1 6 0-16,0 9 0 16,1 5 0-16,-1 3 0 15,2 2 0-15,-2-1 0 16,0 0 0-16,1-5 0 16,-1 1 0-16,-1-6 0 15,-2-2 0-15,1-7 0 16,-1-6 0-16,2-6-111 15,-2-2-144-15,0-6-59 16,-3 0-370-16</inkml:trace>
  <inkml:trace contextRef="#ctx0" brushRef="#br0" timeOffset="17114.15">9721 11144 615 0,'6'-5'488'0,"9"-2"-298"15,9 1-60-15,6-1-106 16,9 2-20-16,10-2-4 16,6 1-37-16,-1-1-375 15</inkml:trace>
  <inkml:trace contextRef="#ctx0" brushRef="#br0" timeOffset="17742.48">10522 10665 857 0,'-1'-23'246'0,"-5"-1"28"15,3-2-99-15,3-4-30 16,0 3 11-16,3 0-72 15,7 2-32-15,2 4-29 16,9 5-12-16,3 3-7 16,0 10-4-16,6 9 0 15,-3 7 3-15,-5 7-1 16,-7 8 0-16,-8 8 4 16,-14 7-6-16,-10 4 4 15,-14 2-4-15,-5-3-3 0,-2-7-4 16,6-10-3-16,13-11-4 15,7-8 4-15,9-7-14 16,13-3 6-16,4-1 18 16,8-1 0-16,12 2 1 15,5 0 1-15,4 0 7 16,-2 3 12-16,-5 3-8 16,-7 1 0-16,-8 5-3 15,-9 0 0-15,-7 3 0 16,-8 5-10-16,-6 3 0 15,-9 2 0-15,-7 0 0 16,-72 43 0-16,89-62 0 16,2-1-79-16,3-3-254 15,4-1-489-15</inkml:trace>
  <inkml:trace contextRef="#ctx0" brushRef="#br0" timeOffset="18089.62">11183 10896 1461 0,'19'-21'186'0,"-3"-3"131"0,-6 2-234 16,-4 1-83-1,0 9 0-15,-2 3 0 0,-2 5 0 16,-4 6 0-16,1 5 0 15,-4 9 0-15,-5 13 0 16,-6 12 0-16,-10 14 0 16,-8 9 0-16,-10 6 0 15,-8 5 0-15,-4 1 0 16,1-1 0-16,5-6 0 16,6-6 0-16,9-9 0 15,10-13 0-15,11-13 0 16,8-11 0-16,11-15 0 15,14-12-345-15,15-8-229 16</inkml:trace>
  <inkml:trace contextRef="#ctx0" brushRef="#br0" timeOffset="18424.13">11319 11297 1454 0,'31'-16'190'0,"-5"1"76"16,-10 2-144-16,-2 8-107 16,-3 3-15-16,-8 11 0 15,-3 8 0-15,-6 12 0 16,-13 11 0-16,-12 12 0 16,-8 8 0-16,-3-3 0 0,8-8 0 15,13-14 0-15,18-14 0 16,33-20 0-16,27-17 0 15,23-9 0-15,17-9 0 16,6-1 0-16,-5 4 0 16,-18 5 0-16,-19 8 0 15,-18 5 0-15,-19 6 0 16,-14 0 0-16,-13 3 0 16,-12 1-300-16,-7 2-145 15</inkml:trace>
  <inkml:trace contextRef="#ctx0" brushRef="#br0" timeOffset="20940.41">9915 11169 359 0,'-5'0'551'0,"2"0"-366"16,0-2-9-16,2 1-51 16,-2 1-17-16,3-2-13 15,0 0-26-15,3 0-13 16,-2-2-25-16,4 1-24 15,1-1-7-15,12-1-3 16,6 3 1-16,14 2 1 16,7 0 0-16,7 2 1 15,-2 1 0-15,2 2 0 16,-10-3-1-16,-9 1-2 16,-9-2-13-16,-10 3-61 0,-8-2-48 15,-6 1-87-15,-4 3-331 16</inkml:trace>
  <inkml:trace contextRef="#ctx0" brushRef="#br0" timeOffset="21755.21">7480 14370 999 0,'-9'0'178'0,"5"-1"20"0,-2-2-4 15,1-1-87-15,4 0-21 16,-1 1-22-16,2 0-35 15,3 1-29-15,5-1-4 16,13 0-3-16,7-1 5 16,12 1-14-16,8 3-158 15,0 1-100-15,-5 8-249 16</inkml:trace>
  <inkml:trace contextRef="#ctx0" brushRef="#br0" timeOffset="21904.81">7541 14581 737 0,'-9'10'428'0,"5"-5"-281"0,7-3 94 16,1-7-143-16,5 1-80 15,9 1-18-15,5-4 0 16,7 3-11-16,7 0-209 16,6 1-408-16</inkml:trace>
  <inkml:trace contextRef="#ctx0" brushRef="#br0" timeOffset="22755.63">9600 13489 169 0,'0'-20'855'0,"-1"-4"-625"16,-1-6-11-1,-1-2-106-15,-1-1-37 0,8 1 4 16,1 1-11-16,2 5-3 15,7 4-32-15,2 6-22 16,8 7-3-16,4 9-9 16,5 5 1-16,0 9 4 15,0 7-5-15,-4 8 4 16,-10 3-2-16,-8 6-2 16,-9 5 3-16,-15 0-1 15,-10 2 0-15,-14-4 2 16,3-5 0-16,1-12-2 0,6-6 0 15,13-10 8 1,10-6 6-16,5-4-2 0,5-4-14 16,5-3-9-16,10-2 9 15,10 1-1-15,8 0 1 16,7 3 2-16,-1 7 3 16,1 4-4-16,-7 6 4 15,-8 5 2-15,-7 5-2 16,-9 3 2-16,-8 4-1 15,-11-1 2-15,-8 4 0 16,-10 0-8-16,-8-4 0 16,-3 0 0-16,0-3-26 15,3-4-245-15,4-1-231 16</inkml:trace>
  <inkml:trace contextRef="#ctx0" brushRef="#br0" timeOffset="23420.85">8631 14687 953 0,'-44'7'84'0,"1"-4"42"15,3-2-3-15,2-1-22 16,7 0-31-16,6 0-22 0,4-1-25 16,13 1-3-16,4-2-5 15,4 1 4-15,9 1-1 16,16-3 27-16,26 0-19 15,27 1-11-15,27-2-5 16,25 2-6 0,13-1 1-16,11 1-5 0,9-1 3 15,16-1-3-15,21-1 0 16,28-3 3-16,22 0 0 16,19-5-3-16,20-1 0 15,7-2 0-15,-2-2 1 16,-8 0-1-16,-16 1-1 0,-25 2 1 15,-33 0 0 1,-35 3 2-16,-42 0 2 0,-40 2 2 16,-35 4 6-16,-30 0-6 15,-20 3-6-15,-10 1-12 16,-3 2-64-16,-6 2-81 16,-7 2-216-16,-11 1-456 15</inkml:trace>
  <inkml:trace contextRef="#ctx0" brushRef="#br0" timeOffset="24655.98">9490 16259 790 0,'-15'2'126'15,"2"-2"6"-15,2-1-14 16,5 0-41-16,1-1 2 15,3 1-44-15,4 1 1 0,9-2-25 16,20-1 17-16,20 1 5 16,25-4-1-16,36-3-11 15,27 1-4-15,26-3-7 16,15-2-8-16,10 1-1 16,-7-3-1-16,-1 2 0 15,-3 2 13-15,-2 1-6 16,-8 2 11-16,-17 2 13 15,-20 1-7-15,-33 2-8 16,-32 2-11-16,-25 1-3 16,-18-2-2-16,-11 4-4 15,-8-1 4-15,-7-1-6 16,-8 3-1-16,-4 0-19 16,-8 1-176-16,-9 5-220 15</inkml:trace>
  <inkml:trace contextRef="#ctx0" brushRef="#br0" timeOffset="25272.33">10319 16901 1066 0,'8'-19'212'0,"-1"-2"6"0,1-3-85 15,-1 2-51-15,4 2-26 16,5 4-29-16,-1 7-19 15,6 7-6-15,0 9 1 16,-5 9-2-16,0 8 1 16,-8 8 0-16,-8 8 0 15,-9 3 3-15,-10 5-3 16,-8 1 0-16,-1-2 1 16,2-8-3-16,2-10 0 15,9-11 0-15,9-9 17 16,17-8 51-16,16-5-42 15,13-2-16-15,12-2-3 0,11-6-3 16,7 1 1 0,-5 0-4-16,-12 0-1 0,-10 5 0 15,-13 4-3-15,-18 3-42 16,-15 3-183-16,-8 5-305 16</inkml:trace>
  <inkml:trace contextRef="#ctx0" brushRef="#br0" timeOffset="28354.97">10155 15351 267 0,'9'-8'759'16,"-4"-3"-580"-16,-2-1 2 0,-5 2-52 15,1 4-46 1,-1 1-36-16,2 4-20 0,-1 1-22 15,-1 4-3-15,-4 3 0 16,-3 7 4-16,-3 4 2 16,0 6-5-16,-4 3 3 15,4 3-1-15,3-2-4 16,2-3 1-16,5 2 0 16,5-4 2-16,6-4 3 15,6 0 3-15,6-2 16 16,6-4 20-16,1-1-1 15,3-2-6-15,1-2-10 0,-3 0-3 16,-3-1-4-16,-1 0-8 16,-2 2-9-16,-4 0-3 15,-7 4-1-15,-1 0 0 16,-8 4-1-16,-3 2 4 16,-3 0 2-16,-8-2-5 15,0-2 3-15,-6-1-2 16,-4 0-1-16,-3-5-2 15,-3-2-40-15,0-3-137 16,2-4-48-16,1-4-172 16,4-2-383-16</inkml:trace>
  <inkml:trace contextRef="#ctx0" brushRef="#br0" timeOffset="28573.39">10078 15419 816 0,'28'-28'221'16,"8"2"-86"-16,5 2-24 16,9 3-40-16,11 3-7 15,3 5-18-15,-1 3-17 16,-8 4-9-16,-12 3-20 16,-17 3-1-16,-10 0-4 15,-11 3-3-15,-5 2-7 16,-5-1-91-16,-3 4-182 15,-6 1-542-15</inkml:trace>
  <inkml:trace contextRef="#ctx0" brushRef="#br0" timeOffset="31774.74">7712 18227 891 0,'-11'3'158'15,"-1"-3"-18"-15,2-3 36 16,1-2-83-16,4 2-9 15,2 1-24-15,2 1-5 16,1 1-15-16,1 0-23 16,1 0-11-16,-1 0-6 15,4 0-1-15,8 3-3 16,13-2 3-16,8 5-161 16,9 3-248-16</inkml:trace>
  <inkml:trace contextRef="#ctx0" brushRef="#br0" timeOffset="31946.49">7692 18529 1221 0,'-2'7'62'0,"1"-7"94"16,-1 0-42-16,2 0-98 15,3 0-16-15,5-3 0 16,10 2-18-16,6 1-182 15,13-2-359-15</inkml:trace>
  <inkml:trace contextRef="#ctx0" brushRef="#br0" timeOffset="33083.5">9257 17635 810 0,'4'-12'223'16,"-1"-2"-34"-16,-4 0-30 16,-1-2-31-16,-2 5-35 15,1-2-11-15,-1 6-6 16,1 0-9-16,-3 4-6 16,1 3-39-16,-8 0-12 15,2 3 17-15,-5 4-15 16,-5 3 9-16,-4 6-10 15,1 3 5-15,0 7-5 16,0 6-2-16,2 7-3 16,1 6 1-16,-15 115-6 15,41-137 3-15,2-3-3 16,0-3 0-16,2-3-1 0,12 14 0 16,4-8 0-1,4-6 0-15,2-8 0 0,2-5 0 16,-5-4 0-16,-5-2 0 15,-5-1 0-15,-8-1 0 16,-4 0 0-16,-4-2 0 16,-4 2 0-16,-1-2 0 15,-4-6 0-15,-2 1 0 16,-6 3 0-16,1-2 0 16,-6 3 0-16,-3 4 0 15,-4 5 0-15,-3 1-12 16,-4 3-107-16,0 5-122 15,3 4-104-15,5 5-452 16</inkml:trace>
  <inkml:trace contextRef="#ctx0" brushRef="#br0" timeOffset="33566.19">8681 18498 959 0,'-4'1'208'16,"-1"-1"-27"-16,-2-2-29 15,4 2-64-15,0-5-6 16,1 4-9-16,1 0-16 16,1 1-24-16,1 0-10 15,2 0-23-15,5 0 1 0,14 0-2 16,14 0 1-1,15 1 0-15,19 0 3 0,22-2-3 16,19-3 5-16,20-5-5 16,15-2-5-16,8-9 5 15,-5-1-4-15,-13-1 0 16,-24 2-26-16,-30 1-16 16,-25 8 25-16,-28 2-10 15,-21 6-50-15,-11 6-35 16,-12 6-191-16,-6 4-205 15</inkml:trace>
  <inkml:trace contextRef="#ctx0" brushRef="#br0" timeOffset="34099.76">9520 18726 1025 0,'6'-11'253'0,"-2"-1"-36"16,-1 0-96-16,-2 2-36 16,-1 5-44-16,-1 1-34 15,1 4-7-15,0 0-7 16,-4 5 7-16,-1 2-1 15,-2 3 4-15,-2 2-3 16,-5 6 1-16,4-1 0 16,1 1-1-16,2 0 0 0,4 2 0 15,4-6 0-15,6-1 2 16,1-3 18-16,5-3 7 16,7-1 12-16,0-2-7 15,2-2-9-15,-2 3 4 16,1-3-7-16,-3 4-1 15,-2-3-8-15,-3 4-8 16,-3 0 1-16,-3-2 2 16,-2 3-5-16,-2-1 1 15,-5 3 3-15,-1 0 0 16,-3 0 2-16,-5 2-5 16,-3 2-2-16,-4 0 0 15,-3-1-11-15,2 0-68 16,-3-1-64-16,2-4 39 0,1-4-20 15,4-3-80 1,3-3-172-16,3-9-481 0</inkml:trace>
  <inkml:trace contextRef="#ctx0" brushRef="#br0" timeOffset="34362.98">9438 18706 956 0,'2'-5'243'16,"-4"5"-82"-16,4-4-56 16,1 2-46-16,5 1-13 15,14-2 11-15,8-3-18 16,15 0 3-16,9-7-10 16,7-1-2-16,-2-5 16 15,-2 1-17-15,-4 1-13 16,-16 4-14-16,-10 1 1 15,-13 8-3-15,-9 2-13 16,-8 7-47-16,1 6-116 16,-5 1-124-16,-3 6-446 15</inkml:trace>
  <inkml:trace contextRef="#ctx0" brushRef="#br0" timeOffset="43794.98">15222 1781 798 0,'-9'-5'171'0,"1"0"48"15,-2-3-32-15,3-2-29 16,-1-1-39-16,0 0-5 16,0 0-1-16,0 0-26 0,2 2-17 15,2 1-59-15,1 2-11 16,1 2 0-16,2 2 0 15,0 2 0-15,2 0 0 16,-2 0 0-16,1 0 0 16,-1 3 0-16,0 4 0 15,2 8 0-15,-1 6 0 16,1 6 0-16,1 9 0 16,1 3 0-16,2 3 0 15,3-2 0-15,2-2 0 16,-2-4 0-16,2-7 0 15,-3-6 0-15,-1-11 0 16,-2-4 0-16,0-4 0 0,0-6 0 16,3-5 0-16,2-6 0 15,5-4 0-15,2-5 0 16,2-3 0-16,-4 0 0 16,-2 3 0-16,-2 6 0 15,-4 5 0-15,-4 5 0 16,1 3 0-16,-4 5 0 15,0 3 0-15,3 3 0 16,2 4 0-16,3 4 0 16,1 5 0-16,4 2 0 15,0 1 0-15,1-5 0 16,-2-2 0-16,-2-5 0 16,0-6 0-16,-2-2 0 15,1-6 0-15,1-3 0 0,-1-4 0 16,3-5 0-16,0-3 0 15,-3-1 0-15,-1 0 0 16,-5-1 0-16,-3-2 0 16,-3 3 0-16,-5 2 0 15,-4 1 0-15,-6 3 0 16,-4-1 0-16,-6 4 0 16,0 1 0-16,-4 3-274 15,2 4-161-15</inkml:trace>
  <inkml:trace contextRef="#ctx0" brushRef="#br0" timeOffset="44594.39">15909 1487 1360 0,'-4'-22'204'0,"-2"1"44"15,0-2-80-15,2 1-101 16,1 6-67-16,1 4 0 16,1 5 0-16,1 5 0 0,0 3 0 15,1 3 0-15,-1 6 0 16,3 7 0-16,0 11 0 15,3 10 0-15,0 12 0 16,3 9 0-16,0 6 0 16,2 3 0-16,0-2 0 15,1-4 0-15,-1-11 0 16,1-12 0-16,-3-11 0 16,-2-13 0-16,0-7 0 15,-2-6 0-15,-2-5 0 16,5-7 0-16,4-6 0 15,5-5 0-15,6-4 0 16,3-6 0-16,-1 2 0 16,-5 4 0-16,-2 4 0 0,-6 7 0 15,-3 7 0-15,-4 2 0 16,-3 5 0-16,3 6 0 16,1 5 0-16,5 7 0 15,3 6 0-15,6 6 0 16,1 4 0-16,1 0 0 15,-1-4 0-15,1-5 0 16,1-7 0-16,-3-7 0 16,0-6 0-16,2-8 0 15,4-5 0-15,0-6 0 16,4-6 0-16,2-3 0 16,-1-1 0-16,-5-2 0 15,-3-1 0-15,-2 0 0 0,-7 1 0 16,-4 3 0-16,-6 3 0 15,-2 2 0-15,-5 6 0 16,-2 5 0-16,0 1 0 16,-4 5 0-16,-3 4 0 15,-6 5 0-15,0 6 0 16,-3 7 0-16,2 7 0 16,5 2 0-16,7 3 0 15,5 1 0-15,8-5 0 16,6 0 0-16,11-5 0 15,11-8-84-15,8-5-100 16,11-5-68-16,6-7-181 16</inkml:trace>
  <inkml:trace contextRef="#ctx0" brushRef="#br0" timeOffset="45044.9">16890 1771 1173 0,'7'-16'243'0,"2"2"25"16,2 1-56-16,-1 2-142 15,1 4-17-15,-1 4-30 16,6 3-18-16,1 7-5 0,4 4 0 16,1 5 0-16,-2 6 0 15,-1 7 0-15,-3 2 0 16,-8 3 0-16,-5 1 0 15,-6-1 0-15,-3-4 0 16,-3-10 0-16,3-8 0 16,1-6 0-16,4-8 0 15,2-7 0-15,4-4 0 16,1-7 0-16,6-7 0 16,3-4 0-16,6-3 0 15,2 2 0-15,4-2 0 16,-3 8 0-16,0 5 0 15,0 9 0-15,-2 5 0 16,-1 7 0-16,2 5 0 0,-1 6 0 16,-1 7 0-16,-2 4 0 15,-5 4 0-15,-4 1 0 16,-5 3 0-16,-5 3-160 16,-5-1-408-16</inkml:trace>
  <inkml:trace contextRef="#ctx0" brushRef="#br0" timeOffset="45241.38">17801 2015 1373 0,'24'-8'216'0,"-9"3"57"16,-3-1-119-16,-6 2-123 0,-3 4-31 15,-3 4 0-15,0 5 0 16,0 2 0-1,-1 8 0-15,-4 3 0 0,-5 3 0 16,-5 5 0-16,-8-1-11 16,-3-3-295-16,-1-2-240 15</inkml:trace>
  <inkml:trace contextRef="#ctx0" brushRef="#br0" timeOffset="46140.38">19330 1546 906 0,'2'-16'392'0,"-2"-2"-141"16,-2-6-46-16,-6-1-34 15,2 1-49-15,-2 0-122 16,1 1 0-16,1 5 0 16,0 1 0-16,3 6 0 15,0 4 0-15,3 4 0 16,0 3 0-16,0 1 0 15,0 9 0-15,3 8 0 16,2 12 0-16,2 13 0 16,3 16 0-16,2 10 0 15,5 7 0-15,1 2 0 16,1-3 0-16,-1-6 0 16,-2-12 0-16,-1-11 0 15,-4-12 0-15,-4-12 0 16,-2-9 0-16,-4-7 0 0,2-6 0 15,-3-3 0-15,-3-6 0 16,2-6 0-16,-4-6 0 16,-2-5 0-16,-3-1 0 15,-1 2 0-15,0 4 0 16,2 7 0-16,-1 4 0 16,1 6 0-16,-3 5 0 15,-6 3 0-15,-4 5 0 16,-5 4 0-16,-3 2 0 15,-3 3 0-15,6 3 0 16,2-4 0-16,3 1 0 16,5-3 0-16,2-4 0 0,8-5 0 15,2-2-80-15,5-6-277 16,6-2-435-16</inkml:trace>
  <inkml:trace contextRef="#ctx0" brushRef="#br0" timeOffset="46372.75">20054 1726 1339 0,'5'-7'280'0,"3"-3"-92"16,2 0-132-16,3 1-46 15,8 2-10-15,6 4-2 16,3 3-95-16,1 3-90 16,-4 6-54-16,-11 8-71 15,-10 5-158-15</inkml:trace>
  <inkml:trace contextRef="#ctx0" brushRef="#br0" timeOffset="46478.47">20141 1895 669 0,'-6'12'261'16,"9"-7"24"-16,6-4-86 15,9-4-106-15,7 0-75 16,5-2-18-16,7-2-145 16,5 0-312-16</inkml:trace>
  <inkml:trace contextRef="#ctx0" brushRef="#br0" timeOffset="47110.79">21237 952 936 0,'-25'-6'231'0,"4"-1"12"16,2-5-74-16,7-1-32 15,3 2-37-15,7 2-25 16,4 1-21-16,5 1-38 15,7 0-13-15,7 2 14 16,2 1 3-16,6 4 4 16,-2 6-4-16,-2 2-18 15,-2 9-2-15,-3 8 0 16,-1 9 0-16,-3 13 0 16,-3 7 0-16,-3 7 0 0,-5-2 0 15,-4 1 0-15,-1-7 0 16,0-7 0-16,-1-8 0 15,-1-8 0-15,-1-9 0 16,2-7-75-16,-2-5-254 16,-6-3-173-16</inkml:trace>
  <inkml:trace contextRef="#ctx0" brushRef="#br0" timeOffset="47261.94">21236 1307 954 0,'15'-19'305'0,"10"4"-117"16,8 1-74-16,7-1-76 0,15 5-20 16,17 3-18-16,10 6-72 15,2 5-289-15,-7 7-408 16</inkml:trace>
  <inkml:trace contextRef="#ctx0" brushRef="#br0" timeOffset="47560.14">21097 1902 1568 0,'-14'8'39'0,"6"-4"107"16,9-6 12-16,14-5-137 16,18-3-3-16,20-4 22 15,24-5-12-15,18 1-17 16,13 1-6-16,-7 3-4 16,-8 3-1-16,-15 4-71 15,-16 4-137-15,-16 6-113 16,-11 4-287-16</inkml:trace>
  <inkml:trace contextRef="#ctx0" brushRef="#br0" timeOffset="47910.73">21621 2202 1632 0,'13'-9'101'15,"4"-2"-55"-15,-7-1 60 16,-1 1-57-16,-3 7-44 16,1 6-4-16,-2 10 11 15,0 6-2-15,-5 10 0 0,-3 10 8 16,-8 9 1 0,-8 2-6-16,1 2-8 15,0-5 3-15,10-9 4 0,17-11-12 16,23-16 0-16,27-15 0 15,22-9 0-15,11-8 0 16,4-5 0-16,-11 0 0 16,-23 3 0-16,-21 6 0 15,-17 6 0-15,-15 6 0 16,-8 5 0-16,-7 4 0 16,-9 6-550-16</inkml:trace>
  <inkml:trace contextRef="#ctx0" brushRef="#br0" timeOffset="49342.33">16599 5184 1164 0,'3'-6'156'0,"0"-2"43"15,0-3-68-15,2 1-13 0,2 0-24 16,3 0-44-1,4 5-18-15,7 1-13 0,5 5 10 16,7 6-12-16,5 7-6 16,-1 10-5-16,0 10-1 15,-9 7-4-15,-8 7 3 16,-8 4-3-16,-11 2-1 16,-9-2 1-16,-6-4-1 15,-4-8 0-15,1-7 1 16,1-12-1-16,9-10 8 15,1-8-8-15,6-9 0 16,3-10 0-16,4-8 0 16,8-9 0-16,5-6 0 0,6-5 0 15,6-1 0-15,-1-2 0 16,-1 2 0-16,-5 1 0 16,-3 5 0-16,-5 3 0 15,-4 6 0-15,-5 9 0 16,-4 5 0-16,-2 6 0 15,-2 6 0-15,-2 4 0 16,-4 10 0-16,-3 10 0 16,-5 9 0-16,-5 10 0 15,0 9 0-15,2 5 0 16,6-1 0-16,6-2 0 16,7-3 0-16,4-3 0 0,6-8 0 15,6-3 0-15,6-6 0 16,4-8-38-16,9-6-273 15,12-8-241-15</inkml:trace>
  <inkml:trace contextRef="#ctx0" brushRef="#br0" timeOffset="49631.56">17682 5407 1108 0,'0'0'181'16,"3"-3"48"-16,7-2-123 16,4 1-51-16,11 1-6 15,7 1 11-15,8 1-11 16,7 2-11-16,0-1-5 15,-3 2-16-15,-6-1-14 16,-11 1-2-16,-12-1-1 16,-9 2-9-16,-6 0-17 15,-8 2-194-15,-1 3-216 16</inkml:trace>
  <inkml:trace contextRef="#ctx0" brushRef="#br0" timeOffset="51074.86">17746 5205 706 0,'-1'2'227'15,"-2"-2"-44"-15,1 1-12 16,-1-1-58-16,0 0 4 16,0 2-33-16,3-2-16 15,-1 1-7-15,1-1-11 16,1 0-6-16,1 2-13 15,-1-2-19-15,4 0-10 16,7-2 1-16,12 1-3 16,5-1 4-16,7 1-4 15,6-1-1-15,-6 2 1 0,-7 2 1 16,-9-2-1-16,-7 1-1 16,-7-1-7-16,-4 2-10 15,-2-1-64-15,-2 2-95 16,-4 0-265-16</inkml:trace>
  <inkml:trace contextRef="#ctx0" brushRef="#br0" timeOffset="51722.94">19769 4396 902 0,'-6'-25'256'15,"-4"-5"-31"-15,1-3-81 16,1-2-48-16,2 2 11 16,3 2-19-16,5 3-20 15,4 3-31-15,6 5 2 16,6 4-17-16,7 7-8 15,6 4-3-15,5 10-6 16,2 4 2-16,-1 9-5 16,-6 7-2-16,-7 4 3 15,-12 6-2-15,-10 4 1 16,-13 0-2-16,-13 2 0 16,-7-3 0-16,0-8-6 0,1-7 6 15,12-10 1-15,6-7 4 16,9-5-4-16,6-5-1 15,6 0-16-15,4-3 12 16,11 1-1-16,4 4 4 16,8 2 1-16,3 5 2 15,-1 6 6-15,-3 5-4 16,-5 4 4-16,-7 1-1 16,-10 3-2-16,-9 2 3 15,-10 3-7-15,-10-1-1 16,-9 0 0-16,-5 0 0 15,-4 0-5-15,1-3-249 16,4-3-264-16</inkml:trace>
  <inkml:trace contextRef="#ctx0" brushRef="#br0" timeOffset="52107.19">18953 5392 1505 0,'-21'11'29'16,"5"-5"151"-1,8-6-16-15,5 0-85 0,3 0-38 16,3 0 3-16,5-4-39 15,16 2-5-15,18-2 0 16,27-2 0-16,33-1 0 16,37-1 0-16,32 0 0 15,40-2 0-15,36 0 0 16,35-1 0-16,27 0 0 16,18-3 0-16,-9-1 0 15,-26-3 0-15,-41 2 0 16,-56 0 0-16,-57 2 0 15,-53 3-7-15,-42 1-64 16,-36 3-149-16,-24 4-94 16,-21 4-293-16</inkml:trace>
  <inkml:trace contextRef="#ctx0" brushRef="#br0" timeOffset="53249.15">19538 6820 951 0,'-3'-3'139'15,"0"-1"65"-15,0-5-51 16,2-1-23-16,-1-1-42 16,2 1 31-16,0 1-15 0,0 4-38 15,2 2-23-15,-2 1-15 16,0 11-15-16,-2-6-13 15,2 7 2-15,2 3 5 16,-2 2-7-16,1 15 0 16,2 8 0-16,0 5 0 15,2 9 0-15,3 1 0 16,1 4 0-16,1-4 0 16,0-4 0-16,-1-6 0 15,-3-8 0-15,0-7 0 16,-3-7 0-16,-1-5 0 15,0-6 0-15,-2-6 0 16,0-2 0-16,-2-2 0 16,2-2 0-16,-2 1 0 15,2-1-45-15,0 1-400 0</inkml:trace>
  <inkml:trace contextRef="#ctx0" brushRef="#br0" timeOffset="53581.53">20184 7201 1301 0,'2'-6'67'15,"-1"-3"148"-15,3 0-115 16,1 2-66-16,9 0-23 16,11 3 3-16,11 1 3 15,8 3 14-15,4 1 7 16,0 1-1-16,-8 0-15 16,-9 1-9-16,-10-2-11 15,-9 1-1-15,-7-2 3 16,-4 1-4-16,-2-1-50 15,1 0-184-15,-2-1-266 0</inkml:trace>
  <inkml:trace contextRef="#ctx0" brushRef="#br0" timeOffset="54039.3">21018 6439 945 0,'-6'-7'119'15,"5"-2"82"-15,2-1-51 16,-1-1-55-16,6 4-54 15,6 0-12-15,9 3 8 16,7-2 2-16,11 1 1 16,3 2 5-16,0-3-10 15,-2 2 16-15,-9 0-8 16,-11 1-17-16,-7 0-13 16,-7 6-9-16,-1 4 10 15,-1 6 11-15,3 11 16 16,1 9 3-16,-2 9-34 15,-3 8-10-15,-3 2 0 16,0 1 0-16,-2-4 0 16,-1-5 0-16,2-7 0 15,-2-5 0-15,-2-8 0 0,-2-4 0 16,0-7 0-16,-3-3-137 16,-4-6-190-16,-1-2-144 15</inkml:trace>
  <inkml:trace contextRef="#ctx0" brushRef="#br0" timeOffset="54162.97">21090 6704 745 0,'16'-14'285'15,"8"1"-89"-15,7-1-60 16,8 3-84-16,10 2-52 0,8 4-5 16,10 2-247-1</inkml:trace>
  <inkml:trace contextRef="#ctx0" brushRef="#br0" timeOffset="54434.28">21033 7195 1524 0,'19'-5'25'15,"14"-6"94"-15,14-7-25 16,14-4-41-16,18-1-31 16,10 0-22-16,3 5-1 15,-5 6-110-15,-11 5-114 16,-19 5-271-16</inkml:trace>
  <inkml:trace contextRef="#ctx0" brushRef="#br0" timeOffset="54755.81">21398 7397 1078 0,'11'-4'521'0,"4"-4"-408"15,0-2 43-15,-1-1-86 16,5 7-47-16,1 5-2 16,1 9-8-16,-4 7 0 15,-7 10 9-15,-8 7-5 16,-8 3-17-16,-8 6 0 16,-5-2 0-16,1-3 0 15,5-7 0-15,13-6 0 16,16-11 0-16,23-11 0 15,17-8 0-15,13-5 0 16,7-5 0-16,-4-2 0 16,-13 2 0-16,-17 3 0 15,-13 5-260-15,-17 4-290 16</inkml:trace>
  <inkml:trace contextRef="#ctx0" brushRef="#br0" timeOffset="55381.27">18279 10452 1271 0,'-4'5'114'0,"1"-2"82"15,1-3-43-15,2-2-34 16,2 1-82-16,5-1-36 15,8-3-1-15,10 1-7 16,9-5-24-16,7 5-128 16,0 4-39-16,-6 6-71 15,-14 10-84-15,-16 9-331 16</inkml:trace>
  <inkml:trace contextRef="#ctx0" brushRef="#br0" timeOffset="55505.94">18319 10716 454 0,'-3'15'447'15,"6"-5"-218"-15,8-5 46 0,5-5-129 16,4-3-101-16,8-3-35 16,5 0-10-16,4-1-65 15,3-1-250 1</inkml:trace>
  <inkml:trace contextRef="#ctx0" brushRef="#br0" timeOffset="56255.18">20307 9412 1055 0,'5'-22'267'0,"0"-3"-73"15,1-1-79-15,1-2-46 16,9 6-50-16,9 4-6 16,5 7-1-16,6 8-6 15,0 11-5-15,-4 9 0 16,-9 11 3-16,-9 7 1 16,-12 8-4-16,-13 7 2 0,-13 4-3 15,-10 1-1-15,-4-5-2 16,2-10 2-16,10-13 1 15,8-10 2-15,11-9 4 16,7-8-6-16,4-5 0 16,5 0 0-16,7-4 35 15,3 0 7-15,7 3-15 16,6 0-9-16,4 4-6 16,2 5 4-16,1 7-7 15,-5 2-1-15,-4 6-1 16,-9 5-3-16,-12 2 2 15,-9 2 6-15,-11 0-10 16,-9-1-1-16,-9 0-2 0,-2-2 1 16,1-3-110-1,5-4-160-15,8-5-249 0</inkml:trace>
  <inkml:trace contextRef="#ctx0" brushRef="#br0" timeOffset="57138.36">19567 10632 817 0,'-27'3'151'0,"6"-1"38"16,1-2-25-16,5 0-55 15,5 0-17-15,4 0-36 16,1 1-20-16,2 0 19 16,0 1 6-16,-1-1-8 15,-2 1 1-15,3 1-14 16,2-3-18-16,-1 0-3 16,4 1-5-16,1-2-12 15,8 1 5-15,21-3-1 16,23 0-4-16,27-3-2 15,36-1 1-15,28-2 3 0,20 0-3 16,23-2 2-16,26-2-3 16,24-1-5-16,22-2 5 15,11-2 2-15,11 1-2 16,-10-4-6-16,-4 1-3 16,-12-2 8-16,-15 1-2 15,-23-3 6-15,-23 4-6 16,-35-2 2-16,-34 1 1 15,-33 2-1-15,-31 6 1 16,-25 2-2-16,-20 2-5 16,-12 5-57-16,-13 0-129 15,-15 4 9-15,-13 4-54 16,-17 4-173-16</inkml:trace>
  <inkml:trace contextRef="#ctx0" brushRef="#br0" timeOffset="57836.63">20127 12344 763 0,'-7'-12'124'0,"2"0"43"15,-1 1-59-15,2 1 7 16,2 3-12-16,1 1-29 16,1 3-34-16,1 2-15 15,4-1-12-15,10 2 7 16,18-1 2-16,27-3 4 15,36 0-2-15,43-5 0 0,40 0-14 16,36-3-7-16,22-2 7 16,14-1 0-1,5-1-2-15,0-1-4 0,-6-2-3 16,-3-3 11 0,-12 1-3-16,-25 2-8 0,-29 3 0 15,-48 5-1-15,-45 4-18 16,-46 5-39-16,-48 7-153 15,-39 7-189-15,-25 3-317 16</inkml:trace>
  <inkml:trace contextRef="#ctx0" brushRef="#br0" timeOffset="58287.59">21090 12997 1093 0,'7'-20'293'0,"1"-2"-113"15,-1 2-50-15,-1 2-30 16,6 4-69-16,9 4-14 16,5 4 0-16,79 20-7 0,-97-3 0 15,-1 7-4-15,-3 2 7 16,-4 3-4-16,-3 23 2 16,-13 6-1-16,-11 5-7 15,-10 0-2-15,-2-5 3 16,6-6-4-16,8-14 0 15,16-10 1-15,16-7 70 16,22-11-34-16,19-4-37 16,11-4 0-16,6-3 0 15,-3-4 0-15,-13 2 0 16,-14-1 0-16,-16 0-127 16,-13 0-190-16,-14 0-212 15</inkml:trace>
  <inkml:trace contextRef="#ctx0" brushRef="#br0" timeOffset="58904.68">20406 11555 899 0,'-5'-18'198'0,"0"0"25"0,-1-2-86 16,0 1-30-16,3 3-13 15,1 0-20-15,5 2-30 16,6 1-30-16,11 1-6 16,8 4-3-16,8 4-5 15,3 8 6-15,-3 10 1 16,-8 11-5-16,-10 13 7 16,-15 10 2-16,-16 5-7 15,-9 7 4-15,-7-3-8 16,-6-5 3-16,5-9 5 15,7-11-4-15,6-12 7 16,10-9 21-16,5-6-3 0,5-4-19 16,10-2-10-16,13-4 0 15,17 0-77-15,12-5-179 16,16-1-104-16,2-3-671 16</inkml:trace>
  <inkml:trace contextRef="#ctx0" brushRef="#br0" timeOffset="59084.2">20930 11722 1312 0,'0'0'156'16,"3"-5"32"-16,6-3-116 0,9-3-42 15,13-1 16-15,12 0-25 16,13-1-21-16,5 1-14 15,1 2-191-15,0 0-279 16</inkml:trace>
  <inkml:trace contextRef="#ctx0" brushRef="#br0" timeOffset="59471.17">21557 11325 406 0,'23'-6'551'15,"7"-2"-311"-15,3 0-8 16,-2-1-61-16,4 0-47 16,-4-3 7-16,-1 3-24 15,-3-5-22-15,-5 3-85 16,-2 0 0-16,-6 4 0 15,-6 3 0-15,-4 1 0 16,-2 4 0-16,-1 5 0 16,3 8 0-16,0 11 0 15,3 12 0-15,-1 17 0 16,-3 10 0-16,-1 7 0 16,-5 4 0-16,-3-1 0 15,-3-7 0-15,0-8 0 0,-5-8 0 16,1-10 0-16,0-12-195 15,-5-14-45-15,3-13-133 16,-1-8-152-16</inkml:trace>
  <inkml:trace contextRef="#ctx0" brushRef="#br0" timeOffset="59572.9">21674 11732 715 0,'2'-21'261'16,"9"2"-32"-16,8 2-56 15,12-1-94-15,11 1-41 16,12-3-38-16,10 0-42 15,2-1-291-15</inkml:trace>
  <inkml:trace contextRef="#ctx0" brushRef="#br0" timeOffset="60720.85">19496 15716 993 0,'0'6'116'16,"0"-6"155"-16,-1 0-141 15,4-4-96-15,1-2-19 16,11 0-15-16,6 1 0 15,8 3-24-15,3 0-114 16,4 5-123-16,-10 2-172 0</inkml:trace>
  <inkml:trace contextRef="#ctx0" brushRef="#br0" timeOffset="60854.09">19525 15890 769 0,'-23'19'67'0,"10"-6"155"0,7-9 24 16,4-1-95-16,4-3-44 15,5 0-48-15,10-2-46 16,8 1-13-16,11-2-24 16,9 0-268-16</inkml:trace>
  <inkml:trace contextRef="#ctx0" brushRef="#br0" timeOffset="61522.66">21567 14911 998 0,'3'-23'282'16,"-3"-2"-70"-16,-4-4-87 15,-5 3-14-15,-2 6-24 16,-2 5-21-16,-1 8-39 16,-3 9-23-16,-6 10 10 15,-4 10 3-15,-4 15-7 16,-6 10 5-16,1 9 6 0,1 7-14 15,4 5 6-15,7 3-11 16,9-1-2-16,9-2 3 16,12-7-2-16,11-10-1 15,11-12 6-15,7-12-2 16,8-10 4-16,0-11-5 16,1-9 1-16,-3-5 3 15,-7-9-7-15,-4-1 0 16,-8-1 0-16,-10-2 0 15,-4-1 0-15,-6 2 0 0,-8 2 0 16,-8 2 0-16,-10 3 0 16,-9 4 0-1,-10 6 0-15,-6 5-23 16,-5 5-182-16,3 6-129 0,2 2-410 16</inkml:trace>
  <inkml:trace contextRef="#ctx0" brushRef="#br0" timeOffset="62402.48">20708 16051 858 0,'-23'3'103'0,"-2"-2"55"15,3-2 11-15,5-3-100 0,4 3 4 16,7 1-16-16,3-2-14 16,4 0-17-16,1 2 8 15,4-1 3-15,13-4-25 16,25 0 2-16,28-3-9 16,39-5 1-16,37-1-4 15,27-3-2-15,17 2 1 16,8-1 1-16,-2 2-2 15,-6 0 0-15,-10 1-1 16,-14 0 1-16,-27 0 3 16,-29-1-2-16,-37 6 8 15,-33 0-7-15,-25 4-2 16,-24 4-58-16,-18 4-208 0,-11 4-257 16</inkml:trace>
  <inkml:trace contextRef="#ctx0" brushRef="#br0" timeOffset="66349.07">20332 15423 798 0,'-9'4'161'0,"-2"0"11"15,-1-3-12-15,-1-1-57 16,-2 0-24-16,3 1-13 15,-1 2-22-15,4-2-10 16,3 0-3-16,3 1-4 16,3-1-8-16,1-1 8 15,10 0 6-15,17 0 6 16,15 0-17-16,13 0-13 16,9-3-2-16,-1 2-1 15,-14 0-6-15,-17-1-1 16,-16 2-9-16,-11 2-9 15,-7 2 1-15,-7 1-149 16,-5 4-293-16</inkml:trace>
  <inkml:trace contextRef="#ctx0" brushRef="#br0" timeOffset="67366.39">21546 16528 499 0,'5'-8'544'0,"-4"-1"-366"15,-1 0 21-15,-3 1-94 16,2 4-45-16,-1 0-5 0,2 2-30 16,-2 2-20-16,2 2-5 15,-4 0 1-15,-2 5 5 16,-1 5 2-16,-5 3-4 16,-1 4 1-16,2 1 5 15,2-1-8-15,3-1 4 16,6 0 4-16,6-3 12 15,7-1 22-15,8-2-7 16,5 1-6-16,6 0 8 16,3 0-22-16,-4 1 6 15,-4 0-7-15,-4 2-7 16,-3-1 0-16,-6 3-2 16,-2 2-6-16,-3 0 6 15,-5 3-5-15,-2-4 4 0,-5 1-4 16,-3-4 5-16,-3-2 6 15,-8-2-8-15,-3-2-5 16,-9-1 0-16,-10-2-181 16,-1-4-234-16,-4-6-709 15</inkml:trace>
  <inkml:trace contextRef="#ctx0" brushRef="#br0" timeOffset="67574.86">21375 16598 615 0,'10'-19'491'16,"11"-3"-381"-16,13-1 64 15,12 1-100-15,19 3-2 16,14 0-30-16,7 7-13 16,1 2-12-16,-8 3-14 15,-21 5-3-15,-15 2-6 16,-22 3-8-16,-13 3-134 15,-16 3-350-15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03:59:30.19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4917 1682 1179 0,'1'-16'235'16,"1"-1"32"-16,-5-4-62 15,0-1-76-15,0 0-97 16,0 1-32-16,3 4 0 15,0 3 0-15,-1 6 0 16,2 4 0-16,-1 4 0 16,0 2 0-16,0 8 0 15,3 7 0-15,0 5 0 16,0 10 0-16,3 4 0 16,0 5 0-16,3 4 0 15,3-4 0-15,0-1 0 16,1-5 0-16,-1-8 0 15,-1-8 0-15,-1-8 0 16,-4-8 0-16,6-9 0 0,1-7 0 16,1-5 0-16,2-8 0 15,1 0 0-15,-1-4 0 16,-7 3 0-16,2 2 0 16,-4 5 0-16,-3 6 0 15,-1 4 0-15,0 7 0 16,0 5 0-16,2 5 0 15,4 6 0-15,4 5 0 16,2 4 0-16,0 5 0 16,2-1 0-16,-4-3 0 15,-3-3 0-15,-2-7 0 0,-1-7 0 16,1-6 0-16,4-10 0 16,4-6 0-16,2-6 0 15,4-7 0-15,-4-2 0 16,-4-1 0-16,-5 1 0 15,-4 4 0-15,-5 2 0 16,-1 5 0-16,-5 6 0 16,0 2 0-16,-1 5 0 15,-8 3 0-15,-3 1 0 16,-6 3 0-16,0 3 0 0,-4 1 0 16,-2 1 0-1,4 0 0-15,4 1-171 0,4 0-263 16,11-2-471-1</inkml:trace>
  <inkml:trace contextRef="#ctx0" brushRef="#br0" timeOffset="801.14">5530 1181 1195 0,'0'-19'290'0,"-4"-2"-105"15,-1 0 58 1,-2 2-109-16,2 3-134 0,2 3 0 16,2 5 0-16,-1 3 0 15,4 5 0-15,-4 3 0 16,4 0 0-16,-1 10 0 15,2 6 0-15,-1 12 0 16,1 12 0-16,1 9 0 16,1 13 0-16,2 4 0 15,1 4 0-15,2-2 0 16,3-3 0-16,1-9 0 16,0-7 0-16,-3-11 0 0,0-9 0 15,-1-9 0 1,-4-11 0-16,0-9 0 0,6-12 0 15,6-10 0-15,3-7 0 16,0-8 0-16,7-2 0 16,-4 2 0-16,-5 1 0 15,-2 8 0-15,-4 3 0 16,-2 8 0-16,-4 5 0 16,-1 4 0-16,1 5 0 15,1 6 0-15,1 7 0 16,6 6 0-16,-3 9 0 15,0 8 0-15,-2 3 0 16,4 1 0-16,-1-5 0 0,2-5 0 16,4-10 0-1,1-12 0-15,7-9 0 0,1-12 0 16,5-9 0-16,0-6 0 16,-2-2 0-16,-1-3 0 15,-5 2 0-15,-6 0 0 16,-8 2 0-16,0 3 0 15,-8 2 0-15,-5 3 0 16,-1 5 0-16,-3 6 0 16,0 4 0-16,-2 8 0 15,-5 5 0-15,1 6 0 16,-4 7 0-16,-1 5 0 16,3 6 0-16,0 3 0 15,8 1 0-15,4-3 0 0,8-2 0 16,10-6 0-16,6-6 0 15,6-5 0-15,8-6 0 16,0-4-12-16,0-4-194 16,-1-4-76-16,-9-2-220 15</inkml:trace>
  <inkml:trace contextRef="#ctx0" brushRef="#br0" timeOffset="1216.2">6388 1517 1159 0,'4'-17'200'0,"1"1"62"15,-2 1-97-15,0 4-76 16,3 5-58-16,3 6-5 0,4 3 10 16,4 7-1-16,4 6-9 15,1 4-8-15,-1 6-18 16,0 5 0-16,-5 1 0 15,-5 4 0-15,-7-2 0 16,-5 2 0-16,-5-6 0 16,-5-7 0-16,4-7 0 15,1-8 0-15,3-8 0 16,1-7 0-16,5-8 0 16,2-8 0-16,5-5 0 0,4-3 0 15,5-1 0 1,1 3 0-16,-1 4 0 0,-1 6 0 15,1 7 0-15,0 4 0 16,0 3 0-16,1 7 0 16,-2 4 0-16,0 7 0 15,-2 7 0-15,-5 1 0 16,0 8 0-16,-6 0 0 16,-3 4-230-16,-1 0-493 15</inkml:trace>
  <inkml:trace contextRef="#ctx0" brushRef="#br0" timeOffset="1407.43">7245 1815 1660 0,'20'-6'221'16,"-9"0"-55"-16,-5 1-166 15,-2 3 0-15,-4 4 0 16,0 3 0-16,0 2 0 15,0 6 0-15,-7 1 0 16,-1 4 0-16,-5 1-298 16,-8 1-614-16</inkml:trace>
  <inkml:trace contextRef="#ctx0" brushRef="#br0" timeOffset="2204.46">8521 1342 1481 0,'-13'-35'197'16,"1"-2"93"-16,-4 0-211 16,7 6-79-16,1 3 0 0,2 9 0 15,1 6 0-15,3 6 0 16,2 5 0-16,0 4 0 15,3 10 0-15,4 12 0 16,2 14 0-16,5 20 0 16,8 17 0-16,5 8 0 15,4 4 0-15,2-2 0 16,2-10 0-16,-6-12 0 16,-2-12 0-16,-8-14 0 15,-8-12 0-15,-5-13 0 16,-3-8 0-16,-4-8 0 15,-2-6 0-15,-5-9 0 16,-1-7 0-16,-6-10 0 0,2-2 0 16,-4 2 0-1,2 3 0-15,2 9 0 0,1 9 0 16,6 5 0-16,-1 5 0 16,2 5 0-16,-2 6 0 15,-5 6 0-15,-8 7 0 16,-5 8 0-16,-5 8 0 15,0 3 0-15,2 2 0 16,4-4 0-16,5-5 0 16,5-9 0-16,2-5 0 15,6-9 0-15,3-5 0 16,5-3-12-16,-1-4-368 16,5-6-446-16</inkml:trace>
  <inkml:trace contextRef="#ctx0" brushRef="#br0" timeOffset="2425.88">9275 1512 1589 0,'9'-2'90'15,"1"-4"68"-15,-1-4-81 0,2-1-72 16,8 3-5 0,5 0-2-16,10 3-27 15,2 3-327-15,0 7-345 16</inkml:trace>
  <inkml:trace contextRef="#ctx0" brushRef="#br0" timeOffset="2565.5">9345 1739 1216 0,'7'5'173'0,"4"-5"27"16,5-5-127-16,4-4-73 15,8-2-2-15,5-1-97 16,6-3-681-16</inkml:trace>
  <inkml:trace contextRef="#ctx0" brushRef="#br0" timeOffset="2846.29">10358 1584 1198 0,'9'5'337'16,"-5"-4"-242"-16,1-2 118 0,-5-5-124 16,6 3-57-16,5 0-8 15,6 1-2-15,10 0-14 16,6-1-5-16,3 2-3 16,-2-1-2-16,1 1-209 15,-1-2-351-15</inkml:trace>
  <inkml:trace contextRef="#ctx0" brushRef="#br0" timeOffset="3348.78">10900 996 1367 0,'9'-36'75'0,"4"-1"122"16,-1-3 20-16,4 2-143 15,4 7-14-15,4 6-39 16,1 6-8-16,5 7-11 16,1 7-2-16,0 10 0 15,-1 6 0-15,-1 10-2 16,-8 4-2-16,-8 6-2 15,-10 3 5-15,-11 5 1 0,-12 0-3 16,-9-5-3 0,1-3-3-16,3-9 9 15,7-10 0-15,9-7 7 16,9-5 5-16,4 0-12 0,4-4-3 16,4 0-2-16,7 2 5 15,6-1 1-15,4 3 1 16,2 5 1-16,0 3 4 15,-1 4-5-15,-6 6-1 16,-3 3 1-16,-6 3 0 16,-11 2 14-16,-11 0-11 15,-8 2-5-15,-9-3 0 16,-6-2 0-16,-2-1 0 16,2-6-15-16,1-2-283 0,8-1-262 15</inkml:trace>
  <inkml:trace contextRef="#ctx0" brushRef="#br0" timeOffset="3649.97">10859 1705 1585 0,'-16'5'48'0,"7"-1"151"0,6-5-64 15,7-2-84-15,16-2-44 16,26-5 13-16,24-3-18 16,18-3-2-16,11-1 0 15,5 2 0-15,-16 1 0 16,-12 4 0-16,-11 4 0 15,-13 5-69-15,-13 2-122 16,-13 5-181-16,-12 7-642 16</inkml:trace>
  <inkml:trace contextRef="#ctx0" brushRef="#br0" timeOffset="3998.04">11252 2089 1653 0,'28'-12'23'0,"1"-1"173"16,-6 1-86-16,4 4-76 16,1 6-23-16,1 8-4 15,-5 6 2-15,0 10-5 16,-11 11-4-16,-13 9 0 15,-16 6 0-15,-14 4 0 16,-12 1 0-16,-4-1 0 16,4-7 0-16,11-9 0 0,10-11 0 15,15-8 0 1,15-10 0-16,21-9 0 0,16-6 0 16,10-6 0-16,12-5 0 15,-1 1 0-15,-9 1 0 16,-13 7-143-16,-15 4-407 15</inkml:trace>
  <inkml:trace contextRef="#ctx0" brushRef="#br0" timeOffset="5813.58">5711 4576 1204 0,'0'-7'153'0,"-3"-3"86"16,-5-2-75-16,1-3-13 15,1 4-57-15,0 3-52 0,5 2-42 16,-1 3 0 0,2 3 0-16,0 6 0 0,-1 5 0 15,-1 7 0-15,-4 10 0 16,6 12 0-16,0 6 0 16,3 6 0-16,3-2 0 15,7-2 0-15,1-8 0 16,7-10 0-16,1-12 0 15,5-12 0-15,0-10 0 16,4-9 0-16,-1-12 0 16,-3-7 0-16,-6-5 0 15,-9-4 0-15,-4 1 0 16,-6-1 0-16,-5 7 0 16,-4 3 0-16,1 8 0 0,0 6 0 15,1 6 0-15,2 4 0 16,3 2 0-16,-3 5 0 15,3 0 0-15,3 1 0 16,-3 4 0-16,5 2 0 16,2 3 0-16,4 7 0 15,5 7 0-15,3 6 0 16,1 8 0-16,-2 8 0 16,-3 7 0-16,-7 4 0 15,-5 4 0-15,-8 1 0 16,-9 3 0-16,-5-2 0 15,-2 1 0-15,-6-3 0 16,5-9 0-16,-2-7 0 0,4-8 0 16,-2-11 0-1,6-6 0-15,-1-10-89 0,5-7-361 16</inkml:trace>
  <inkml:trace contextRef="#ctx0" brushRef="#br0" timeOffset="6153.85">6724 4884 1081 0,'0'3'294'0,"0"-1"-82"16,-3-5 23-16,0-3-114 16,1 1-38-16,4 1-62 15,-1-3-21-15,7 3 0 16,8-2 0-16,8 0 0 15,9 1 0-15,4 2 0 16,1 6-117-16,-7 4-183 16,-7 4-145-16</inkml:trace>
  <inkml:trace contextRef="#ctx0" brushRef="#br0" timeOffset="6296.31">6748 5159 1029 0,'7'5'280'15,"6"-5"-113"-15,3-4 13 16,4-6-152-16,6 1-28 16,5-1-2-16,5 0-118 15,4 3-582-15</inkml:trace>
  <inkml:trace contextRef="#ctx0" brushRef="#br0" timeOffset="7712.7">8905 4000 1051 0,'18'-18'130'0,"-3"-2"55"16,-9-3 23-16,-2-2-70 15,-4 3 7-15,0 2-36 16,-7 1-28-16,5 5-81 15,-1 5 0-15,2 3 0 16,-1 5 0-16,1 5 0 0,-2 4 0 16,-3 10 0-1,-6 11 0-15,-3 12 0 0,-3 9 0 16,-3 7 0-16,-3 4 0 16,2-2 0-16,3-4 0 15,7-7 0-15,4-9 0 16,5-9 0-16,5-10 0 15,1-7 0-15,3-8 0 16,4-2 0-16,8-3 0 16,12-2 0-16,9 1 0 15,10 0 0-15,4 1 0 16,-2 1 0-16,-5 0 0 16,-7 2 0-16,-9-1 0 15,-9-2 0-15,-6 1 0 16,-6-2 0-16,0-4 0 15,-3 0 0-15,-2-6 0 0,-1-3 0 16,0-5 0-16,-1-4 0 16,-2 1 0-16,0-1 0 15,0 1 0-15,-3 0 0 16,1 6 0-16,2 5 0 16,-1 4 0-16,-1 4 0 15,4 6 0-15,-2 8 0 16,1 8 0-16,2 9 0 15,2 11 0-15,4 3 0 16,0 5 0-16,3 0 0 16,1 3 0-16,2-1 0 0,0-2 0 15,0-5 0-15,-2-5 0 16,-5-9-11-16,1-5-541 16</inkml:trace>
  <inkml:trace contextRef="#ctx0" brushRef="#br0" timeOffset="8113.32">8216 5118 966 0,'-79'13'62'16,"7"-3"136"-16,11-6-26 16,13-4-55-16,20-2-17 15,17 1-39-15,10-2-12 16,7-2-46-16,19-1-1 15,21-1-1-15,23-2-1 16,28-1-1-16,31 0 0 0,26-3 1 16,19-2 4-1,18-1-4-15,24-4 0 0,19-2-4 16,21-3-7-16,11-2-33 16,5-3-37-16,-14 3-46 15,-33 3-23-15,-45 3-42 16,-54 4-202-16</inkml:trace>
  <inkml:trace contextRef="#ctx0" brushRef="#br0" timeOffset="8744.62">8444 5910 1249 0,'2'-19'162'0,"-7"-2"57"16,-1-2-35-16,-5 2-45 15,1 3-45-15,0 4-94 16,2 4 0-16,1 4 0 16,7 3 0-16,0 3 0 0,0 2 0 15,0 6 0-15,0 9 0 16,0 7 0-16,-3 11 0 15,3 11 0-15,0 1 0 16,3 3 0-16,4-1 0 16,1-2 0-16,1-6 0 15,4-3 0-15,-4-6 0 16,0-5 0-16,-3-7 0 16,0-7 0-16,-5-5 0 15,1-5 0-15,-2-3 0 16,3-5 0-16,6-1-425 15</inkml:trace>
  <inkml:trace contextRef="#ctx0" brushRef="#br0" timeOffset="9011.92">8827 6142 939 0,'-7'-3'603'0,"3"-2"-471"16,-4-6 83-16,5-1-110 16,0 4-68-16,6 0-29 15,11-1-7-15,9 3 0 16,10 1 3-16,6 2-4 16,7 1 0-16,1 2 2 15,-6 2-2-15,-5 1 0 0,-3-1-1 16,-5 3-4-16,-6-2-31 15,1 1-249-15,1 0-263 16</inkml:trace>
  <inkml:trace contextRef="#ctx0" brushRef="#br0" timeOffset="9612.09">9838 5589 1359 0,'-5'-28'165'16,"2"-5"88"-16,-3-2-45 15,3 3-146-15,0 6-62 16,3 8 0-16,0 5 0 15,0 8 0-15,0 3 0 16,3 10 0-16,8 12 0 16,3 10 0-16,6 14 0 15,10 11 0-15,0 4 0 16,-1 5 0-16,1 1 0 16,-1-2 0-16,-3 0 0 0,-3-3 0 15,-5-7 0-15,-2-7 0 16,-7-14 0-16,-4-9 0 15,-2-10 0-15,-3-12 0 16,-2-8 0-16,-1-9 0 16,-1-10 0-16,-4-7 0 15,-4-10 0-15,0-5 0 16,-7 3 0-16,4 5 0 16,-4 7 0-16,-29-2 0 15,33 36 0-15,4 7 0 16,-2 4 0-16,0 3 0 15,-14 18 0-15,-2 9 0 16,-2 9 0-16,-2 5 0 16,-1 2 0-16,-2-1 0 15,2-7 0-15,4-7 0 0,6-11 0 16,9-10 0-16,5-10 0 16,7-7 0-16,3-8 0 15,1-5 0-15,2-6 0 16,0-3-501-16</inkml:trace>
  <inkml:trace contextRef="#ctx0" brushRef="#br0" timeOffset="11032.9">7058 8637 420 0,'-6'3'625'16,"0"0"-520"-16,1-3 108 16,-2-3-76-16,1 0-51 15,3 2-10-15,0-1-25 16,2 1-20-16,2 1-14 16,1 0-13-16,-1 0-4 15,4 0 0-15,8 1 5 16,8 1-3-16,9-2-2 15,11 0-7-15,3 0-118 16,-5 1-118-16,-8 5-140 0</inkml:trace>
  <inkml:trace contextRef="#ctx0" brushRef="#br0" timeOffset="11194.96">7091 8878 626 0,'-8'10'503'15,"5"-5"-333"-15,3-4-9 16,5-5-88-16,4-2-35 16,10-3-16-16,8 0-17 15,10-3-5-15,7 1-5 16,2 1-250-16,-1 1-773 16</inkml:trace>
  <inkml:trace contextRef="#ctx0" brushRef="#br0" timeOffset="12309.93">9352 7728 1120 0,'0'-17'193'0,"-3"-4"48"0,-4-1-87 16,1 0-8-16,0 4-51 15,2 4-21-15,1 4-50 16,1 5-24-16,-1 5 0 15,3 7 0-15,-7 7 0 16,2 10 0-16,-4 7 0 16,-4 11 0-16,1 5 0 15,1 2 0-15,3 1 0 16,2-4 0-16,6-6 0 0,1-10 0 16,8-7 0-1,0-7 0-15,12-8 0 16,3-8 0-16,16-7 0 0,2-4 0 15,3-5 0-15,-1-4 0 16,-8 4 0-16,-9 2 0 16,-5 2 0-16,-8 6 0 15,-5-1 0-15,-2 3 0 16,-2 1 0-16,-2 0 0 16,-2 2 0-16,1-3 0 15,-1-2 0-15,-1-1 0 16,0-5 0-16,-1-6 0 15,-2-1 0-15,-2-2 0 16,-1-2 0-16,-3 4 0 16,5 3 0-16,-1 6 0 0,4 6 0 15,-1 5 0-15,2 9 0 16,0 10 0-16,2 8 0 16,1 9 0-16,-2 8 0 15,4 0 0-15,-2-1 0 16,4-3 0-16,-1-8 0 15,2-4 0-15,-4-8 0 16,-1-4 0-16,-1-8 0 16,-1-1 0-16,-2-3 0 15,1 4-229-15,-2 3-290 16</inkml:trace>
  <inkml:trace contextRef="#ctx0" brushRef="#br0" timeOffset="12892.94">8214 8869 1057 0,'-25'-2'107'0,"1"1"51"15,-1-4 3-15,2 0-85 16,-1 0 4-16,5 1 3 15,2 0-27-15,4 0 18 16,3 2-15-16,2-2-2 16,4 3-32-16,4 1-11 15,4 0-14-15,10 0 0 16,17 0-6-16,24-3 6 0,23-1 0 16,34-6 0-1,21-6-1-15,22-2 1 0,18-5 6 16,24 0-6-16,29-1 0 15,34-4-4-15,32 1 4 16,25-5 1-16,5 0-1 16,-4 1 0-16,-23 0 0 15,-28 2 1-15,-30 4 1 16,-34 6-2-16,-36-1-2 16,-40 5 1-16,-37 3-2 15,-35 2 3-15,-31 3 0 16,-15 3-55-16,-21 3-115 15,-12 3-119-15,-10 1-326 16</inkml:trace>
  <inkml:trace contextRef="#ctx0" brushRef="#br0" timeOffset="13631.98">8796 9834 1119 0,'1'-15'186'16,"-1"-1"39"-16,-5-5-70 16,-1-1 13-16,-2 0-54 15,2 2-34-15,0 5-80 16,-1 2 0-16,4 6 0 0,1 3 0 16,1 4 0-16,1 1 0 15,-2 8 0-15,1 8 0 16,1 8 0-16,0 9 0 15,1 7 0-15,2 5 0 16,-1 1 0-16,5 1 0 16,1-2 0-16,-2 1 0 15,1-4 0-15,1-1 0 16,-1-7 0-16,-1-6 0 16,0-6 0-16,-3-6 0 15,-1-7 0-15,-2-5 0 16,1-3 0-16,-1-4 0 15,3 0 0-15,6-4-300 16</inkml:trace>
  <inkml:trace contextRef="#ctx0" brushRef="#br0" timeOffset="14644.37">9661 9815 570 0,'-3'-14'597'0,"-1"-2"-386"16,-2-3 2-16,0-2-39 15,0 2-33-15,1 5-26 16,4 3-89-16,1 5-26 15,0 5 0-15,3 8 0 16,-3 7 0-16,3 2 0 16,-3 3 0-16,3 4 0 15,3 19 0-15,0 6 0 16,4 4 0-16,-1-2 0 16,2-2 0-16,1-5 0 0,-2-9 0 15,-1-5 0-15,1-9 0 16,-5-6 0-16,1-7-77 15,-1-5-281-15,-2-3-321 16</inkml:trace>
  <inkml:trace contextRef="#ctx0" brushRef="#br0" timeOffset="14802.92">9473 10026 1077 0,'3'-3'157'0,"5"-3"-88"16,4 0 39-16,10-4-80 16,13 2-11-16,14-2-16 0,10-1-1 15,10 0-273-15</inkml:trace>
  <inkml:trace contextRef="#ctx0" brushRef="#br0" timeOffset="15393.54">10615 9314 926 0,'-6'-33'206'0,"6"-4"26"16,6-2-94-16,-2 3-52 16,5 7-15-16,4 8-41 15,1 8-11-15,5 4-14 16,2 6 5-16,3 8-3 0,0 4-2 15,1 8-4-15,-5 9 4 16,-4 8 3-16,-8 5-8 16,-8 6 1-16,-11 0 0 15,-7-3-1-15,-2-10 2 16,-2-8 0-16,5-7 2 16,6-10 3-16,5-4 7 15,3-4 2-15,5-4-4 16,-1 0-12-16,5-3-5 15,8 1 0-15,8 4 5 16,6 1 0-16,8 4-2 16,2 4 1-16,-4 7-1 15,-4 3 4-15,-5 7 2 16,-6 1-2-16,-5 5 4 16,-11 0 8-16,-3-1 0 0,-9 2-7 15,-8-1 0-15,-5-6-6 16,-2-2-2-16,-3-3-20 15,2-5-199-15,1 0-201 16</inkml:trace>
  <inkml:trace contextRef="#ctx0" brushRef="#br0" timeOffset="15675.87">10433 10115 915 0,'4'0'468'0,"2"-5"-423"16,5-3 134-16,10-5-112 15,13 2-4-15,18-2 10 16,23-1-25-16,16-1-34 15,11 0-4-15,6 0-10 16,-2 2 0-16,-9 2-2 16,-9 3-137-16,-18 3-181 15,-13 5-259-15</inkml:trace>
  <inkml:trace contextRef="#ctx0" brushRef="#br0" timeOffset="16058.46">10870 10571 1376 0,'31'-23'72'0,"-1"-4"35"15,0-1 46-15,-5 0-72 0,2 10-28 16,-4 10-32-16,-4 11-3 16,-4 10 13-16,-5 12 15 15,-8 10-6-15,-14 8-16 16,-6 6-2-16,-9 2-19 16,-3 2-3-16,5-6 0 15,10-9 0-15,13-10 0 16,22-12 0-16,23-14 0 15,18-11 0-15,12-7 0 16,8-4 0-16,-6-2 0 16,-13 2 0-16,-16 3-84 15,-14 5-155-15,-16 7-178 16</inkml:trace>
  <inkml:trace contextRef="#ctx0" brushRef="#br0" timeOffset="16925.22">7471 13432 424 0,'-12'11'371'0,"3"-1"-277"0,0-1 60 15,2-5-46-15,3-1-31 16,2-2 2-16,2 1-22 15,2-4-22-15,5 1-11 16,9 1-16-16,10-1-8 16,8-1-4-16,6 5-71 15,3 1-441-15</inkml:trace>
  <inkml:trace contextRef="#ctx0" brushRef="#br0" timeOffset="17066.64">7456 13776 502 0,'-3'13'566'0,"6"-10"-511"16,8-9 90-16,5-4-101 0,8-1-44 15,6-1 0-15,9 3-85 16,11-1-673-16</inkml:trace>
  <inkml:trace contextRef="#ctx0" brushRef="#br0" timeOffset="18390.71">9644 12354 783 0,'10'-29'353'15,"-1"-4"-158"-15,-2 1 7 0,-4 2-63 16,-1 9 4-16,-2 6-95 15,0 10-48-15,-2 10 6 16,-2 11 5-16,-2 8 0 16,-3 9 2-16,0 12 4 15,-3 5-9-15,0 4-3 16,3 7-3-16,0-3-2 16,3-3-1-16,3-8 0 15,3-10 1-15,6-11 8 16,2-14-6-16,9-9 4 0,6-7-6 15,8-7 3 1,9-6-5-16,4-4 3 0,-1-4-1 16,2 0 1-16,-8 1-1 15,-5 0 0-15,-7 4 5 16,-10 4-4-16,-2 2 8 16,-7 4 27-16,-3 0 7 15,-3 4-43-15,0 2 0 16,0 2 0-16,0 0 0 15,0 2 0-15,-1 2 0 16,1 3 0-16,-3 6 0 16,1 7 0-16,1 9 0 15,-1 7 0-15,-1 6 0 16,2 5 0-16,-4 2 0 16,1 2 0-16,1-3 0 0,3 0 0 15,-2-6 0-15,2-3 0 16,2-6 0-16,-2-6-255 15,3-4-230-15</inkml:trace>
  <inkml:trace contextRef="#ctx0" brushRef="#br0" timeOffset="18989.86">8444 13635 802 0,'-39'10'79'16,"6"-2"-21"-16,8-2 82 15,4-2-19-15,9-2-29 16,6 1-63-16,3-2-8 16,5 1 27-16,7-2 26 15,14 1-11-15,22-2-48 16,27-4 1-16,25-2 6 16,28-4-3-16,24-4 2 15,20-4 1-15,24-2-11 16,23-3-2-16,32-1-7 15,20-4 2-15,16 1-3 16,5 0-1-16,-4 4 0 0,-18 3 1 16,-27 7 0-16,-35 3 0 15,-41 5 1-15,-45 3-4 16,-40 3 0-16,-34 5-8 16,-20 1-4-16,-16 0-52 15,-9 0-129-15,-7-1-198 16</inkml:trace>
  <inkml:trace contextRef="#ctx0" brushRef="#br0" timeOffset="20006.22">9466 14770 863 0,'-28'1'100'0,"-2"-1"43"16,3 0-75 0,3 2-24-16,5 1-25 0,7-1-4 15,4 4 4-15,8-2 21 16,11 5-8-16,5-1 5 15,20 2-11-15,15-3-13 16,25-2-5-16,28-5-3 16,33-2-5-16,26-7 2 15,22 0 1-15,17-3-1 16,-6 0-4-16,-15-1 1 16,-25 0 1-16,-23 2 0 15,-28-1 0-15,-22 5 0 16,-18 1 0-16,-16 5-75 15,-15 6-294-15</inkml:trace>
  <inkml:trace contextRef="#ctx0" brushRef="#br0" timeOffset="20405.82">10282 15352 1008 0,'39'-13'79'0,"4"-5"-44"0,-4 1 140 16,-8-1-82-16,-7 8-63 15,-4 9-12-15,-6 8 12 16,-9 10 24-16,-7 10 4 15,-8 8-16-15,-8 8-8 16,-6 2-11-16,-6 1-5 16,2-1-11-16,4-6 0 15,14-9 9-15,13-7 66 16,22-10-5-16,29-12-40 16,20-7-10-16,13-3-18 15,-1-7 12-15,-9 1-15 16,-22 2-6-16,-24 3-1 15,-15 6-14-15,-10 1-160 16,-7 5-156-16,-8 2-293 0</inkml:trace>
  <inkml:trace contextRef="#ctx0" brushRef="#br0" timeOffset="22021.91">10100 14093 797 0,'5'-16'157'0,"-5"3"28"0,-2 0-67 16,-4 2-32-16,3 5-57 15,-2 6-29-15,-3 5 11 16,-3 3-5-16,-5 8 6 16,-2 5 8-16,-6 3-3 15,0 4 5-15,3-2-9 16,2-2-5-16,7-2 9 16,9-2-9-16,6-3 13 15,10-1-3-15,10-4 1 16,8-1 0-16,3-1-4 15,4-3 1-15,-2 0 11 16,-2-1-11-16,0 1 3 0,-3 0-10 16,-5 3 0-16,2 0 1 15,-4 3-9-15,-3 2 3 16,-6 0 6-16,-3 2-6 16,-5 1 6-16,-4-1-7 15,-4-3 2-15,-4-1-2 16,-8-1-3-16,2-4-4 15,-6-1-87-15,-2-2-265 16,-1-4-457-16</inkml:trace>
  <inkml:trace contextRef="#ctx0" brushRef="#br0" timeOffset="22212.91">10033 14066 955 0,'27'-30'192'16,"8"2"-71"-16,10-2-69 16,12 5-11-16,10 1-21 15,9 4-14-15,-7 6-6 16,-11 7-1-16,-15 5-38 16,-17 5-216-16,-19 6-320 15</inkml:trace>
  <inkml:trace contextRef="#ctx0" brushRef="#br0" timeOffset="24477.32">7916 17492 923 0,'4'0'218'16,"-1"-2"-154"-16,2-2 76 15,2-2-94-15,2 1-42 16,6-1 4-16,6 2-7 16,4-2-2-16,4 5-1 15,-1 1-80-15,5 3-422 16</inkml:trace>
  <inkml:trace contextRef="#ctx0" brushRef="#br0" timeOffset="24654.84">8046 17638 841 0,'14'0'281'0,"-3"-2"-125"15,-2-4 71-15,1 0-158 16,35-14-53-16,-30 17-11 15,3 0-5-15,1 0-6 16,2 1-210-16,16-3-569 16</inkml:trace>
  <inkml:trace contextRef="#ctx0" brushRef="#br0" timeOffset="25658.66">9802 16894 839 0,'-14'-3'246'16,"-2"-3"-87"-16,7-4 11 15,0-4-60-15,-1 0-39 0,4-2-17 16,-2 1-5-16,5 1-3 16,0-2-13-16,1 3-13 15,4 3-13-15,1 2-7 16,0 4-4-16,6 2-3 16,3 4 4-16,3 5 1 15,4 4 1-15,-1 8 0 16,0 4 2-16,-3 3 1 15,-6 6 2-15,-8 4-3 16,-5 5 0-16,-6 4 0 16,-4 6 3-16,-4 0-3 15,3-2-1-15,5-6-2 16,7-10 1-16,13-6 0 16,7-7 1-16,13-8 0 15,7-8 3-15,6-5-2 0,-1-6-1 16,-2-3 0-16,-8-4 5 15,-10-1 1-15,-7-1 2 16,-11-1-5-16,-5-1 1 16,-8-2 0-16,-2-1-4 15,-7-6 5-15,-9-1 8 16,-7-1 10-16,-9-5 4 16,-5 3-21-16,-7-4-3 15,3 3 1-15,1 1-4 16,6 0 0-16,11 2 0 15,10 1-41-15,9 3-109 16,8 5-167-16,19 7-244 0</inkml:trace>
  <inkml:trace contextRef="#ctx0" brushRef="#br0" timeOffset="26053.57">9597 17648 567 0,'-16'0'506'0,"2"-1"-392"15,1-2 111-15,1-4-95 16,4 5-52-16,3-3-22 16,3 2-34-16,5 1-22 15,15 0 0-15,19-4-2 16,22 0 2-16,19-4 0 15,18-3-1-15,9-1 1 0,5-2-2 16,-1 2-7 0,1 1-66-16,-7 4-86 0,-13 6-72 15,-20 3-154-15</inkml:trace>
  <inkml:trace contextRef="#ctx0" brushRef="#br0" timeOffset="26704.88">10033 17945 1227 0,'3'-3'50'0,"-2"2"103"16,5-5-88-16,9-3-35 15,6-1-5-15,14-1-8 16,9 0-6-16,3 0-9 16,-3 4 1-16,-11 1-4 15,-11 2 4-15,-11 4-2 16,-8 0 6-16,-5 0 0 15,-2 3 5-15,-4-6-6 16,-6 3-4-16,-2-3-1 0,-4 0 2 16,-4 2-3-16,0 1 0 15,0 0 1-15,-3 7 1 16,-1 6-2-16,-2 3 0 16,3 8 1-16,0 8 1 15,2-2-1-15,4 3-1 16,5-5 0-16,7-4 4 15,7-3-4-15,7-4 3 16,8-1 7-16,11-6 3 16,7 0 5-16,7-1 3 15,-1-4 18-15,-3 0-3 16,-7-2-15-16,-7 4-1 16,-3 1 6-16,-3 7 3 15,-5 4 13-15,1 11-14 16,-7 5-2-16,-6 6-4 0,-10 3-5 15,1 0 12-15,-9-5-17 16,-3-6-12-16,-3-9 0 16,2-6 0-16,3-7 0 15,1-5 0-15,7-6 0 16,2-3-12-16,3-4-296 16,2-3-410-16</inkml:trace>
  <inkml:trace contextRef="#ctx0" brushRef="#br0" timeOffset="31201.35">16668 1528 1100 0,'4'-13'186'0,"-2"0"58"16,-1 1-35-16,-4-1-46 16,0 6-48-16,2 1-85 15,-1 5-30-15,1 0 0 16,1 4 0-16,1 8 0 16,2 5 0-16,3 12 0 15,3 7 0-15,0 7 0 16,2 3 0-16,2-1 0 15,-3-4 0-15,2-9 0 16,-3-12 0-16,-3-6 0 16,-1-10 0-16,-1-4 0 0,6-9 0 15,1-8 0-15,4-4 0 16,3-6 0-16,-1-5 0 16,-3 2 0-16,-3 5 0 15,-3 3 0-15,-3 7 0 16,-2 8 0-16,-3 3 0 15,1 5 0-15,2 9 0 16,3 5 0-16,6 7 0 16,2 5 0-16,5 3 0 15,1-3 0-15,-1-7 0 16,-1-3 0-16,-2-8 0 16,2-9 0-16,-1-6 0 15,2-7 0-15,-1-7 0 0,0-6 0 16,-5-3 0-16,-3 1 0 15,-5-1 0 1,-5 1 0-16,-5 3 0 0,-5 3 0 16,-6 5 0-16,-8 1 0 15,-9 5-16-15,-6 3-164 16,-4 4-123-16,7 2-145 16</inkml:trace>
  <inkml:trace contextRef="#ctx0" brushRef="#br0" timeOffset="31867.57">17251 1165 839 0,'13'-23'396'0,"-4"2"-141"16,-4 3 1-16,-4 1-86 15,-2 7-65-15,1 3-79 16,0 6-26-16,1 1-25 15,-1 8 11-15,3 7 14 16,0 9 3-16,3 16 9 16,3 14-2-16,3 8-2 15,1 9-2-15,1 1-6 16,0-3 0-16,0-8 0 0,-2-13 0 16,0-12 0-1,-4-13 0-15,-2-12 0 0,0-11 0 16,5-10 0-16,6-5 0 15,4-8 0-15,2-2 0 16,0-4 0-16,-4 4 0 16,-4 4 0-16,-6 4 0 15,-3 5 0-15,-3 5 0 16,-1 6 0-16,-1 7 0 16,5 5 0-16,8 7 0 15,1 8 0-15,4 5 0 16,3 1 0-16,1 0 0 15,1-6 0-15,-2-5 0 16,2-9 0-16,0-8 0 16,4-8 0-16,1-11 0 15,2-4 0-15,0-8 0 0,-2-4 0 16,-4-2 0-16,-3-2 0 16,-5 3 0-16,-6 1 0 15,-2 3 0-15,-7 6 0 16,-4 5 0-16,-1 7 0 15,-1 6 0-15,-6 5 0 16,-4 8 0-16,-5 7 0 16,-4 9 0-16,-2 7 0 15,3 9 0-15,6 0 0 16,9 3 0-16,14-4 0 16,9-5 0-16,10-5-8 0,12-9-106 15,12-9-116 1,8-5-163-16,4-5-415 0</inkml:trace>
  <inkml:trace contextRef="#ctx0" brushRef="#br0" timeOffset="32300.64">18267 1524 1113 0,'-6'-20'204'16,"1"0"53"-16,4 1-69 15,1 6-80-15,1 3-100 0,2 6-8 16,6 5-12-16,8 7 12 16,1 8 0-1,6 5 9-15,1 7 8 0,-4 6 4 16,-8 3 2-16,-5 3-9 16,-5-3-5-16,-6 1-1 15,-2-8-5-15,-1-9 0 16,2-8 9-16,1-7 29 15,1-12-20-15,5-7-21 16,2-5 0-16,2-7 0 16,4-6 0-16,5-2 0 15,5-2 0-15,2 4 0 16,0 2 0-16,3 7 0 16,-3 7-4-16,1 5 2 15,0 7-4-15,-1 6 5 0,0 7 1 16,0 4 3-16,-5 6 1 15,-2 6-3-15,-5 5 1 16,-5 5-1-16,-3 3-1 16,-8 4-74-16,-2-3-275 15,-1 0-234-15</inkml:trace>
  <inkml:trace contextRef="#ctx0" brushRef="#br0" timeOffset="32475.18">18974 1842 1124 0,'30'0'161'0,"-8"-1"104"16,-8 0-129-16,-7 1-57 15,0 2-41 1,-5 4-23-16,-2 1-12 0,-6 6-3 16,-6 4-35-16,-6 5-240 15,-7-2-518-15</inkml:trace>
  <inkml:trace contextRef="#ctx0" brushRef="#br0" timeOffset="33790.55">20014 1385 244 0,'0'-12'803'15,"-2"-4"-694"1,-1-4 85-16,-1-5-25 0,-3-2-37 15,1 1-6-15,1-3-18 16,-1 2-23-16,1 6-8 16,0 3-77-16,0 5 0 15,4 4 0-15,-1 6 0 16,2 1 0-16,2 7 0 16,2 11 0-16,5 13 0 15,3 15 0-15,7 19 0 16,4 8 0-16,2 8 0 15,2 1 0-15,-2-7 0 0,-2-4 0 16,-5-9 0-16,-2-11 0 16,-5-11 0-16,-2-11 0 15,-2-12 0-15,-3-6 0 16,-2-8 0-16,-1-6 0 16,-1-3 0-16,0-6 0 15,0-9 0-15,-3-6 0 16,-1-4 0-16,-2 1 0 15,0 3 0-15,-1 6 0 16,-1 5 0-16,0 6 0 16,-2 7 0-16,-2 5 0 15,-7 5 0-15,-5 7 0 16,-6 3 0-16,-4 6 0 0,-2 4 0 16,-1 1 0-16,-1-1 0 15,4 0 0-15,4-4 0 16,5-7 0-16,4-3 0 15,8-5-89-15,2-2-142 16,8-4-90-16,6-3-685 16</inkml:trace>
  <inkml:trace contextRef="#ctx0" brushRef="#br0" timeOffset="34457.37">20867 1462 829 0,'-4'3'307'15,"3"1"-173"-15,2-6 18 16,-1-1-69-16,6 2-64 16,3-2-4-16,10-1 1 15,5 0-10-15,9-2-5 16,5 2-2-16,-2 1-5 16,-4 3-131-16,-7 3-242 0</inkml:trace>
  <inkml:trace contextRef="#ctx0" brushRef="#br0" timeOffset="34616.94">20992 1673 1181 0,'4'4'18'0,"2"-1"55"16,3-7-18-16,7 1-42 15,5-3-13-15,7 4-22 16,1-1-435-16</inkml:trace>
  <inkml:trace contextRef="#ctx0" brushRef="#br0" timeOffset="35403.37">22319 736 1133 0,'-10'-2'166'0,"4"-4"-13"16,1-3-17-16,4 2-44 16,1 3-58-16,3 1-14 15,6-1-19-15,8 0 0 16,10-2-1-16,9-1 2 16,8 0-2-16,2 3 1 0,-4-2-2 15,-7 5-2-15,-5 2-7 16,-7 5-1-1,-7 5 6-15,-4 7 5 0,-3 4 1 16,-2 7 6-16,-6 5 18 16,-2 3-5-16,-5 4 4 15,-1 1 8-15,-1 0 9 16,-1-1 3-16,1-3 1 16,0-2-11-16,2-4-19 15,1-4-12-15,-2-4-3 16,4-2 1-16,0-7-2 15,0-4-24-15,0-2-162 16,0-2-60-16,-3-5-227 16</inkml:trace>
  <inkml:trace contextRef="#ctx0" brushRef="#br0" timeOffset="35555.97">22388 1103 1130 0,'34'-14'173'0,"6"-1"-27"16,6-2-57-16,8 2-62 16,7 4-27-16,6 4 0 15,5 6-55-15,0 4-435 16</inkml:trace>
  <inkml:trace contextRef="#ctx0" brushRef="#br0" timeOffset="35825.26">22325 1675 1469 0,'3'0'15'15,"8"-9"87"-15,11-5-3 16,14-4-56-16,20-3 4 0,20-1-33 16,13 4-10-16,12 2-4 15,-3 4-5-15,-10 8-106 16,-13 4-200-16,-15 6-561 16</inkml:trace>
  <inkml:trace contextRef="#ctx0" brushRef="#br0" timeOffset="36133.01">22808 1998 795 0,'24'-3'739'16,"2"-3"-718"-1,-6-2 76-15,-7 1 1 0,-5 4-63 16,1 9 19-16,-4 6-3 15,-2 9 3-15,-5 11-12 16,-4 9-17-16,-10 7 1 16,-4-1-16-16,1 2-10 15,4-9 0-15,9-6 0 16,18-8 0-16,19-15 0 16,20-8 0-16,22-11 0 15,14-4 0-15,4-5 0 16,-4 1-30-16,-9 5-295 15,-15 4-275-15</inkml:trace>
  <inkml:trace contextRef="#ctx0" brushRef="#br0" timeOffset="37698.76">19843 4266 1006 0,'13'-17'204'0,"-6"-5"-19"0,-5-3 27 16,-5 1-50-16,-3 6-22 15,-3 4-50-15,5 5-42 16,1 6-48-16,1 0 0 16,0 3 0-16,2 7 0 15,-1 8 0-15,-1 6 0 16,2 7 0-16,2 4 0 15,7 2 0-15,6-3 0 16,3-1 0-16,7-7 0 16,0-4 0-16,2-6 0 15,-3-5 0-15,-3-5 0 16,0-6 0-16,-2-4 0 16,-2-5 0-16,-3-6 0 15,0-3 0-15,-1-2 0 0,-5-2 0 16,-4 5 0-16,-1 0 0 15,0 8 0-15,-3 2 0 16,2 5 0-16,-2 3 0 16,2 5 0-16,-1 6 0 15,6 5 0-15,1 7 0 16,2 10 0-16,3 9 0 16,-3 6 0-16,-3 5 0 15,-2 4 0-15,-8 1 0 16,-5 0 0-16,-7-2 0 15,-4-2 0-15,-8-9 0 16,-1-7 0-16,-4-10 0 0,5-11 0 16,5-8 0-1,6-8-129-15,4-6-153 0,10-10-237 16</inkml:trace>
  <inkml:trace contextRef="#ctx0" brushRef="#br0" timeOffset="37908.21">20663 4414 1337 0,'30'-7'80'0,"1"-5"-33"15,0-1 58-15,-2-1-79 16,1 5-24-16,-1 2-2 15,-3 3 0-15,-7 4-26 16,-2 4-106-16,-10 4-124 16,-7 5-165-16</inkml:trace>
  <inkml:trace contextRef="#ctx0" brushRef="#br0" timeOffset="38065.81">20765 4630 1115 0,'10'5'56'0,"0"-4"119"16,4-3-37-16,2-2-93 16,5-2-37-16,2-1-8 15,2-1-61-15,2-1-266 16</inkml:trace>
  <inkml:trace contextRef="#ctx0" brushRef="#br0" timeOffset="38996.69">21718 4452 281 0,'-2'4'526'16,"1"-3"-373"-16,-1 1 19 15,1-2-23-15,1 1-69 16,0-1-13-16,1 0-1 15,1 0-19-15,-1 0-7 16,4 0-10-16,10-3 10 16,11-1-10-16,12 1-22 15,14-2-2-15,3 1-6 16,-1-1 1-16,-8 1-1 16,-13 1 0-16,-13 1 0 15,-7 0 0-15,-9 2 0 0,-4 0-33 16,-3-1-144-16,-1 4-210 15</inkml:trace>
  <inkml:trace contextRef="#ctx0" brushRef="#br0" timeOffset="40530">23013 4050 961 0,'-17'-16'283'0,"1"-5"-179"0,2-6 57 15,1-6-40-15,3 1-38 16,4-2-3-16,3 2-12 16,4 1-27-16,2 3-11 15,3 2-21-15,5 5-4 16,3 4-5-16,3 6-3 16,7 8-1-16,4 9-1 15,2 9-2-15,-2 10 2 16,-2 7 4-16,-8 9-3 15,-5 4 4-15,-10 3 5 0,-6 3-1 16,-7 2-1-16,-4 0-2 16,-5-3-1-16,2-5 1 15,1-5 1-15,5-8-2 16,7-6-1-16,4-4 0 16,4-6 1-16,6-3 4 15,7-7-4-15,5-2 1 16,3-6-2-16,3-5-2 15,2-4 3-15,-6-5-4 16,-5 0 4-16,-5-2 2 16,-7 0 1-16,-4-1-1 15,-6-2-1-15,-9 0 1 16,-9 0 0-16,-7 0 1 16,-8 0 9-16,-4-1-8 15,-5 2-2-15,2-3-2 0,-1 0 0 16,4 0-1-16,7 1 0 15,7 4-84-15,6 1-96 16,7 4-113-16,8 4-566 16</inkml:trace>
  <inkml:trace contextRef="#ctx0" brushRef="#br0" timeOffset="40896.15">22680 4729 1470 0,'-6'-2'50'0,"5"-5"-23"16,12-6 31-16,17-1-29 15,25-3-4-15,26-3-9 16,27 0-6-16,18 0-8 16,6 1-2-16,-2 1 0 0,-10-1-2 15,-11 4 2-15,-10 1-24 16,-6 1-92-16,-7 3-79 15,-12 6-83-15,-16 3-244 16</inkml:trace>
  <inkml:trace contextRef="#ctx0" brushRef="#br0" timeOffset="41762.26">23484 5045 1248 0,'9'-3'33'0,"9"-4"-31"15,8-3 0-15,9-5 13 16,16 3-4-16,13-5-9 0,5 2-1 16,1-1 0-1,-9 3 2-15,-13 5-3 0,-18 3-3 16,-14 4-16-16,-13 2 8 15,-9 2-13-15,-7 2-46 16,-8 0 15-16,-5 1 16 16,-7 0 11-16,-5-2 28 15,-4-2 6-15,-6 0 42 16,-1-4 28-16,-3 1 32 16,4-4-16-16,2 0 24 15,10 0-32-15,8-2 9 16,8 4-7-16,10 0-43 0,4 1-15 15,3 1-8-15,3 2-17 16,-2 4-2-16,1 3 6 16,-5 7 3-16,2 6 1 15,-2 6-5-15,2 5 0 16,1 6 0-16,3 0-5 16,3 2 1-16,4-3 0 15,0 1-2-15,5-8 0 16,0-6 1-16,3-7 5 15,3-8 5-15,9-9-8 16,4-6 12-16,5-4 0 16,4-3 3-16,-1 0-1 15,-2 4-16-15,-3 2 0 16,-2 4-1-16,-2 6-2 16,-2 5 1-16,-4 6-1 0,-5 8 1 15,-7 3-1-15,-7 6 3 16,-9 4-1-16,-8 5 4 15,-11 1-2-15,-10-2 5 16,-7-1 2-16,-5-5 7 16,3-9-12-16,6-9-4 15,12-5 0-15,10-7 0 16,7-3 0-16,6-2 0 16,2-2 0-16,4-2 0 15,7-2 0-15,3-2 0 16,9 1-19-16,4 0-326 15,2 1-423-15</inkml:trace>
  <inkml:trace contextRef="#ctx0" brushRef="#br0" timeOffset="54455.77">17022 8718 829 0,'7'-6'295'0,"-3"-3"-11"16,-1-1-76-16,-1-1-34 15,-2 0-46-15,1 0-18 16,-1 1-91-16,0 4-19 0,0 2 0 16,0 3 0-1,0 1 0-15,-1 4 0 0,-4 7 0 16,-4 9 0 0,-6 12 0-16,-1 12 0 0,-5 13 0 15,4 5 0-15,4 6 0 16,7 1 0-16,6 0 0 15,8-2 0-15,6-3 0 16,3-6 0-16,4-8 0 16,2-8 0-16,0-11 0 15,4-10-55-15,1-7-164 16,2-10-105-16,1-4-254 0</inkml:trace>
  <inkml:trace contextRef="#ctx0" brushRef="#br0" timeOffset="55072.89">17294 8987 960 0,'6'-15'317'16,"0"-1"-67"-16,-1 0-81 0,2 2-82 15,2 5-46-15,1 2-3 16,6 1-1-16,4 9 9 16,4 3-19-16,1 6-5 15,2 6-3-15,-3 8-7 16,-6 5 0-16,-6 6-3 15,-6 2-8-15,-10 4-1 16,-5 0 0-16,-5-2 0 16,-1-7 0-16,3-8 0 15,2-10 0-15,4-8 0 16,4-7 0-16,4-8 0 16,3-6 0-16,6-7 0 15,4-6 0-15,9-4 0 16,4-2 0-16,5-3 0 0,0 3 0 15,-2 2 0-15,-2 0 0 16,-5 5 0-16,-6 3 0 16,8-25 0-16,-24 41 0 15,-2 4 0-15,0 0 0 16,0 0 0-16,-2 1 0 16,1 4 0-16,-5 5 0 15,-3 2 0-15,-6 12 0 16,0 4 0-16,-4 7 0 15,5 2 0-15,3 2 0 16,4-3 0-16,6-2 0 16,5-3 0-16,7 0 0 15,2-5 0-15,8 0-95 0,3-3-88 16,5 0-85-16,3-4-312 16</inkml:trace>
  <inkml:trace contextRef="#ctx0" brushRef="#br0" timeOffset="55440.91">18151 9364 1337 0,'5'-10'91'0,"-2"0"107"0,-3 2-76 16,-1 3-77-16,1 3-28 15,-2 2-5-15,0 0-9 16,2 1 7-16,-2-1 14 16,2 0 23-16,0 0 2 15,0-1-1-15,2 0-4 16,0 1-44-16,0 0 0 16,-1-2 0-16,1 2 0 15,1 2 0-15,1 1 0 16,5 3 0-16,3 4 0 15,0 3 0-15,-3 3 0 16,-3 6 0-16,-7 2 0 0,-8 1 0 16,-9 2 0-16,-8-2-135 15,-2-2-293-15,1-5-696 16</inkml:trace>
  <inkml:trace contextRef="#ctx0" brushRef="#br0" timeOffset="56271.51">18646 8994 775 0,'3'-22'524'15,"-3"2"-289"-15,0-1-32 16,-3 1-36-16,2 3-49 16,-1 3-93-16,2 3-25 15,0 2 0-15,0 5 0 16,2 1 0-16,-2 4 0 15,0-1 0-15,1 4 0 16,-1 7 0-16,0 3 0 16,3 6 0-16,-2 6 0 15,4 5 0-15,-1-2 0 16,4-4 0-16,1-4 0 16,4-4 0-16,4-9 0 0,5-3 0 15,2-7 0-15,2-1 0 16,1-7 0-16,-4-1 0 15,-2-3 0-15,-5-1 0 16,-5-2 0 0,-1-2 0-16,-4 1 0 0,0 0 0 15,-2 2 0-15,-2 2 0 16,-2 6 0-16,0 2 0 16,0 4 0-16,0 2 0 15,0 1 0-15,0 3 0 16,0 6 0-16,1 4 0 15,2 7 0-15,2 9 0 16,-2 4 0-16,2 3 0 16,-4 3 0-16,1 4 0 0,-4 0 0 15,-2 0 0 1,-4 2 0-16,-3-2 0 0,-3-2 0 16,-5-4 0-16,-3-4 0 15,1-6 0-15,2-7 0 16,1-7 0-16,4-9-142 15,6-8-176-15,5-9-240 16</inkml:trace>
  <inkml:trace contextRef="#ctx0" brushRef="#br0" timeOffset="56589.66">19129 8743 1050 0,'18'-8'209'0,"-3"0"19"16,4 3-80-16,1 8-16 15,8 5-25-15,5 9-31 0,4 10-5 16,1 11-45-1,-3 11-26-15,-5 11 0 16,-6 6 0-16,-13 7 0 0,-13 3 0 16,-12-1 0-16,-9-2 0 15,-4-7 0-15,-3-9 0 16,3-12 0-16,4-11-48 16,3-8-249-16,4-8-270 15</inkml:trace>
  <inkml:trace contextRef="#ctx0" brushRef="#br0" timeOffset="60286.71">20624 9017 954 0,'0'0'127'0,"0"0"80"15,-2-2-25-15,1 1-43 16,1 0-24-16,0 1 3 16,0 0-20-16,0 0-22 15,1 0-45-15,-1 0-31 16,2 0 0-16,0-2 0 16,-1 2 0-16,10-1 0 15,9-2 0-15,9 0 0 16,5 0-19-16,3 1-105 15,-4 3-45-15,-7 3-39 0,-13 6-8 16,-7 7-126-16</inkml:trace>
  <inkml:trace contextRef="#ctx0" brushRef="#br0" timeOffset="60460.14">20699 9253 902 0,'-6'10'211'16,"1"-5"-109"-16,1-2 106 15,2-3-83-15,1 1-43 16,1-1-21-16,0 2-11 16,3-2-33-16,4 1 26 15,7 0-17-15,7 2-22 16,5-1-4-16,9-1-112 0,5-4-124 16,5-1-202-16</inkml:trace>
  <inkml:trace contextRef="#ctx0" brushRef="#br0" timeOffset="61187.84">22440 8792 1129 0,'7'-31'252'15,"-2"2"-33"-15,-7-1-28 16,-4 6-52-16,0 6-48 15,2 8-65-15,-2 7-26 0,-3 12 0 16,-6 11 0-16,-4 17 0 16,-8 17 0-16,-2 18 0 15,3 15 0-15,0 15 0 16,7 9 0-16,1 3 0 16,7-6 0-16,8-6 0 15,9-15 0-15,14-18 0 16,8-14 0-16,11-12 0 15,-2-14 0-15,-4-8 0 16,-8-8 0-16,-8-6-2 16,-5-4-193-16,-5-4-175 15,1-6-531-15</inkml:trace>
  <inkml:trace contextRef="#ctx0" brushRef="#br0" timeOffset="61851.59">23499 8557 141 0,'11'-21'1040'0,"-6"-2"-800"16,-3 2-19-16,-8 0-60 16,-1 4-36-16,-2 5-45 15,1 2-41-15,2 6-39 16,-3 8 0-16,-1 8 0 16,-5 9 0-16,1 9 0 15,0 8 0-15,5 8 0 16,6 5 0-16,4 2 0 0,5 4 0 15,0 0 0-15,4-5 0 16,0-7 0-16,0-10 0 16,3-10 0-16,5-10 0 15,8-12 0-15,2-6 0 16,3-6 0-16,-1-4 0 16,-5-2 0-16,-5 1 0 15,-7-1 0-15,-5 0 0 16,-1 1 0-16,-5 1 0 15,-4-1 0-15,-4 2 0 0,-6-2 0 16,-7 4 0 0,-9-2 0-16,-8 5 0 0,-6 4 0 15,-4 3 0-15,1 3 0 16,5 4 0-16,4 2-104 16,13 0-169-16,6 1-139 15,9 2-740-15</inkml:trace>
  <inkml:trace contextRef="#ctx0" brushRef="#br0" timeOffset="62152.18">23226 9453 994 0,'-1'-3'317'0,"5"-3"-261"15,9-2 55-15,9-3-44 16,16-2-17-16,19-1-8 16,24-3-9-16,17 0-20 15,8 0-11-15,1 0-2 16,-7 3-11-16,-12 3-62 15,-16 3-57-15,-14 5-65 16,-16 5-179-16</inkml:trace>
  <inkml:trace contextRef="#ctx0" brushRef="#br0" timeOffset="62635.83">23774 9770 1036 0,'7'-13'194'16,"-4"1"1"-16,-3 0-102 15,-4 5-51-15,-7 3-25 16,-4 6-2-16,-1 3 14 16,-5 6-9-16,0 5-3 15,2 4 1-15,-1 5-1 16,7 3-2-16,1 1 2 16,5 0-6-16,5-4 26 15,5-2 15-15,9-4 2 16,4-5 23-16,13-4-20 15,7-1-23-15,4 0-34 0,3 0 0 16,-4 0 0-16,-6 3 0 16,-6 2 0-16,-7 3 0 15,-6 1 0-15,-5 0 0 16,-3 4 0-16,-6-1 0 16,-6 1 0-16,-5-2 0 15,-4-2 0-15,-9-6 0 16,-1-4 0-16,-8-5-162 15,-1-7-270-15,-5-6-467 16</inkml:trace>
  <inkml:trace contextRef="#ctx0" brushRef="#br0" timeOffset="62794.42">23605 9848 1242 0,'20'-23'90'15,"3"-1"35"-15,9-1-48 16,10 1-71-16,13 3-6 16,10 2-86-16,3 4-305 15</inkml:trace>
  <inkml:trace contextRef="#ctx0" brushRef="#br0" timeOffset="63501.55">25139 9107 828 0,'4'-7'326'15,"-2"2"-175"-15,1 3-66 16,-3 1-50-16,0 2-25 15,-3 3 22-15,1 4 4 0,-1-2-12 16,0 4-7-16,0-3 6 16,0-1-2-16,0-2 14 15,0-2 8-15,2 2 14 16,-1-4 16-16,2-2 4 16,-1 2-17-16,1-3-1 15,1 1-35-15,1-3-8 16,-1 1-1-16,2 0-15 15,0-1 0-15,0 3 0 16,2-1 0-16,1 3 0 16,4 0 0-16,2 3 0 15,6 2 0-15,0 2 0 16,0 6 0-16,-2 5 0 0,-5 4 0 16,-8 7 0-1,-11 8 0-15,-13 4 0 0,-10 3-111 16,-8-2-189-16,-5-2-269 15</inkml:trace>
  <inkml:trace contextRef="#ctx0" brushRef="#br0" timeOffset="64452.53">26235 8514 767 0,'-17'-11'164'0,"0"-3"21"16,-1-3-37-16,2-1-64 16,4-2-15-16,3-1-5 15,4 1-23-15,7-1-4 16,2 1 16-16,5 3-24 15,8 2-9-15,2 2 0 16,8 6 3-16,6 4-5 16,2 6-5-16,1 8-5 15,-1 6-1-15,-9 8 1 16,-6 8-2-16,-7 6 6 16,-13 7 5-16,-10 5-4 15,-8 4 0-15,-7 1-11 0,-7-2 1 16,3-5-3-16,2-6-1 15,9-7 0-15,7-7-2 16,11-7-2-16,12-8 5 16,8-7 0-16,8-6 0 15,5-5 0-15,1-3 1 16,-1-6 1-16,-6 0 5 16,-8 0 0-16,-7-1-1 15,-3-2-3-15,-6 0 1 16,-6-2 0-16,-6-2-1 15,-7-5-2-15,-11-3 7 16,-9-3 0-16,-9-6-1 0,-3-1-6 16,-1-1-1-16,7 0 0 15,7 7-4-15,8 6-94 16,12 9-133-16,12 10-369 16</inkml:trace>
  <inkml:trace contextRef="#ctx0" brushRef="#br0" timeOffset="64901.32">25980 9490 580 0,'-10'-8'326'0,"4"0"-166"16,3 1 31-16,3-2-78 16,6 1-50-16,15 0 4 15,15-2 20-15,20-2-16 16,28-2-15-16,23-2-28 16,19 0-19-16,5 0-1 15,1 1-8-15,-8 2-7 16,-18 4 0-16,-22 7-48 15,-22 0-49-15,-21 4-82 16,-19 1-10-16,-17 6-227 16</inkml:trace>
  <inkml:trace contextRef="#ctx0" brushRef="#br0" timeOffset="65450.92">26449 9760 945 0,'10'-11'161'0,"2"0"40"15,-2-2-55-15,1 0-69 16,4 5-2-16,-3-1 10 15,-1 4-25-15,-1 2-10 16,-6 3-18-16,-4 0-24 16,-1 3-8-16,-2 0-1 0,-3 4 1 15,-5 1-1-15,1 5 2 16,-5 4-1-16,-2 2 1 16,1 2 1-16,4 0-2 15,0-1 6-15,0-1-2 16,6-1 10-16,3-3 7 15,3-3 18-15,5 0 10 16,4 3-11-16,4 0-4 16,5 4-34-16,6 2 0 15,4 3 0-15,4 1 0 16,-1 1 0-16,0-1 0 16,-4-1 0-16,-5-3 0 0,-5 1 0 15,-4-4 0 1,-7 1 0-16,-4-2 0 0,-5 0 0 15,-5-1 0 1,-3-2 0-16,-5-4 0 0,-3-2 0 16,-3-3 0-16,-1-5 0 15,-2-6-81-15,0-5-204 16,1-5-67-16,-1-4-145 16</inkml:trace>
  <inkml:trace contextRef="#ctx0" brushRef="#br0" timeOffset="65613.02">26465 9783 895 0,'15'-21'443'0,"2"1"-304"16,5-3 23-16,6-2-105 16,13 2-39-16,12 3-13 15,11 2-5-15,8 3-104 16,2 4-344-16</inkml:trace>
  <inkml:trace contextRef="#ctx0" brushRef="#br0" timeOffset="66152.1">27615 8286 1029 0,'14'-7'320'15,"2"2"-209"-15,7 3 23 16,14 5-2-16,15 11-1 16,23 10-31-16,13 16-16 15,7 21-78-15,-4 17-6 16,-15 17 0-16,-16 14 0 16,-24 10 0-16,-21 3 0 0,-22-1 0 15,-16-4 0 1,-13-11 0-16,-6-15 0 0,0-14 0 15,5-18 0-15,7-16-146 16,6-13-229-16,5-9-299 16</inkml:trace>
  <inkml:trace contextRef="#ctx0" brushRef="#br0" timeOffset="67516.89">17237 12107 369 0,'15'-27'450'16,"-1"-1"-326"-16,-4-2 31 15,-4 1-1-15,-3 1-30 16,0 2-15-16,-1 6-34 15,-4 5 0-15,2 7-39 16,-1 5-32-16,-5 8 1 16,-5 11 29-16,-3 10-1 0,-6 14 1 15,-5 12 6-15,-2 9-3 16,1 12-25 0,4 5-3-16,6 5 2 0,8 2-10 15,11-3-2-15,11-3 1 16,12-12-1-16,16-9 1 15,10-15-108-15,10-13-139 16,3-11-261-16</inkml:trace>
  <inkml:trace contextRef="#ctx0" brushRef="#br0" timeOffset="68082.38">17577 12353 1253 0,'2'-31'75'0,"3"1"69"16,-1 2-4-16,2 5-48 15,6 9-50-15,3 4-24 16,4 7 5-16,5 7-8 15,3 8 7-15,3 6-9 0,-3 5-9 16,-3 5 11-16,-8 5-13 16,-7-1 8-16,-6 4 0 15,-5-3-8-15,-5 1 5 16,-3-3 1-16,-2-6-7 16,1-5 3-16,2-7 1 15,5-8 18-15,2-7 20 16,4-9-43-16,4-5-5 15,5-5 4-15,5-8 2 16,3 0-3-16,2-1 3 16,0-1-1-16,-2 1 1 15,-2 1-1-15,-1 1 1 16,-5 2 6-16,-5 5-5 16,1 6 23-16,-4 4 5 15,-2 5-16-15,-1 4-14 0,0 4-24 16,-1 6 24-16,-2 6-2 15,0 10 6-15,-3 9 0 16,3 8-3-16,0 5-1 16,3 2 0-16,5 2-1 15,8-4-10-15,6-4-40 16,11-6-184-16,12-8-179 16</inkml:trace>
  <inkml:trace contextRef="#ctx0" brushRef="#br0" timeOffset="68283.37">18412 12653 1191 0,'18'-13'180'0,"-2"2"-50"16,-5 3 28-16,-3 2-77 15,0 6-30-15,-1 4-20 16,1 6-18-16,0 3-10 15,-3 7 5-15,-7 1-8 16,-8 3-40-16,-5 1-265 16,-9 1-612-16</inkml:trace>
  <inkml:trace contextRef="#ctx0" brushRef="#br0" timeOffset="69083.66">19109 12214 913 0,'0'-20'275'15,"-2"-1"-51"-15,-1 2-61 0,0 2-44 16,0 5-24-16,0 5-37 15,1 4-33-15,2 5-24 16,-1 6 4-16,-1 7 23 16,1 6-8-16,1 7 0 15,1 7-7-15,5-1-4 16,5-2 4-16,7-2-7 16,2-7-1-16,2-5-4 15,0-7 3-15,0-5 4 16,-2-6-2-16,1-6 3 15,-1-7-4-15,-1-7-1 16,0-4 0-16,-2-5-4 16,-3-2 0-16,-2 0 3 15,0 3-3-15,-6 3 4 0,-2 6-1 16,1 7 1-16,-3 4-4 16,-2 6-14-16,1 7 2 15,2 8 11-15,4 6 0 16,2 10 1-16,2 12 6 15,0 5-6-15,-3 8 8 16,-3 7-7-16,-7 5 6 16,-2 2-6-16,-6 0 1 15,-9-6-2-15,-4-6 0 16,-4-9-6-16,-2-14-89 16,2-7-150-16,2-9-143 0</inkml:trace>
  <inkml:trace contextRef="#ctx0" brushRef="#br0" timeOffset="69448.69">19892 11817 1004 0,'9'-9'128'16,"2"3"29"-16,4 2-41 16,6 7 7-16,6 11-40 15,6 10-1-15,4 16 23 16,1 11-38-16,-7 16-5 15,-10 11-24-15,-14 11 0 16,-11 5-14-16,-17 5-22 16,-10-1 0-16,-10-5 4 15,-3-8-6-15,0-10-54 16,7-16-205-16,9-15-207 0</inkml:trace>
  <inkml:trace contextRef="#ctx0" brushRef="#br0" timeOffset="69970.42">21457 12429 1087 0,'-4'1'169'0,"0"-1"44"16,3-4-35-16,-1 1-92 16,5 1-53-16,9-4-33 15,10-1-2-15,14 0 2 16,8 2-13-16,8 3-89 16,-4 6-59-16,-13 4-135 15,-15 8-138-15</inkml:trace>
  <inkml:trace contextRef="#ctx0" brushRef="#br0" timeOffset="70083.64">21540 12684 782 0,'2'13'200'15,"7"-5"-10"-15,34 1-89 16,-25-9-89-16,0 0-12 16,3 0-185-16</inkml:trace>
  <inkml:trace contextRef="#ctx0" brushRef="#br0" timeOffset="70733.14">23499 11897 866 0,'2'-26'252'15,"-4"2"-35"-15,-4 5-28 16,-1 5-78-16,-2 7-78 16,-3 12 16-16,-6 13 28 0,-6 16-18 15,-12 14-15-15,-6 19-8 16,-3 12-2-16,0 14-13 15,6 10-4-15,9 14-3 16,17 6-1-16,23-1 2 16,17-2-15-16,16-5 0 15,11-16 0-15,1-14 0 16,-3-10 0-16,-6-13 0 16,-7-15-46-16,-8-15-144 15,-5-13-166-15,-2-15-321 16</inkml:trace>
  <inkml:trace contextRef="#ctx0" brushRef="#br0" timeOffset="71180.96">23803 12492 1138 0,'-1'0'180'0,"-1"-4"-70"15,1-2 56-15,-4-1-62 16,5 4-56-16,0 1-23 16,3-1-13-16,6 0-8 15,14 0-2-15,13-1-1 16,10 0 2-16,9-1-2 15,-4 3 1-15,-11-3-2 16,-13 3-3-16,-11 2 3 0,-13 0-12 16,-1 1-11-16,-4 2-204 15,1 2-378-15</inkml:trace>
  <inkml:trace contextRef="#ctx0" brushRef="#br0" timeOffset="71716.53">24964 11648 1034 0,'11'-25'200'16,"-7"0"6"-16,-2-4-39 16,-4 4-45-16,1 7-19 15,-1 2-43-15,1 7-47 16,-4 11-10-16,-7 11 6 16,-4 10-6-16,-6 10 10 15,-4 14-6-15,2 9 1 16,5 6 1-16,8 3 6 15,6-1-12-15,9-5 0 0,3-8 2 16,5-6-5 0,3-8 0-16,0-9 0 0,1-9 0 15,3-6 11-15,3-9-8 16,2-4 4-16,-3-5-4 16,1-3 3-16,-3-3 3 15,-7-1-7-15,-3-1 0 16,-3 1 2-16,-6-3-2 15,-1 1-4-15,-7 1-2 16,-2 4-1-16,-8 4 4 16,-5 5-5-16,-9 5 4 15,-8 4 0-15,-4 4-16 16,1 4-80-16,0 3-145 16,8 2-131-16,9 2-475 15</inkml:trace>
  <inkml:trace contextRef="#ctx0" brushRef="#br0" timeOffset="71997.28">24576 12707 1384 0,'9'-13'66'16,"9"-5"-36"-1,13-6 45-15,22-3-19 0,24 2-36 16,25-4-6-16,17 4-3 16,5 2-11-16,-5 7-3 15,-14 7-43-15,-23 8-170 16,-21 5-114-16,-18 7-369 15</inkml:trace>
  <inkml:trace contextRef="#ctx0" brushRef="#br0" timeOffset="72463.36">25274 13215 978 0,'3'-20'297'15,"-3"-3"-226"-15,-3-1 70 16,-5 1-49-16,0 6-16 15,2 4-26-15,2 7-44 0,-7 6-3 16,-1 4 3-16,-1 6-2 16,-3 5 5-16,-1 2-7 15,4 6 7-15,5 1 9 16,7 3 2-16,7-1 37 16,7 1-12-16,10 1-2 15,6-2-4-15,3 1-1 16,-1-1-10-16,-3-2-13 15,-5-1-15-15,-8 0 0 16,-4 0 0-16,-6-3 0 16,-7-1 0-16,-7-1-12 15,-4-3-118-15,-8-5-121 16,-3-4-29-16,-6-10-68 16,-2-6-133-16</inkml:trace>
  <inkml:trace contextRef="#ctx0" brushRef="#br0" timeOffset="72542.67">25169 13194 833 0,'34'-39'46'0,"11"9"-35"16,3 5-11-16,5 4-89 15</inkml:trace>
  <inkml:trace contextRef="#ctx0" brushRef="#br0" timeOffset="73130.1">26226 12423 1131 0,'9'-8'207'0,"-1"1"-83"15,-7 1-62-15,1 4-47 16,-4 0-11-16,1 2-4 16,-1 0 3-16,1 0-3 15,-1 0 25-15,1 0 34 16,-1 0 23-16,1-2 1 15,1 2-1-15,-2-2-33 0,2 2-24 16,2 0-3-16,1 0-20 16,3 4 5-16,7 1-9 15,1 4 4-15,3 2-1 16,0 6 5-16,-4 4-6 16,-10 6 0-16,-10 4 0 15,-8 3-8-15,-9 0-175 16,-4 0-190-16,-2-5-408 15</inkml:trace>
  <inkml:trace contextRef="#ctx0" brushRef="#br0" timeOffset="73628.58">27165 12337 771 0,'0'-4'197'16,"3"-2"-41"-16,0-1 14 15,2-1-87-15,5 1-17 16,2-1-7-16,10 1-8 16,5 2-14-16,9 0-5 15,1 4-4-15,0-1-15 16,-2 0-2-16,-7 2 0 16,-7-2-10-16,-9 2-2 0,-6 2 2 15,-8-2-1-15,-5 3 0 16,-4-1-11-16,1 3-171 15,-3-1-328-15</inkml:trace>
  <inkml:trace contextRef="#ctx0" brushRef="#br0" timeOffset="74246.35">27926 11750 1049 0,'7'-27'49'16,"4"-2"63"-16,5-3 76 15,-1 0-89-15,7 8-58 0,8 3-21 16,3 8 17 0,3 8-20-16,0 6-4 15,-2 10 4-15,-10 8-14 0,-6 9 12 16,-12 6 4-16,-11 10-1 15,-11 5 7-15,-5 6-8 16,-6 1-9-16,2 1-4 16,2-8-4-16,10-7 0 15,7-10 3-15,10-5-1 16,10-8 2-16,7-5-3 16,4-4 3-16,2-4 1 15,0-5 2-15,-2-4-3 16,-2-4 1-16,-6-4 3 0,-3-3-1 15,-5-5-7 1,-5 0 0-16,-8-4 3 0,-10-3-1 16,-11 0 2-16,-12-3 4 15,-12-1 8-15,-9-1-1 16,0-1-12-16,5 4-1 16,10 2-1-16,13 4-1 15,10 6-14-15,13 4-158 16,11 4-304-16,10 5-608 15</inkml:trace>
  <inkml:trace contextRef="#ctx0" brushRef="#br0" timeOffset="74612.36">27966 12701 1165 0,'5'-7'183'0,"8"-4"-165"16,5-8 133-16,13-2-78 16,23 3-43-16,25 0-16 15,18 2-10-15,17 3-2 16,5 3-2-16,-7 2-3 16,-18 2-66-16,-20 3-111 15,-16 5-139-15,-18 4-520 16</inkml:trace>
  <inkml:trace contextRef="#ctx0" brushRef="#br0" timeOffset="75096.13">28479 13059 1305 0,'12'-4'121'16,"-3"-1"45"-16,-2-1-30 16,-4 5-105-16,-3 2-31 15,0 2-3-15,-3 4 3 16,-2 5 2-16,-1 7 16 0,-2 4-11 15,-2 4 7 1,0 6-5-16,0-3 4 0,4 1-2 16,3-3-3-16,2-1 0 15,5-4 16-15,8-3 10 16,11-4 17-16,8-3-4 16,6-1-10-16,1-3-29 15,-1-1-8-15,-11 3 0 16,-6-2 0-16,-4 2 0 15,-5 3 0-15,-3 1 0 16,-4-1 0-16,-4 2 0 16,-6-2 0-16,-8-2 0 15,-8-1 0-15,-8-1 0 16,-5-3 0-16,-7-2-161 0,-1-7-163 16,5-2-244-16</inkml:trace>
  <inkml:trace contextRef="#ctx0" brushRef="#br0" timeOffset="75242.74">28460 13079 959 0,'8'-35'455'16,"5"3"-292"-16,5 3-1 16,10 1-77-16,11 6-76 15,12 6-9-15,10 6 0 16,6 6-122-16,6 2-248 15</inkml:trace>
  <inkml:trace contextRef="#ctx0" brushRef="#br0" timeOffset="75629.42">29264 11921 1057 0,'24'-27'301'15,"3"0"-70"-15,2 3-114 0,9 10-10 16,11 14-35-16,11 14-5 15,8 17 11-15,3 21-61 16,-6 20-17-16,-11 21 0 16,-18 19 0-16,-22 17 0 15,-21 11 0-15,-18 3 0 16,-15-2 0-16,-5-10 0 16,2-14 0-16,4-21 0 15,6-19 0-15,11-22 0 16,7-19 0-16,5-17-304 0,6-11-624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04:01:00.598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5605 2178 826 0,'1'-7'376'0,"2"1"-210"16,-4 0 1-16,-2-1-53 16,0 0-28-16,0 1 0 15,-2 0-15-15,2 1-19 16,-2 0-18-16,2 3-1 0,-5-1 3 15,2 1-36-15,-2 2 0 16,-8 3 0-16,-6 3 0 16,2 4 0-16,-5 4 0 15,0 2 0-15,1 4 0 16,6 3 0-16,0 2 0 16,6-1 0-16,6 2 0 15,2-5 0-15,5-2 0 16,5-4 0-16,0-4 0 15,6-5 0-15,4-6 0 16,1-7 0-16,4-4 0 16,4-8 0-16,2-5 0 15,-3-6 0-15,0-3 0 16,-2-4 0-16,-5-2 0 16,-6-7 0-16,-3-1 0 15,-4-3 0-15,-2-2 0 0,-4 4 0 16,-1 3 0-16,0 3 0 15,-1 5 0-15,-1 4 0 16,1 5 0-16,-2 4 0 16,3 8 0-16,2 5 0 15,-4 5 0-15,5 6 0 16,0 2 0-16,-3 3 0 16,0 7 0-16,0 5 0 15,-3 8 0-15,0 9 0 16,2 4 0-16,5 9 0 15,2 6 0-15,7 4 0 0,40 150 0 16,-40-169 0 0,4-4 0-16,-3-4 0 0,0-1 0 15,10 26 0 1,-2-8 0-16,-4-10 0 0,-3-8 0 16,-4-13 0-16,-4-8 0 15,-1-3 0-15,-2-7 0 16,-1-1 0-16,2-1 0 15,-1-2 0-15,1-2 0 16,4-4-146-16,3 0-407 16</inkml:trace>
  <inkml:trace contextRef="#ctx0" brushRef="#br0" timeOffset="308.17">6309 2077 1095 0,'0'3'269'0,"0"-2"-18"15,0-4-21-15,0 1-138 16,0-1-37-16,0 1-35 0,6 0-10 16,2-2-9-16,8 1-2 15,6-2 1-15,9 1-4 16,2 3-26-16,0 2-192 16,-5 6-140-16,-8 4-279 15</inkml:trace>
  <inkml:trace contextRef="#ctx0" brushRef="#br0" timeOffset="484.7">6266 2333 756 0,'-6'10'552'16,"6"-9"-469"-16,3-2 166 16,7-5-108-16,4 1-38 0,5 0-48 15,1 1-32-15,2 1-23 16,3 3 0-16,0 1-18 15,5 2-283-15,6 0-534 16</inkml:trace>
  <inkml:trace contextRef="#ctx0" brushRef="#br0" timeOffset="2081.06">7552 2560 1179 0,'0'-17'257'15,"-2"0"-39"-15,1 3-59 16,-2 4-55-16,1 6-65 16,-1 2-39-16,2 5-5 15,-2 10 5-15,-6 7 3 16,-3 12 0-16,0 7-1 16,-4 8-2-16,-1 1 1 15,-1-3 3-15,2-5-4 16,4-5 0-16,3-11 1 0,6-9 4 15,0-9 18 1,3-6 9-16,1-8-28 0,1-5-2 16,1-6-1-16,3-4 0 15,2-2 0-15,-2-2 1 16,4-1 7-16,-1 2-7 16,0 0-2-16,1 2 0 15,-1 5 0-15,-1 4 0 16,-1 6 0-16,8 6 0 15,4 6 0-15,7 6-3 16,9 7-2-16,10 6 5 16,9 5 1-16,4 4 0 15,2 3-1-15,-3 0 1 16,-4-2-2-16,-11-3-3 16,-11-7-1-16,-10-5 4 15,-9-4 2-15,-3-7-1 16,-4-1 6-16,-4-5 3 0,-1-7-9 15,2-4 0-15,-2-5 0 16,0-8 0-16,-2-6 0 16,2-6 0-16,-1-10 0 15,1-7 0-15,-2-10 0 16,-1-8 0-16,2-7 0 16,1-2 0-16,-2 1 0 15,2 2 0-15,-1 2 0 16,1 0 0-16,0-3 0 15,0 0 0-15,1-2 0 0,2-2 0 16,5 0 0 0,-1 1 0-16,2 0 0 0,0 1 0 15,0 4 0-15,-4 4 0 16,0 9 0-16,-3 6 0 16,-4 10 0-16,1 9 0 15,-2 7 0-15,0 7 0 16,3 9 0-16,-1 6 0 15,-1 5 0-15,2 4 0 16,0 3 0-16,-1-2 0 16,1-1 0-16,0 0 0 15,0 0 0-15,0 0 0 16,1-1 0-16,-1-1 0 0,0 2 0 16,0-1 0-1,0 1 0-15,0 0 0 0,0 0 0 16,-1 0 0-16,-1 0 0 15,-1 1 0-15,0-1 0 16,3 2 0-16,-3-2 0 16,3 1 0-16,0-1 0 15,0 0 0-15,0 0 0 16,0 0 0-16,0 0 0 16,0 2 0-16,0-4 0 15,0 4 0-15,0-2 0 16,3 0 0-16,-3 0 0 15,3 0 0-15,3 1 0 16,6 2 0-16,9 1 0 0,17 0 0 16,18 0 0-16,30-2 0 15,25-2 0-15,20-2 0 16,23-2 0-16,20-3 0 16,29-4 0-16,34-5 0 15,39-5 0-15,36-4 0 16,33 0 0-16,17-1 0 15,8 3 0-15,-1 5 0 16,-5 2 0-16,-10 5 0 16,-16 5 0-16,-8 2 0 15,-18 3 0-15,-11 1 0 16,-17 1 0-16,-19 4 0 16,-26-1 0-16,-33 2 0 15,-38-1 0-15,-44 1 0 0,-42-3 0 16,-36-2 0-16,-23 1 0 15,-17-4 0-15,-6-1 0 16,-2-1 0-16,2 0 0 16,0-2 0-16,0 2 0 15,0 0 0-15,0 3 0 16,0-1 0-16,0 2 0 16,0 0 0-16,-1 2-111 15,-1-2-129-15,-8 3-28 16,-8 5-218-16</inkml:trace>
  <inkml:trace contextRef="#ctx0" brushRef="#br0" timeOffset="2781.83">8677 1991 940 0,'18'-10'195'15,"-4"-3"51"-15,-6 2-6 16,-5 0-59-16,0 2-42 16,-3 2-33-16,2 3-106 15,-2 3 0-15,0 1 0 16,-2 1 0-16,1 6 0 16,-7 8 0-16,-1 10 0 15,-6 9 0-15,0 18 0 16,0 8 0-16,6 6 0 15,9 6 0-15,9 3 0 0,9-3 0 16,6-5 0-16,9-8 0 16,3-11 0-16,1-10 0 15,5-11-75-15,1-10-313 16,-3-10-333-16</inkml:trace>
  <inkml:trace contextRef="#ctx0" brushRef="#br0" timeOffset="3313.56">8957 2356 1231 0,'0'-17'178'16,"0"1"40"-16,3-1-68 15,0 1-67-15,5 3-38 16,6 2-29-16,2 5-6 15,4 3 4-15,4 6-1 16,-1 8 4-16,-1 6-2 16,-1 8-2-16,-8 7 0 15,-4 7-4-15,-9 4-5 0,-7 2-2 16,-4-3-1-16,-2-7-1 16,-2-10 2-16,7-10 1 15,4-9 7-15,4-9-10 16,4-8 0-16,4-8 0 15,7-6 0-15,0-6 0 16,4-3 0-16,-1 1 0 16,0 1 0-16,-4 2 0 15,0 5 0-15,-5 4 0 16,-1 3 0-16,-2 5 0 16,0 4 0-16,-3 4 0 15,-3 3 0-15,-2 2 0 16,1 3 0-16,-5 6 0 15,-3 5 0-15,-2 7 0 16,-2 8 0-16,1 5 0 0,4 2 0 16,5-3 0-16,5-1 0 15,4-6 0-15,5-4 0 16,3-6 0-16,6-6-142 16,10-1-196-16,7-4-556 15</inkml:trace>
  <inkml:trace contextRef="#ctx0" brushRef="#br0" timeOffset="3570.89">9642 2475 1161 0,'-3'-3'207'15,"3"-3"-13"-15,3-2-120 16,5 1-29-16,8 0-8 16,8 0-11-16,4 2-16 15,3 3-5-15,-1 2-4 16,-7 1-1-16,-7 1-3 16,-4 2-12-16,-6 0-34 15,-3-1-141-15,-4 2-185 16</inkml:trace>
  <inkml:trace contextRef="#ctx0" brushRef="#br0" timeOffset="4097.49">10105 2278 902 0,'-5'-14'267'16,"2"-2"-10"-16,3-2-89 15,0-2-56-15,3 4-4 16,5-1-20-16,2 4-41 16,2 4-27-16,3 2-1 0,6 4-1 15,1 6-8-15,6 5-3 16,-1 6 2-16,-4 5-7 15,-1 6 1-15,-7 6 1 16,-9 5 0-16,-9 3-3 16,-10 3-1-16,-6-1-2 15,-4-5 2-15,-1-6 0 16,5-11 2-16,5-9-1 16,8-6-1-16,4-7 0 15,4-3 0-15,4 1 0 16,3-3 0-16,6-1 0 15,3 0 0-15,4 2 0 16,2 4 0-16,3 3 0 0,-6 4 0 16,1 6 0-16,-4 4 0 15,-6 2 0-15,-4 4 0 16,-7 3 0-16,-5 0 0 16,-10 2 0-16,-4-2 0 15,-7-2 0-15,-2-2 0 16,0-5-78-16,2-7-188 15,5-4-149-15</inkml:trace>
  <inkml:trace contextRef="#ctx0" brushRef="#br0" timeOffset="4413.64">10592 2080 1159 0,'11'-6'204'15,"8"3"-49"-15,2 5-50 16,3 6-12-16,9 9 10 16,4 10-36-16,-1 11 8 15,-5 9-36-15,-7 12-3 16,-9 11-25-16,-9 5-11 15,-7 4 0-15,-7 0 0 0,-4-6 0 16,-6-9 0-16,-1-13 0 16,2-12 0-16,0-12 0 15,3-13-143-15,2-9-190 16,2-10-308-16</inkml:trace>
  <inkml:trace contextRef="#ctx0" brushRef="#br0" timeOffset="4761.91">10815 1734 1245 0,'17'-20'258'15,"-1"1"-90"-15,1 1-81 16,0 6-41-16,2 7-32 16,2 7-3-16,0 9-4 15,0 8 6-15,-2 12 15 16,-8 5-1-16,-10 8-3 16,-8 3 1-16,-8-5-13 15,0-8 0-15,2-10-1 16,5-11 5-16,5-8 23 15,5-5-35-15,4-1-4 16,8-2 0-16,12-1 0 0,5 2-106 16,3 1-266-16,4 2-429 15</inkml:trace>
  <inkml:trace contextRef="#ctx0" brushRef="#br0" timeOffset="5296.57">11711 2251 1101 0,'0'-14'339'16,"0"-1"-88"-16,-1 2-21 0,-2 3-104 15,1 4-126-15,2 1 0 16,-1 4 0-16,2 2 0 16,-1 5 0-16,2 7 0 15,-1 10 0-15,1 9 0 16,-1 12 0-16,1 10 0 15,-2 6 0-15,3-2 0 16,1-2 0-16,-1-9 0 16,-1-12 0-16,-1-10 0 15,1-8 0-15,-2-7-257 16,-3-4-100-16,-6-2-287 16</inkml:trace>
  <inkml:trace contextRef="#ctx0" brushRef="#br0" timeOffset="5446.32">11544 2506 791 0,'6'-13'507'15,"6"0"-375"-15,8-4-16 16,6 3-86-16,9 0-27 16,17 3-3-16,21 3-2 15,17 2-239-15,-1 5-460 16</inkml:trace>
  <inkml:trace contextRef="#ctx0" brushRef="#br0" timeOffset="5978.49">12775 2042 1233 0,'3'-20'225'16,"-3"1"-2"-16,-3 5-46 15,-3 5-101-15,3 6-49 0,-6 7-17 16,-3 10-3-16,-10 13-4 16,-3 13 5-16,-5 14-5 15,7 11-2-15,10 10 0 16,14 7 7-16,14 3-5 16,8-2-1-16,5-4 0 15,5-6-4-15,2-12 2 16,0-11-148-16,4-13-241 15,0-11-591-15</inkml:trace>
  <inkml:trace contextRef="#ctx0" brushRef="#br0" timeOffset="6578.85">12952 2372 1103 0,'8'-21'249'16,"3"0"-3"-16,2-1-88 16,0 5-87-16,5 4-38 15,0 5-9-15,3 5-4 16,4 5-6-16,-2 6 8 15,1 9-10-15,-5 6 1 16,1 6 2-16,-6 7 1 0,-9 6-2 16,-7 0-9-16,-5-5 2 15,-5-5-1-15,-1-8 0 16,3-11 7-16,2-7-13 16,6-3 0-16,2-9 0 15,0-5 0-15,3-4 0 16,1-4 0-16,1-1 0 15,1 2 0-15,0 4 0 16,0 2 0-16,-1 4 0 16,-1-1 0-16,-1 4 0 15,0-2 0-15,-3 1 0 16,3 2 0-16,-3 0 0 0,1 1 0 16,-2 2 0-16,1 1 0 15,-2-2 0-15,1 2 0 16,1 2 0-16,-2-2 0 15,1 0 0 1,1 2 0-16,-2-2 0 0,-1 2 0 16,-1-1 0-16,-2 2 0 15,-1 0-50-15,-1-1-74 16,-1 3-26-16,0-3 27 16,0 2 30-16,0-4-67 15,2-2-62-15,-1-2-305 16</inkml:trace>
  <inkml:trace contextRef="#ctx0" brushRef="#br0" timeOffset="7510.96">13072 2281 847 0,'0'-3'250'15,"-1"0"-44"-15,-1-2-50 16,1 1-13-16,1 0-22 0,-2-1-7 16,1 3-15-16,-1-1-24 15,1 2-39-15,-1-1-36 16,2 2 0-16,-1 2 0 15,1-4 0-15,-2 2 0 16,2 2 0-16,-3-1 0 16,3-1 0-16,3 1 0 15,-3 1 0-15,0-2 0 16,2 0 0-16,-1 0 0 16,-1 0 0-16,2-2 0 15,-2 2 0-15,0-1 0 16,0 1 0-16,0-1 0 0,0 1 0 15,0 0 0 1,0 0 0-16,0 0 0 0,0 0 0 16,1 0 0-16,1 0 0 15,-1 1 0-15,-1 0 0 16,3 5 0-16,-1 5 0 16,3 7 0-16,0 7 0 15,1 7 0-15,0 6 0 16,0 2 0-16,1-1 0 15,1-5 0-15,2-7 0 16,8-6 0-16,2-10 0 16,5-6 0-16,5-5 0 0,0-5 0 15,-2-7 0 1,-3-5 0-16,-1-3 0 0,-6-6 0 16,0-1 0-16,-3 1 0 15,-3-1 0 1,-3 0 0-16,-3 2 0 0,-2 4 0 15,-2 1 0-15,-2 3 0 16,1 3 0-16,-2 2 0 16,1 3 0-16,-2 2 0 15,2 3 0-15,-1 2 0 16,-1 1 0-16,1 2 0 16,1 1 0-16,1 0 0 15,-1 4 0-15,3 4 0 16,2 6 0-16,2 9 0 15,-1 5 0-15,5 10 0 0,0 7 0 16,1 2 0-16,2 2 0 16,1 1 0-16,-6-4 0 15,-3-5 0-15,-6-4 0 16,-5-4 0-16,-7-5 0 16,-4-3 0-16,2-5 0 15,-3-6 0-15,-2-5 0 16,2-5 0-16,0-5 0 15,1-3 0-15,-1-4 0 16,4-1-62-16,4-5-322 16,12-3-277-16</inkml:trace>
  <inkml:trace contextRef="#ctx0" brushRef="#br0" timeOffset="7750.33">13652 2500 855 0,'20'-7'318'0,"2"-3"-44"16,-1-2-116-16,4-1-72 16,5 1 3-16,-1 1-26 15,-1 4-27-15,-4 3-27 16,-9 1-7-16,-4 2-2 15,-6 0-2-15,-5 1-23 16,-2 1-179-16,-5 2-151 0,-2 0-765 16</inkml:trace>
  <inkml:trace contextRef="#ctx0" brushRef="#br0" timeOffset="8245.6">14327 2169 1179 0,'-3'-21'314'0,"1"-1"-66"0,-1 6-64 15,2 4-71 1,-1 3-104-16,2 5-9 0,0 4 0 16,0 2 0-16,0 2 0 15,-1 4 0-15,-1 5 0 16,2 6 0-16,2 5 0 15,5-1 0-15,4 3 0 16,5-3 0-16,6-5 0 16,4-4 0-16,2-4 0 15,2-6 0-15,0-6 0 16,0-2 0-16,-6-4 0 16,-4-3 0-16,-5-2 0 15,-3-1 0-15,-4 0 0 16,-4 1 0-16,-1 0 0 15,-3 7 0-15,2 0 0 0,-4 1 0 16,1 5 0-16,1 3 0 16,0 5 0-16,-2 4 0 15,2 6 0-15,0 8 0 16,2 7 0-16,-2 6 0 16,0 3 0-16,0 2 0 15,-2 2 0-15,-2-3 0 16,-1-7 0-16,1-6 0 15,0-10-10-15,0-9-275 16,8-8-82-16,7-7-733 16</inkml:trace>
  <inkml:trace contextRef="#ctx0" brushRef="#br0" timeOffset="8528.33">14761 1933 1236 0,'16'-19'197'16,"-1"8"-26"-16,1 4-98 15,3 5-22-15,7 9 42 16,9 8-2-16,5 10-52 16,2 15 13-16,-2 12-22 15,-7 11-16-15,-12 14-14 16,-15 7 0-16,-17 8 0 15,-11-3 0-15,-11-8 0 16,-4-13 0-16,4-20 0 0,3-15 0 16,8-14 0-16,7-10-33 15,1-6-240-15,5-6-156 16</inkml:trace>
  <inkml:trace contextRef="#ctx0" brushRef="#br0" timeOffset="8961.21">15019 1399 1264 0,'12'-14'209'0,"4"2"-27"16,-2 1-68-16,2 2-62 16,5 6-9-16,3 5-7 15,0 5-12-15,-3 7-8 0,-3 7-7 16,-9 9 12-1,-8 6-5-15,-8 5-3 0,-7 0 4 16,-2-3 10-16,1-10-23 16,3-10-4-16,12-9 0 15,9-5 0-15,16-4 0 16,21-2 0-16,20-2 0 16,10-3 0-16,-4-1 0 15,-16 4-344-15,-24 4-314 16</inkml:trace>
  <inkml:trace contextRef="#ctx0" brushRef="#br0" timeOffset="9860.81">14724 804 858 0,'-5'1'185'15,"0"2"-46"-15,2-3-24 0,0 2-40 16,2 0-16-16,1-2 8 16,0 0-32-16,1 1-2 15,2-2-2-15,0-1-7 16,4 2-1-16,6-2 23 16,14 1 11-16,14-1-30 15,18 1-13-15,14 0-3 16,16 1-11-16,14 1 3 15,12 3 0-15,6 0-2 16,-2-1 1-16,-8 2-2 16,-19-4-3-16,-17 1 3 15,-23-2 0-15,-15-2 8 0,-16 1 20 16,-10 1 5-16,-7-2-15 16,-5 2-4-16,-2 0-14 15,1 2-5-15,-3-2-27 16,-3 0-105-16,-4 3-134 15,-6 1-372-15</inkml:trace>
  <inkml:trace contextRef="#ctx0" brushRef="#br0" timeOffset="17779">5735 5684 671 0,'0'-7'366'15,"0"-3"-126"-15,-5-3-24 0,-1 0-100 16,-3 2-12-1,2 1-14-15,1-1-30 0,-2 4-18 16,1 3-15-16,0 3-8 16,-4 1-17-16,-3 3-1 15,-6 4-1-15,-6 2 0 16,0 2 0-16,-4 5 0 16,3 4 2-16,7-1-4 15,-2 5 0-15,7 2 2 16,2 2-3-16,7 1-1 15,3 2-4-15,7-2 7 16,5-1-4-16,6-5 4 0,6-5 1 16,4-7 2-16,4-8 4 15,4-10 2-15,-2-7-3 16,2-12 2-16,-2-10-1 16,-1-9-6-16,-3-5 2 15,-2-2 6-15,-4 0 4 16,-6 2-2-16,-5 0-4 15,-1 3 4-15,-4-2 2 16,-4 2 3-16,-1 3-7 16,-1 4-8-16,-1 4 0 15,-1 3 0-15,-3 7 0 16,3 5 0-16,-1 2 0 16,1 8 0-16,3 4 0 15,-2 4 0-15,2 3 0 16,-1 3 0-16,1 5 0 0,-3 7 0 15,1 7 0-15,-1 10 0 16,2 10 0-16,2 8 0 16,2 7 0-16,5 6 0 15,2 6 0-15,7 3 0 16,0-1 0-16,3 0 0 16,4-2 0-16,-2-8 0 15,0-2 0-15,0-12 0 16,-5-5 0-16,-3-15 0 15,-1-7 0-15,-5-8 0 16,-4-8 0-16,-1-2 0 16,-1-4 0-16,-2-4 0 0,1-1 0 15,4-1-413-15,3-5-671 16</inkml:trace>
  <inkml:trace contextRef="#ctx0" brushRef="#br0" timeOffset="18063.83">6648 5710 1114 0,'6'2'179'16,"-2"-4"17"-16,1-2 3 16,-1-2-92-16,3 1-59 15,4-1-21-15,8 2-13 16,1 0-11-16,8 1-3 16,4 2-31-16,-1 3-200 15,-4 4-158-15</inkml:trace>
  <inkml:trace contextRef="#ctx0" brushRef="#br0" timeOffset="18223.55">6670 5965 1033 0,'-3'13'126'0,"10"-7"137"16,4-6-24-16,4-6-76 16,1 1-88-16,7-5-53 15,0 1-22-15,0 1-1 16,1 3-130-16,-2 0-169 15,-2 5-355-15</inkml:trace>
  <inkml:trace contextRef="#ctx0" brushRef="#br0" timeOffset="23652.93">7919 7070 1161 0,'6'-10'171'15,"1"4"-74"-15,-7 2-71 16,0 5-25-16,0 6 25 16,0 5 10-16,-4 4 1 0,1 8-2 15,-2 5-1-15,-1 3-12 16,0 3-4-16,-4 4-7 16,3 0-4-16,-4-1-6 15,6-2 0-15,-2-8 1 16,6-6-2-16,-2-9 14 15,3-7 96-15,0-8-3 16,1-6-90-16,-1-8 17 16,2-5-17-16,2-7-10 15,0-6-5-15,1-3 0 16,1-4 0-16,6 0-2 16,1 3 3-16,1 4-3 15,4 8 9-15,-6 6-9 0,1 9-9 16,-1 5 7-16,6 7-1 15,0 4 2-15,6 3 0 16,4 3 1-16,5 3 0 16,1 0 0-16,2 3-1 15,1 0 0-15,-3 0 1 16,-5-1-5-16,-7-4 5 16,-5-2 0-16,-7-3 1 15,-2-4 12-15,-4-6 14 16,0-4-15-16,-1-9-5 15,2-6-7-15,3-6 0 16,-4-9 0-16,-1-3 0 0,0-6 0 16,-3-3 0-1,1-4 0-15,-1 0 0 0,-1 0 0 16,-3-3 0-16,2 0 0 16,-2-3 0-16,-1-2 0 15,2 0 0-15,0-1 0 16,0 1 0-16,1-1 0 15,-1 2 0-15,-2 0 0 16,0 1 0-16,1-1 0 16,2-4 0-16,1-4 0 15,4-1 0-15,1 0 0 16,2 1 0-16,3 6 0 16,-6 2 0-16,3 6 0 15,-3 0 0-15,-3 1 0 16,-3 2 0-16,0 1 0 15,0-3 0-15,1-1 0 0,1 1 0 16,-1-3 0-16,4 1 0 16,-1 5 0-16,1 1 0 15,-2 3 0-15,0 4 0 16,0 4 0-16,-5-1 0 16,1 4 0-16,-5 3 0 15,3 5 0-15,0 2 0 16,0 5 0-16,3 6 0 15,-1 2 0-15,1 2 0 16,3 6 0-16,0 1 0 16,0 2 0-16,0 1 0 0,0 0 0 15,0 0 0-15,0 1 0 16,0 1 0-16,0-2 0 16,-2 0 0-16,2 1 0 15,0-2 0-15,0 1 0 16,-1 0 0-16,1 0 0 15,-2 1 0-15,2-1 0 16,-1 0 0-16,1 0 0 16,-2 0 0-16,2 0 0 15,0 2 0-15,-1-2 0 16,1 0 0-16,-2 0 0 16,2 0 0-16,0 0 0 15,-3 2 0-15,-1 1 0 0,-8 0 0 16,0 3 0-16,-2 0 0 15,-2-2 0-15,4 0 0 16,2-1 0-16,2 1 0 16,4-2 0-16,-2 1 0 15,3-1 0-15,-1 0 0 16,1-2 0-16,1 1 0 16,2-1 0-16,0 0 0 15,0 0 0-15,2 0 0 16,-2-1 0-16,0 1 0 15,1 0 0-15,-2 0 0 16,1 0 0-16,0 0 0 16,0-2 0-16,-2 2 0 0,4 0 0 15,-2-1 0-15,1 1 0 16,1 0 0-16,0-1 0 16,0 1 0-16,-2-2 0 15,0 2 0-15,0 0 0 16,0-1 0-16,0 1 0 15,0 0 0-15,0 0 0 16,0 0 0-16,0 0 0 16,0 0 0-16,0 0 0 15,0 0 0-15,0 1 0 16,0-1 0-16,1 2 0 16,-1-2 0-16,2 1 0 15,-2 0 0-15,0 1 0 16,0-2 0-16,0 0 0 15,0 0 0-15,0 0 0 16,4 0 0-16,7-2 0 0,10 1 0 16,7 0 0-16,8-2 0 15,4 0 0-15,3 1 0 16,1 2 0-16,3 2 0 16,4 1 0-16,4 0 0 15,5-1 0-15,7 1 0 16,9-3 0-16,5 0 0 15,7 0 0-15,7-4 0 16,4 1 0-16,7-1-7 16,0-1 4-16,1 0-3 0,1-1 5 15,3-1-4 1,1 0 4-16,8-2-4 0,6 1 0 16,6-1 0-16,10 0 5 15,10-1 0-15,6 2-1 16,7-4-6-16,6 2 7 15,0-1 0-15,5-1 0 16,0 3 1-16,6-1-2 16,5-1 1-16,11 0-4 15,11-2-4-15,10 0 0 16,2 0 8-16,7-1-3 16,-3 3-9-16,-8 0 11 15,-6 0 1-15,-6 2 1 0,-8 2 1 16,-6 0-2-16,-9 2 0 15,-10 1-5-15,-11 1 5 16,-10 3 0-16,-14-3 1 16,-15 3 0-16,-13 0 0 15,-16 3-1-15,-16-1 0 16,-16 1-1-16,-14-2 1 16,-14 0 2-16,-10 1-1 15,-5-1-1-15,-4-2 0 16,-1 1 0-16,0-3 0 15,4 2-1-15,-1-2 1 16,5 1 3-16,-3-2-2 0,-2 1-1 16,-4 0 0-1,0 2 2-15,-4-3-1 0,-1 1-1 16,2 0-1-16,3-1 0 16,-3 0 2-16,4 0-2 15,-5 2 1-15,-2 1 0 16,-3 1 0-16,-3 0-3 15,0 0-1-15,-2 1 4 16,1-1 1-16,-1-1 3 16,1 1-4-16,-1 0 3 15,2 0-3-15,0 0 0 16,0 0 0-16,3 0-5 16,-1 0 0-16,-1 0 4 15,1 0-1-15,-1-2 2 16,1 2 0-16,-2 0 1 15,1 0-2-15,-2 0 2 16,-1 0 0-16,2-1-1 0,-1 1-5 16,-1 0-42-16,1 0-71 15,-4 0-70-15,-11 0-261 16</inkml:trace>
  <inkml:trace contextRef="#ctx0" brushRef="#br0" timeOffset="24771.46">9115 5720 1026 0,'24'-29'164'0,"-7"4"35"16,-7 3-1-16,-9 5-36 16,-2 6-22-16,-1 6-78 15,1 4-50-15,-2 2-10 16,-1 9-1-16,-5 9 7 15,-9 12 11-15,0 18-2 16,-6 16 5-16,2 13-7 16,5 11-15-16,4 6 0 15,13 6 0-15,3 1 0 16,13-2 0-16,5-3 0 16,2-8 0-16,3-11 0 15,3-12 0-15,-4-12 0 16,0-14 0-16,-5-8 0 15,-4-11 0-15,-7-10 0 16,-3-4 0-16,-3-4 0 0,-3-5-40 16,0-4-277-16,0-3-218 15</inkml:trace>
  <inkml:trace contextRef="#ctx0" brushRef="#br0" timeOffset="25271.19">9794 5788 1101 0,'3'-29'223'0,"-4"2"10"15,-4 4-66-15,-2 5-18 16,-2 6-64-16,6 6-55 16,-2 4-28-16,-2 8 8 15,-5 8 1-15,-6 10-4 16,0 11 7-16,-1 12-6 16,2 6-3-16,4 5-4 15,1 2 0-15,6-1-1 16,5-6-1-16,5-6-3 15,8-9 2-15,55 35 2 16,-49-73 2-16,1-4 1 16,1 0-1-16,-4-4-2 0,19-4 0 15,-6-6 0-15,-2-6 0 16,-8-1 0-16,-6 0 0 16,-6 0 0-16,-7 2 0 15,-3 3 0-15,-3 4 0 16,-8 4 0-16,-6 4 0 15,-10 7 0-15,-11 4 0 16,-5 3 0-16,0 6-28 16,3 0-89-16,7 2-133 15,9 1-107-15,12-1-496 16</inkml:trace>
  <inkml:trace contextRef="#ctx0" brushRef="#br0" timeOffset="25610.83">9515 6598 751 0,'-31'2'514'16,"9"0"-396"-16,6-5 124 15,10-2-137-15,12-1-69 16,17-3-27-16,23-2 29 16,23-3-23-16,25-2 0 15,21-1-13-15,2 2-2 16,1-2 0-16,-13 6-75 15,-19 3-73-15,-17 5-80 16,-20 6-122-16</inkml:trace>
  <inkml:trace contextRef="#ctx0" brushRef="#br0" timeOffset="26051.65">10069 6843 1472 0,'0'-14'71'16,"-2"2"67"-16,1 1 16 15,-2-1-64-15,3 8-72 16,-2 3-18-16,2 2-3 15,-1 6 3-15,-1 6 1 0,-2 8 6 16,1 6-1 0,-2 5-1-16,4 5-1 0,-2 0 3 15,4 0-2-15,7-4 8 16,5-3 10-16,8-5 13 16,8-4-36-16,2-1 0 15,4-4 0-15,-5-3 0 16,-7 2 0-16,-7-3 0 15,-5 1 0-15,-7 0 0 16,-4 0 0-16,-4 1 0 16,-7 0 0-16,-7-3 0 15,-5 0-3-15,-5-3-217 0,-7-6-196 16,1-8-501 0</inkml:trace>
  <inkml:trace contextRef="#ctx0" brushRef="#br0" timeOffset="26202.25">9951 6791 1210 0,'25'-29'125'15,"2"0"62"-15,4 0-42 16,4 3-108-16,7 5-27 16,8 5-10-16,7 6-33 15,2 4-252-15,3 3-725 16</inkml:trace>
  <inkml:trace contextRef="#ctx0" brushRef="#br0" timeOffset="26701.97">10837 6406 1175 0,'0'-3'182'15,"3"-1"-25"-15,3-3-81 16,3 1-32-16,10 1 6 16,8 1-9-16,6-1-1 0,3 4-8 15,-2 2-20-15,-7 0-11 16,-8 3 3-16,-10-2-4 16,-6 2-11-16,-4-1-56 15,-2 2-100-15,-3-1-206 16</inkml:trace>
  <inkml:trace contextRef="#ctx0" brushRef="#br0" timeOffset="27234.76">11409 6120 1026 0,'0'-18'258'16,"0"-5"-43"-16,5-1-65 15,-2-2-32-15,5 2-26 16,1 2-18-16,4 2-37 16,-1 6-18-16,6 6-16 15,-1 6 3-15,5 9-4 16,0 8 1-16,1 8 4 0,-4 7-2 15,-3 8-3-15,-11 5-2 16,-7 3 0-16,-9 2-2 16,-5-4-4-16,-4-6-10 15,-1-9 12-15,9-11 1 16,3-8 3-16,4-5 6 16,4-4 2-16,4-4-8 15,0-1-7-15,4 0-4 16,4-2 0-16,10 2 5 15,1 1-3-15,1 6 8 16,0 2 2-16,-2 5 0 16,-4 5 6-16,-1 3 1 15,-2 4 1-15,-6 1 1 16,-3 3 1-16,-7 2-3 0,-2 1-7 16,-9 0 4-16,-4-1-5 15,-4-4-6-15,0-6-53 16,0-7-116-16,4-8-132 15,3-7-481-15</inkml:trace>
  <inkml:trace contextRef="#ctx0" brushRef="#br0" timeOffset="27567.86">11929 5713 1125 0,'15'-13'278'16,"0"4"-111"-16,-2 2-71 16,4 7-10-16,7 9 6 15,9 13-24-15,7 15 3 16,6 20-22-16,-1 15-34 15,-7 14-15-15,-12 12 0 16,-11 5 0-16,-12 1 0 16,-12-4 0-16,-10-4 0 15,-5-7 0-15,0-10 0 0,-5-11 0 16,4-16 0-16,6-14-106 16,7-14-132-16,7-17-152 15</inkml:trace>
  <inkml:trace contextRef="#ctx0" brushRef="#br0" timeOffset="27950.84">12341 5343 1061 0,'13'-33'275'0,"2"3"-79"15,0 4-54-15,-4 6-66 16,2 7-54-16,4 10-13 16,3 10 19-16,0 10-9 15,-2 11 23-15,-4 7-7 16,-7 8-1-16,-12 2-9 15,-3-3-3-15,-3-5 0 16,2-9 3-16,3-11-11 16,4-10-14-16,4-4 0 15,5-2 0-15,11-1 0 16,13 0 0-16,10 0 0 0,9 3-5 16,6 0-209-16,-7 4-197 15,-12 2-419-15</inkml:trace>
  <inkml:trace contextRef="#ctx0" brushRef="#br0" timeOffset="28503">13220 6109 1004 0,'-2'-20'361'16,"-1"1"-131"-16,-3-2-14 15,0 1-71-15,2 8-54 16,-2 3-91-16,6 6 0 16,0 3 0-16,0 11 0 15,3 8 0-15,1 16 0 16,2 15 0-16,0 18 0 16,0 9 0-16,0 5 0 15,0 0 0-15,-3-8 0 16,-3-7 0-16,1-12 0 15,-2-13 0-15,1-12 0 16,1-12-104-16,-1-8-139 0,2-8-141 16,-5-9-578-16</inkml:trace>
  <inkml:trace contextRef="#ctx0" brushRef="#br0" timeOffset="28648.12">13005 6417 1041 0,'18'-11'230'16,"5"-2"-118"-16,7 1-61 16,14 1-47-16,15 2-4 15,13 5-40-15,13 0-338 16</inkml:trace>
  <inkml:trace contextRef="#ctx0" brushRef="#br0" timeOffset="29052.05">14212 5627 1021 0,'7'-25'195'16,"-2"1"82"0,-5 3-82-16,-2 6-31 0,1 8-127 15,-4 7-36-15,-4 13 27 16,-3 14 13-16,-5 19 47 16,-5 28-88-16,-4 22 0 15,2 23 0-15,0 16 0 16,6 12 0-16,3-1 0 15,6 0 0-15,8-9 0 16,4-13 0-16,9-11 0 16,4-14 0-16,9-20 0 15,1-14 0-15,-1-19-51 0,5-18-262 16,0-14-256-16</inkml:trace>
  <inkml:trace contextRef="#ctx0" brushRef="#br0" timeOffset="29510.33">14893 5518 325 0,'-7'6'96'16,"3"-2"-9"-16,-1-1 85 15,2-3 61-15,2 0-84 16,1-4-69-16,0-3 3 15,0 0-46-15,0-2-33 16,0 4-4-16,0 1-64 16,-3 1-149-16,-2 6-237 15</inkml:trace>
  <inkml:trace contextRef="#ctx0" brushRef="#br0" timeOffset="30040.52">14733 5667 793 0,'4'-8'216'0,"-4"-1"5"0,0-2-43 15,-3-4-26 1,2 2-52-16,1 0-6 0,0-4-5 16,4 1-26-16,-1-1-29 15,3 0-7-15,3 1-2 16,4-1-12-16,2 0-5 15,4 2 0-15,4 3-3 16,5 3 0-16,1 5-4 16,-2 5 0-16,-1 9 1 15,-2 8 1-15,-4 7-2 0,-4 5 5 16,-5 10-4-16,-10 5-2 16,-8 8 0-16,-14 6 0 15,-7 4 0-15,-5-2 0 16,1-7 0-16,7-9 0 15,5-16 0-15,11-10 0 16,9-9 0-16,11-6 0 16,11-4 0-16,9-7 0 15,8 0 0-15,3-6 0 16,-6-4 0-16,-6-1 0 16,-11 0 0-16,-8-4 0 15,-6-2 0-15,-9-3 0 16,-5-4 0-16,-10-4 0 15,-11-3 0-15,-10 0 0 16,-5-1 0-16,-4 4 0 0,5 0 0 16,5 6 0-16,8 5 0 15,9 5-72-15,7 6-187 16,9 11-274-16,8 7-194 16</inkml:trace>
  <inkml:trace contextRef="#ctx0" brushRef="#br0" timeOffset="30316.25">14424 6396 1367 0,'-5'0'62'0,"8"-5"49"16,13-5-47-16,17-3-21 16,22 2-7-16,23-2-24 15,25-1-12-15,14 1 0 16,10 2-27-16,-1 2-155 16,-11 4-187-16,-18 4-433 15</inkml:trace>
  <inkml:trace contextRef="#ctx0" brushRef="#br0" timeOffset="30700.24">15029 6715 1308 0,'-1'-8'265'15,"-1"-2"-163"-15,1 1 84 16,-1-2-113-16,2 8-55 16,0 3-18-16,2 3 0 15,-2 4 1-15,0 7 10 0,0 6 11 16,0 7 8 0,1 4-4-16,5 4-21 0,2 5-5 15,5-2 0-15,1 1 0 16,2 0 0-16,-1-5 0 15,1-5 0-15,-4-2 0 16,0-5 0-16,-4-2 0 16,-4-2 0-16,-2-1 0 15,-4-2 0-15,-1-1 0 16,-1-5 0-16,-5-2 0 16,0-2-20-16,-5-5-326 15,-6-6-218-15</inkml:trace>
  <inkml:trace contextRef="#ctx0" brushRef="#br0" timeOffset="30830.87">14929 6723 1185 0,'35'-37'130'16,"10"-2"48"-16,8 3-84 16,8 4-61-16,8 7-29 15,-2 6-4-15,-5 5-199 16,-12 5-666-16</inkml:trace>
  <inkml:trace contextRef="#ctx0" brushRef="#br0" timeOffset="31331.58">15677 6203 979 0,'-3'-4'392'0,"1"-2"-197"16,2-1-37-16,6-3-96 15,8 2-42-15,8 2 2 0,13 2-8 16,8-1-7 0,5 5-7-16,-4 2-1 0,-11-1-9 15,-11 1-119-15,-11 2-65 16,-8 0-253-16</inkml:trace>
  <inkml:trace contextRef="#ctx0" brushRef="#br0" timeOffset="31815.92">16174 5931 1314 0,'0'-31'269'0,"0"1"-10"16,0 2-115-16,-2 8-83 0,1 7-61 16,1 6 0-16,1 7 0 15,-1 6 0-15,2 9 0 16,-2 9 0-16,1 6 0 16,2 7 0-16,4-1 0 15,1-2 0-15,1-7 0 16,3-5 0-16,1-10 0 15,-1-5 0-15,3-7 0 16,0-7 0-16,1-4 0 16,-2-6 0-16,1-3 0 0,-3-3 0 15,-3 1 0 1,0 1 0-16,-3 2 0 0,-3 7 0 16,0 2 0-16,-3 8 0 15,1 2 0-15,-1 7 0 16,2 9 0-16,-1 7 0 15,2 9 0-15,0 9 0 16,-1 4 0-16,0 2 0 16,1 0 0-16,2-1 0 15,0-4 0-15,1-8 0 16,-2-9-29-16,-1-7-222 16,1-6-73-16,1-9-289 15</inkml:trace>
  <inkml:trace contextRef="#ctx0" brushRef="#br0" timeOffset="32182.94">16487 5475 1214 0,'10'-14'220'0,"-2"2"-21"15,-2 7-152-15,7 8-7 0,8 12 68 16,14 14-25-16,12 15-4 16,8 20-22-16,-1 23-57 15,-8 19 0-15,-13 14 0 16,-14 13 0-16,-14 5 0 15,-15-3 0-15,-5-1 0 16,-9-9 0-16,-3-12 0 16,-3-12 0-16,1-16 0 15,0-17 0-15,8-19 0 16,2-17-14-16,7-16-129 16,2-16-207-16,3-11-209 15</inkml:trace>
  <inkml:trace contextRef="#ctx0" brushRef="#br0" timeOffset="32782.33">16638 4861 1108 0,'7'-13'218'0,"2"-4"-22"15,2-1-55-15,-1-2-47 0,5 4-46 16,3 3-23-16,3 3-10 16,0 8-2-16,-1 8-3 15,-5 10 4-15,-5 9 6 16,-7 10 9-16,-13 9-7 16,-6 5-2-16,-10 3-8 15,0-8 2-15,0-8 0 16,11-11-2-16,7-12 10 15,6-8-22-15,11-5 0 16,12-8 0-16,15-7 0 16,11-1-43-16,10-7-180 15,3 1-161-15,-11 2-466 0</inkml:trace>
  <inkml:trace contextRef="#ctx0" brushRef="#br0" timeOffset="33714.89">15611 4396 771 0,'-6'2'284'0,"2"-1"-144"15,-2-2-5-15,3-1-45 16,1 1-33-16,2 1-17 16,2 0-16-16,7 0-13 15,9-1 16-15,16-1 14 0,20-1-7 16,19 1-8-16,21-3-10 16,18 0-7-16,16 1-5 15,21-2 2-15,16 2-4 16,15 1-2-16,3-1 1 15,2 1-2-15,-6 0 2 16,-13-1-2-16,-21 0 2 16,-26-2 1-16,-28 1 0 15,-33 2 7-15,-25 0 0 16,-19 0-4-16,-11 3-5 16,-6 0-10-16,0 1-2 15,-5 1-20-15,-6 2-103 16,-2 3-119-16,-6 2-332 15</inkml:trace>
  <inkml:trace contextRef="#ctx0" brushRef="#br0" timeOffset="38896.5">6998 9472 949 0,'-7'6'195'15,"-1"-5"6"-15,4 1-60 16,-3-1-38-16,4-1-35 16,1 2-13-16,-1-2 2 15,3 1-11-15,3 1-10 0,-1-2-13 16,-2 1-8-16,1-1-2 16,1 0 1-16,-1-1-5 15,3-1 2-15,-1 1-6 16,9-4-5-16,9 1-5 15,7 0 3-15,5 1-15 16,3 2-72-16,-3 2-87 16,-6 5-56-16,-5 4-52 15,-7 4-232-15</inkml:trace>
  <inkml:trace contextRef="#ctx0" brushRef="#br0" timeOffset="39148.78">7013 9789 738 0,'-3'5'246'0,"0"-2"-46"16,3 0-29-16,3-2-52 15,0-1-38-15,3 0-34 16,5 0-13-16,11-1-14 16,6-2-7-16,8 0-3 15,3 2-4-15,-2-2-5 16,-4 3 3-16,-10 0-3 15,-9 0 1-15,-9 3-2 16,-7-1 0-16,1 0-6 16,-5 1 0-16,-3 2-125 0,-3 1-208 15,3 0-374-15</inkml:trace>
  <inkml:trace contextRef="#ctx0" brushRef="#br0" timeOffset="51357.27">8371 10474 117 0,'3'-4'889'0,"-2"0"-747"16,1-2 61-16,-2 2-51 16,0 0-50-16,0-1-11 0,-2 1-10 15,2 0-9-15,0 0-12 16,0 1-19-16,-1-1-6 15,1 2-5-15,0 1-14 16,0 0-9-16,0 1-2 16,-2 0-5-16,1 1-2 15,-2 3-3-15,-2 4 5 16,-2 4-2-16,-2 5-1 16,-2 4 3-16,-2 5-1 15,1 7 3-15,-4 4-3 16,2 4 1-16,-3 2 0 0,0 0 0 15,1-2-1-15,2-5 0 16,1-4 1-16,4-11 0 16,3-6 1-16,3-6 0 15,1-5 6-15,4-3 2 16,-2-2-9-16,3-6 0 16,0-5 0-16,1-8 0 15,1-9 0-15,8-4 0 16,-1-3 0-16,3-1 0 15,-3 4 0-15,3 3 0 16,0 4 0-16,-5 7 0 16,2 4 0-16,-3 0 0 15,-1 5-2-15,-1 3-5 16,0 3-10-16,4 4 13 0,4 4-3 16,3 6 6-16,4 3 0 15,3 4 0-15,-2 4-1 16,-1 2 2-16,1 1-1 15,-5 0 0-15,1-1 0 16,-4-1 1-16,-2-5 0 16,-4-3-1-16,-4-6 1 15,-1-2 3-15,1-6 5 16,-5 0 11-16,1-4-3 16,-1-3-16-16,2-5 0 15,-1-3 0-15,1-7 0 16,-1-4 0-16,1-5 0 0,-2-5 0 15,1-3 0-15,-1-2 0 16,-1-4 0-16,-1 1 0 16,-1-1 0-16,0 0 0 15,-3 0 0-15,2 1 0 16,4-1 0-16,-3-3 0 16,6 0 0-16,1-2 0 15,-1 1 0-15,0 1 0 16,0 0 0-16,0 2 0 15,-1 0 0-15,-2 1 0 16,0 1 0-16,-2 1 0 16,2-1 0-16,0 3 0 15,-1 1 0-15,2 2 0 16,-1 3 0-16,2 2 0 16,-1 3 0-16,1 1 0 0,-1 1 0 15,-1 3 0-15,0 1 0 16,-1-2 0-16,1 2 0 15,0-1 0-15,0-2 0 16,1 1 0-16,1-2 0 16,-1 3 0-16,1 1 0 15,-1 3 0-15,1 2 0 16,-2 1 0-16,0 3 0 16,0 2 0-16,0-1 0 15,-2 1 0-15,1-2 0 0,-1 1 0 16,1-2 0-1,1 2 0-15,0-2 0 0,0 5 0 16,0 0 0-16,0 3 0 16,-2-2 0-16,2 4 0 15,-1-1 0-15,-1 0 0 16,1-1 0-16,-1 5 0 16,1-3 0-16,-1 1 0 15,1 1 0-15,-1 1 0 16,1 1 0-16,-1-3 0 15,-1 0 0-15,-4-15 0 16,4 15 0-16,0-2 0 16,0-1 0-16,0 3 0 15,-3-8 0-15,1 1 0 16,1-1 0-16,1 0 0 0,0 2 0 16,0-2 0-16,0 2 0 15,0-1 0-15,3 1 0 16,-3-2 0-16,3 1 0 15,-2 1 0-15,2-4 0 16,0 1 0-16,0 1 0 16,2 2 0-16,-2 0 0 15,0 1 0-15,0 0 0 16,-2 1 0-16,1-3 0 16,1 2 0-16,-2-2 0 15,2 1 0-15,0 1 0 16,2 2 0-16,-2 2 0 0,1 1 0 15,-1 4 0-15,0 1 0 16,0 1 0-16,0-1 0 16,0 1 0-16,0-1 0 15,0 0 0-15,0 2 0 16,0-2 0-16,0 0 0 16,0 0 0-16,0 2 0 15,0-1 0-15,2 0 0 16,-2 2 0-16,3 0 0 15,0 1 0-15,0 0 0 16,3 0 0-16,3 2 0 16,1 0 0-16,4-1 0 15,5 1 0-15,5 0 0 16,4 0 0-16,5-2 0 16,6 0 0-16,10 0 0 0,4 0 0 15,5-1 0-15,6 1 0 16,0 1 0-16,-1-1 0 15,-2-1 0-15,-3 2 0 16,0-2 0-16,0 0 0 16,5-3 0-16,4 0-8 15,6 0 4-15,5-1 0 16,4-3 0-16,-3 3 4 16,0-2 0-16,3-1 0 15,-1 1 0-15,2 1 0 0,7-3 3 16,5 1-2-16,11-3 0 15,17 0 1-15,11-3-2 16,16-1-5 0,18-4 4-16,15 1 2 0,7-1 1 15,9 0 2-15,3 0-4 16,-1 2-5-16,-2 1 5 16,0 2 0-16,2 0-1 15,0 3 4-15,9 0-4 16,2 2 1-16,10 0-4 15,1 3 4-15,4 2 6 16,-8 1-4-16,-1 3-2 16,-9 2-8-16,-4 1 7 0,0 1 2 15,-2 2 0 1,6 0 0-16,4 0-1 0,3 0-1 16,-1-3-3-16,0 1 6 15,-6-1-2-15,-12-2 0 16,-11-2 0-16,-17 3 0 15,-23-1-4-15,-20 0 9 16,-24-1-10-16,-29 2 2 16,-21-3 3-16,-20-1 0 15,-17 1-4-15,-12-1 4 16,-3-2 0-16,-1 0 1 16,-1 1-2-16,0-1-5 15,1 0 1-15,-2 0-8 16,1 0-22-16,-1 0-26 0,-6-1-104 15,-5-1-123-15,-7-1-161 16</inkml:trace>
  <inkml:trace contextRef="#ctx0" brushRef="#br0" timeOffset="53623.3">9329 9440 505 0,'6'-2'370'0,"-2"-4"-177"16,-1-1 25-16,-3 0-45 15,-1 1-34-15,1-1-32 16,-2 2-28-16,1 1 6 16,-1 3-39-16,2-1-16 15,-1 2-22-15,-4 5-1 0,-2 7 17 16,-8 7 0-16,-3 12-5 15,-6 14-4-15,3 13-10 16,5 10-5-16,4 7 0 16,10 4 0-16,7 1 0 15,7-5 0-15,6-5 0 16,4-9 0-16,2-12 0 16,-2-9 0-16,-1-12 0 15,-5-8 0-15,-5-6 0 16,-3-5 0-16,-3-7 0 15,-3 0 0-15,-1-2 0 16,-1-4-93-16,2-1-177 16,-1-2-148-16</inkml:trace>
  <inkml:trace contextRef="#ctx0" brushRef="#br0" timeOffset="54148.89">9812 9752 918 0,'6'-13'321'0,"0"-4"-50"16,-3-1-97-16,-3 0-9 15,0 2-53-15,0 2-26 16,0 4-86-16,0 4 0 16,0 5 0-16,0 1 0 15,2 3 0-15,-2 6 0 0,0 7 0 16,1 6 0-16,1 7 0 16,-2 8 0-16,1 1 0 15,-1 3 0 1,2-1 0-16,-2-3 0 0,1-4 0 15,-1-6 0-15,2-5 0 16,-1-7 0-16,-1-4 0 16,0-6 0-16,0-3 0 15,3 0-257-15,-2-2-371 16</inkml:trace>
  <inkml:trace contextRef="#ctx0" brushRef="#br0" timeOffset="54395.23">10088 10037 1342 0,'12'-6'262'16,"-1"-2"64"-16,-7 1-209 16,-1-1-117-16,-2 7 0 15,1 0 0-15,-2 1 0 16,0 0 0-16,1 1 0 15,-1-1 0-15,2 1 0 16,-1-1 0-16,-1 2 0 16,0-4 0-16,2 1 0 15,-2 0-324-15,1 0-240 16</inkml:trace>
  <inkml:trace contextRef="#ctx0" brushRef="#br0" timeOffset="54821.16">10239 9769 1122 0,'10'-14'262'0,"1"-2"10"16,2-2-86-16,-1 0-99 15,10 4-36-15,1 3-1 16,11 3-33-16,0 7-17 15,2 6 0-15,-6 7 0 0,-6 8 0 16,-9 6 0-16,-12 9 0 16,-11 8 0-16,-9 3 0 15,-10 1 0-15,-3-3 0 16,6-8 0-16,3-8 0 16,10-5 0-16,10-7 0 15,10-5 0-15,10-1 0 16,10-3 0-16,12-3 0 15,4-1 0-15,3-5 0 16,-3 1 0-16,-7-2 0 16,-12 2 0-16,-10 1 0 15,-8-2 0-15,-8 2 0 16,-5 2 0-16,-4-2 0 0,-5 1-116 16,-5 2-252-1,-1 1-419-15</inkml:trace>
  <inkml:trace contextRef="#ctx0" brushRef="#br0" timeOffset="55146.87">11056 9903 1098 0,'5'-3'254'0,"-2"-2"-5"16,3-3-92-16,3 0-94 15,4 0-15-15,8 0 1 16,7 1-8-16,7 3-11 15,2 0-10-15,0 1-13 16,-5 2-1-16,-8-1-6 16,-8 2-7-16,-7 0-88 0,-5 2-130 15,-1 0-189-15</inkml:trace>
  <inkml:trace contextRef="#ctx0" brushRef="#br0" timeOffset="55656.46">11568 9708 940 0,'0'-24'341'0,"1"-4"-96"15,4-3-108-15,3 1-24 16,4 2-21-16,2 3-27 15,6 5-31-15,4 6-12 0,4 5 2 16,2 6 1-16,3 6-16 16,-3 8-9-16,-5 4 0 15,-6 5 0-15,2 64 0 16,-27-64 0-16,-4-2 0 16,-5 1 0-16,0-1 0 15,-15 17 0-15,0-4 0 16,0-6 0-16,8-8 0 15,10-6 0-15,6-6 0 16,6-4 0-16,1-2 0 16,4 1 0-16,6-2 0 15,3 2 0-15,4 2 0 16,8 2 0-16,-1 2 0 16,0 4 0-16,1 3 0 0,-7 1 0 15,-3 5 0-15,-5 2 0 16,-6 4 0-16,-10 3 0 15,-6 0 0-15,-8 2 0 16,-6-3 0-16,2-4 0 16,-2-3 0-16,3-8-166 15,1-1-109-15,9-5-226 16</inkml:trace>
  <inkml:trace contextRef="#ctx0" brushRef="#br0" timeOffset="56255.37">12169 9476 1111 0,'-1'-9'242'0,"2"-3"-1"15,1-1-68-15,1 3-68 0,0 3-31 16,7 1-34-16,2 5-18 16,7 5 3-16,7 10-11 15,5 7-14-15,0 11 0 16,-1 14 0-16,-7 9 0 16,-7 10 0-16,-10 8 0 15,-7 2 0-15,-10-2 0 16,-8-4 0-16,-3-8 0 15,-1-9 0-15,-2-11 0 16,5-11 0-16,5-12 0 16,7-7-237-16,5-9-221 15</inkml:trace>
  <inkml:trace contextRef="#ctx0" brushRef="#br0" timeOffset="56655">12504 8887 1112 0,'22'-26'216'15,"-1"4"0"-15,4 2-104 16,-4 8-26-16,4 7-21 16,-2 7-7-16,1 8-22 15,-5 7-13-15,-8 8 3 16,-8 9 7-16,-11 7 0 16,-10 5-9-16,-3-1-17 15,-1-5-7-15,5-8 0 16,7-9 0-16,10-8 0 15,12-5 0-15,9-3 0 16,13-1 0-16,15-3 0 16,11-4 0-16,6 1-93 15,-7 0-193-15,-14 5-205 16</inkml:trace>
  <inkml:trace contextRef="#ctx0" brushRef="#br0" timeOffset="57286.84">13523 9632 944 0,'6'-17'295'0,"-2"-3"-67"16,0 0-37-16,-4 0-25 15,0 5-41-15,-1 3-48 16,1 6-56-16,0 5-21 16,-3 5 0-16,7 8 0 15,-1 11 0-15,2 10 0 0,2 11 0 16,-1 9 0-16,1 4 0 15,-2 3 0-15,-2-2 0 16,-3-3 0-16,-1-4 0 16,-4-8-56-16,-4-7-182 15,0-10-148-15,-1-6-419 16</inkml:trace>
  <inkml:trace contextRef="#ctx0" brushRef="#br0" timeOffset="57420.48">13355 9882 1095 0,'20'-8'163'0,"8"0"-19"0,8 2-93 15,13 0-45 1,20 0-6-16,16 2-123 0,10-2-515 16</inkml:trace>
  <inkml:trace contextRef="#ctx0" brushRef="#br0" timeOffset="58911.37">14458 9322 885 0,'4'-3'224'16,"-2"-2"-17"-16,-4 1-55 16,-2 4-73-16,-2 1-37 15,-6 8 23-15,-7 10 13 16,-8 9-14-16,-6 13-1 16,-3 15-43-16,5 11 1 15,4 9 1-15,7 4-2 16,10 3-10-16,9-1 31 15,8-6-8-15,5-4-12 16,2-5-21-16,-1-8 0 16,-3-6 0-16,4-6-48 15,1-8-220-15,8-6-214 16</inkml:trace>
  <inkml:trace contextRef="#ctx0" brushRef="#br0" timeOffset="59703.34">17378 9334 1130 0,'13'-24'219'16,"-5"-1"-37"-16,1 1-63 15,-2 6-55-15,9 10-21 0,8 13 33 16,11 15 2-1,8 16-14-15,11 15-19 0,2 17-18 16,-1 13-27-16,-10 8 0 16,-10 5 0-16,-13-1 0 15,-15-4 0-15,-11-6 0 16,-10-10 0-16,-11-8 0 16,-5-8 0-16,-4-11-84 15,-1-9-146-15,3-8-168 16</inkml:trace>
  <inkml:trace contextRef="#ctx0" brushRef="#br0" timeOffset="62934.96">14603 9726 993 0,'6'-8'222'0,"2"-3"44"15,-5-3-93-15,-1 0-14 16,-2-1-33-16,1 2-22 16,-2 2-100-16,-1 4-4 0,2 3 0 15,0 3 0-15,0 1 0 16,0 1 0-16,0 7 0 16,3 4 0-16,1 8 0 15,-1 10 0-15,0 6 0 16,1 8 0-16,-2 1 0 15,-1 0 0-15,2-2 0 16,0-1 0-16,-2-9 0 16,2-3 0-16,-1-4 0 15,-1-7 0-15,-1-3 0 16,0-7 0-16,0-3 0 16,-1-3-73-16,-1-3-336 0,1 0-723 15</inkml:trace>
  <inkml:trace contextRef="#ctx0" brushRef="#br0" timeOffset="63174.98">14873 10063 1082 0,'6'-5'451'15,"-2"0"-96"-15,1-2-196 16,-4 1-159-16,2 6 0 15,-2-2 0-15,1 2 0 16,-2 0 0-16,1 0 0 16,-1 0 0-16,2 0 0 0,-2 0 0 15,0-1 0-15,0-2 0 16,1-1 0-16,1 0-302 16,3-2-297-16</inkml:trace>
  <inkml:trace contextRef="#ctx0" brushRef="#br0" timeOffset="63650.71">15243 9711 1170 0,'15'-18'323'0,"-4"-1"-60"0,-3 2-61 16,-3 2-113-1,-1 4-89-15,-1 4 0 0,0 2 0 16,-3 5 0-16,-3 2 0 16,0 5 0-16,-4 5 0 15,-4 8 0-15,-5 10 0 16,-2 9 0-16,-2 7 0 16,3 2 0-16,5 1 0 15,2-1 0-15,9-1 0 16,7-7 0-16,5-1 0 15,9-7 0-15,6-8 0 16,2-4 0-16,5-7 0 16,-2-6 0-16,-3-6 0 0,-5-2 0 15,-4-2 0 1,-8-4 0-16,-2 1 0 0,-5-3 0 16,-4-1 0-16,-1 0 0 15,-4-1 0-15,-7-1 0 16,-4 0 0-16,-11 0 0 15,-4 2 0-15,-7 3 0 16,0 2 0-16,5 1 0 16,8 3 0-16,10 1-180 15,7 0-129-15,9 0-314 16</inkml:trace>
  <inkml:trace contextRef="#ctx0" brushRef="#br0" timeOffset="63943.93">15749 10020 1144 0,'0'-1'269'0,"3"-4"-72"16,1-2-116-16,3 1-38 0,8 2-12 16,6 0-10-16,8 3-8 15,2 1-8 1,0 1-5-16,-2 2-6 0,-7 0-22 16,-7-1-106-16,-6 0-76 15,0 1-213-15</inkml:trace>
  <inkml:trace contextRef="#ctx0" brushRef="#br0" timeOffset="64466.53">16187 9742 1011 0,'12'-18'305'0,"-1"0"-12"0,-3-1-74 15,0 3-94-15,-4 5-52 16,-1 2-52-16,0 7-21 16,0 4 0-16,2 7 0 15,1 5 0-15,0 9 0 16,1 5 0-16,-1 4 0 16,-1 3 0-16,0-2 0 15,3-4 0-15,1-7 0 16,6-5 0-16,1-7 0 15,7-6 0-15,0-6 0 16,2-8 0-16,0-2 0 16,0-5 0-16,-3-3 0 0,-5-1 0 15,-2-1 0-15,-3 1 0 16,-4 1 0-16,-3 4 0 16,0 5 0-16,-5 5 0 15,0 5 0-15,0 6 0 16,1 8 0-16,-1 10 0 15,2 9 0-15,-2 11 0 16,-2 7 0-16,1 6 0 16,-5 2 0-16,-3-1 0 15,0-3 0-15,0-6 0 16,-1-10 0-16,2-10 0 16,2-10 0-16,3-8 0 0,0-6 0 15,3-5 0-15,0-3-171 16,1-6-379-16</inkml:trace>
  <inkml:trace contextRef="#ctx0" brushRef="#br0" timeOffset="65199.46">17837 8704 1208 0,'8'2'203'0,"-3"-4"26"15,0 0-81-15,1-2-74 16,-1 1-51-16,1 1-3 16,2 4-16-16,0 4-3 0,-2 5 1 15,-3 7 2-15,-5 8 2 16,-7 6 6-16,-7 5-2 16,-4-2 8-16,-2-3-4 15,3-7 0-15,8-9-3 16,5-3 8-16,12-6 8 15,11 0-27-15,10-4 0 16,13 1 0-16,5-1 0 16,4-1 0-16,-6-4 0 15,-10 1 0-15,-11-2 0 16,-11 1 0-16,-9 0 0 16,-9 0-278-16,-3 2-180 0,-8-4-704 15</inkml:trace>
  <inkml:trace contextRef="#ctx0" brushRef="#br0" timeOffset="65816.47">17336 8544 713 0,'3'-4'154'15,"0"0"-7"-15,0-2-54 16,3 0-43-16,4 1-1 16,11 0 21-16,16 1-9 15,16 1 20-15,17 0 13 16,12 2-25-16,9-2-17 15,1 2 1-15,1-2-20 16,-4-1-14-16,-8 0 8 0,-9-1-16 16,-16-1-5-16,-15 4-6 15,-18 1 0-15,-12-1 0 16,-9 1-3-16,-2 2-58 16,-3 2-61-16,-5 4-93 15,-6 4-305-15</inkml:trace>
  <inkml:trace contextRef="#ctx0" brushRef="#br0" timeOffset="66836.28">7134 12950 838 0,'4'1'209'0,"1"-4"10"16,-2-1-79-16,5-3-39 15,3-2-49-15,4 2-20 16,8-2-20-16,8 1-11 16,5 2 1-16,0 3-2 15,0 1-23-15,-8 6-149 16,-6 3-87-16,-8 7-126 15</inkml:trace>
  <inkml:trace contextRef="#ctx0" brushRef="#br0" timeOffset="67071.66">7173 13222 612 0,'-11'12'335'0,"7"-6"-48"15,4-7-85-15,7-4-39 16,4 1-57-16,11-1 11 15,11-2-39-15,10 0-17 16,11-2-1-16,4 1-34 16,0-1-26-16,-4 1 0 15,-9-1 0-15,-12 2 0 16,-13 1 0-16,-9 4 0 0,-11-1 0 16,0 3 0-16,-6 1-279 15,-3 3-259-15</inkml:trace>
  <inkml:trace contextRef="#ctx0" brushRef="#br0" timeOffset="82375.42">2049 1892 960 0,'5'-4'260'16,"-2"-2"22"-16,-3-2-77 16,0-1-34-16,0 2-29 0,-2 1-115 15,2 4-27-15,0 2 0 16,0 0 0-16,0 1 0 15,2 2 0-15,-2 1 0 16,0 6 0-16,3 5 0 16,-3 9 0-16,0 5 0 15,0 9 0-15,3 4 0 16,0 4 0-16,0 0 0 16,0-1 0-16,0-4 0 15,0-5 0-15,3-9 0 16,-3-6 0-16,0-5 0 15,-2-4 0-15,-1-4 0 16,2-4-117-16,-4-1-183 0,1-3-118 16</inkml:trace>
  <inkml:trace contextRef="#ctx0" brushRef="#br0" timeOffset="82567.89">1887 2195 996 0,'0'-4'250'16,"3"0"-70"-16,3 1-70 15,3 3-56-15,6 0-7 16,10 3-29-16,5-1-18 16,9 2-13-16,2-4-136 15,0 1-205-15,-4-6-635 0</inkml:trace>
  <inkml:trace contextRef="#ctx0" brushRef="#br0" timeOffset="82875.52">1721 1820 1153 0,'-4'-11'267'0,"-2"3"-24"16,2-1-68-16,-1 6-88 0,2 5-70 15,0 2-15-15,0 10 3 16,-6 12 30-16,-3 16 12 16,-3 14-31-16,2 13-16 15,2 7 0-15,7-1 0 16,10 0 0-16,10-3 0 15,14-6 0-15,12-6-187 16,16-10-170-16,9-12-375 16</inkml:trace>
  <inkml:trace contextRef="#ctx0" brushRef="#br0" timeOffset="83115.72">2579 1851 1472 0,'42'1'174'0,"-3"4"-47"16,-2 6 29-16,-7 3-57 16,1 13-80-16,5 12-19 15,-6 11 0-15,-9 9 0 16,-11 7 0-16,-13 4 0 15,-13-6 0-15,-11 0 0 16,-7-3-257-16,-4-10-307 0</inkml:trace>
  <inkml:trace contextRef="#ctx0" brushRef="#br0" timeOffset="84059.79">19614 2245 1041 0,'12'-3'172'0,"1"-2"-4"16,2-2-30-16,9-1-70 16,8 1-16-16,5 1-25 15,4 1-10-15,1 0-10 16,-4 4-7-16,-10-3-4 16,-7 4-67-16,-11 0-143 15,-10 1-170-15</inkml:trace>
  <inkml:trace contextRef="#ctx0" brushRef="#br0" timeOffset="84424.34">19446 2039 1023 0,'10'-17'244'15,"-7"-2"-14"-15,-5 3-88 16,-1 0-29-16,-4 5 7 16,0 2-56-16,1 6-43 15,-2 3-19-15,-5 10 0 16,-5 12 7-16,-6 17 8 15,-4 18 14-15,-2 13-2 16,5 12-29-16,11 5 0 16,8 0 0-16,13-7 0 15,13-8 0-15,14-13 0 16,12-14-110-16,14-14-166 16,9-13-281-16</inkml:trace>
  <inkml:trace contextRef="#ctx0" brushRef="#br0" timeOffset="84651.73">20244 1988 1362 0,'34'15'49'16,"0"7"167"-16,-3 3-95 15,-6 10-20-15,3 16-46 0,-3 11-27 16,-13 9-24 0,-9 8 2-16,-16-1-6 15,-12-5-162-15,-13-12-215 0,-7-11-703 16</inkml:trace>
  <inkml:trace contextRef="#ctx0" brushRef="#br0" timeOffset="91054.86">21842 4414 980 0,'-2'-6'263'16,"-1"-3"-35"-16,0 1-85 16,-3-2-46-16,-3 2-20 15,2 1-11-15,-2 1-27 16,-3 2-16-16,-1 3-5 15,-4 3-10-15,-4 7-1 16,-1 5-2-16,-3 5 1 16,-1 9-1-16,-1 4-4 15,2 7 0-15,2 2-1 16,7 4 0-16,4-4-2 16,6-3 1-16,8-8-1 0,5-7 2 15,5-10 2-15,3-10 0 16,7-8 9-16,4-9-5 15,2-9 1-15,2-8-1 16,-2-7-6-16,-4-4 4 16,42-109 0-16,-61 122 1 15,2 1-2-15,-4 2 5 16,0 0 2-16,4-25 5 16,-1 5-13-16,-2 5-2 15,1 4 0-15,-4 6 0 16,1 5 0-16,-2 8 0 15,0 4 0-15,-2 4 0 16,2 5 0-16,-1 2 0 16,-1 3 0-16,2 1 0 15,-3 5 0-15,-1 7 0 0,3 5 0 16,-2 6 0-16,1 8 0 16,1 5 0-16,2 6 0 15,4 3 0-15,0 5 0 16,3 5 0-16,1 1 0 15,0-1 0-15,0-1 0 16,0-1 0-16,0-6 0 16,-1-4 0-16,0-11 0 15,-2-6 0-15,0-10 0 16,0-8 0-16,3-9 0 16,1-6-209-16,4-7-274 15</inkml:trace>
  <inkml:trace contextRef="#ctx0" brushRef="#br0" timeOffset="91345.81">22379 4375 267 0,'3'7'920'16,"1"-4"-677"-16,-1-3-22 15,-1-3-84-15,-1 2-43 16,4 0-39-16,2-2-5 0,5 1-22 16,5-2-14-16,8 0-5 15,8-2-9-15,8 0-32 16,3 0-221-16,-5 5-147 15,-11 5-424-15</inkml:trace>
  <inkml:trace contextRef="#ctx0" brushRef="#br0" timeOffset="91520.89">22433 4634 881 0,'11'4'306'0,"1"-6"-10"0,0 0-53 16,-1-3-99-16,-1 0-57 15,5 0-27-15,2 3-45 16,2-2-10-16,3 0-5 16,-1-2-45-16,3 2-209 15,-5-1-271-15</inkml:trace>
  <inkml:trace contextRef="#ctx0" brushRef="#br0" timeOffset="97033.33">23398 5707 866 0,'9'-9'339'0,"-6"2"-115"15,-2 2-48-15,-1 3-92 16,0 0-41-16,-1 5-23 16,-2 3 16-16,0 5 3 15,-5 9-8-15,-4 8-13 16,-1 8-8-16,-6 7-8 15,-1 5 2-15,-1 0-4 16,-3-5 1-16,6-6-1 16,2-8 0-16,7-13 2 0,0-7 5 15,8-8 15-15,1-9-22 16,1-6 0-16,5-10-1 16,28-92-1-16,-28 92 2 15,3 5 0-15,-3 5 0 16,3-1 2-16,5-12-3 15,0 6 2-15,0 6-1 16,-2 5 0-16,3 7-2 16,6 5 2-16,1 7 0 15,7 7 0-15,3 6-1 16,3 7 2-16,-1 0-2 16,-7 2 2-16,-2-2-1 0,-6-5 1 15,-5-5-2-15,-4-5 3 16,-4-7 0-16,-1-4 41 15,-2-6 36-15,0-10-79 16,3-9 0-16,3-10 0 16,1-12 0-16,2-10 0 15,3-7 0-15,-3-5 0 16,1-3 0-16,-1-9 0 16,-1-2 0-16,2-2 0 15,-2-2 0-15,-1-4 0 16,-4 1 0-16,-2 1 0 15,-4-3 0-15,-3 1 0 16,0 1 0-16,-4 5 0 16,0-1 0-16,2 5 0 15,-1 3 0-15,3 1 0 0,2 0 0 16,1 3 0-16,4-3 0 16,2 1 0-16,3 2 0 15,3 1 0-15,-1 4 0 16,-1 3 0-16,2 5 0 15,-3 1 0-15,-3 5 0 16,-2 3 0-16,2 4 0 16,-3 2 0-16,-1 4 0 15,-1 4 0-15,2 1 0 16,-1 1 0-16,1 5 0 0,0 4 0 16,-2 4 0-1,2 6 0-15,-3 4 0 0,0 5 0 16,0 2 0-16,-1 1 0 15,1 2 0-15,0 0 0 16,-2 0 0-16,2 0 0 16,0 2 0-16,0-1 0 15,0-1 0-15,0 2 0 16,-1-1 0-16,-1-1 0 16,1 0 0-16,1 2 0 15,-2-2 0-15,2 0 0 16,0 0 0-16,0-2 0 15,0 2 0-15,0-1 0 16,0 1 0-16,0 1 0 16,0 2 0-16,3 0 0 0,0 1 0 15,7 0 0-15,7 2 0 16,14 0 0-16,15-4 0 16,23-1 0-16,21-1 0 15,19-2 0-15,13-1 0 16,14-1-6-16,9-2 2 15,14 2 0-15,11-3-1 16,15 1-2-16,21-1-8 16,9 0-6-16,10-2 11 15,6 1 9-15,-2 1 1 16,-11 1 4-16,-11 4-4 16,-21 2-4-16,-18 2 0 15,-15 1 4-15,-10 1 0 0,0-2 0 16,4-2 0-16,11-2 1 15,15 0 0-15,4-4-1 16,4 1-3-16,-5-2 3 16,-7 1 0-16,-14-1 0 15,-15 0 2-15,-13 3-2 16,-15 0 1-16,-8-2 1 16,-10 3-2-16,-10-2-2 15,-7 1-4-15,-15-4 6 16,-16-1 0-16,-13 3 1 15,-8-4-1-15,-7 4-2 16,-3 0 2-16,3 1 0 16,-3 2 1-16,-2 0-1 15,-2 2-1-15,-4-1 1 0,-1 2 0 16,-5 0 0-16,1 0-2 16,-2 0-4-16,1 2 4 15,2-1 0-15,0 2-4 16,0 1-4-16,0 0-6 15,-1 0 6-15,-1 1 1 16,-2-3-2-16,-1 4-30 16,-1 0-67-16,-6 0-49 15,-7 5-147-15,-8 1-340 16</inkml:trace>
  <inkml:trace contextRef="#ctx0" brushRef="#br0" timeOffset="97900.85">24563 4590 766 0,'3'-8'212'16,"-2"0"-4"-16,-1 0-4 15,-1-2-63-15,-2 2-45 16,-1 1-5-16,1 2-10 15,0 4-59-15,1 1-22 16,-7 7 8-16,-4 8 10 16,-8 12 10-16,-6 14 2 15,-5 16-7-15,4 13-6 16,7 5-4-16,11 1 0 16,10 0 7-16,12-7 11 15,10-8-6-15,5-6-25 0,4-5 0 16,-1-11 0-1,-3-6 0-15,-6-10 0 0,-5-7 0 16,-5-7 0-16,-7-4 0 16,1-5 0-16,-4-1-69 15,1-2-349-15,-2-1-634 16</inkml:trace>
  <inkml:trace contextRef="#ctx0" brushRef="#br0" timeOffset="98283.83">24779 5040 1051 0,'6'-1'263'16,"-1"-1"-90"-16,1 0-56 16,1-4-59-16,8 2-13 0,7-1-3 15,8-1-3-15,6 2-8 16,3 0-5-16,0 1 0 15,-5 0-11-15,-9 2-6 16,-5 0-9-16,-11 0 7 16,-5 1-6-16,-2 0-1 15,-5 1-64-15,1 0-125 16,-2 3-239-16</inkml:trace>
  <inkml:trace contextRef="#ctx0" brushRef="#br0" timeOffset="98787">25327 4824 751 0,'10'-15'470'16,"-2"-1"-184"-16,-2 0-98 15,-5 0-20-15,-1 3-53 16,0 2-46-16,0 4-69 0,0 4 0 16,0 1 0-1,0 4 0-15,0 1 0 0,0 1 0 16,-1 1 0-16,1 8 0 15,-2 2 0-15,2 7 0 16,0 9 0-16,0 3 0 16,2 1 0-16,-1 2 0 15,2 0 0-15,2-1 0 16,0 1 0-16,0 1 0 16,1-1 0-16,-3-2 0 15,0-3 0-15,0-3 0 16,-1-8 0-16,-2-4 0 15,0-8 0-15,0-2 0 16,1-3 0-16,-1-4 0 16,2 0 0-16,-1 0 0 0,-1 0 0 15,3-4-147-15,0 2-341 16,3-3-479-16</inkml:trace>
  <inkml:trace contextRef="#ctx0" brushRef="#br0" timeOffset="99089.37">25634 5136 837 0,'7'0'404'0,"-2"-1"-139"16,-4 1-115-16,-2 0-47 15,-1 1-20-15,2 0-28 0,0 3-7 16,0-3 6-16,-1 0-6 15,1-1-48-15,1-1 0 16,-1 0 0-16,0-3 0 16,2 3 0-16,-1-1 0 15,-1-1 0-15,0 1 0 16,0-1 0-16,2 2 0 16,-2 0 0-16,0 1 0 15,1-2 0-15,-2 2 0 16,1 0-430-16,0 0-536 15</inkml:trace>
  <inkml:trace contextRef="#ctx0" brushRef="#br0" timeOffset="99550.18">25755 4891 446 0,'18'-14'674'0,"0"-3"-390"16,3 0-56-16,-1-1-58 15,4 4-56-15,-1 2-20 16,2 5-57-16,0 2-37 16,-2 7 0-16,-4 6 0 15,1 5 0-15,-5 11 0 0,-5 6 0 16,-9 11 0-16,-8 6 0 15,-9 1 0-15,-10 5 0 16,-3-4 0-16,-1-6 0 16,1-7 0-16,10-9 0 15,4-10 0-15,9-6 0 16,6-5 0-16,6-1 0 16,12-4 0-16,7 0 0 15,8-3 0-15,10-2 0 16,5-2 0-16,-3 1 0 15,-6 1 0-15,-8 0 0 16,-12 1 0-16,-10 0 0 16,-6 2 0-16,-6-1 0 0,-3 2 0 15,-4 0-32-15,-5 2-284 16,-3 2-182-16</inkml:trace>
  <inkml:trace contextRef="#ctx0" brushRef="#br0" timeOffset="99906.23">26328 4997 1080 0,'0'-2'261'15,"4"0"-89"-15,2 1-72 16,9-2-22-16,6 2 14 16,9-1-29-16,6 1-12 15,1 1-1-15,0 0 2 16,-5 0-5-16,-7-1-46 15,-7-1-1-15,-5 2 0 16,-7 0 0-16,-3-1 0 0,-3 2 0 16,-1-1-41-1,-4 3-247-15,-1 3-81 0,-2 0-657 16</inkml:trace>
  <inkml:trace contextRef="#ctx0" brushRef="#br0" timeOffset="100599.92">26848 4799 1017 0,'3'-15'282'0,"1"-2"-68"16,0-1-72-16,1 1-16 16,5 2-22-16,-1 1-41 0,6 3-15 15,4 1-13-15,5 6-19 16,3 4-16-16,3 7 0 16,-1 3 0-16,-3 5 0 15,-4 5 0-15,-5 4 0 16,-8 3 0-16,-9 5 0 15,-9 0 0-15,-11 4 0 16,-8-4 0-16,-2-5 0 16,3-4 0-16,6-11 0 15,7-5 0-15,11-5 0 16,3-1 0-16,3-2 0 16,3-1 0-16,5 1 0 15,1-1 0-15,6-2 0 0,2 2 0 16,2 0 0-16,0 5 0 15,2 2 0-15,-4 4 0 16,-1 3 0-16,-2 4 0 16,-4 3 0-16,-4 0 0 15,-6 4 0-15,-5 2 0 16,-5 1 0-16,-9 1 0 16,-7-1 0-16,-4 0 0 15,-1-6 0-15,4-5-216 16,3-5-109-16,9-5-371 15</inkml:trace>
  <inkml:trace contextRef="#ctx0" brushRef="#br0" timeOffset="100964.94">27357 4642 1052 0,'21'-17'374'16,"3"1"-142"-16,0 1-52 0,0 3-93 16,4 10-20-1,2 8-20-15,1 11-39 0,-1 10-8 16,-3 15 0-16,-8 11 0 15,-19 164 0-15,-11-178 0 16,0 5 0-16,0-2 0 16,1-3 0-16,-6 39 0 15,-1-10 0-15,5-11 0 16,5-14 0-16,1-13 0 16,2-9 0-16,2-9 0 15,-1-9 0-15,-5-5-239 16,-1-7-332-16</inkml:trace>
  <inkml:trace contextRef="#ctx0" brushRef="#br0" timeOffset="101334.95">27731 4182 1011 0,'23'-16'370'0,"1"2"-165"16,-2 3-70-16,-2 4-57 15,1 9-41-15,-1 8-5 0,0 8-7 16,-2 7-2-16,-5 9-1 15,-5 6-6-15,-12 2 0 16,-6-2-1-16,0-5-1 16,-2-8 9-16,5-7 2 15,5-8-25-15,11-3 0 16,12-4 0-16,9-2 0 16,9-3 0-16,4-1 0 15,0-2 0-15,-4 3-34 16,-8 1-307-16,-11 3-168 15</inkml:trace>
  <inkml:trace contextRef="#ctx0" brushRef="#br0" timeOffset="102458.95">28491 5057 770 0,'3'-8'370'0,"-1"-4"-62"15,-2 1-112-15,0-2-43 16,-2 5-4-16,2 2-60 0,-1 4-77 16,1 0-12-1,0 4 0-15,0-1 0 0,0 4 0 16,0 5 0-16,3 9 0 15,0 10 0-15,2 8 0 16,0 7 0 0,-1 2 0-16,1 3 0 0,0-2 0 15,1-3 0-15,-2-6 0 16,2-5 0-16,-3-7 0 16,1-9 0-16,-1-5 0 15,-1-7-142-15,-1-5-125 16,1-3-191-16,-4-3-333 15</inkml:trace>
  <inkml:trace contextRef="#ctx0" brushRef="#br0" timeOffset="102648.45">28297 5276 846 0,'8'-5'245'0,"6"4"-6"16,11-3-87-1,8 1-67-15,13 0-20 0,12-1-40 16,12 1-14-16,9 0-11 16,-4 1-44-16,-7-3-115 15,-10 3-115-15,-19-2-224 16</inkml:trace>
  <inkml:trace contextRef="#ctx0" brushRef="#br0" timeOffset="103016.46">29291 4838 1246 0,'11'-13'307'15,"-3"-1"-81"-15,-6 3-51 0,-2 4-82 16,0 5-93 0,0 3 0-16,-3 7 0 15,-4 12 0-15,-4 14 0 0,-4 15 0 16,-4 18 0-16,-4 15 0 16,2 2 0-16,3 3 0 15,9-8 0-15,8-11 0 16,7-13 0-16,7-10 0 15,5-12 0-15,0-9 0 16,5-9 0-16,2-9 0 16,2-6 0-16,-2-7-232 15,-1-4-225-15</inkml:trace>
  <inkml:trace contextRef="#ctx0" brushRef="#br0" timeOffset="103356.07">29622 5210 1073 0,'6'-3'322'0,"3"-2"-125"16,4-2-74 0,6-1-9-16,9 2-52 0,9-1-26 15,9 1-1-15,5 1-18 16,-6 1 5-16,-6 0-15 16,-13 3-3-16,-12 1 1 15,-8 0-5-15,-6 1-4 16,-3-1-35-16,-2 2-119 15,-5 1-142-15,-2 0-360 16</inkml:trace>
  <inkml:trace contextRef="#ctx0" brushRef="#br0" timeOffset="104129.89">30219 4803 599 0,'3'-5'408'0,"-3"-1"-203"15,0 0-49-15,0 1-75 16,-2 2-43-16,2 0-3 15,0 2-12-15,0-1-7 16,0 2 7-16,0 2-1 16,0-4 2-16,0 4 14 15,0-2-1-15,0 0 3 16,0-2-2-16,0 2-1 0,2 0-11 16,-2 0-3-1,2-1-2-15,-2 2-6 0,1-1-2 16,-1 2 5-16,0-2 8 15,0 0-6-15,0 0-2 16,0 0 0-16,3-2-1 16,-3 2-5-16,0-1-12 15,1 1 0-15,-1-1 0 16,0 1 0-16,0 0 0 16,0 0 0-16,0 0 0 15,0 1 0-15,2-1 0 16,-2-1 0-16,0 2 0 15,0 0 0-15,0 1 0 16,1 2 0-16,1 7 0 16,2 7 0-16,1 10 0 0,1 12 0 15,-2 7 0 1,-2 10 0-16,-4 1 0 0,-2 2 0 16,-2-4 0-16,1-6 0 15,4-8 0-15,1-11 0 16,1-8 0-16,2-8 0 15,-1-6 0-15,1-7 0 16,0-3-27-16,8-5-453 16</inkml:trace>
  <inkml:trace contextRef="#ctx0" brushRef="#br0" timeOffset="104328.36">30465 5191 1423 0,'8'6'208'16,"-4"-1"14"-16,-4-3-48 15,0 1-154-15,0-2-20 16,0 2 0-16,0 0 0 16,1-2 0-16,-1-1 0 15,2 2 0-15,2-2-210 16,4 0-280-16</inkml:trace>
  <inkml:trace contextRef="#ctx0" brushRef="#br0" timeOffset="104780.15">30856 4863 1233 0,'1'-15'327'15,"-1"1"-75"-15,-1 4-69 16,1 3-131-16,-2 3-52 16,2 4 0-16,-1 3 0 15,-5 8 0-15,-7 6 0 16,-6 13 0-16,-6 9 0 16,-6 12 0-16,1 5 0 0,0 5 0 15,5-1 0-15,9-6 0 16,5-6 0-16,10-9 0 15,8-10 0-15,9-9 0 16,11-10 0-16,9-8 0 16,6-6 0-16,1-4 0 15,-3-5 0-15,-7-2 0 16,-7 1 0-16,-8 1 0 16,-8 2 0-16,-6 0 0 15,-7 4 0-15,-3-3 0 16,-8 2 0-16,-9 2 0 15,-1-2 0-15,-4 4 0 16,-2 1 0-16,3 2 0 16,3-1 0-16,4 2-246 0,0 0-187 15,2 0-666-15</inkml:trace>
  <inkml:trace contextRef="#ctx0" brushRef="#br0" timeOffset="109227.96">8754 13409 1044 0,'2'-4'122'0,"1"0"100"15,-3-1-102-15,-3 2-39 16,3 1-48-16,-2 2-29 15,1 2-3-15,-2 5-1 0,-3 4 9 16,-5 6-3 0,-2 7 6-16,-4 3 4 0,-3 5-11 15,-3 3-3-15,0-1 5 16,3-3-7-16,2-5 2 16,6-10-1-16,3-8 33 15,9-6 121-15,0-8-47 16,0-4-101-16,5-7 3 15,-2-2-10-15,3-7 2 16,3 0 0-16,2-3-2 16,0 0 3-16,3 4-2 15,-3 1-1-15,-2 2 7 16,-1 6-6-16,2 3 9 0,-5 6-10 16,1 3-5-1,3 4 4-15,7 7-3 0,6 4 4 16,4 6-2-16,11 8 2 15,-3 2-2-15,-1 4 2 16,-2 0 0-16,-4-2 0 16,-4-2-1-16,-5-8 1 15,-5-3 0-15,-3-8 3 16,-5-2 3-16,-2-7 12 16,2-7-11-16,-2-3-6 15,1-8-1-15,2-6 0 16,-2-5 0-16,-1-8 0 15,0-5 0-15,-1-7 0 16,-2-7 0-16,-2-4 0 16,2-1 0-16,0 0 0 0,2 0 0 15,1 2 0-15,3 5 0 16,-3 2 0-16,7 2 0 16,-4 3 0-16,0 1 0 15,0 2 0-15,3 1 0 16,-3 1 0-16,0 3 0 15,0 4 0-15,0 4 0 16,0 6 0-16,-3 5 0 16,0 7 0-16,-2 2 0 15,1 6 0-15,-2 2 0 0,0 3 0 16,0-1 0 0,0 2 0-16,0 2 0 0,1-2 0 15,-2 0 0-15,1 0 0 16,0 1 0-16,0-1 0 15,-2 0 0 1,2-1 0-16,0 2 0 0,-1-1 0 16,1 0 0-16,0 0 0 15,0 2 0-15,0-2 0 16,-2 0 0-16,-1 2 0 16,-1 0 0-16,0 1 0 15,-4 0 0-15,5-2 0 16,0 2 0-16,-2-3 0 15,2 3 0-15,-1-2 0 0,1 1 0 16,0-1 0-16,3-1 0 16,0 0 0-16,2 0 0 15,1 0-9-15,8-1 9 16,12-1 6-16,8 1-5 16,23-2 1-16,20 1-2 15,13 0-1-15,11-1 0 16,16 0-7-16,5 1-10 15,4 0-28-15,2 0-3 16,-1 2 19-16,-8 2 5 16,-14 0 15-16,-14 3 8 15,-11-1-1-15,-11-1 3 16,-8 0 2-16,-7-2-2 0,-8 1-1 16,-3-2-1-1,-7-2 2-15,-6 1 0 0,-6-2 0 16,-6 1 0-16,-5 1 8 15,-4 0-7-15,-4-1 5 16,-2 2-5-16,0 0 2 16,-2 2-3-16,-4-4-5 15,-4 2 5-15,-1 0 0 16,-3 2-1-16,-6-2 0 16,2 1-7-16,0 0-2 15,-3 1-24-15,2 1-36 16,-1-2-8-16,1 2-35 15,0 1-145-15,2 2-282 16</inkml:trace>
  <inkml:trace contextRef="#ctx0" brushRef="#br0" timeOffset="112510.03">31373 5095 343 0,'0'0'362'0,"-1"0"-223"16,-1 0 5-1,2-1-29-15,0 1-28 0,0 0 17 16,0-2-27-16,0 4-1 16,0-2-10-16,0 0-25 15,0 0 1-15,0 1-16 16,0-1 3-16,2 0-9 15,-2 0-2-15,1 2-1 16,6-1-9-16,6 3 25 16,12-1 3-16,13 3-15 15,9-1-1-15,5 3 5 16,-5-3-9-16,-7 0-4 16,-10-3 3-16,-9-1 1 0,-6 1 3 15,-9-2-1-15,-5 0-5 16,-1 0-5-16,-1 0-2 15,-1 0-6-15,1-2-10 16,-2 2-79-16,-9 2-167 16,-5 1-218-16</inkml:trace>
  <inkml:trace contextRef="#ctx0" brushRef="#br0" timeOffset="114892.54">9854 13119 501 0,'-5'4'121'0,"2"-1"47"15,-1 0-73-15,0-3-15 16,1 1-12-16,0-1-20 16,-2 2 3-16,-1-1-17 15,0 0 8-15,1 0-3 16,0 1-1-16,2-2 8 15,1 2-10-15,1-1 6 16,1-1 0-16,0 0-14 16,0 0-4-16,0 0-7 15,0 0-4-15,1 0-3 16,-1 0 0-16,0 0 1 16,0 0 10-16,0 0-5 0,0 0-2 15,2 0-8-15,-2 0 3 16,0 0 1-16,0 0-10 15,0 0 2-15,0-1 5 16,0 1-5-16,1 0 2 16,-1 0-2-16,0 0 1 15,0 0 2-15,2 1-4 16,-4-1 1-16,2 0 4 16,0 0-5-16,0 0 2 15,0 0-1-15,-1 0-2 0,1 1 0 16,0-1-1-1,-3 2 1-15,0 0-1 0,-3-1 2 16,0 1-1-16,-6 3 0 16,4-3 0-16,-2 2-1 15,-2 1 1-15,0-1 0 16,-3 2 4-16,2-2-3 16,-1 2-1-16,-2-2 0 15,2-1 0-15,1 0 1 16,1-2-1-16,-1-1 0 15,-1 0 3-15,-2 0-2 16,2-3-1-16,-3-1 0 16,-3-4 0-16,-1-1 0 0,-1-4 0 15,4-4 0 1,2-2 5-16,5-3-4 0,3 0-1 16,5-1 0-16,3 1 0 15,3-1 0-15,2 2-1 16,6-1 1-16,2 5-2 15,0 0 3-15,5 2-3 16,-1 5-2-16,5 3 4 16,0 4 0-16,4 3 0 15,-1 6 0-15,2 2 3 16,-2 4-2-16,-1 2-1 16,-3 5 2-16,0 4 2 15,3 4 0-15,-6 3-3 16,-2 2-1-16,-4 2 7 0,-3-2-5 15,-5 1 4-15,-2-3-3 16,-2 0 2-16,-3-3 3 16,-2-2-8-16,-3 2 4 15,0-5 2-15,1 1-6 16,-5-2 7-16,4-3-5 16,-1-1 2-16,0-3 4 15,1-3-7-15,0-2 0 16,2-3 4-16,1-2-5 15,2-1 8-15,-2 0-8 16,2-2 4-16,-2 2 2 16,2 0-4-16,-1 0-2 15,1-1 1-15,-2 0 1 16,4-1-2-16,-5 1 1 16,6-2-1-16,-3 1 0 0,3-1 0 15,0 0 0-15,-2 0 0 16,2 0 1-16,2-1 0 15,-2 1-1-15,0 0-1 16,0 0-88-16,0-2-91 16,3 1-238-16,1-3-492 15</inkml:trace>
  <inkml:trace contextRef="#ctx0" brushRef="#br0" timeOffset="117173.71">32046 4912 265 0,'2'-3'50'16,"-1"-1"2"-16,1 2-38 15,-2-1-14-15,0 2-11 16,-2 1-85-16,1 0-58 16</inkml:trace>
  <inkml:trace contextRef="#ctx0" brushRef="#br0" timeOffset="117922.16">32030 4899 522 0,'3'-1'121'0,"-1"0"5"16,-2-3-8-16,1 2-3 15,1-2-1-15,-2 2-7 16,1 1 1-16,1-1-31 15,-2 1 9-15,-2 0-12 16,2 1 1-16,-1 0 1 16,1-2 5-16,-2 2-16 0,2 0-5 15,0 0-23 1,0 0-10-16,2-1 0 0,-1 1 4 16,-1 0-31-16,2 0 0 15,-2-2 0-15,1 2 0 16,-1 0 0-16,0 0 0 15,0 0 0-15,0 0 0 16,3 0 0-16,-3 2 0 16,0-1 0-16,0 1 0 15,0 3 0-15,-6 5 0 16,2 7 0-16,-4 5 0 16,-1 10 0-16,0 2 0 15,2 3 0-15,2 1 0 16,2-4 0-16,3-1 0 0,3-8 0 15,3-4 0 1,2-5 0-16,4-5 0 0,1-5 0 16,6-4 0-16,4-7 0 15,1-3 0-15,3-7 0 16,-1-2 0-16,-2-1 0 16,-2 0 0-16,-5-2 0 15,-2 2 0-15,-6 1 0 16,-3 3 0-16,-1 2 0 15,-4 4 0-15,1 4 0 16,-1 1 0-16,-1 3 0 16,0 2 0-16,-1-1 0 15,1 5 0-15,-3 6 0 16,1 6 0-16,-3 8 0 16,2 6 0-16,-1 3 0 0,1 2 0 15,1 1 0-15,1-2 0 16,-1-4 0-16,1-4 0 15,-2-5 0-15,3-5 0 16,0-4 0-16,0-3 0 16,0-8 0-16,0 0 0 15,-1-3 0-15,1 0 0 16,0 0-124-16,-2 0-204 16,1 0-197-16</inkml:trace>
  <inkml:trace contextRef="#ctx0" brushRef="#br0" timeOffset="120179.48">32363 4670 943 0,'1'-2'174'0,"1"-4"20"15,-2 0-59-15,0 2-26 16,0 1-47-16,1 2-44 15,2 5-2-15,6-1 12 16,9 8 7-16,6 9 1 16,6 10-5-16,4 6 0 15,-3 7 7-15,-2 3-8 0,-7 5-15 16,-5 4 11 0,-5 3-12-16,-5 3 4 0,-3-1-10 15,-4-1 0 1,-4-2 3-16,-5-5-9 0,-1-5 3 15,-4-6 2-15,-1-5-7 16,0-6 6-16,0-4-6 16,5-8 0-16,0-6-1 15,5-3 1-15,2-5-1 16,2-1-43-16,1-5-125 16,-5-1-118-16,-1-8-163 15</inkml:trace>
  <inkml:trace contextRef="#ctx0" brushRef="#br0" timeOffset="120605.82">32720 4464 1178 0,'22'-16'249'0,"-4"-4"-64"16,-6 3-54-16,-2 4-37 0,-3 4-57 16,-2 5-37-16,-2 7-6 15,0 8 6-15,1 9 9 16,0 8-5-16,-1 6 5 15,-5 6-6-15,-3-5-1 16,1-2 4-16,-1-6 7 16,2-8-4-16,3-5 20 15,5-4 13-15,2-5 8 16,10 0-47-16,2-1-3 16,8-2 0-16,1-2 0 15,1 0 0-15,-7 0 0 16,-7-2 0-16,-3 2-128 0,-6 0-135 15,-3 0-254-15</inkml:trace>
  <inkml:trace contextRef="#ctx0" brushRef="#br0" timeOffset="121873.23">29715 3120 739 0,'-8'4'201'15,"2"-3"-112"-15,3 1 18 16,0-4-17-16,3 2 3 16,0 2-31-16,0-2-6 15,0 0-8-15,2 1-5 16,-2-1-14-16,3 0-15 15,4 0-7-15,5 2 3 16,12-1 8-16,13 0 7 16,17 2-2-16,15-1-1 0,17-2-2 15,17-2-5 1,22 0-1-16,25 1-3 0,24 1-6 16,12 3-5-16,6 0-1 15,3 3 1 1,2-2 7-16,-5 0-2 0,3-1 4 15,0 1-8-15,-4-1-1 16,-8 1 0-16,-8-2 3 16,-7-1 1-16,-6 2 7 15,-10 0-2-15,-9-2-7 16,-16 1 1-16,-20 2-3 16,-19 0 6-16,-19-1-5 15,-24 0 0-15,-20 0-1 0,-12-2 0 16,-6 1 1-1,0-1 5-15,0 1 3 0,8 2-1 16,8-2-5-16,8 0-1 16,0 1 1-16,2-1-2 15,-2 0 1-15,-5-1-2 16,-10 2 4-16,-5-3 5 16,-8 1 2-16,-3-1-2 15,-3 0 0-15,0-1-3 16,-1 1-6-16,0 0-5 15,3 0 1-15,-10 0 0 16,-4 1-69-16,-10 2-134 16,-8 1-225-16</inkml:trace>
  <inkml:trace contextRef="#ctx0" brushRef="#br0" timeOffset="126743.07">22622 8627 1006 0,'-3'7'160'16,"3"-1"9"-16,0-2-88 15,4-3-51-15,2 3-6 16,3-2-8-16,7 1-14 15,9 0-2-15,5 0-45 16,2 2-239-16,0 2-338 16</inkml:trace>
  <inkml:trace contextRef="#ctx0" brushRef="#br0" timeOffset="126918.98">22622 8878 906 0,'1'6'260'15,"4"-3"1"-15,2-2-97 16,1-2-78-16,5-1-41 16,4 1-31-16,8-2-14 15,8 0-42-15,11-3-250 16,7 1-573-16</inkml:trace>
  <inkml:trace contextRef="#ctx0" brushRef="#br0" timeOffset="128701.63">24069 9463 592 0,'6'-6'604'0,"-2"0"-439"16,-1 4-77-16,-1 0-55 16,-2 6-7-16,3 5 25 15,-1 3-12-15,1 5-2 16,1 6-14-16,-2 2-3 15,-4 5-14-15,-1 0-1 16,0-3-2-16,-1-5 1 16,-1-5-1-16,2-9 24 15,3-5 95-15,0-8-47 0,0-8-75 16,1-6 0-16,4-7-2 16,3-4-3-16,3-1 4 15,6 2-5-15,4 3 11 16,4 5-9-1,-1 5 4-15,6 7 0 0,4 5-2 16,2 6 2-16,4 8 0 16,5 4-1-16,3 5 1 15,-6 3-1-15,-2 1-3 16,-8-2 4-16,-6-3 0 16,-10-5-1-16,-5-5 1 15,-5-5 66-15,-2-8 14 0,1-10-80 16,-1-7 0-1,2-12 0-15,3-12 0 0,-3-14 0 16,-2-12 0-16,-1-11 0 16,1-4 0-16,-3-4 0 15,2 3 0-15,-1 10 0 16,-1 5 0-16,-1 7 0 16,-3 6 0-16,2 3 0 15,-4 2 0-15,-1 0 0 16,1 1 0-16,2-1 0 15,-1-1 0-15,4-4 0 16,3 0 0-16,1-3 0 16,1 0 0-16,-1 4 0 15,1 4 0-15,0 6 0 0,-2 5 0 16,-3 3 0-16,-2 5 0 16,1 4 0-16,-4 1 0 15,-1 6 0-15,1 7 0 16,1 2 0-16,1 4 0 15,-1 4 0-15,1 2 0 16,1 2 0-16,1 2 0 16,-1 1 0-16,1 1 0 15,1 0 0-15,0 1 0 16,-2-1 0-16,2 0 0 16,0 0 0-16,0 0 0 15,0 0 0-15,0 0 0 16,0 0 0-16,0 0 0 0,0 0 0 15,0 0 0-15,2 0 0 16,-1 0 0-16,2 0 0 16,0 0 0-1,7 2 0-15,7 1 0 0,14 1 0 16,26-1 0-16,31-2 0 16,36-5 0-16,36-4 0 15,34-4 0-15,23-1 0 16,16-4 0-16,12 0-2 15,7-2 2-15,6 1 2 16,5 1-2-16,5 3-2 16,3 3 2-16,0 2 2 0,3-1-2 15,-2 4-4-15,-8 1 4 16,-15-1 0-16,-21 4 3 16,-27-3-2-16,-26 3-1 15,-26-1 0-15,-26 0 0 16,-18 0-4-16,-11-1 3 15,-6 0 1-15,-2-2 0 16,5 0 2-16,3 1-1 16,-3-2-1-16,-9 2 0 15,-17-1 2-15,-19 4-2 16,-17 0 0-16,-17 1 0 16,-9 2 0-16,-3-1 0 15,0 0 0-15,4-1 0 0,3 1 0 16,6-3 0-16,6 2 0 15,13-2 0-15,3 4 0 16,7 2 0-16,2 3 0 16,0-1 0-16,-2 3 0 15,1-3 0-15,-4 1-3 16,1-3 3-16,6-2 0 16,1 1-2-16,12-1 2 15,16 1 0-15,10 2 0 16,8 2-1-16,1 4 1 15,-11-1 3-15,-13-2-2 16,-18-2 0-16,-17-2 0 16,-11 0-1-16,-12-3 0 15,-8 0 0-15,-4 0 0 16,-3 0 0-16,0-1 0 0,-9-2 0 16,-15 1-212-16,-18 1-97 15,-20 4-371-15</inkml:trace>
  <inkml:trace contextRef="#ctx0" brushRef="#br0" timeOffset="129518.1">25357 8695 972 0,'7'-16'257'0,"-6"4"-34"16,-2 1-86-16,-6 2-36 0,4 4-26 16,-2 3-72-1,-1 7-2-15,-9 11 8 0,-1 10 14 16,-8 13 16-16,-4 14 13 16,2 14-31-16,7 8-17 15,6 3 7-15,7 3-10 16,7-1 2-16,8-6 1 15,6-8-4-15,4-8 0 16,4-14-3-16,4-14-60 16,5-17-185-16,10-11-265 15</inkml:trace>
  <inkml:trace contextRef="#ctx0" brushRef="#br0" timeOffset="129793.36">25497 9100 1108 0,'13'-1'155'0,"10"-1"20"15,5-1-63-15,11 1-45 16,7 2-4-16,-1-2-29 15,-2 0 1-15,-12 0-10 16,-11 1 3-16,-7-2-8 16,-10 3-10-16,-3-2-9 0,-3 4-1 15,0-2-44-15,-3 0-122 16,2 0-214-16,-5 1-287 16</inkml:trace>
  <inkml:trace contextRef="#ctx0" brushRef="#br0" timeOffset="132034.32">26207 8849 965 0,'6'-14'329'0,"3"-2"-151"16,1-2-30-16,1-2-75 15,7 3-38-15,8 2-5 16,7 2 0-16,3 6-4 16,5 5-13-16,-6 5-3 15,-6 7-10-15,-7 3 0 16,-7 4 0-16,-6 5 1 16,-11 5 5-16,-8 5-6 15,-7 4 3-15,-8 1-3 16,-5-4-2-16,2-3 2 0,3-7-2 15,10-9-3-15,6-6 4 16,6-5 0-16,6-5 1 16,6 1 4-1,4-3-4-15,6 0 2 0,7 1 5 16,2 1 12-16,-1 2-5 16,-1 6-4-16,-4 2 4 15,-3 5 3-15,-7 3-6 16,-4 5 3-16,-7 3 2 15,-7 3 3-15,-7 1-3 16,-10 3-11-16,-5-3-1 16,-2-2-4-16,0-8-22 0,7-2-291 15,6-14-556-15</inkml:trace>
  <inkml:trace contextRef="#ctx0" brushRef="#br0" timeOffset="132215.6">26689 9179 1045 0,'7'-4'318'15,"1"0"-34"-15,-4-2-108 16,-2 3-69-16,-1 2-51 16,1 1-49-16,-2 0-5 15,0 1-2-15,0-1-5 16,-2 0-145-16,1 3-175 15,-4 3-373-15</inkml:trace>
  <inkml:trace contextRef="#ctx0" brushRef="#br0" timeOffset="133085.29">26359 8754 921 0,'3'-12'271'0,"-1"-4"12"0,-2 2-108 15,-2 0-4-15,2 4-47 16,0 3-50-16,0 4-49 16,0 3-25-16,0 4-4 15,-3 7 4-15,-3 9 7 16,-7 12-7-16,-7 11 0 16,-8 11 0-16,-6 4 0 15,-3 2 0-15,2-5 0 16,8-7 0-16,11-11 0 15,8-10 0-15,8-10 0 16,12-7 0-16,12-3 0 16,9-7 0-16,7-3 0 0,8-6 0 15,-3-2 0-15,-5-3 0 16,-4 0 0-16,-12 1 0 16,-5 1 0-16,-7 3 0 15,-5-1 0-15,-1 4 0 16,-2-2 0-16,-3 1 0 15,2-1 0-15,0-3 0 16,-1 2 0-16,-1-2 0 16,-1-1 0-16,0 1 0 15,-1 2 0-15,1 4 0 16,-2 2 0-16,2 1 0 16,-1 5 0-16,-2 7 0 15,-4 10 0-15,-2 9 0 0,-4 15 0 16,-2 13 0-1,0 8 0-15,5 0 0 0,1-3 0 16,2-9 0-16,2-12 0 16,4-12 0-16,1-14 0 15,0-7 0-15,1-4 0 16,1-5 0-16,-1 0 0 16,2-3 0-16,0-2 0 15,4-4 0-15,1 1-67 16,4-4-325-16,4 0-322 15</inkml:trace>
  <inkml:trace contextRef="#ctx0" brushRef="#br0" timeOffset="133582.68">27014 8814 1318 0,'6'-15'264'0,"3"0"-29"16,-2 1-109-16,3 2-33 16,0 5-82-16,-1 3-11 15,3 7 0-15,3 5 0 16,0 8 0-16,-1 8 0 16,-6 11 0-16,-11 10 0 15,-15 9 0-15,-12 4 0 16,-10 1 0-16,-2-7 0 15,2-6 0-15,12-11 0 16,11-10 0-16,16-8 0 16,14-6 0-16,16-2 0 0,14-5 0 15,6-5 0-15,8-6 0 16,-5-2 0-16,-7-4 0 16,-11 1 0-16,-9-2-25 15,-7 1-248-15,-7 2-120 16,-8-2-516-16</inkml:trace>
  <inkml:trace contextRef="#ctx0" brushRef="#br0" timeOffset="134032.07">27432 8619 834 0,'4'-3'284'0,"4"-1"-43"16,-1-1-70-16,2 1-56 0,2 3-38 16,1 1 5-16,6 8-1 15,5 4-12-15,4 10-10 16,0 12-25 0,2 13-34-16,-9 12 0 0,-5 13 0 15,-7 7 0-15,-10 5 0 16,-5 3 0-16,-7-3 0 15,-2-7 0-15,-5-11 0 16,0-14 0-16,-1-15 0 16,4-10 0-16,2-16 0 15,2-10-167-15,5-11-374 16</inkml:trace>
  <inkml:trace contextRef="#ctx0" brushRef="#br0" timeOffset="134366.18">27864 8060 1168 0,'30'-17'261'0,"-3"5"-38"16,-9 0-105-16,-6 9-83 15,-1 9 0-15,-2 10 7 16,1 10-14-16,-4 8 1 16,-2 4 8-16,-1 0 7 0,-3-6-17 15,0-7-27-15,2-6 0 16,2-4 0-16,7-3 0 16,2-2 0-16,8-1 0 15,10-5 0-15,10 0 0 16,4-1 0-16,1 1-34 15,-7 4-252-15,-11 1-153 16</inkml:trace>
  <inkml:trace contextRef="#ctx0" brushRef="#br0" timeOffset="136288.95">28779 8846 1077 0,'7'-19'273'0,"-4"0"-38"0,-1 0-72 16,-4 5 5-1,2 6-117-15,0 4-36 16,0 4-12-16,2 11-3 0,3 9 40 16,1 10-18-16,1 12-22 15,2 10 0-15,4 125 0 16,-13-148 0-16,0-1 0 15,-1-3 0-15,1-3 0 16,-3 19 0-16,1-10 0 16,-2-10 0-16,2-8-141 15,-2-8-147-15,-3-5-192 16</inkml:trace>
  <inkml:trace contextRef="#ctx0" brushRef="#br0" timeOffset="136423.59">28649 9083 873 0,'11'-4'254'16,"-1"1"-131"-16,4 3-9 15,7 0-52-15,7 1-34 16,9 2-28-16,12-1-30 16,16-2-298-16</inkml:trace>
  <inkml:trace contextRef="#ctx0" brushRef="#br0" timeOffset="136733.04">29614 8602 1128 0,'2'-15'253'0,"-4"2"-13"15,-2 3-66-15,0 3-114 16,-2 8-43-16,-3 11 5 16,-11 11 48-16,-5 17-14 15,-5 19-29-15,1 18-27 16,4 12 0-16,11 9 0 16,14 4 0-16,13-5 0 15,8-12 0-15,10-11 0 16,2-16 0-16,4-15 0 15,-4-16-43-15,-2-13-262 0,1-10-274 16</inkml:trace>
  <inkml:trace contextRef="#ctx0" brushRef="#br0" timeOffset="137007.81">29795 9152 783 0,'18'-8'424'16,"7"-4"-239"-16,11 1-52 16,8 1-57-16,8 2-17 15,7-1-10-15,-2 4 11 16,-9 1-10-16,-8-2-13 15,-15 3-10-15,-11 2-7 16,-8-2-20-16,-6 1-12 16,-6 0-315-16,-3-1-469 15</inkml:trace>
  <inkml:trace contextRef="#ctx0" brushRef="#br0" timeOffset="138574.69">28645 9106 823 0,'0'-5'143'0,"0"-1"14"0,-2 3-62 15,2-1-16-15,-1 1-31 16,1 1-22-16,1 1-9 16,-1 1-12-16,2-2-5 15,4 2 0-15,7 2 4 16,7-1 2-16,8 1 4 15,12-1-3-15,5 1 5 16,4-2 3-16,-1-3-2 16,1 0 5-16,-5-2 9 15,-8 0-14-15,-7 3 1 16,-6 0-8-16,-11 0-1 16,-4 1-5-16,-5 1-1 15,-3-2-20-15,0 4-138 16,-1-1-244-16</inkml:trace>
  <inkml:trace contextRef="#ctx0" brushRef="#br0" timeOffset="140098.42">30890 8772 202 0,'6'-7'632'0,"-1"0"-429"16,0-1-19-16,-3-2-20 15,-1 3-54-15,1 0-33 16,-1 0-25-16,-1 3-1 15,-1 1-7-15,-1 1-27 16,1 2-17-16,-3 3 0 0,-4 6 0 16,-5 5 3-16,-8 7 6 15,-6 7-3-15,-3 5 0 16,2 2-5-16,7-1-1 16,6-2 0-16,8-7 2 15,7-3 0-15,9-4 22 16,10-2 44-16,11-5-11 15,4 0-13-15,2-1 8 16,0-3-15-16,-6-1-37 16,-8-2 0-16,-3 0 0 15,-7 1 0-15,-3 0 0 16,-4 4 0-16,-1 1 0 16,-7 3 0-16,-3 6 0 15,-7 2 0-15,-7 1 0 16,-5 0-152-16,-6-4-131 0,-5-2-164 15</inkml:trace>
  <inkml:trace contextRef="#ctx0" brushRef="#br0" timeOffset="140248.01">30731 8892 770 0,'25'-29'389'0,"2"1"-154"16,-2 1-62-16,7 1-107 15,8 4-44-15,9 2-18 16,11 5-4-16,13 2-96 16,1 5-282-16</inkml:trace>
  <inkml:trace contextRef="#ctx0" brushRef="#br0" timeOffset="140457.46">31408 9080 1163 0,'12'15'321'16,"-3"-3"-214"-16,-8-5 76 15,-2-4-14-15,-2-1-79 16,3 1-76-16,0 2-14 16,0-3 0-16,0 0 0 15,4-2 0-15,-2-3 0 0,1-4-260 16,1-1-280-1</inkml:trace>
  <inkml:trace contextRef="#ctx0" brushRef="#br0" timeOffset="140895.29">31688 8730 1138 0,'0'-8'301'15,"-1"4"-110"-15,-2-1-121 16,-2 5-51-16,-2 9 73 0,-2 7-20 16,-1 7-29-16,-5 11-13 15,-2 10-7-15,1 7-15 16,1 3 0-16,0 2-6 16,5-3-1-16,3-6-1 15,4-9-1-15,5-8 1 16,4-9 2-16,6-9 1 15,9-6 8-15,6-8-9 16,3-9 1-16,2-2 0 16,-2-4-2-16,-6 0 2 15,-7 1 5-15,-7 3-4 16,-4 2 0-16,-5 3 1 16,-4 2-4-16,-4-1-1 15,0 3-6-15,-7 2 0 16,-7 1 4-16,-4 2 2 0,-6 4 0 15,-2-1-5-15,0 0-15 16,5 0-79-16,4-2-104 16,7-1-102-16,6-7-858 15</inkml:trace>
  <inkml:trace contextRef="#ctx0" brushRef="#br0" timeOffset="141213.46">32005 8550 1122 0,'21'-6'249'0,"2"2"-64"15,0 2-83-15,2 7-18 16,4 10-1-16,2 14-13 15,-3 13 4-15,-2 16-12 16,-13 12-46-16,-6 11-16 16,-14 6 0-16,-6-2 0 15,-10-5 0-15,-2-6 0 16,1-13 0-16,3-12 0 16,3-16 0-16,9-11 0 15,6-20-20-15,8-13-277 0,2-10-33 16,7-9-307-1</inkml:trace>
  <inkml:trace contextRef="#ctx0" brushRef="#br0" timeOffset="141529.14">32214 8307 1071 0,'20'-21'259'16,"7"11"-44"-16,2 8-98 0,-1 8-41 16,1 14-5-1,-1 9 0-15,-7 8-19 0,-12 8-12 16,-12 5-12-16,-13 3-4 16,-9-2-1-16,0-6-23 15,3-10 0-15,10-11 0 16,10-14 0-16,20-10 0 15,19-5 0-15,14-6 0 16,10-7 0-16,4 0 0 16,-6-2 0-16,-14 2-329 15,-14 4-363-15</inkml:trace>
  <inkml:trace contextRef="#ctx0" brushRef="#br0" timeOffset="142078.68">31557 7613 890 0,'0'-2'249'16,"0"-2"-51"-16,1-1-92 16,3-2-37-16,6-2-42 15,17 2 0-15,19-2 32 16,29-1-10-16,39 2-3 15,30-1 4-15,24 2-11 0,13 0-8 16,-8 3-19-16,-24-1 3 16,-26-2 5-16,-34 0-5 15,-29 0 0-15,-27-1-8 16,-16 3 3-16,-12 5-10 16,-5 0-27-16,-10 4-79 15,-7 7-110-15,-10 8-188 16,-10 3-522-16</inkml:trace>
  <inkml:trace contextRef="#ctx0" brushRef="#br0" timeOffset="143152.89">22616 12103 870 0,'7'-2'243'0,"-2"1"-73"0,-1-3 0 16,-1-1-78-1,2 1-27-15,1 0-23 0,6 0-7 16,1-2 2-16,8 0-6 15,9 0-14-15,6 0-15 16,9-1 0-16,5 3-2 16,-1 1-116-16,-8 4-145 15,-13 6-92-15,-17 6-371 16</inkml:trace>
  <inkml:trace contextRef="#ctx0" brushRef="#br0" timeOffset="143301.5">22698 12362 781 0,'-15'17'149'16,"6"-7"153"-16,11-10-44 16,9-1-155-16,8-5-34 0,9-3-38 15,11 0-19-15,8-4-12 16,4 1-4-16,0 2-167 16,-4 3-348-16</inkml:trace>
  <inkml:trace contextRef="#ctx0" brushRef="#br0" timeOffset="146525.89">24681 12848 961 0,'6'-9'122'0,"-3"-2"2"15,-3-2 12-15,0 1-46 16,0 2-17-16,1 1-24 16,-1 7-30-16,0-1-19 0,-1 6-9 15,1 4 9 1,-2 7 2-16,-1 7 9 0,-3 10-7 15,-3 9 4-15,-3 6-8 16,-4 6 7 0,-1 2-3-16,-2-1-3 0,0-5-1 15,4-5 1-15,0-9 2 16,6-11-3-16,3-7 1 16,3-7 18-16,1-7 89 15,2-4 3-15,2-7-108 16,1-8-2-16,3-5 2 15,3-12-6-15,4-4 3 16,-1-3 0-16,5-2 0 0,-2 1-3 16,2 7 3-1,2 4 0-15,-3 8 0 0,-4 8 0 16,0 8-28-16,0 8 28 16,5 9 0-16,6 7-1 15,10 8 1-15,5 6 0 16,6 3 2-16,-1-2-4 15,-4 2 1-15,-5-6 1 16,-4-3 0-16,-8-4-1 16,-5-4 1-16,-8-5 0 15,-2-4 4-15,-5-4 4 16,-1-3 16-16,1-6 66 16,-1-5-78-16,1-6 2 15,2-7-2-15,4-7 2 16,0-9-8-16,1-6-2 0,1-8 0 15,-3-5-3 1,-1-7-1-16,-3-4-2 0,-3-2 2 16,-3-2 1-16,1 4 2 15,-3 4-6-15,2 8 4 16,-2 6-1-16,0 5 0 16,-1 2-1-16,2 0 1 15,-2-1 2-15,2 0 0 16,1 1-4-16,0 2 1 15,1 1 1-15,1 3 1 16,-1 1-1-16,1 3 0 16,1 0 8-16,0 4-7 0,0 1 0 15,-2 1 3 1,1 3-4-16,-1 2 0 0,1 3 0 16,-2 0 0-16,1 2 4 15,-1 2-2-15,2-2-4 16,1 4 2-16,0-3 0 15,1 1 0-15,2 4 0 16,0-2 0-16,0 0 1 16,0-2 1-16,0 1-4 15,2-3 1-15,-1-1 1 16,1-2 0-16,0-2 0 16,1 1 0-16,0 0-1 0,-1 2 5 15,-2 2-8-15,0 7 6 16,-1 3-2-16,-1 4 0 15,-1 3-3 1,0 1 0-16,0 0 0 16,0 1 0-16,0-1 3 0,0 1-5 15,0-1 5-15,0 0 0 16,0 0-7-16,-1 0 7 16,1 0-2-16,-2 0 5 15,2 1-6-15,0-1 0 16,0 0 3-16,0 0 0 15,2 0-3-15,-2-1-4 16,1 1 7-16,3 1-5 16,-1 1 2-16,3 0 3 15,0 4 0-15,3 0 0 0,3-1-1 16,0 3 1-16,6-1 0 16,5-2 3-16,12 1-6 15,10-3-4-15,12 1 0 16,5-4 6-16,6 0-11 15,-1-1 12-15,-6-2 0 16,-3 3 0-16,-4-1 0 16,1-1-8-16,3 1 8 15,12-2-2-15,23 0-7 16,26-3 5-16,26-2 4 16,25-3-3-16,13-4-2 15,2 0 4-15,-13-3 1 16,-13 1-3-16,-18-1 3 0,-16 3 0 15,-15 2 1-15,-6 4 2 16,-4 0-3-16,-2 1 1 16,-1 1-1-16,3-2 4 15,1 2-4-15,-1-1-5 16,-4 0 4-16,-4 1 1 16,-4 2-3-16,-9 1 3 15,-4 1 0-15,-7 1 1 16,-6 1 0-16,-11 0-1 15,-7-1 0-15,-6-1 1 16,-6 1 0-16,-2-3-1 16,-1 1 0-16,-1 0 1 15,2 3-1-15,4 1 0 16,3 4-1-16,-1 0 1 0,0 3 0 16,43 14 1-16,-70-18-1 15,3-3 1-15,0 1 1 16,4-1-4-16,20 1 2 15,7 1 0-15,13-1 0 16,2 1-3-16,1 1 3 16,-5 0 0-16,-9-2 0 15,-9 0-2-15,-3 2 2 16,-5-1 0-16,2 0 0 16,1 1 0-16,0 2 0 15,-1-3 1-15,-4 0 0 16,-6 0-2-16,-6-2 2 15,-5-2 3-15,-3 0-4 0,-8 2-1 16,1 0-13-16,-2-2-92 16,-6 2-89-16,-6 0-66 15,-9 0-188-15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8-03T04:04:47.787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25915 12177 588 0,'10'-12'493'0,"-4"-1"-283"15,-1-1-9-15,-2-3-69 16,-2 0-39-16,1 0-15 16,-2 2-6-16,1 1-7 15,1 0-26-15,-1 6-3 16,2 4-6-16,-2 0-29 16,-1 4-1-16,2 4-17 0,-2 6 17 15,-2 7 0 1,1 9 1-16,-5 7-1 0,0 7 2 15,0 3 0-15,-3 3-1 16,-1-3-2-16,2-3 1 16,2-5-2-16,3-6 2 15,2-6-1-15,-1-7 1 16,2-5-2-16,2-5 4 16,-1-3-5-16,2-3 7 15,6-5-2-15,6 3 0 16,5-3-2-16,3-1 0 15,6 3-1-15,-3-1 2 16,0-1-2-16,-1 1 1 16,-4 1 0-16,-3-1 1 15,-4 3-1-15,-4-1 0 0,-1-1 5 16,-3 0-1-16,1-2 3 16,4-2-6-16,-4-2 1 15,1-2-2-15,-1-3 0 16,-1 0 0-16,-2 1 0 15,-1-1 0-15,-1 3 0 16,-2 3 0-16,-2 4 0 16,2 3 0-16,-1 2 0 15,1 3 0-15,-2 6 0 16,2 6 0-16,-1 7 0 16,1 8 0-16,0 4 0 15,1 6 0-15,1 0 0 16,1 4 0-16,-2-4 0 15,3-5 0-15,2 38 0 0,-6-68 0 16,0-4 0-16,0 0 0 16,0-1 0-16,1 2 0 15,-1-3 0-15,0-1 0 16,2 1 0-16,-2-2 0 16,3 1-35-16,-2 1-259 15,6 0-186-15</inkml:trace>
  <inkml:trace contextRef="#ctx0" brushRef="#br0" timeOffset="465.33">26771 12217 1112 0,'19'-13'230'15,"-4"3"-82"-15,-6 2 9 16,-6 2-140-16,-3 8-13 16,-1 5-4-16,-5 7 14 15,-6 4-6-15,-3 7 0 16,-8 0-3-16,-3-3 3 16,-6-3 4-16,0-6-8 0,-3-6 7 15,1-10 5-15,4-7 23 16,3-7-1-16,6-6-11 15,3-5-9-15,5-3 8 16,6-2-13-16,5 3 3 16,7 1 2-16,9 5-11 15,10 7-1-15,11 9-2 16,8 9 7-16,6 10 10 16,3 12-7-16,-3 7 5 15,-4 9-4-15,-9 6-14 16,-9 9-1-16,-12 3 0 15,-12 6 0-15,-16 2 0 16,-7 0 0-16,-10-3 0 16,-4-6 0-16,-3-9-52 0,1-8-272 15,-1-8-458-15</inkml:trace>
  <inkml:trace contextRef="#ctx0" brushRef="#br0" timeOffset="939.49">23513 14936 925 0,'-3'-3'334'0,"1"1"-146"16,1-3-30-16,1 2-56 15,0-1-36-15,4-2-51 16,3-3-8-16,9 0-7 15,9 0-4-15,9 2-11 16,5 7-139-16,3 5-160 16,-5 6-488-16</inkml:trace>
  <inkml:trace contextRef="#ctx0" brushRef="#br0" timeOffset="1098.06">23583 15193 1317 0,'-7'11'197'15,"2"-8"-91"-15,5-4 124 16,1-3-156-16,7-4-71 16,4 0-3-16,11-2-2 15,16 0-24-15,18 2-285 16,13 1-461-16</inkml:trace>
  <inkml:trace contextRef="#ctx0" brushRef="#br0" timeOffset="1588.75">24907 14705 1348 0,'-10'-16'76'0,"4"-1"-13"16,5 0 35-16,7 5-48 0,13 2-42 16,14 4 10-1,13 0-6-15,9 3 20 0,12 1 15 16,-1-1-3-1,-6 2-3-15,-11-2-8 0,-10 2 4 16,-12-1-1-16,-11 1-15 16,-10 2-10-16,-6 4-8 15,-5 5 4-15,-2 10 14 16,-5 13 15-16,-1 16-31 16,-7 16-5-16,1 11 0 15,-4 6 0-15,0 4 0 16,-1-2 0-16,3-8 0 15,-2-9 0-15,7-6 0 16,4-9 0-16,5-15 0 0,2-10 0 16,5-12 0-16,2-8-93 15,1-5-309-15,-2-8-1008 16</inkml:trace>
  <inkml:trace contextRef="#ctx0" brushRef="#br0" timeOffset="1719.41">24952 15168 1336 0,'26'-25'148'0,"14"-2"-61"16,12-2-27-16,9 7-52 15,13 5-8-15,4 3-9 16,-1 8-278-16</inkml:trace>
  <inkml:trace contextRef="#ctx0" brushRef="#br0" timeOffset="2639.61">7125 15227 1055 0,'-6'5'138'16,"2"-4"76"-16,1-1-45 16,0-3-80-16,1 2-25 15,4 1-24-15,-2-2-19 16,1 2-21-16,4 0-8 16,2-1 3-16,9 1 1 15,4 1-112-15,7 4-107 16,1 4-147-16</inkml:trace>
  <inkml:trace contextRef="#ctx0" brushRef="#br0" timeOffset="2813.15">7143 15533 1139 0,'0'3'185'16,"3"-5"-24"-16,-3 0-8 15,3-1-123-15,5-1-30 16,2 1 2-16,3-1-2 15,7 1-2-15,5 0-48 16,5-2-191-16,1 3-455 16</inkml:trace>
  <inkml:trace contextRef="#ctx0" brushRef="#br0" timeOffset="3997.5">8449 15175 783 0,'-8'-12'218'0,"-3"0"-43"16,-2 0-19-16,1 0-52 16,5 1-22-16,-2-1-29 15,6-2-8-15,1 3-9 16,4-2 0-16,1-1 1 15,4 4-8-15,-2 0 3 16,1 5-14-16,-3 2-10 16,-2 1-5-16,1 2-3 0,-1 2 0 15,4-2 0-15,8 1 6 16,5-1-5-16,7-1 1 16,7-2 0-16,-1 0 0 15,-1 1-1-15,-6 0 0 16,-7 0-1-16,-9 2 0 15,-2 0 2-15,-3 0-4 16,-1 0 3-16,2 0-1 16,5 3 0-16,1 1 0 15,1 4 0-15,7 3 1 16,-2 6-1-16,-1 5 3 0,2 7-3 16,-6 3 4-16,-2 6-1 15,-4 2-3-15,-4-1 1 16,-4-1 2-16,-1-4-1 15,-4-6 0-15,-3-2 0 16,0-6-1 0,-4-3 5-16,-3-2-6 0,-1-3 0 15,-1 0 3-15,3-4 1 16,3-3 5-16,4-3 1 16,2-4-5-16,5-2-5 15,3-1 0-15,0-1-8 16,6-2 3-16,4-1-1 15,4 3 6-15,10-1-3 16,4 0 2-16,2 2 0 0,1 3 0 16,-1 3-2-16,-4 2 1 15,-4 5-5-15,-4 3 5 16,-8 6 0-16,-5 6 2 16,-10 3 2-16,-5 3-2 15,-14 3 0-15,-9 4 3 16,-6-4-1-16,-5-2 1 15,5-8-1-15,6-4 6 16,12-11 5-16,11-4 22 16,7-6 33-16,4-2-60 15,4-5-8-15,4 0-5 16,2-2-1-16,3-1-1 16,4 3-101-16,-2 3-229 0,4 2-347 15</inkml:trace>
  <inkml:trace contextRef="#ctx0" brushRef="#br0" timeOffset="13924.52">10111 14766 700 0,'0'-8'196'15,"-2"1"-1"-15,-2 2-57 16,-4-2-14-16,5 1-30 16,-3 2-22-16,2 2-20 15,1 1-11-15,1 1-29 16,-2 3-4-16,-4 2 2 16,-5 8 5-16,-2 6 2 15,-3 8-1-15,0 9 6 16,0 9-1-16,5 7-4 0,1 5-4 15,9 4 6-15,1 1-13 16,7 2 3-16,8 0-4 16,2-2 5-16,6-3-5 15,3-6 1-15,3-6-3 16,-2-4 3-16,4-5-6 16,-1-5 2-16,0-5-2 15,-4-7 0-15,0-3 0 16,-6-5-5-16,-3-5-16 15,-6 0-186-15,1-4-317 0</inkml:trace>
  <inkml:trace contextRef="#ctx0" brushRef="#br0" timeOffset="15059.22">10801 15118 1051 0,'0'-20'108'0,"-3"-2"61"15,-4-3-6-15,-1 2-47 16,1 2-36-16,-1 1 0 15,0 6-2-15,2 6-14 16,3 2-28-16,-2 3-27 0,5 5-9 16,0 1-7-16,0 5 6 15,-3 5 2-15,1 3 1 16,1 10-1-16,1 8 1 16,1 5 0-16,1 8-1 15,7 2-1-15,-1 3 0 16,3-1 0-16,-2-8 0 15,-1-3 1-15,2-8 0 16,-2-10-1-16,-4-5 0 16,1-7 0-16,-4-6 3 15,-1-3 15-15,2-3 51 16,-4-6-69-16,-1-4 0 16,2-11 0-16,-2-8 0 15,-2-9 0-15,1-10 0 16,-1-2 0-16,-2-1 0 0,5 3 0 15,-1 3 0-15,-1 8 0 16,1 3 0-16,1 7 0 16,-1 2 0-16,3 6 0 15,0 4 0-15,2 4 0 16,-1 6 0-16,1 6 0 16,-1 1 0-16,1 2 0 15,1 5 0-15,6 5 0 16,7 5 0-16,5 7 0 15,3 4 0-15,1 6 0 0,1 1 0 16,-3 3 0-16,0-4 0 16,-4 0 0-16,-1-4 0 15,-3-6 0-15,-3-9 0 16,-3-5 0-16,-3-6 0 16,-3-5 0-16,0-3 0 15,2-7 0-15,3-5 0 16,3-5 0-16,1-9 0 15,1-4 0-15,-1 0 0 16,0-5 0-16,-3 2 0 16,2 3 0-16,-1 3 0 15,0 1 0-15,1 5 0 16,4 1 0-16,-3 4 0 0,-1 3 0 16,-3 7 0-1,0 4 0-15,-5 4 0 0,-2 4 0 16,1 4 0-16,2 4 0 15,3 3 0-15,1 7 0 16,2 2 0-16,2 8 0 16,-3 4 0-16,2 5 0 15,-1 4 0-15,-3 0 0 16,3 2 0-16,-1-4 0 16,1-2 0-16,-3-4 0 15,1-5 0-15,-2-6 0 16,3-6 0-16,-5-5 0 15,1-6 0-15,-1-3 0 16,-1-1-41-16,3-2-219 0,24 6-144 16</inkml:trace>
  <inkml:trace contextRef="#ctx0" brushRef="#br0" timeOffset="15389.88">11638 15238 458 0,'9'-6'642'0,"-1"-2"-485"15,-1 3 59-15,-6 0-109 0,-1 4-76 16,0 2-27-16,0 4-4 15,2 2 1-15,-1 3 30 16,1 5 21-16,6 4 1 16,-4 7-17-16,1 1-13 15,-4 0-19-15,3-5 0 16,-2 0-3-16,1-7-1 16,-3-5-2-16,3-6-4 15,-3-1-71-15,0-3-184 16,-2-3-386-16</inkml:trace>
  <inkml:trace contextRef="#ctx0" brushRef="#br0" timeOffset="15690.08">11592 14963 1145 0,'13'-7'146'16,"-2"3"-26"-16,-8 4 3 15,-3 2-101-15,-2 2-18 16,1 4 57-16,-1 2 12 16,2 1 2-16,-1-1-4 15,1-2-6-15,-2-2-5 16,1-5 22-16,1-1-82 16,-2-3 0-16,1-2 0 15,-4-4 0-15,-1 0 0 0,-1-2 0 16,3 1 0-16,1 3 0 15,3 5-88-15,4 8-195 16,9 8-86-16,4 5-525 16</inkml:trace>
  <inkml:trace contextRef="#ctx0" brushRef="#br0" timeOffset="16176.78">11845 15207 1251 0,'13'-18'149'16,"-3"-3"78"-16,0-2-72 15,-1 6-62-15,0 5-48 16,2 6-30-16,2 4-11 16,5 10 2-16,2 4 0 15,3 7 0-15,1 6-1 16,-6 5 5-16,-3 1 2 15,-4 5-6-15,-8 0 4 16,-5-2-4-16,-4-4 6 16,-2-5 3-16,1-8-1 15,-2-10-14-15,6-6 0 16,-1-5 0-16,1-6 0 16,-2-4 0-16,2-8 0 0,0-3 0 15,5-3 0-15,4-2 0 16,3-2 0-16,5 4 0 15,3 1 0-15,4 5 0 16,1 4 0-16,2 7 0 16,5 4 0-16,-1 9 0 15,3 5 0-15,-1 5 0 16,-2 7 0-16,-2 4 0 16,-6 3 0-16,-6 2 0 15,-3 4 0-15,-6-1 0 16,-2-2 0-16,-3-7 0 15,2-6-112-15,-2-6-157 0,3-6-42 16,-2-7-474-16</inkml:trace>
  <inkml:trace contextRef="#ctx0" brushRef="#br0" timeOffset="16507.43">12301 14623 841 0,'16'-21'417'16,"11"5"-347"-16,4 8 92 16,8 6-60-16,9 12-42 15,10 9-24-15,2 10 11 16,1 12-12-16,-3 16 5 15,-7 11 23-15,-12 12-7 16,-10 9 6-16,-9 5-37 16,-13-2-2-16,-5 0-15 15,-7-9-8-15,-7-8 0 16,-3-12 0-16,2-11 0 16,1-13-16-16,0-14-287 15,7-9-263-15</inkml:trace>
  <inkml:trace contextRef="#ctx0" brushRef="#br0" timeOffset="17624.25">26723 14476 1134 0,'8'-17'148'15,"-7"2"-8"1,-2 1-4-16,-5 4-18 0,3 4-99 16,-3 6-15-1,-2 9-4-15,-7 11 7 0,-10 13 7 16,-5 18-8-16,-4 14 5 15,4 17 6-15,8 12-3 16,11 4-8-16,11 2 0 16,12-1-4-1,10-12 2-15,11-13-4 0,9-10-2 16,9-11 1-16,4-14-9 16,2-10-208-16,1-13-289 15</inkml:trace>
  <inkml:trace contextRef="#ctx0" brushRef="#br0" timeOffset="18489.57">27183 14716 429 0,'7'-11'704'0,"-1"-2"-539"16,-1-2 17-16,-4 2-41 15,-2 6-28-15,1 2-82 0,0 5-31 16,-2 5-5 0,1 6 5-16,-1 10 7 0,-1 5 2 15,0 10 2-15,2 6 5 16,1 1 9-16,0 0-9 15,3-1-4-15,1-5 1 16,1-6-7-16,-1 1 1 16,2-6-7-16,-2-4 4 15,-2-4-4-15,1-7 1 16,-2-5 3-16,1-4 78 16,-2-7-8-16,0-8-74 15,2-6 0-15,-4-9 0 16,0-12 0-16,1-6 0 15,-1-7 0-15,-2 1 0 16,1 2 0-16,-1 4 0 0,1 6 0 16,0 7 0-1,1 7 0-15,1 7 0 0,1 6 0 16,1 6 0-16,-1 4 0 16,2 3 0-16,1 6 0 15,4 6 0-15,5 5 0 16,7 7 0-16,4 9 0 15,7 5 0-15,0 6 0 16,1-2 0-16,-1-1 0 16,-2-4 0-16,-3-6 0 15,-4-11 0-15,-6-7 0 16,-2-5 0-16,-7-5 0 0,-1-5 0 16,-3-1 0-1,-1-4 0-15,1-4 0 16,-1-7 0-16,2-8 0 0,2-9 0 15,2-9 0-15,0-3 0 16,2-1 0-16,2 5 0 16,1 5 0-16,0 9 0 15,-1 7 0-15,0 6 0 16,0 6 0-16,2 6 0 16,0 6 0-16,5 6 0 15,0 8 0-15,5 5 0 16,-3 7 0-16,-2 6 0 15,-1 4 0-15,-4 6 0 0,-3 2 0 16,1 1 0-16,-3 1 0 16,-1-4 0-16,0-8 0 15,1-3 0-15,-2-6-244 16,2-5-94-16,5-5-344 16</inkml:trace>
  <inkml:trace contextRef="#ctx0" brushRef="#br0" timeOffset="18989.18">28299 14801 1093 0,'1'-18'165'0,"-2"1"57"0,-4 1-79 16,-1 6-26-16,-1 3-36 15,-1 5-49-15,-1 2-22 16,-5 3-2-16,-3 6-4 16,-2 5-1-16,-2 6-3 15,1 7 4-15,0 3-2 16,3 7-2-16,4 1 0 16,2-1-1-16,5-4 2 15,5-4-3-15,2-8 2 16,4-6 0-16,2-7 4 15,9-8 7-15,3-7-8 16,4-6 6-16,3-4-8 0,-1-4 1 16,-4-2-1-16,-3-2 1 15,-6-2 2-15,0 1-3 16,-6-1 0-16,0 4-1 16,-3 5 1-16,0 6 0 15,-2 4-1-15,1 8-5 16,-2 4-13-16,1 5 9 15,2 4 9-15,3 4 4 16,0 5-3-16,2 2-2 16,-1 3 1-16,2-2 0 15,-2 0 0-15,1 1-6 16,3-4-122-16,2 0-157 16,3-5-376-16</inkml:trace>
  <inkml:trace contextRef="#ctx0" brushRef="#br0" timeOffset="19521.75">28560 14886 812 0,'18'-17'355'0,"1"0"-138"16,-1 1-42-16,1 2-83 15,0 7-56-15,1 5-15 0,-1 3-4 16,0 5-10-16,-2 7-2 16,-2 6 7-16,-4 0-3 15,-5 5 2-15,-6 3 11 16,-6 2-6-16,-8-3 9 16,-1 1-12-16,-2-4-6 15,1-8-4-15,5-3 7 16,5-8 55-16,6-8 30 15,3-5-95-15,1-4 0 16,3-3-3-16,1-3 3 16,3-3-2-16,0-1 2 15,1 0 0-15,2-2 0 16,-1 0 1-16,-1 0-2 16,0 2 1-16,-1 1 0 15,-2 4 3-15,-3 5-3 0,-1 6 0 16,-2 4-2-16,-3 6-18 15,0 9 7-15,-1 5 13 16,-1 5 0-16,-2 10 2 16,1 7-2-16,0-1 0 15,0 2-1-15,2-3 2 16,5-1-2-16,5-7-2 16,4-4-1-16,7-5-17 15,2-7-214-15,7-7-21 16,2-6-87-16,0-7-489 15</inkml:trace>
  <inkml:trace contextRef="#ctx0" brushRef="#br0" timeOffset="19941.57">29072 14433 912 0,'28'-3'196'16,"5"1"-45"-16,3 5-17 0,1 6-6 16,6 8-52-16,-1 9-12 15,2 12 26-15,-3 10-28 16,-7 15 19-16,-9 12-8 15,-14 7-36-15,-14 6 5 16,-15 0-41-16,-7-5-1 16,-12-7 0-16,-4-10 0 15,2-9 0-15,2-12 0 16,6-16 0-16,7-12 0 16,9-10 0-16,6-8 0 15,8-4 0-15,1-1 0 16,0 2 0-16,1-2 0 15,1 3 0-15,-1 1 0 0,-1-1 0 16,2 1 0-16,-5 1-190 16,-5-2-512-16</inkml:trace>
  <inkml:trace contextRef="#ctx0" brushRef="#br0" timeOffset="22437.64">8459 16370 988 0,'-13'5'100'16,"5"-5"80"-16,0-3-39 16,4 0-27-16,-2 0-26 15,3 2-31-15,2-2-15 16,2 1-15-16,1 1-27 16,6-2 1-16,11-3-3 15,15-1 0-15,15-4 0 16,15-1-6-16,8 3-59 15,4 0-45-15,-12 5-51 16,-4 7-100-16,-17 7-158 0</inkml:trace>
  <inkml:trace contextRef="#ctx0" brushRef="#br0" timeOffset="22627.13">8547 16661 977 0,'-9'2'190'16,"6"-4"-62"-16,5-4 16 16,2-1-58-16,9-1-65 15,7-2-2-15,15-2-11 16,10 2-8-16,12 0 0 16,13 0-28-16,6 3-243 15,8 0-318-15</inkml:trace>
  <inkml:trace contextRef="#ctx0" brushRef="#br0" timeOffset="23587.23">24920 16112 1126 0,'-16'-1'179'15,"3"-4"-87"-15,1-3 66 16,0-4-70-16,5 4-1 16,2 2-3-16,2 1-43 15,3 2-26-15,3 1-15 16,5 1-13-16,10-1 8 15,8 2-5-15,13 0 9 16,12 2 0-16,1 1-12 16,4 2-105-16,-9 4-72 15,-5 2-132-15,-11 4-325 16</inkml:trace>
  <inkml:trace contextRef="#ctx0" brushRef="#br0" timeOffset="23869.45">24888 16422 1065 0,'0'4'115'15,"5"-1"-15"-15,6-7 24 16,9-2-72-16,11-1-23 16,15 0-17-16,13 1 1 15,6-2-4-15,3 3 2 0,-6-1 7 16,-8 1-3-16,-14 2 5 15,-13 0-1-15,-12 1 3 16,-8 2 4-16,-5-1-6 16,-7 2 17-16,1-1-2 15,0 0-35-15,1 0-4 16,0 2-31-16,0-2-103 16,-1 3-126-16,0 0-279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91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0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6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07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7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78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9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1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4B03-4CC9-4A37-9CFF-127BBAADA934}" type="datetimeFigureOut">
              <a:rPr lang="en-US" smtClean="0"/>
              <a:t>03-Aug-21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14F8-9466-4B27-8A1D-1FD16919B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133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86F2C-FB34-42DE-AD80-CFF75ADF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C57A7-D4C2-494B-8EDF-753F28AC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7D51C80-9195-471A-B8D5-60A364D70F3F}"/>
                  </a:ext>
                </a:extLst>
              </p14:cNvPr>
              <p14:cNvContentPartPr/>
              <p14:nvPr/>
            </p14:nvContentPartPr>
            <p14:xfrm>
              <a:off x="157320" y="398880"/>
              <a:ext cx="11209680" cy="6063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7D51C80-9195-471A-B8D5-60A364D70F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960" y="389520"/>
                <a:ext cx="11228400" cy="608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65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B639-CDA9-4B77-B051-C8ADF8009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FD531-0745-422C-B1F7-7319E4C11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01D5198-ABE2-4BA8-A410-B9C24659D35D}"/>
                  </a:ext>
                </a:extLst>
              </p14:cNvPr>
              <p14:cNvContentPartPr/>
              <p14:nvPr/>
            </p14:nvContentPartPr>
            <p14:xfrm>
              <a:off x="612720" y="512640"/>
              <a:ext cx="8337600" cy="309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01D5198-ABE2-4BA8-A410-B9C24659D3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360" y="503280"/>
                <a:ext cx="8356320" cy="31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A10A11-C6F2-49F0-9817-40444B20A038}"/>
                  </a:ext>
                </a:extLst>
              </p14:cNvPr>
              <p14:cNvContentPartPr/>
              <p14:nvPr/>
            </p14:nvContentPartPr>
            <p14:xfrm>
              <a:off x="764280" y="4449240"/>
              <a:ext cx="10910880" cy="2026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A10A11-C6F2-49F0-9817-40444B20A0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920" y="4439880"/>
                <a:ext cx="10929600" cy="204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758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20E2-D5B5-4212-BB4A-A7D93E3E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F91C-D151-432D-A81B-EAFFD401E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82BE58-6236-461D-B259-67FCD7947092}"/>
                  </a:ext>
                </a:extLst>
              </p14:cNvPr>
              <p14:cNvContentPartPr/>
              <p14:nvPr/>
            </p14:nvContentPartPr>
            <p14:xfrm>
              <a:off x="899640" y="330120"/>
              <a:ext cx="7985160" cy="603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82BE58-6236-461D-B259-67FCD79470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0280" y="320760"/>
                <a:ext cx="8003880" cy="60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4376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FAC5-D655-45E9-9073-4209CDE1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E8E0-B0EB-431B-BEB8-7416A0F9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0C31A92-18B4-47F5-80F9-14907BD65216}"/>
                  </a:ext>
                </a:extLst>
              </p14:cNvPr>
              <p14:cNvContentPartPr/>
              <p14:nvPr/>
            </p14:nvContentPartPr>
            <p14:xfrm>
              <a:off x="2320200" y="381240"/>
              <a:ext cx="9659160" cy="5954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0C31A92-18B4-47F5-80F9-14907BD652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0840" y="371880"/>
                <a:ext cx="9677880" cy="597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258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9124-F3E7-4DAD-8F9C-14FD7D4E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8983D-F535-46A9-861B-99E6AA6D1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4F923BF-78CE-4F71-9E39-A6AD3C01DC14}"/>
                  </a:ext>
                </a:extLst>
              </p14:cNvPr>
              <p14:cNvContentPartPr/>
              <p14:nvPr/>
            </p14:nvContentPartPr>
            <p14:xfrm>
              <a:off x="1253520" y="310680"/>
              <a:ext cx="7198920" cy="653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4F923BF-78CE-4F71-9E39-A6AD3C01DC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160" y="301320"/>
                <a:ext cx="7217640" cy="655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322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9C1E-B3FA-4643-97B4-A55E39DE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30A3-E042-4BD7-B393-C0FA24F72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DAC409D-631A-4FDA-B968-8E214B05CB21}"/>
                  </a:ext>
                </a:extLst>
              </p14:cNvPr>
              <p14:cNvContentPartPr/>
              <p14:nvPr/>
            </p14:nvContentPartPr>
            <p14:xfrm>
              <a:off x="1766520" y="239760"/>
              <a:ext cx="8961480" cy="643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DAC409D-631A-4FDA-B968-8E214B05CB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57160" y="230400"/>
                <a:ext cx="8980200" cy="645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483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9879-2A7A-4191-86A4-C0A8F32CE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14E04-FCD1-456C-8080-C2FC5157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0F6981-2446-4E4E-B0BE-CA986AEFA19C}"/>
                  </a:ext>
                </a:extLst>
              </p14:cNvPr>
              <p14:cNvContentPartPr/>
              <p14:nvPr/>
            </p14:nvContentPartPr>
            <p14:xfrm>
              <a:off x="586440" y="289080"/>
              <a:ext cx="11575440" cy="4629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0F6981-2446-4E4E-B0BE-CA986AEFA1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7080" y="279720"/>
                <a:ext cx="11594160" cy="46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AAD7573-AC48-4252-862B-B5F4733C9600}"/>
                  </a:ext>
                </a:extLst>
              </p14:cNvPr>
              <p14:cNvContentPartPr/>
              <p14:nvPr/>
            </p14:nvContentPartPr>
            <p14:xfrm>
              <a:off x="2558520" y="4330080"/>
              <a:ext cx="8042400" cy="166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AAD7573-AC48-4252-862B-B5F4733C96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49160" y="4320720"/>
                <a:ext cx="8061120" cy="168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34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1991-958D-4422-BB3E-338DA24B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A9E6-93BC-43DC-8E62-ABAE77DDD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23480A-4FA1-4451-A330-E424A7D43472}"/>
                  </a:ext>
                </a:extLst>
              </p14:cNvPr>
              <p14:cNvContentPartPr/>
              <p14:nvPr/>
            </p14:nvContentPartPr>
            <p14:xfrm>
              <a:off x="1121400" y="204120"/>
              <a:ext cx="6848640" cy="3107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23480A-4FA1-4451-A330-E424A7D4347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2040" y="194760"/>
                <a:ext cx="6867360" cy="31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128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S. M. Rafiuddin - 0417052072</dc:creator>
  <cp:lastModifiedBy>S. M. Rafiuddin - 0417052072</cp:lastModifiedBy>
  <cp:revision>1</cp:revision>
  <dcterms:created xsi:type="dcterms:W3CDTF">2021-08-03T03:33:16Z</dcterms:created>
  <dcterms:modified xsi:type="dcterms:W3CDTF">2021-08-03T04:09:28Z</dcterms:modified>
</cp:coreProperties>
</file>