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0T03:35:47.36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24239 1177 1033 0,'0'0'107'0,"0"0"62"16,-1-5-46-16,1 3-22 0,1 0-50 16,-2 1 1-16,1-1-13 15,1 2-7-15,-2 0-19 16,1 0-7-16,1 2-3 15,-2-1 2-15,-2 3 1 16,-2 1 1 0,-1 2-4-16,-3 1-3 15,0 2 7-15,0 2-3 16,-2 5-2-16,-3 3 2 0,-1 2-3 16,-3 1 0-16,0 3 0 15,0-3 0-15,1-1-1 16,3-2 0-16,2-5 0 15,5-5 1-15,2-1 1 16,2-8 6-16,3 1 23 0,2-5 46 16,1-3-54-1,1-4-21-15,5-6-1 0,1-3 0 16,4-2 3-16,2-4 0 16,-1 4 10-16,2 2 0 15,-2-1 9-15,1 2 2 16,-4 2 1-16,-1 0-6 15,-1 5-20-15,-4 3 0 16,-2 2 0-16,-2 4 0 16,-1 0 0-16,-1 2 0 15,2 3 0-15,-1 0 0 0,2 2 0 16,6 2 0 0,-1 3 0-16,2 1 0 0,5 1 0 15,0 1 0 1,3 0 0-16,0-1 0 0,1 1 0 15,0-2 0 1,-2-1-32-16,-1-3-45 0,-2-2-52 16,-5-2-70-1,0 1-70-15,-8-1-212 0</inkml:trace>
  <inkml:trace contextRef="#ctx0" brushRef="#br0" timeOffset="1289.94">24203 1240 784 0,'5'-7'205'0,"-2"0"26"15,-3-2-60 1,1 4-43-16,-1 1-24 15,-1 1-15-15,1 1-23 16,0 2 0-16,0-1-16 16,1 1-19-16,-1 0-12 15,0 0-4-15,2 0 1 16,-1 1-10-16,-1-1-2 0,0 0-3 16,0 2 0-16,0 1-1 15,-1 1 0-15,2 3 4 16,-1 0-4-16,2 3 7 15,-2 4-4-15,1-1 1 16,1 1-2 0,-1 3 0-16,4 1 1 0,-2 2 2 15,3 1 5-15,-2 3-6 0,2 3 2 16,0 0-5 0,0 0 1-16,0-2 1 15,-2 2-1-15,0-2-2 16,0 2 0-16,1 0 1 0,-2 2-1 15,2 0 1 1,1 4-1-16,0 2 0 0,-1 3 0 16,2 4 0-1,1-2 0-15,-2 5 0 0,0-4 0 16,1 5 0-16,2-1 0 16,0 3 0-16,0 1 0 15,0 5 0-15,1 1 0 16,-4 3 0-16,2 4 0 15,-4 6 0-15,-1 1 0 16,2 4 0-16,-2-2 0 16,-2 1 0-16,1-3 0 0,1 1 0 15,1-1 0 1,1 1 0-16,1-1 0 16,4-1 0-16,-3 2 0 15,1 3 0-15,1 3 0 16,-3 6 0-16,-2 6 0 0,-1 4 0 15,0-1 0 1,0 4 0-16,-1 1 0 16,1-4 0-16,4-3 0 15,-2-1 0-15,1-3 0 0,0-3 0 16,1-3 0-16,0-3 0 16,1-1 0-16,-2-1 0 15,-1-1 0-15,-1 2 0 0,-1-2 0 16,-1-1 0-1,2-1 0-15,0-4 0 0,-1 1 0 16,2-2 0 0,1-1 0-16,-3 0 0 15,1-1 0-15,-1-1 0 16,2-1 0-16,-4 2 0 16,2-1 0-16,-1-2 0 15,1 4 0-15,0 0 0 0,1 1 0 16,-1 2 0-16,2 0 0 15,0-2 0-15,1 0 0 16,-3 2 0-16,2 0 0 16,-2-1 0-16,0 2 0 15,0 0 0-15,0-1 0 16,3 0 0-16,-2 1 0 0,2 0 0 16,-1-1 0-1,1 4 0-15,-2 1 0 0,2 2 0 16,0 1 0-16,-1-2 0 15,2 0 0-15,1-1 0 16,-1-3 0 0,0 1 0-16,1-1 0 0,0-1 0 15,-1-1 0 1,-1 0 0-16,0-2 0 0,-2-1 0 16,2-1 0-16,2-2 0 0,-2-2 0 15,-2 0 0 1,1-4 0-16,-1-1 0 15,-1-5 0-15,3-6 0 16,-3-6 0-16,0-6 0 0,0-7 0 16,0-6 0-1,0-7 0-15,-1-5 0 0,-2-4-10 16,0-5-53-16,-4-1-171 16,0-6-139-16,-2-5-770 15</inkml:trace>
  <inkml:trace contextRef="#ctx0" brushRef="#br0" timeOffset="2649.87">24469 8293 695 0,'-4'3'154'16,"-1"-2"-9"-1,4-1-1-15,-1 0-59 16,4-1 6-16,-2 2-19 16,0-2 3-16,1 1-5 0,-1 0-10 15,2-2-12-15,-2 2-22 16,1 0-6-16,-1 0-10 16,2 0-7-16,-1 0-3 0,3 0 0 15,5 2 1 1,6-1 0-16,8 1 1 15,5-1-1-15,6 0 6 16,4-2-7-16,6 0 2 16,1-4 1-16,4 0 1 15,-1 1-4-15,-2-2 0 16,-1 1 2-16,-3-2-2 0,-3 3 0 16,0-3 3-1,4 1-1-15,-2-1 0 0,6 0 5 16,7-2 5-1,4 2-2-15,4-2-4 0,6 2 3 16,0 1-5 0,4 1-4-16,2 0 0 15,5 3 0-15,1 0-1 0,-1 1 1 16,-1-2 0-16,-3-1 1 16,0-1-1-16,4 0 3 0,0 0 2 15,0 0-1 1,0 0-3-16,-4 1 1 0,-3 0 0 15,-1 0 0 1,-1 0 1-16,3 1-2 0,5-2 12 16,2 3 2-1,-1-2 4-15,3 0-5 0,1-2-4 16,0-1 0-16,2-2-6 16,1 0 1-16,1 0-3 15,-5 2 0-15,-1 0-2 16,-7 2 1-16,-1 1 1 15,-4 3 0-15,-2-1 0 0,0-3-1 16,4 2 0 0,6 0-1-16,2-1-1 0,0 1 1 15,0 2-2-15,-4-4 2 16,-6 4 0-16,-4-1 0 16,4-1 2-16,-2-2-2 15,2 2 1 1,-1 1 0-16,5-1 0 0,-1-2 0 15,-3 1 0 1,0 0 1-16,-1-2-1 0,-3 1 1 16,-2 0-2-1,1 1 0-15,0 0-4 0,1 0 3 16,-4-2-1-16,0 2 2 0,-1 0-1 16,-4 0 1-1,-1 1-1-15,-1-1 2 0,1 1-1 16,1-1 0-1,-1 1 1-15,3 0-1 16,1-1 1-16,3 1-1 16,-3 0 2-16,-2-1-1 15,0 2-1-15,0-1 0 16,-2 0 0-16,3 0 4 16,4 1-4-16,3 1-6 15,2-1 6-15,2 0-3 0,0 2 3 16,2 0 0-16,-1 2 0 15,0 0 0-15,1 0 2 16,-2 1-1-16,-6-2-1 16,-8 1 0-16,-8-1 1 15,-15 1 1-15,-8-4 4 16,-8 2 11-16,-10-1 2 0,-3-1-9 16,-1 2-7-1,-2 0-3-15,0 0 3 0,0 0-2 16,0 0 0-1,-2 0 0-15,2 0-1 0,0-1 5 16,0 1-4 0,0 0-1-16,-3 0-5 0,3 0-42 15,0 0-63 1,-1 0-60-16,-1 0-63 0,-1 1-183 16</inkml:trace>
  <inkml:trace contextRef="#ctx0" brushRef="#br0" timeOffset="3180.05">31290 7742 961 0,'0'-11'359'16,"0"-1"-105"-16,-1-1-76 15,2 4-32-15,-2 2-58 16,1 2-27-16,0 3-61 16,-2 1 0-16,1 2 0 15,-1 1 0-15,2-1 0 0,2 3 0 16,1 2 0 0,4 2 0-16,5 5 0 0,3 4 0 15,4 0 0-15,2 3 0 16,3 1 0-16,0 0 0 15,0-1 0 1,-3-2 0-16,0-1 0 0,-2-4 0 16,-4-5 0-1,-2-2 0-15,-5-4 0 0,-2-2 0 16,-3 2 0-16,-3-4 0 16,0 2 0-16,-2 0 0 15,1 2 0-15,-1-2 0 0,-1 0 0 16,0 2 0-1,-4 1 0-15,-7 5 0 0,-2 2 0 16,-6 3 0 0,-2 2 0-16,0 2 0 0,4 0 0 15,3-2 0-15,3-2 0 16,4-1 0-16,4-4-18 16,0 0-222-16,1-1-103 15,-2 2-457-15</inkml:trace>
  <inkml:trace contextRef="#ctx0" brushRef="#br0" timeOffset="4849.72">31799 8236 386 0,'-3'-3'348'0,"-1"2"-120"0,0-2-34 16,0-1-5 0,1 1-41-16,0-1-18 0,0 1 6 15,1-1-1-15,1 1-50 16,-1 1-17-16,1 0-68 16,-2 1 0-16,3-1 0 15,3 2 0-15,-2 0 0 16,1 0 0-16,-1 3 0 15,2 7 0-15,5 5 0 16,4 8 0-16,4 4 0 16,6 3 0-16,3 3 0 15,0-4 0-15,0-1 0 16,-2-2 0-16,-4-2 0 16,-3-2 0-16,-3-4 0 15,-2-4 0-15,-5-6 0 0,-1-3 0 16,-2-2 0-1,-3-5-47-15,1-1-123 0,2-3-104 16,-1-2-177 0</inkml:trace>
  <inkml:trace contextRef="#ctx0" brushRef="#br0" timeOffset="5169.91">32049 8249 1015 0,'5'-10'249'0,"-4"3"-64"15,1 1-43-15,-4 2-74 0,2 3-45 16,-1 2-20-16,-4 2 1 16,-6 5 6-16,-6 6 10 15,-8 5 6-15,-7 7 0 16,-2 2-6-16,-3 3 2 15,0 0-7-15,1 1-3 16,4-4-6-16,4-1-1 16,7-6-4-16,5-5-1 0,7-8 2 15,4-3 3-15,5-4-5 16,2-2-37 0,5-1-146-16,7-1-105 0,5-1-600 15</inkml:trace>
  <inkml:trace contextRef="#ctx0" brushRef="#br0" timeOffset="5583.05">32236 8540 1095 0,'3'-3'288'0,"-5"0"-48"0,1-1-64 16,1 0-35 0,-2 0-34-16,2 3-107 15,2 0 0-15,-2 1 0 16,0 0 0-1,0 1 0-15,0-1 0 0,0 6 0 16,0 3 0-16,0 5 0 16,-2 6 0-16,1 5 0 15,-1 2 0-15,1 1 0 16,-2 0 0-16,2-3 0 0,-1-2 0 16,2-4 0-1,0-8 0-15,0-3 0 0,2-3 0 16,2-7-73-1,2-4-338-15,-2-4-728 0</inkml:trace>
  <inkml:trace contextRef="#ctx0" brushRef="#br0" timeOffset="6715.77">22962 1112 875 0,'-9'-4'197'0,"2"-2"10"16,1 0-36-1,1-1-23-15,2 2 6 0,1 1-14 16,1-2-45-16,1 6-35 0,0-3-60 16,1 3 0-1,-1 0 0-15,0 0 0 16,2 0 0-16,-2 3 0 15,3 4 0-15,2 6 0 0,4 3 0 16,4 9 0 0,4 3 0-16,3 1 0 0,1-1 0 15,5 1 0-15,-1-4 0 16,0-1 0 0,-2-3 0-16,-7-3 0 0,-1-5 0 15,-6-3 0-15,-4-6 0 16,-2-1-104-16,-3-5-45 15,1-1-109-15,-1-4-263 16</inkml:trace>
  <inkml:trace contextRef="#ctx0" brushRef="#br0" timeOffset="7061.35">23217 1091 978 0,'8'-9'364'0,"-2"1"-200"16,-3 2-4-16,-2 0-92 15,-1 3-47-15,0 3-19 16,-1 3-1-16,-4 4-1 0,-2 8 11 16,-10 6 1-16,-4 7 5 0,-7 7 2 15,-3 4-4 1,-2 1-2-16,1 0-5 15,7-4-1-15,1 0 2 16,5-8-2-16,4-3 5 16,3-7-5-16,0-7-1 15,6-5 2-15,5-4 1 16,-1 0-2-16,4-4-7 16,-1-1-6-16,4-2-155 0,5-2-100 15,7-6-241 1</inkml:trace>
  <inkml:trace contextRef="#ctx0" brushRef="#br0" timeOffset="7470.07">23305 1401 1014 0,'8'-10'242'0,"-1"0"-87"16,1 2 9-1,-3 0-103-15,0 6-35 0,1 2 2 16,0 2-16-16,-1 6-1 16,2 2 2-16,-4 6-1 15,-3 6 1-15,-7 4 10 16,-6 4 1-16,-10 1 4 15,-6 2 1-15,-5-4 6 16,3-3-6-16,2-8-3 16,10-4-20-16,7-7 3 15,9-4 7-15,11-3 13 0,9-1 13 16,10-3-42 0,9-3 0-16,7-2 0 0,0-4 0 15,-2 1 0 1,-7 1 0-16,-7 1 0 15,-8 3 0-15,-8 3-109 16,-7 2-134-16,-4 3-158 16</inkml:trace>
  <inkml:trace contextRef="#ctx0" brushRef="#br1" timeOffset="13640.49">25786 4634 575 0,'3'-3'444'0,"2"1"-298"16,-2 0-19-16,-2 0-66 15,-1 1-21-15,0 1-1 16,0 1-9-16,-1 1 0 16,-1 1 8-16,-2 1-9 15,-1 0-5-15,-1 3-1 0,-1 0 3 16,-2-4-9 0,-3 2 4-16,1-2-8 0,0 0 4 15,0-3 1 1,2 0 6-16,2 0-1 0,-1-4 2 15,5 0-17 1,3-1-4-16,3-1-3 0,6-3 1 16,0 1 8-1,3-1 0-15,3 1 2 0,-3 2-3 16,1 2-5-16,-1 3 2 0,-1 2-5 16,1 2-1-1,-2 2 0-15,-1 1-1 0,0 2 1 16,-5 2 2-1,-1 3 0-15,-4-1-1 0,-4 3 0 16,-5-3 0 0,0 1 2-16,-5-3-3 0,-2-2 2 15,-2-3-1 1,4-4 2-16,-1-4 0 0,4-2-3 16,3-4 2-16,1-2-1 15,4-3 0-15,1 0-2 16,3-2 0-16,1-2 1 15,4 2 0-15,1 2 0 16,1 3-2-16,4 2 1 16,2 4 1-16,-1 0-1 15,0 5-2-15,3 3 3 16,-5 2-1-16,1 2 0 16,-2 3 2-16,-3 0-1 15,-3 2 1-15,-3 1 5 16,-2 1 6-16,-2 0 7 15,-4-3 14-15,-1-2 7 0,2-1-2 16,-2-6-11 0,1-2-25-16,0-5-2 0,0-2-3 15,2-1-84 1,1-2-132-16,1-3-225 0</inkml:trace>
  <inkml:trace contextRef="#ctx0" brushRef="#br1" timeOffset="14770.07">27138 2794 655 0,'0'-1'447'0,"2"-1"-261"16,-2-1-70-16,0 3-41 15,0 0-34-15,0 0-23 16,1 1-15-16,-1 4 15 0,0 0 3 16,-1 2-4-1,1 3-6-15,-3 0 2 0,0 0 0 16,-2 0-5-1,0-3 2-15,1-1 5 0,0-5 17 16,2-1 24 0,-1-3-15-16,0-4-20 0,0-1-11 15,0-6-5 1,2 2 3-16,1-4 0 0,3 3-1 16,3 0 1-16,2 2-5 0,0 2 0 15,3 3 2 1,-1 1-4-16,0 5-2 0,2 1 2 15,2 3-1 1,-4 2 1-16,-1 3-1 0,-3 1 0 16,0 2 2-1,-6 2 0-15,-2 3-1 16,-5-5 0-16,-2 3 9 16,-1-2 13-16,-5-5 9 0,3-2 3 15,-3-6-5 1,3-4-5-16,1-5-15 0,1 0-10 15,3-6 0-15,1 2 0 16,3-2 0-16,3 3 0 16,3-3 0-16,3 4 0 15,3 0 0-15,4 3-3 0,2 2-3 16,3 3 2 0,-3 4-3-16,1 3 3 0,-2 3 3 15,-4 4-1 1,-6 0 0-16,-2-2 1 0,-4 2 1 15,-4-2 6 1,-2-1-2-16,-1-2 3 16,0-2-2-16,-5-2-5 15,4-4-46-15,-2 0-119 0,2-3-154 16,4 1-406 0</inkml:trace>
  <inkml:trace contextRef="#ctx0" brushRef="#br1" timeOffset="15731.58">30144 4216 333 0,'5'-5'670'16,"-1"-3"-499"-16,2 4 39 15,-3-2-60-15,3 4-62 16,-2 0-19-16,1 4-32 16,0-1 13-16,1 2-17 15,-2 2-11-15,2 2-10 0,-3 2-1 16,-3-1 0 0,-2 2 6-16,-5 0-5 0,0 0 0 15,-4-1-6 1,-1-3 8-16,0-2 0 0,2-4 2 15,-2-6-6 1,4-2-2-16,2-5-8 0,3-3 2 16,2-3-1-1,1 0 0-15,4 0 4 0,2 2-4 16,4 2 4-16,3 4 6 0,0 2 1 16,2 4 7-1,2 3-6-15,0 2-12 16,-2 3-1-16,2 3 0 15,-5 1 0-15,-1 3 0 0,-3 2 0 16,-5 0 0 0,-3 4 0-16,-5 0 0 0,-2 1 0 15,-6 0 0 1,-1-1 0-16,-4-5 0 0,2-4 0 16,-3-3 0-16,-1-5 0 15,4-3 0-15,-2-3 0 16,6-3 0-16,0 0 0 15,5-4-10-15,4-2-216 16,4-3-185 0,7-4-547-16</inkml:trace>
  <inkml:trace contextRef="#ctx0" brushRef="#br1" timeOffset="16559.83">29586 1652 118 0,'-3'-7'749'15,"3"0"-526"1,0-1-45-16,0 1-46 15,0-1-23-15,0 3-42 16,3 3-26-16,2 1-16 0,2 2 1 16,1 1 3-1,5 2 1-15,-2 5-12 0,-2 2-2 16,-2 2-1-16,-3 2-1 0,-2 3 1 16,-4-3 5-1,-4 2 0-15,-4-2-3 0,0-1 7 16,-1-4 5-1,-4-3 3-15,3-5-10 0,-1-4 0 16,2-3-1 0,2-4-6-16,-1-2-9 0,4-2-3 15,2 0-1-15,2 1-3 16,4 0 1-16,2 2-7 16,4 2-1-16,5 0 6 15,0 2-5-15,7 2 3 16,-4 3-1-16,2 1-1 15,-3 3 6-15,-5 1-4 16,-4 1 4-16,-3-1 0 16,-4 1 1-16,-2 1 5 15,-3-2 1-15,0 2 8 16,-1-3 1-16,-2 0-13 0,2-2-1 16,1-2-2-1,1-1-47-15,2-2-113 16,7 1-189-16,11-1-263 15</inkml:trace>
  <inkml:trace contextRef="#ctx0" brushRef="#br1" timeOffset="18125.02">28902 5871 513 0,'2'0'274'15,"0"0"-165"1,1 0 72-16,-3 1-81 0,1 2 13 16,-2 3-36-1,-1 1 2-15,-1 0-37 16,-19 30-8-16,16-33-6 0,-3 2-5 0,5-2 2 16,-2 0 0-1,-5 5 5-15,-1-5 7 0,5-2 21 16,-1-4-4-1,2-4-12-15,1-4-20 0,3-2-7 16,1-3-8 0,2-3 1-16,6 0 8 0,1 1-7 15,4 2 0-15,3 2-2 16,3 3 7-16,0 3-5 16,0 5-6-16,-2 3 0 15,-2 4-1-15,-3 5-2 16,-3 4 3-16,-5 4-2 15,-3 2 5-15,-6 3-2 16,-5 1 1-16,-5-2 5 16,-1-3 12-16,-2-5 6 15,1-6-28-15,2-6 0 16,-1-2 0-16,5-4 0 16,3-6 0-16,2-3 0 15,3-3 0-15,1-2 0 16,3 0 0-16,3 1 0 15,1 1 0-15,5 0 0 0,-2 4 0 16,2 4 0 0,-1 2-125-16,2 5-255 0,1 5-297 15</inkml:trace>
  <inkml:trace contextRef="#ctx0" brushRef="#br1" timeOffset="24324.99">23056 2003 775 0,'-12'4'128'15,"3"1"69"-15,-3-1-64 0,0-1-8 16,2 1-14-16,-2 0-26 16,2-1 2-1,0 0-8-15,1-1 19 16,-1-1-31-16,1-1-26 15,0 1-3-15,-4 1-15 16,1 1 0-16,0-1 0 0,1 0-9 16,5 0-14-16,3-2 0 15,2 0 0-15,2-2 0 0,1 2 0 16,1-4 0 0,1 4 0-16,1-2 0 0,7-1 0 15,9-2 0-15,15-1 0 16,14-1 0-16,18 0 0 15,10-2 0 1,6 4 0-16,-3-1 0 0,-1 2 0 16,-10-1 0-1,-9 3 0-15,-11-1 0 0,-15 2 0 16,-12 0 0-16,-14 1 0 0,-6 0-15 16,-6 0-38-1,-3 0-43-15,-6 1-131 0,-5 3-134 16,-5 0-643-1</inkml:trace>
  <inkml:trace contextRef="#ctx0" brushRef="#br1" timeOffset="25540.2">31748 9115 776 0,'-13'7'237'15,"2"-1"-173"-15,-1-5 94 0,1-2-38 16,-2 1-30-1,6 0-16-15,-2 0-19 0,3 0-14 16,5 0-15 0,2-1 3-16,2-1 2 0,6 2-23 15,11-3-1-15,14 0 6 16,21 1 0-16,17-1-1 16,13-1-9-16,4 1-2 0,-2-1 4 15,-6 2-3 1,-9 0-2-16,-11-2 8 0,-9 3-7 15,-14 0 9 1,-14 0-10-16,-12-1 3 0,-6 2 3 16,-6 0-6-1,-2 2-5-15,-2-2-46 0,-1 1-63 16,-4 3-136-16,-6 0-323 16</inkml:trace>
  <inkml:trace contextRef="#ctx0" brushRef="#br1" timeOffset="30749.93">25224 7761 541 0,'1'4'78'15,"-2"1"-3"1,1-3 47-16,-2 3-25 0,1-3-17 16,-1 2-13-1,1-1 13-15,-2 0-22 0,1 0-3 16,-1-2 6-16,2 1 5 16,-2-1-21-16,2 0-15 15,-2 1-16-15,1 1-2 16,-1-1-5-16,-3 4 6 15,0 3-1-15,1-2 5 16,-2 3 0-16,1-2-10 16,2-1-1-16,1-1 0 15,1-2-5-15,1-2 6 16,1-2-1-16,0 1 3 16,-2-1 12-16,2 1 0 0,0-2 1 15,0 1-2 1,0 0-1-16,0 0-4 0,0 0-8 15,2-1-5 1,-2 1-2-16,1-2-2 0,1 0-4 16,-1 1 1-1,2-3 5-15,2 0 3 0,5-6-2 16,2-4 1-16,3-6 0 0,4-4 0 16,4-4-3-1,0 1 1-15,0-1 0 0,2 1 1 16,7-3-1-1,2-6 0-15,12-8 0 16,7-14-1-16,8-11 1 16,9-13-3-16,4-10 3 0,8-5 4 15,9-6-3-15,3-6 2 16,6 0 4-16,0 1-6 16,3-5 0-16,-3 2 0 15,0-1 1 1,6-2 1-16,-1-3-3 0,-1 6-5 15,3 1 3-15,-2 4 2 16,-2 5-1-16,-6 7 1 16,-5 3 0-16,-2 6 1 15,-7 1 0-15,1 3-1 16,-1 1 0-16,-2-2 2 0,6-4 2 16,4-3-4-1,3-2-4-15,3-2 3 16,2-1-1-16,0 1 1 15,-4 0 1-15,-1 0 0 0,-1 0 0 16,-2-1 0 0,-3 1 1-16,0-1 2 0,-3-4-3 15,-1-2 0 1,2 2 0-16,2-1 2 0,1 3-2 16,1 3-4-16,1 2 2 15,-1 0 1-15,2-2-1 16,-1-2-4-16,3-3-3 0,3-2 7 15,-2-5 1 1,1-2-5-16,0 0 6 0,-4-1 1 16,4 3 0-1,-1 5-1-15,1 0 0 0,-1-3-5 16,2 1 5-16,4-6-8 16,-4-5 5-16,0-1 2 15,0-1 1-15,-4 2 1 16,-7 4 0-16,-2 7 0 15,-6 6 2-15,-4 4-2 16,-2 6 1-16,-3 4-2 16,-4 6-1-16,-1 5 1 15,-4 5 0-15,-8 8-2 0,-6 6 0 16,-10 8 3 0,-8 9-1-16,-11 14 0 0,-5 7 0 15,-6 7 1 1,-5 7-1-16,-1 0-2 0,-1 3 1 15,-2-1-17 1,1 1-27-16,-1 0-51 0,-2 3-84 16,2 0-167-1</inkml:trace>
  <inkml:trace contextRef="#ctx0" brushRef="#br1" timeOffset="33082.15">25773 4700 793 0,'-2'-7'90'0,"-1"-1"75"0,-1 2-63 16,-3-3-4-16,4 2-29 15,1 0-16-15,1 4-12 16,1-1-19-16,1 3-21 15,-1 0 0-15,5-1 4 16,-1 2 0-16,5-2-2 16,-2 4 9-16,2 1-11 15,2 1 7-15,-2 2-6 16,0 0 0-16,-3 3 9 0,1 3 4 16,-4 1 2-1,-3-1 0-15,-2 1-6 0,-1-1 8 16,-4-2 12-1,-2-3 10-15,-4-2-20 0,-4-4-3 16,-2-1 5 0,-1-3 10-16,1 0-15 15,4-5-10-15,0-1 3 0,5-2-2 0,1 0-6 16,3-2-3 0,3-2-1-16,5-1-5 0,5-1 4 15,3 1 2 1,5 3-8-16,5-1 7 15,-1 5-1-15,-1 2 0 16,1 3 2-16,-2 2-4 0,-1 7 4 16,-1 3-2-1,0 3 1-15,0 3 1 0,-3 6-1 16,-3 1 4-16,-6 0-3 16,-3 1 4-16,-6-2 3 15,-2-5 11-15,-5-2 13 16,-1-6-6-16,-5-1 4 15,0-6-9-15,-4-3-7 16,0-3-5-16,-1-3-1 16,4-6-1-1,1-1-4-15,5-2-4 0,4-3-3 16,6 2 1-16,4-3 1 16,4 0-1-16,47-38-1 15,-39 53 3-15,1 2-1 16,-2 1 1-16,-1 4-4 0,12 0 3 15,-1 5-2 1,-4 6 3-16,1 4 2 0,-8 4 0 16,-1 2 0-1,-8 0 6-15,-4-1 2 0,-8-3 17 16,-5-2-1-16,-4-4-8 16,-3-6-4-16,1-5-5 15,-1-5-7-15,4-4-29 0,7-5-112 16,8-5-135-1,8-2-216-15</inkml:trace>
  <inkml:trace contextRef="#ctx0" brushRef="#br1" timeOffset="35559.75">25832 4757 710 0,'2'-3'101'0,"-2"1"14"16,0-2 4-16,0 0-48 16,0 1 2-16,0-1 0 15,0 1 3-15,0 0-10 16,0 2-16-16,0 0-3 15,-2 1-8-15,2 0-7 16,0 0 19-16,0 0-12 16,0 0-7-16,0-2 0 15,2 0 1-15,-2 1 19 16,0-2-30-16,0 0-10 0,-2 1 22 16,2-1-10-1,0 1-6-15,0 2-6 16,-1 2-1-16,2-2-3 15,-2 1-6-15,1 1 3 0,0-2-1 16,1 0 3 0,-1 1 3-16,0-1 0 0,2 0 2 15,-2 0-1-15,0 0 2 0,0 0-2 32,0 0-1-32,0 0-10 15,0 0 0-15,0 1 0 0,1 1 0 16,1 1 0-16,0 1 0 15,-1 0 0-15,4-1 0 16,-2 1 0-16,1 0 0 0,0 1 0 16,2 0 0-1,-1-2 0-15,1 1 0 0,1 1 0 16,1 2 0-16,-1-1 0 16,1-1 0-16,-1 2 0 15,0-3 0-15,-1 2 0 16,0-2 0-16,1 0 0 15,-1 0 0-15,1 2 0 16,0 0 0-16,-1 0 0 16,2 0 0-16,1 3 0 15,-2 1 0 1,1 0 0-16,1 0 0 0,1 0 0 16,-1 1 0-16,0 0 0 0,3 0 0 15,0 1 0 1,0 1 0-16,1-2 0 0,-1 2 0 15,1 0 0 1,0 0 0-16,1 0 0 0,-3 2 0 16,1-3 0-1,1 1 0-15,-2-1 0 0,-1-1 0 16,2 0 0-16,-3-1 0 16,0 0 0-16,0 0 0 15,0 1 0-15,-2-2 0 0,1 3 0 16,1-3 0-1,-2 2 0-15,-1-1 0 0,2 1 0 16,0 0 0 0,0 0 0-16,0 2 0 0,1-1 0 15,1 1 0 1,-1-1 0-16,1 4 0 0,1-4 0 16,-2 3 0-16,0-1 0 15,1 0 0 1,-1-1 0-16,2 1 0 15,0-1 0-15,0 0 0 0,-1-1 0 16,2 1 0-16,-1-1 0 16,-1-3 0-1,3 2 0-15,-3 1 0 16,1-3 0-16,0 3 0 0,-1-2 0 16,1 1 0-16,-1-1 0 15,-1 1 0-15,0-1 0 0,0 1 0 16,0-1 0-1,0-1 0-15,1-1 0 0,-1 1 0 16,-1-1 0 0,2 1 0-16,-2-2 0 15,1 0 0-15,-2-1 0 0,3 1 0 0,-2 2 0 32,0-3 0-32,-2-1 0 0,2 3 0 0,0-3 0 15,-2 1 0 1,1 3 0-16,2-2 0 0,0 0 0 15,-1-2 0 1,1 1 0-16,-2-1 0 0,0 1 0 16,1-1 0-1,-3 1 0-15,2-2 0 0,-1 1 0 16,-2 0 0-16,1-2 0 16,-1 0 0-1,1 0 0-15,1 0 0 16,-3-3 0-16,0 4 0 15,0-2 0-15,0 0 0 0,-2 0 0 16,1-1 0 0,1 1 0-16,-2-1 0 0,2 2 0 15,2-2 0 1,-1 3 0-16,-1-1 0 0,0 1 0 16,1 0 0-16,0-1 0 0,0 1 0 15,1 1 0 1,2-1 0-16,-3 0 0 15,2 2 0-15,-1-2 0 16,-1-1 0-16,-1-1 0 0,0 0 0 16,-1 1 0-1,2-2 0-15,-2-1 0 0,-1 2 0 16,2 1 0-16,0-2 0 16,-1 1 0-16,1 0 0 15,0 2 0-15,0-3 0 0,-2 1 0 16,2 1 0-1,0 0 0-15,1 0 0 16,-1 0 0 0,2 0 0-16,-2 0 0 0,0-1 0 15,0 1 0-15,-1 0 0 16,1 0 0-16,-2-2 0 16,-1-1 0-16,0-1 0 0,2 1 0 15,-2-2 0-15,0 2 0 16,1-1 0-16,-1 1 0 15,0 0 0-15,-1-2 0 16,1 4 0-16,-2-2 0 16,2 0 0-16,0 0 0 15,0 1 0-15,0-2 0 16,0 1 0-16,-1 0-81 0,-2-3-139 16,-2-1-6-1,0 0-148-15,-1-2-360 16</inkml:trace>
  <inkml:trace contextRef="#ctx0" brushRef="#br1" timeOffset="38099.9">25761 4632 853 0,'0'-3'142'16,"-1"-3"0"-16,-1 2-45 16,1 2-20-16,-1-1-50 0,1 3-14 15,1-1-13 1,1 1 0-16,1 1 0 15,2 2 1-15,5 3 3 16,-2 1 10-16,2 4 2 16,0 1 5-16,-1 5-4 15,-4 2 1-15,-1 1 2 0,-3 0-5 16,-1-2 2-16,-4-3 15 16,1-3 2-16,-2-2 7 15,-5-5-8-15,-1-2-6 0,-2-3 3 16,-3-5-17-1,-4-1-3-15,0-4-2 0,2-4-1 16,0-1-1 0,3-3-1-16,5 0-4 0,3-2-2 15,8-3 0-15,5-1 0 16,6 1 1-16,5-1 1 16,4 1-1-16,1 3-4 15,3 5 3-15,0 5 0 16,1 4 2-16,-1 6-1 15,2 5 0 1,-1 3 3-16,-1 4-2 0,-2 5 0 16,-2 3-1-16,-6 4 8 15,-1 2 0-15,-7 0 5 16,-6 0 0-16,-3 2-2 16,-6-4 6-16,-4-4 17 15,-4-3-1-15,-6-6 5 0,1-6 0 16,-7-5-8-1,0-6-15-15,-3-7-7 16,-1-3-2-16,2-5-5 16,3-3-1-16,4-1 0 0,5 2-1 15,8-1-4-15,8 0-3 0,8 0 3 16,7 0 4 0,7 2-4-16,5 0 0 0,3 9 4 15,1 3-2 1,-2 8 3-16,-3 8-6 15,1 7 6-15,31 61-1 16,-52-57 1-16,-1 2 0 0,-4-3 3 16,-1-3-1-1,-1 15 4-15,-6-5 3 0,-1-8 3 16,-7-4 1-16,2-6-8 16,-5-7 2-16,-1-3-7 15,2-5-7-15,2-4-69 16,9-4-135-16,8-4-100 15,11-3-258-15</inkml:trace>
  <inkml:trace contextRef="#ctx0" brushRef="#br1" timeOffset="40380.87">25734 4707 434 0,'-10'6'124'0,"1"-1"-25"0,1-3 57 15,-1-2-51-15,5-2 9 0,-2-2-33 16,0-1-17 0,1-1 1-16,1-2-4 0,1-1-30 15,-1 1-3 1,2-1 5-16,4-1-11 0,3-1-8 16,1 1 0-16,3-3-8 15,6 2-2-15,2 3-4 16,3 1 0-16,2 2 7 15,1 5-7-15,0 3 4 16,-3 6-2-16,-1 3 3 16,-3 5 1-16,-4 6 0 15,-5 1 1-15,-3 5-2 16,-8 1 4-16,-3-1 4 0,-7-4-3 16,-5-3 3-1,-3-2 5-15,-5-5 19 0,1-7-4 16,-1-5-11-1,1-6 7-15,2-5-19 0,3-9-9 16,3-2 0 0,5-5 0-16,5-4-1 0,7 1-3 15,5-3-3-15,9 2 4 0,7 2 2 16,2 4-2 0,4 4-2-16,-1 7 4 0,-1 5 0 15,1 6-2 1,-1 6 1-16,0 5 1 0,-6 5 1 15,-2 2-1 1,-5 4 0-16,-4 2 9 16,-7 0-5-16,-7-2 9 15,-4-2 9-15,-5-2 3 16,-4-6 17-16,-3-2 9 0,-6-6-12 16,0-5 11-16,-3-6-29 15,2-4-10 1,4-6-9-16,4-3-2 0,5-2 0 15,5 0-10-15,9-2 1 16,7-2 2-16,7 3-1 16,6 0-38-1,6 3-123-15,4 6-81 16,-2 4-247-16</inkml:trace>
  <inkml:trace contextRef="#ctx0" brushRef="#br1" timeOffset="44259.94">28918 5825 641 0,'1'1'173'0,"-1"1"-64"16,-1-1-3-16,1 1-35 15,0-1-32-15,0 2 8 16,0-2 4-16,0 1 14 16,-2 1-20-16,2-2-14 15,-1 2-4-15,-2-1-7 16,1 1-18-16,1 0 6 16,-1-2-4-16,2-1 4 0,-1 1 5 15,1-1-9 1,0 0-2-16,-2 2-2 0,0 0 0 15,-1 2 3 1,-2-1-2-16,1 1 0 0,-2-2 12 16,-1 1-6-1,3-1 4-15,0-2 5 0,1 0-1 16,0-2 0-16,0-2-8 0,0-2 8 16,0-5 15-1,0 2 11-15,1-4-14 0,4 2-16 16,1-1-8-1,1 1-1-15,2 1-2 0,4 3 0 16,3 3-2 0,0 2 4-16,5 6-4 0,-4 3 2 15,2 7 0 1,-4 6-1-16,-4 2 0 0,-5 3 1 16,-3 6 2-16,-3 2-1 15,-5-3-2-15,-3-1 2 16,-1-6 2-16,-3-7 6 15,0-9-5-15,-2-5 19 16,-3-6 24-16,1-9-9 16,-2-4 3-16,3-4-14 15,0-5-9-15,6 1 3 16,0 0-19-16,8 0 0 0,4 3-2 16,4 0 2-1,8 0-1-15,3 3-1 0,7 3 0 16,2 5-1-1,0 7 4-15,3 8-3 0,1 7 0 16,-4 8-1 0,-2 7 0-16,-6 7-1 0,-6 3 2 15,-6 4 1-15,-8-2-1 16,-5-1 5-16,-5-8 1 16,-3-5 4-16,-5-8 12 0,-1-9 0 15,-1-5 6 1,-1-11 6-16,-2-7-34 0,0-8 0 15,4-5 0 1,-2-4 0-16,4 1 0 16,8-1 0-16,6 2 0 15,11 2 0-15,8-1 0 0,10 5 0 16,8 2 0-16,4 8 0 16,2 8 0-1,0 8 0-15,-2 9 0 0,-1 6 0 16,-6 9 0-16,-6 3 0 15,-9 7 0-15,-6 2 0 16,-9 1 0-16,-8 0 0 16,-6-4 0-16,-5-6 0 15,-1-4 0-15,-4-10 0 16,3-5 0-16,0-8 0 16,0-9 0-16,-1-8 0 0,1-4 0 15,0-4 0 1,6-2 0-16,0 0 0 0,6-1 0 15,6 4 0 1,5 0 0-16,5 0-89 0,8 6-95 16,6 2-77-1,6 2-140-15</inkml:trace>
  <inkml:trace contextRef="#ctx0" brushRef="#br1" timeOffset="45169.61">28933 5935 819 0,'6'1'242'15,"-5"-1"-112"-15,1 2 2 0,-2-2-34 16,-2 0 6-16,2 0-18 15,-1 0-8-15,-1 0-10 16,-2 0-20-16,-1-2-18 16,1 0-5-16,-5-3-3 15,0-2-8-15,-3 0 0 16,-2-4 0-16,-3-2 9 0,0-1 1 16,-2-2-5-1,-2 0 0-15,0-4 2 0,-3-1-17 16,-1-1 6-1,-2-1-7-15,-1-4-3 0,-2 4 0 16,-1-2 0 0,-1-2 0-16,-1 1 0 0,1-1 0 15,-1 1 0 1,0-2 0-16,2 2 0 0,1 1 0 16,0 1 0-16,3-2 0 0,-1 2 0 15,-1 2 0 1,0-2 0-16,-1 3 0 0,0-1 0 15,3 3 0 1,-2-1 0-16,1 2 0 0,1-1 0 16,4 4 0-1,-1-2 0-15,6 3 0 16,0 2 0-16,4 1 0 0,0 1 0 16,1 2 0-1,2-1 0-15,2 2 0 0,1 0 0 16,1 2 0-16,0-1 0 15,2 1 0-15,2 0 0 16,-2 4 0-16,2-3 0 16,0 1 0-16,0 0 0 15,0-1 0-15,-2 1 0 0,3 0 0 16,-1 0 0 0,0 2 0-16,2-1 0 15,-1 2 0-15,1-3 0 16,-1 2 0-16,-1 0 0 0,0-2 0 15,0-2 0 1,0 1 0-16,0 1 0 16,-1 0 0-16,1 1 0 15,1 0 0-15,1 1 0 16,-1 0 0-16,1-2 0 0,-1 3 0 16,1-3 0-16,1 0 0 15,-2 0 0-15,-1 1 0 0,2 0 0 16,-2-1 0-1,1 2 0-15,1 1 0 0,1 0 0 16,0 1 0 0,0-1 0-16,0 1 0 15,0 1 0-15,0 0 0 16,1-1 0-16,1 2 0 0,1 1-110 16,0 2-186-16,1 0-168 15</inkml:trace>
  <inkml:trace contextRef="#ctx0" brushRef="#br1" timeOffset="46640.03">27129 2739 183 0,'0'-14'640'0,"0"-2"-445"0,-2 0-29 15,2 0-61-15,2 2-35 16,3-1-41-16,2 2-2 16,6 6-13-16,2 2 4 15,2 2 2-15,1 6 2 16,1 4 3-16,0 4-3 15,-2 6-2-15,1 5-2 16,-2 1 1-16,0 8-5 16,-6 4-1-16,-4-1 0 15,-3 2-3 1,-8-4 7-16,-1-5 22 0,-5-7 10 16,0-5-11-16,-3-6 2 15,-2-3-17-15,-1-6 2 0,-3-6 1 16,-4-3 0-1,1-3-13-15,-2-4-5 0,3-2-5 16,1-2-2 0,3-2-1-16,3 0 0 15,4-2-1-15,4 2-3 0,5-1 3 16,5-1-2-16,6 1 1 16,6 4 2-16,2 2-6 0,5 4 3 15,2 6 1 1,0 9-5-16,0 3 4 0,1 8 2 15,-3 4 2 1,-4 5 4-16,-3 4-4 0,-4 4 2 16,-7 2 7-1,-2 2-8-15,-7 0 2 0,-2-2 4 16,-6-4-1-16,-1-4 3 16,-4-5 2-1,0-7 8-15,-4-6 1 16,-4-5-4-16,0-5-9 0,0-3-8 15,-1-4 0-15,2-4 0 16,4-1 0-16,6-3 0 16,2-3 0-16,5 1 0 15,8-3 0-15,5 0 0 16,6-3 0-16,8 0 0 16,3 2 0-16,3 4 0 15,3 3 0-15,2 10 0 16,-4 7 0-16,2 6-2 15,-4 8-6-15,-5 5 8 16,-4 5-3-16,-3 1 3 0,-6 4 6 16,-4-1-6-1,-5 0 7-15,-5-2-7 16,-4-4 0-16,0-4 0 16,-4-4 0-16,-1-6 0 0,-3-4 0 15,-4-6 0-15,0-4 0 0,0-4 0 16,0-5 0-1,3-3 0-15,5-3 0 16,6-1 0-16,5-2 0 16,8-2-49-16,12 2-90 15,7 2-78-15,9 2-80 0,7 6-223 16</inkml:trace>
  <inkml:trace contextRef="#ctx0" brushRef="#br1" timeOffset="47889.82">27247 2855 862 0,'-6'-7'157'0,"2"1"54"16,-2 0-56-1,1 2-32-15,2 0-16 16,0 2-18-16,0 1 14 16,1 1-31-16,1-2-28 0,1 2-18 15,0 0-15-15,1 0-9 16,-1 2-2-16,0-1-3 16,2 1 3-16,1 0 1 15,2 3 0-15,1 2 1 16,5 1 7-16,3 2-2 0,2 1 3 15,1 0-2 1,3 5 0-16,0-4 3 0,4 6-5 16,0-1 0-1,-1 4-3-15,4 1 2 16,-3 3-1-16,5 3-1 16,-2 1-3-16,1 2 4 15,-1 1-4-15,-1 3 0 0,1-2 0 16,-1 0 0-16,-1 1 0 15,1-2 0-15,2 2 0 16,0-2 0-16,1 0 0 16,0-2 0-16,3 5 0 15,-1-3 0-15,0-1 0 16,2-1 0-16,3-1 0 16,0 0 0-16,1-1 0 0,-1-2 0 15,-2 1 0 1,-1-1 0-16,-3-1 0 0,0 0 0 15,-4 0 0 1,3 0 0-16,-5-1 0 0,0-2 0 16,-2 3 0-1,0-3 0-15,-2-1 0 16,-1-3 0-16,-1 0 0 16,-1-5 0-16,-5-4 0 0,-1 0 0 15,-2-2 0-15,-1 0 0 0,-1-2 0 16,-1 1 0-1,0-3 0-15,-1 2 0 16,-1 0 0-16,-1-1 0 16,0 0 0-16,3 0 0 0,-3 2 0 15,1 0 0 1,3-1 0-16,-1 4 0 16,1-2 0-16,2 3 0 15,-2-3 0-15,1 2 0 16,-2-3 0-16,0 0 0 0,-2-2 0 15,-2-2 0-15,-1-2 0 16,1 1 0-16,-2-1 0 16,0-1 0-1,0 1 0-15,0 0 0 16,0 1 0-16,0 0 0 0,1 2 0 16,1 0 0-16,1 1 0 15,0 1 0-15,1 1 0 16,-1-2 0-16,3 0 0 15,-3 0 0-15,2 0 0 0,-1 3 0 16,2 0 0 0,0 2 0-16,1-1 0 15,1 2 0-15,-2 0 0 16,0-3 0-16,-1 1 0 16,-1-5 0-16,-3 0 0 15,1-1 0-15,-2-2 0 0,0-2 0 16,1 2 0-16,-1 0 0 15,0 0 0-15,-1 0 0 16,1-1 0-16,0 1 0 0,0 0 0 16,0 0 0-1,0 0 0-15,0 1 0 16,0-1 0-16,0 0 0 16,0 0 0-16,0 0 0 15,1-1 0-15,-1 1 0 16,0 0 0-16,0 0 0 15,0 0 0-15,0 0 0 0,-1 0 0 16,1 0 0-16,0 0 0 16,0-2-14-16,1-1-127 15,2-5-175-15,5-6-168 0</inkml:trace>
  <inkml:trace contextRef="#ctx0" brushRef="#br1" timeOffset="48951.76">30059 4178 595 0,'-1'-10'219'0,"-1"0"-95"0,-1 0 20 15,2 0-34 1,-2 1-4-16,1 0-25 0,1 0-9 15,2-2-1 1,2 2-47-16,5-1-1 0,4 0 29 16,9 3-18-1,4 1-3-15,3 3-15 0,2 5-6 16,-2 5-1-16,-1 4-6 16,-4 5 0-16,-4 4 3 15,-2 3 0-15,-4 7-6 16,-6 2 5-16,-2 1-3 15,-3-1 1-15,-7-2 1 16,-4-5 11-16,-4-6 16 16,-4-5 3-16,-5-6-8 15,-3-5 24-15,0-4-8 16,-2-6-15-16,1-6-9 16,-1-4-5-16,5-3 0 0,2-7-11 15,1 2 0 1,5-3 4-16,4-2-6 0,5 2 1 15,7 1-1 1,6 1 0-16,6 2 0 0,4 1-1 16,5 5-2-1,2 6 0-15,3 3-1 16,1 8 4-16,-1 4-4 0,-1 5 2 0,-5 5 1 16,-2 3-1-1,-5 5 2-15,-5 5 0 0,-6 1 3 16,-5 4 1-1,-7 0 1-15,-5 1 0 16,-5-4 12-16,-4-7-17 16,-2-4 0-16,-3-9 0 0,0-6 0 15,2-8 0-15,-2-7 0 16,0-3 0-16,2-5 0 16,2-4 0-16,7-2 0 15,6 0-57-15,8 0-94 16,8 2-46-16,7 4-67 15,8 8-164-15</inkml:trace>
  <inkml:trace contextRef="#ctx0" brushRef="#br1" timeOffset="49840.02">30186 4240 797 0,'6'-1'220'16,"-3"1"-59"-16,-3-2-49 16,0 4-41-16,-1-2 5 15,1 0-3 1,-2 0-4-16,2 0 15 0,-1 0-12 16,-1 0 6-16,1-2-35 0,-2-1-18 15,-2-1 9 1,-1-2-7-16,-4-2-2 0,-1-3-7 15,-2-2 3 1,-5-2 0-16,-3-2-3 0,-2-3-16 16,-3-2-2-1,-1 2 0-15,-3-1 0 16,-1-1 0-16,1-1 0 16,-1 3 0-16,-2-1 0 0,1-4 0 15,1 1 0-15,-2 0 0 16,2-2 0-16,-1-3 0 15,1 1 0-15,3 0 0 16,3 1 0-16,-1 3 0 16,4 3 0-16,2 2 0 15,1-1 0-15,1 6 0 16,-1 0 0-16,1 1 0 16,1 1 0-16,-2 0 0 0,2-1 0 15,-2 0 0 1,3 0 0-16,-2 1 0 0,2-1 0 15,-1 1 0 1,4 0 0-16,-1 1 0 0,2 1 0 16,-1 0 0-1,2 1 0-15,2-1 0 16,-1 2 0-16,1 0 0 16,1-1 0-16,1 2 0 0,1 2 0 15,3 0 0-15,2 4 0 0,-1 1 0 16,2 0 0-1,0 0 0-15,0 1 0 0,0-1 0 16,0 0 0 0,0 0 0-16,0 2 0 0,2-2 0 15,-2 1 0 1,0-1 0-16,0 2 0 0,1-2 0 16,-1 0 0-16,0 1 0 15,0-1 0-15,0 0 0 16,0 2 0-16,0-2 0 15,0 0 0-15,0 0 0 16,0 1 0-16,0 0 0 16,2 1 0-16,-2-1 0 15,1 2 0-15,1-2 0 16,-2-1 0-16,0 1-21 0,0 1-25 16,1-2-38-1,-1 3-13-15,2 0-16 0,-1 1-20 16,2 3-6-1,0 3-35-15,1 3-143 0,0-1-264 16</inkml:trace>
  <inkml:trace contextRef="#ctx0" brushRef="#br1" timeOffset="50239.59">29272 3550 735 0,'-2'-10'175'0,"2"0"-18"15,-1 0-29 1,-2 2-37-16,0 1-9 0,1 0-16 16,-1 2 25-1,0 0-41-15,2 1-2 0,-1 1-28 16,2 0-20 0,0 3 0-16,2 0-1 0,1 2 2 15,1 0 1-15,2 1-1 16,3 3 4-16,1 1-1 15,-1 2 2-15,0 1 2 16,-1 3 5-16,-4 0-6 16,-2 1 10-16,-2-2-2 15,-2-1 8-15,-1-3 18 0,-1-4 3 16,-1-2-2 0,-2-2-13-16,-2-2-8 0,-2-1-12 15,-2-1-1 1,1-1-7-16,3-1-1 0,-1 0-2 15,5 1-42 1,2-2-121-16,5-6-49 16,5-5-134-16,8-5-319 15</inkml:trace>
  <inkml:trace contextRef="#ctx0" brushRef="#br1" timeOffset="51639.64">29562 1663 674 0,'0'-8'208'0,"-3"-1"2"0,0 2-63 16,-4-1-26-1,3 0-23-15,-1 0-5 0,1 1-3 16,-1 3-20-16,4-1 7 16,-1 3-49-16,4 1-17 15,-2-1-11-15,1 2-2 0,2 3-7 16,0 1 9-1,3 5 4-15,6 2 6 0,-2 3-4 16,4 2 6 0,2 2 8-16,2 0-2 0,0 4 0 15,3-1-11 1,1 0-1-16,2 1 5 0,2 3-4 16,-1 0 2-16,0 0 3 15,0 1-9-15,0 1 5 16,-2-1-3-16,1 0 0 15,1-1 1-15,-3-1-4 16,1 0-2-16,0-1 4 16,-1-1-3-16,-1 1 1 15,0-2-2-15,0 2 1 16,-2-2 4-16,1-2-4 16,-1 1 1-16,-4-3 0 15,1-1-1-15,-2-5 1 0,-2 0-1 16,0-2-1-1,-2-1 1-15,-2-2 1 0,2 1-4 16,-4-3 3 0,1 2-1-16,0-1 1 0,3 1-1 15,-4 0 0-15,1-2 1 0,-2 0-1 16,-1-1 0 0,-1-1 1-16,0-1-1 0,-3-1 0 15,0 0 0 1,0 2 0-16,1-1-1 0,2 2 5 15,1-1-8 1,0 3 5-16,2-1-1 0,0 1 1 16,1 1-1-1,-1-1 1-15,0 1-2 16,0 1 3-16,2 0-2 0,-1 0 0 16,1 2 1-1,-2 0-4-15,-2-2 3 16,-1-2 0-16,0-2 3 15,-3-1-2-15,0-2 13 0,0-2-1 16,-1-1-13-16,-4-2-11 16,-1-1-106-16,-6-5-122 15,-4-4-150-15</inkml:trace>
  <inkml:trace contextRef="#ctx0" brushRef="#br1" timeOffset="53269.99">29561 1771 782 0,'-2'-3'100'0,"2"0"55"16,-3-3-38-16,0 0-6 16,-2 1-12-16,0-4-3 0,1 0-19 15,2-1-15 1,1 0-28-16,-1 0-14 0,4 2-13 15,-1 2-4 1,2 2-5-16,3-1 2 16,1 3-3-16,2 0 2 15,3 5 2-15,3 1 4 0,2 6 0 16,1 3 2-16,1 3 3 16,-3 2-2-16,-1 0 0 15,-4 2 8-15,-4 0 2 16,-2-1 9-16,-5-2 0 15,-3 0 8-15,-2-5 0 16,-2-2-3-16,-3-3 8 16,-1-2-15-16,-1-4 3 15,-4-2-14-15,-1-4 9 16,-1-5-13-16,-1-5 6 16,1-3-16-16,0-2 0 0,5-2 0 15,1 1 0 1,3-5 0-16,4 1 0 0,5-3 0 15,2 2 0 1,2-1 0-16,6 3 0 16,1 1 0-16,3 2 0 15,2 3 0-15,2 6-2 0,0 3-8 16,-1 7 7-16,-1 3-3 16,1 6 2-16,-2 1-2 15,2 5 2-15,-2 1 4 0,-2 2-1 16,-1 1 1-1,-4 1 2-15,-1 3 1 16,-4 0-4 0,-2 0 3-16,-5-2 1 0,-3 0 5 15,-2-6-4-15,-4 0 3 0,-4-5 1 16,-4 1-8-16,1-5 0 16,-2-3 0-16,1-2 0 15,3-2 0-15,-1-4 0 16,4-2 0-16,0-2 0 15,3 0 0-15,0-5 0 16,5 0 0-16,1-3 0 16,4-2 0-16,2-1 0 15,5 0 0 1,4 1 0-16,2 2 0 0,2 4 0 16,0 6 0-16,2 4 0 15,0 6 0-15,1 9 0 0,-1 3 0 16,2 6 0-1,-1 2 0-15,-4 6 0 16,-3-2 0-16,-3 0 0 16,0 0 0-16,-6-6 0 0,-4-4 0 15,1-2 0 1,-4-6 0-16,3-1 0 0,-4-5 0 16,-2-2 0-16,0-3 0 0,-6-2 0 15,0-3 0 1,1 0 0-16,0-1 0 0,5 1 0 15,1-1 0 1,3 4 0-16,3 0 0 0,2 1 0 16,1 2 0-1,1-2 0-15,1 2 0 0,2 2 0 16,3 1 0-16,2 0 0 16,0 4 0-16,5 2 0 15,-4 1 0-15,2 4 0 16,1 2 0-1,-3 1 0-15,-3 0 0 16,0 3 0-16,-2 0 0 16,-4-1 0-16,-4 19 0 0,2-35 0 15,-1 0 0-15,-2 1 0 16,0-1 0-16,-4 0 0 16,-4-1 0-16,-3-4 0 0,0 0 0 15,-1-5 0 1,1-1 0-16,0 0 0 0,1-4 0 15,4 1 0 1,1 2 0-16,5-1 0 0,1 2 0 16,4 3-162-1,2 2-85-15,5 2-42 16,5 4-198-16</inkml:trace>
  <inkml:trace contextRef="#ctx0" brushRef="#br1" timeOffset="65269.96">26984 5838 638 0,'0'-2'220'15,"-1"1"-73"-15,1-2-59 16,0 3-61-16,-2 0 10 16,2-1-1-16,-1-1-25 0,1 2-4 15,-2 0-1 1,1 0-3-16,1 0-3 0,0 2 2 15,0-1-1 1,0-1-1-16,0 0-2 0,0 0 0 16,0 0-1-1,0 0-1-15,0 0-8 0,1 0-80 16,2 0-222-16</inkml:trace>
  <inkml:trace contextRef="#ctx0" brushRef="#br1" timeOffset="67659.7">24864 10165 404 0,'0'-1'424'0,"-1"-1"-260"15,-2 0 8 1,-2-1-27-16,1-1-8 0,-1 1-18 16,1-1-32-16,-2 0-6 15,3 1 2 1,0 0-37-16,3 2-22 0,0-1-4 15,2 1-5-15,-1 1 6 16,1 0-16-16,2-2 2 16,0 2-4-16,5-1-3 15,3 1 0-15,6 0 1 16,6 1-1-16,-1 5 1 0,3 2 0 16,0 5-1-1,-3 3 0-15,0 4 0 0,-5 3 0 16,0 3-1-1,-6 0 1-15,-2 4 1 0,-7-2 0 16,-2 1-1 0,-4-1 0-16,-5 0 2 0,-1 0 1 15,-2-4-3-15,-2-4 0 0,2-6 7 16,1-4-7 0,0-7 6-16,0-5-2 15,3-3 2-15,-3-5-2 16,1-5-1-16,1-5-2 15,2-2 7-15,-1-2-5 16,4-2 1-16,1-3-2 16,2 1-1-16,3-1 0 15,5-4-1-15,2 2 0 16,2 1-2-16,4 2 5 0,1 1-5 16,4 5 2-16,0 0 0 15,-2 4-2-15,4 3-2 16,-1 3 4-16,-1 6 0 15,1 1 1-15,0 7-3 16,1 2 1-16,-2 2 1 16,1 6-3-16,0 2 3 15,-3 2-1-15,0 2 0 0,-1 2 2 16,-3 4-2 0,-3-1 2-16,-1 3-1 15,-1 0 1-15,-4-3-1 16,1 0 0-16,-3-1 1 15,1-3 0-15,-2 1-2 16,0-1-1-16,-3 0 2 0,1-2 5 16,-1-2-5-1,-1-4-2-15,1-1 2 0,0-4 1 16,0-2 5-16,1-2-4 16,-1 1 0-16,-1-2 5 15,1-1-5-15,0 1-1 0,-2 2-1 16,2 0 0-1,0-1-2-15,-1 0 4 0,1 0-2 16,0-2 0 0,-2 0 4-16,2-2-4 0,2 2 1 15,-2-1-1-15,-2-2-37 16,2-3-145-16,-1-4-145 16,-1-5-405-1</inkml:trace>
  <inkml:trace contextRef="#ctx0" brushRef="#br1" timeOffset="72145.14">26303 10242 255 0,'1'2'788'0,"2"0"-678"15,-4-2 70-15,-1-3-25 16,1 2-53-16,-1-1-22 15,-1 1-3-15,-2-1-12 16,2 1-7-16,-4 0-13 16,1-1-15-16,2 2-12 15,-2 0-8-15,-2 0-1 0,1 0-7 16,1 2 1 0,0-1-3-16,0 2 3 0,3-2-3 15,0 1 0-15,1-1-1 16,2-1 1-16,-1 1 0 15,1 1 0 1,1-2 0-16,1 0 6 0,2 0-3 16,8-2 6-1,11-2-9-15,13-1 1 0,14-4-1 16,11-1 0-16,10 0 0 0,0 0 1 16,-1-1 4-1,-4 2-7-15,-12 2 2 0,-8 3 0 16,-10 1-2-1,-14 2 1-15,-8 2-3 16,-7-1 3-16,-6 0-12 16,-6 2 9-16,-4-1-25 15,-4 1-121-15,-3-2-62 16,0 1-154-16,-1-2-553 0</inkml:trace>
  <inkml:trace contextRef="#ctx0" brushRef="#br1" timeOffset="72760.05">27204 10006 1038 0,'-8'-3'139'0,"1"-3"79"15,-1-1-61-15,-2-1-23 0,-1 1-1 16,4 1-48 0,-2 0-18-16,5 4-11 0,-1-1-36 15,2 0-20 1,3 2 0-16,0-1 0 0,0 1 0 15,2 1 0 1,-1 0 0-16,1 0 0 0,2 3 0 16,6 3 0-1,5 2 0-15,8 5 0 0,6 3 0 16,7 4 0-16,3 1 0 16,3 1 0-1,-3 0 0-15,-2-1 0 16,-1 1 0-16,-3-1 0 15,-5-2 0-15,-6-1 0 0,-6-3 0 16,-5-5 0-16,-6-2 0 16,-4-5 0-16,1 0 0 15,-4-3 0-15,-1 0 0 16,-3 1 0-16,-6 2 0 16,0 2 0-16,-5 1 0 15,-3 3 0-15,1 2 0 16,0 2 0-16,0 2 0 0,0 1 0 15,4 1 0 1,-1-2 0-16,5-2 0 0,2-3 0 16,2 0 0-1,4-5-69-15,3 0-205 0,0-3-103 16,3 0-426-16</inkml:trace>
  <inkml:trace contextRef="#ctx0" brushRef="#br1" timeOffset="74399.87">28779 9928 891 0,'-6'-3'67'16,"-1"-1"101"-16,-1-3-46 16,-2-1 19-16,4 1 0 15,0-2-22-15,1 1 10 16,2 1-15-16,3 1-9 16,-1 2-55-16,2 2-50 0,-1 2 0 15,2 0 0 1,-2 2 0-16,1-2 0 0,1 1 0 15,-1 2 0 1,1 4 0-16,-1 7 0 0,4 6 0 16,4 8 0-1,0 8 0-15,1 7 0 0,5 5 0 16,-1 6 0-16,0 2 0 16,0 2 0-16,0-4 0 15,-3-4 0-15,0-3 0 16,-4-8 0-16,2-7 0 15,-4-8 0-15,-4-7 0 0,1-9 0 16,-1-5 0 0,-1-3 0-16,-3-4 0 0,0-5 0 15,-5-5 0 1,-2-6-27-16,-2-5-301 0,1-2-211 16</inkml:trace>
  <inkml:trace contextRef="#ctx0" brushRef="#br1" timeOffset="74861.49">29059 10047 1040 0,'10'-3'214'16,"-6"2"-115"-1,-1-2 39-15,-1 1-73 0,-4 2-19 16,1 5-17 0,-5 0 26-16,-4 7-15 0,-4 6-8 15,-8 4-4-15,-7 6 1 16,-4 2-19-16,-3 1 4 16,-1-1-4-16,3-5 1 0,4-5 5 15,9-6-2 1,9-5-8-16,7-4-1 0,4 1-5 15,5 0 8 1,7 2 4-16,11 1-4 0,11 1 0 16,11 2-5-1,6 0-2-15,8-1 10 16,0 1-11-16,-2 0 7 16,-5 2-2-16,-5 0 2 0,-9-3 2 15,-9-3-9-15,-9 1 2 16,-8-8 0-16,-6 1 0 15,-4-2 1-15,-4-3-3 16,-4 0-116-16,-7-1-146 16,-2 0-201-16</inkml:trace>
  <inkml:trace contextRef="#ctx0" brushRef="#br1" timeOffset="79640.47">25313 11973 1162 0,'8'-7'149'15,"-5"0"23"1,-3 0-38-16,-5-2-3 0,4 6-20 16,1 0-54-1,0 3-21-15,1 0-36 0,2 5 4 16,9 0 10-16,6 7 9 0,6 5-7 16,7 8 11-1,2 6-21-15,-3 6-1 0,-3 1-5 16,-5 2 0-1,-7 0 0-15,-6-1 0 0,-3-1 0 16,-12-5 0 0,-1-3 0-16,-2-6 0 0,-2-9 0 15,1-6 0 1,-2-7 0-16,-3-8 0 0,0-6 0 16,-4-8 0-16,4-7 0 15,3-8 0-15,7-5 0 16,4-4 0-16,5 0 0 15,8 0 0-15,6 5 0 16,6 2 0-16,6 7 0 16,4 7 0-16,4 6 0 15,3 7 0-15,-2 7 0 16,1 7 0-16,-2 10 0 0,-4 5 0 16,-4 9 0-1,-8 5 0-15,-3 5 0 0,-5 1 0 16,-4 0 0-1,-4-6 0-15,-1-6 0 0,-1-6 0 16,-2-8 0 0,1-6 0-16,0-6-12 0,1-2-164 15,7-3-95 1,9-6-285-16</inkml:trace>
  <inkml:trace contextRef="#ctx0" brushRef="#br1" timeOffset="80245.83">26668 11754 1199 0,'-12'-8'160'0,"-4"-5"33"16,-5-1-67-16,1-1 2 16,3 2-14-16,1 0-25 0,3 3-51 15,6 3-38 1,4 3 0-16,1 1 0 0,4 3 0 15,-1 0 0 1,5 5 0-16,5 4 0 0,10 5 0 16,5 8 0-1,9 6 0-15,7 4 0 16,4 5 0-16,0 5 0 0,3 4 0 0,0 0 0 16,-4-1 0-1,-3-1 0-15,-5-6 0 16,-6-6 0-16,-8-4 0 15,-4-6 0-15,-6-4 0 16,-6-5 0-16,-4-5 0 16,-3-1 0-16,-3 2 0 0,-9 2 0 15,-6 6 0 1,-9 4 0-16,-7 4 0 0,-8 5 0 16,-1 2 0-16,-1-1 0 15,4 3 0-15,3-4 0 16,9 0 0-16,2-3 0 15,10-6 0-15,2-6 0 16,10-6 0-16,1-4-91 16,7-5-214-16,10-5-155 15</inkml:trace>
  <inkml:trace contextRef="#ctx0" brushRef="#br1" timeOffset="80930.09">27679 11770 1024 0,'2'-6'188'0,"-2"-4"42"0,-3-1-60 15,0 1-26 1,0 3 10-16,0 0-48 0,2 4-75 15,-1 1-31 1,2 0 0-16,0 2 0 0,0 3 0 16,2 5 0-1,-1 10 0-15,3 5 0 0,2 12 0 16,2 10 0-16,3 5 0 0,2 3 0 16,0 4 0-1,5 0 0-15,-1-3 0 16,1-2 0-16,-2-2 0 15,-1-5 0-15,-5-5 0 0,-1-9 0 16,-3-9 0 0,-3-6 0-16,-1-10 0 0,-2-6 0 15,-2-5 0 1,1-3 0-16,-2-6 0 0,-2-7 0 16,0-6-230-16,3-4-77 15,8-3-210-15</inkml:trace>
  <inkml:trace contextRef="#ctx0" brushRef="#br1" timeOffset="81340.56">28038 11874 979 0,'8'-8'194'0,"-2"-1"-44"0,-6 3 31 16,-1 1-75-1,1 2-45-15,-2 3-25 0,1 1-18 16,-2 4 2 0,-6 5 11-16,-3 5-5 0,-7 7 15 15,-4 3-25-15,-2 4 12 0,-5 1-5 16,-1 0-6 0,-2 1 3-16,0-3-16 0,3-1-2 15,7-5 3 1,3 0-5-16,11-7-1 0,8 1 1 15,10-2 2 1,13 0 27-16,14-1-16 0,8 2-6 16,10-1 12-1,8-1-16-15,-3-2 3 0,-1-1-6 16,-4-2 1-16,-11 1-6 16,-10-5 2-16,-13 0-5 15,-10-1-37-15,-7-1-50 16,-4-2-74-16,-8-2-203 15,-7-1-336-15</inkml:trace>
  <inkml:trace contextRef="#ctx0" brushRef="#br1" timeOffset="85270.52">25709 4675 446 0,'1'-3'75'0,"-2"0"36"0,-1-2 34 15,1 0-36 1,-2 1 59-16,1-3-98 0,-2 0 47 16,1 0-3-1,0 0-44-15,-2-2 37 0,4 1-46 16,-2 1-13-16,1 1-26 16,2 3-7-16,0 2-7 15,2 0-8-15,1 1-9 16,6 1 7-1,6 2 0-15,6 1 2 0,4 3 0 16,2 2 1-16,-2 2-2 16,-4 4 2-16,-4 2-1 15,-4 3 3-15,-4 4-2 16,-6 3 3-16,-5 0 4 16,-4 1-3-16,-5-3 8 0,-3-5 7 15,-1-5 31 1,-3-5 0-16,-1-4-19 0,-1-7-9 15,-2-5 3 1,-2-5-16-16,2-5-1 0,1-5-6 16,-1-4 2-1,1-1 1-15,6 0-6 0,3-1 3 16,4 3-5-16,8 1 2 16,5 3-3-16,5 3-4 15,4 3 7-15,6 3-3 16,3 5-2-16,-1 3-1 15,4 5 3-15,-3 6 3 16,0 5-1-16,-5 4 0 16,-2 4 1-16,-4 3 2 15,-6 3-1-15,-3 0 1 16,-6-1 2-16,-1-1 1 0,-7-4 12 16,-4-5 4-16,-1-4 5 15,-5-5-1-15,-3-6-3 16,2-5-16-16,-1-3-6 15,3-6 0-15,3-1 0 16,2-4 0-16,3-3 0 16,6-3 0-16,2 0-18 15,10-2-198-15,9 2-171 16,12 3-547-16</inkml:trace>
  <inkml:trace contextRef="#ctx0" brushRef="#br1" timeOffset="88969.74">25973 14244 497 0,'-2'-6'411'0,"2"0"-246"16,-3-1 51 0,2 0-67-16,-2-2-6 0,0 1-31 15,-2-2 3 1,2 2-28-16,0 0-15 15,-1 2-11-15,3 3-42 16,-1 0-19-16,1 3 0 0,1 2 0 16,0-1 0-1,0 1 0-15,1 1 0 0,-1 6 0 16,0 4 0-16,6 5 0 16,-2 7 0-16,2 1 0 15,5 5 0-15,1 1 0 16,0 4 0-1,0 3 0-15,1 2 0 0,-4 4 0 16,-1-5 0-16,-1-1 0 16,-3-3 0-16,-2-8 0 15,1-7 0-15,-2-6 0 16,1-5 0-16,-2-5 0 16,1-3 0-16,-1-2 0 0,2 0 0 15,-2-1 0 1,-2 1 0-16,2-3-111 0,-1-4-186 15,-1-3-70 1,1-4-437-16</inkml:trace>
  <inkml:trace contextRef="#ctx0" brushRef="#br1" timeOffset="89419.7">25901 14193 827 0,'-4'-9'137'0,"-1"1"-1"0,1 0 13 0,-2 0-40 15,3 1-29 1,0 1 2-16,1 1-38 15,4 0 11-15,-1 1-20 16,4 0-35-16,7-2 0 16,6 2-1-16,6-1 4 15,7 4-6-15,3 2 4 16,-1 3-1-16,2 5 0 0,-6 4 0 16,-3 4 0-1,-3 5 0-15,-5 0 4 0,-6 3 2 16,-4 4-3-1,-7-1 6-15,-5 0 4 0,-5 1-1 16,-8-4 2 0,-1-3-6-16,-6-3 2 0,-2-4-2 15,-1-3-8-15,-3-4-1 0,0-2-33 16,5-3-59 0,5-2-63-16,6-1-127 0,9-3-528 15</inkml:trace>
  <inkml:trace contextRef="#ctx0" brushRef="#br1" timeOffset="90120.08">26653 14215 1149 0,'10'4'22'15,"-5"-1"119"-15,-3-1-24 16,-4-1-44-16,2 0-21 16,0 1-17-16,0-2-3 0,-2 1 8 15,2 0-10 1,0-1 8-16,-1-2-22 0,1-2-16 15,-3-4 11 1,1 1-7-16,1-1 0 0,-1 2 21 16,1 2-18-1,1 3-7-15,0 1-12 0,0 1-6 16,0 3 9-16,1-1 9 0,1 4 0 16,-1 2 0-1,2-1 0-15,-1-1 0 0,1 0 0 16,-1-2 2-1,-1-2 3-15,1-2-3 0,-2 0 16 16,1-2 24 0,-1 0 14-16,0-4-6 0,0-2-49 15,0-3 0 1,0-3 3-16,-1-1-1 16,-1-2-3-16,1 2 7 0,-3 1-3 15,1 3 12-15,0 4-5 16,-1 2 5-16,0 2-16 15,-4 5-2-15,-4 3 1 16,-7 5-7-16,-5 7 14 16,-6 7-12-16,-1 6 12 15,0 8-2-15,2 6 5 16,5 6-5-16,5 3-1 0,7 1 8 16,6-4-11-1,10-4 0-15,5-5-2 0,6-7 2 16,9-6 3-1,8-6-3-15,7-3-6 0,10-8-90 16,4-5-165 0,8-2-238-16</inkml:trace>
  <inkml:trace contextRef="#ctx0" brushRef="#br1" timeOffset="90800.26">27317 14063 688 0,'12'-12'563'16,"-2"1"-413"-1,-5-2 35-15,-4 2-68 0,-2 3-6 16,-1 2-37-1,2 4-36-15,-1 0-18 0,-1 4-18 16,-2 3 0 0,-5 8 21-16,-3 5-15 0,-4 9 3 15,-2 11-3-15,-2 7-4 16,2 4-2-16,1 7-2 16,0 0 0-16,7-1-3 15,-1-4 6-15,4-6-3 16,-2-5 1-16,1-6-1 15,1-7 0-15,1-5 1 16,0-7-3-16,2-6 2 16,2-5 0-16,1-2-6 15,2-2-23-15,-1-2-3 16,2-2-29-16,-2-3-113 0,1-3 9 16,2-5-140-1,6-6-295-15</inkml:trace>
  <inkml:trace contextRef="#ctx0" brushRef="#br1" timeOffset="91199.89">27335 14111 356 0,'7'-21'748'0,"-2"1"-587"15,-2 0 48 1,-5 2-55-16,1 2-27 0,-1 3-23 15,1 5-31 1,1 4-51-16,-2 3-20 0,2 1-2 16,2 4-20-1,2 5 20-15,5 7 17 0,5 5-9 16,4 9 16-16,3 7-6 16,1 3 6-16,-3 4-4 15,2 3-20-15,-2-1 0 16,-2 0 0-1,1 0 0-15,-3-4 0 0,1-2 0 16,-4-3 0-16,0-5 0 16,-3-6 0-16,-3-3 0 15,-1-7 0-15,-2-6 0 0,0-4 0 16,-3-5 0 0,1-1 0-16,-1-1-11 15,0-3-109-15,-1-2-141 16,-1-1-83-16,-4-5-462 0</inkml:trace>
  <inkml:trace contextRef="#ctx0" brushRef="#br1" timeOffset="91539.89">27228 14408 963 0,'-7'2'180'16,"3"-4"17"-16,-1 1-20 0,1-2-84 16,3 2-41-16,-1 1-37 15,4 0-15-15,2-2-7 16,5 2 5-16,13-1 1 15,11-3 2-15,12-1 4 16,12-2-2-16,5-1-6 0,1 0-2 16,-2-1 2-1,-7 3-6-15,-11 1-30 16,-8 1-9-16,-12 2 2 16,-10 2-75-16,-6 3-41 15,-7 2-141-15</inkml:trace>
  <inkml:trace contextRef="#ctx0" brushRef="#br1" timeOffset="92990.03">26014 15327 323 0,'-1'0'515'0,"-2"0"-481"16,-1 2 56-16,-2-2-4 0,1 1-12 15,-1 1-12 1,-1-1-3-16,-1 0 6 0,2 1-14 16,0-2 3-1,-1 1-2-15,-2 0-2 16,0 2-12-16,-2-1-4 0,0-1-6 16,-1 0-8-16,-2 3-5 15,-4-2 3-15,2-1 7 16,-2 2-5-16,0 0 9 15,3-2-2-15,2 1 10 16,1-2 1-16,3 0-15 16,-1 0-11-16,1 1 5 15,1-1-14-15,0 0 1 16,1 0-2-16,3 0-2 16,2 0 0-16,1 0-1 0,1 2 1 15,0-2-2 1,3-2 2-16,-2 2-1 0,2-1-11 15,3 1 11 1,4-2-1-16,13 0 2 0,10-3 0 16,13-2 0-1,18-1 0-15,14-3 0 0,7 0 0 16,10 0 0-16,5-3 0 0,5 3 3 16,7 0-3-1,13-2 1-15,16 1-1 16,15-2-9-16,14-3-10 15,12-2 4-15,3 1 14 0,-3-2-3 16,-2 1 4 0,-5-1 0-16,-13 2-4 0,-14 1 2 15,-18-1-2 1,-19 3 4-16,-29 4 1 16,-27 2 1-16,-22 2 5 0,-20 4-6 15,-11 0-2-15,-5 3 0 16,-3 0-18-16,-7 0-92 15,-4 1 15-15,-8 2-83 16,-7 2-143-16,-8 2-380 16</inkml:trace>
  <inkml:trace contextRef="#ctx0" brushRef="#br1" timeOffset="94169.8">25813 15694 611 0,'0'1'233'15,"0"1"-225"1,-3 0 65-16,-1-1 72 0,-2 0-35 16,-3 2-3-1,-3-1-33-15,-2 1 18 0,-39 7 6 16,39-7-36-16,2 0-33 0,0-2-3 16,-1 2-16-1,-12 2 4-15,-1 2-5 0,-1-2 6 16,2 1 13-1,0-1 10-15,1-1 0 16,1-2 6-16,2-2-25 16,1 0 8-16,2 0-18 0,-2-1 6 15,3 1 5-15,3 0-18 16,0 0 6 0,1 0 8-16,3 1-10 0,-1-1 15 15,4 2-14-15,1-2 2 16,3 0 5-16,1 0-13 15,2 0-1 1,0 0 0-16,2 0-1 0,-1-2 1 16,2 1-13-16,2 1 10 15,1-1 0-15,9-1 6 16,10-1-6-16,12-1 6 0,17-2-1 16,18 1-1-1,16-4-1-15,12 2 0 0,7-2-2 16,4 2 0-1,-3-1 1-15,-2 0 2 16,6-1 1-16,7 1-2 16,5-2 3-16,12 0-3 0,9 0 0 15,4-2-1-15,1 0 0 0,3 1-1 16,-1-1 2 0,2 0 2-16,0-2-2 0,-2 2 0 15,1 0 0 1,0 0 1-16,-1 4-2 15,-2 1-3-15,-2 1 4 16,-9 3 0-16,-8 2-1 0,-13 1 1 16,-17 1 5-1,-21-1-2-15,-21 0-6 16,-21-1 2-16,-16 1 1 0,-10-1 1 16,-9 1 2-16,-3 0-3 15,0 0 13-15,-2-2-10 16,2 2 2-16,-1 0-5 15,-1 0 0-15,0 0 0 16,0 0 0 0,-1 0 0-16,1 2 0 0,-1-2 0 15,-1-2 0-15,-2 2-37 16,-4 2-82-16,-2-1-100 16,-5 3-116-16,-2 2-476 0</inkml:trace>
  <inkml:trace contextRef="#ctx0" brushRef="#br1" timeOffset="97930.13">26936 5850 619 0,'2'-8'140'0,"-4"-2"19"16,1 3-1 0,-1 0-19-16,0 3-10 0,0 1-27 15,2 3-3 1,0 0-37-16,0 0-14 0,0 0-24 15,0 0-7 1,0 1-4-16,2 3 2 0,-2 2 5 16,2 1-8-1,0 2-8-15,-2 2 5 0,1-1-8 16,-2-1 6-16,-3 3 0 16,1-1-5-16,-2-2 1 15,-1 2 1-15,0-4-3 16,2-2 3-16,-3-1 4 15,2-3 25-15,-1-2 4 16,1-5-21-16,1-1 0 16,1-7-12-16,0-1 2 15,1-2-4-15,4 1 6 16,1-4 0-16,4 6-2 16,5 0-3-16,6 1-3 15,3 3 0-15,0 4 0 16,3 5-2-16,0 2 1 0,-5 6 2 15,-1 3-2 1,-2 3 3-16,-5 4-1 0,-4 3 1 16,-4 1 5-1,-4 4-2-15,-7-2 1 0,-2 1-2 16,-6-3 2-16,-4-3-3 0,2-4 10 16,-4-6 9-1,0-6 1-15,0-3-12 0,0-5-11 16,-2-4 0-1,5-5 0-15,1-4 0 0,0-3 0 16,8-5 0 0,4 0 0-16,1 1 0 0,8-1 0 15,3 3 0 1,5 4 0-16,5 1 0 0,6 4 0 16,3 4 0-16,1 5 0 15,1 5 0-15,1 4 0 16,-2 4 0-16,-4 8 0 15,-2 1 0-15,-1 5 0 16,-4 1 0-16,-3 4 0 16,-3 2 0-16,-6 2 0 15,-6 0 0-15,-3-1 0 16,-7-1 0-16,-3-2 0 0,-3-6 0 16,-1-2 0-1,-3-9 0-15,0-3 0 0,0-7 0 16,-3-4 0-1,-1-6 0-15,0-3 0 0,2-7 0 16,1-5 0 0,6-3 0-16,2-3 0 0,5-4 0 15,5 2 0-15,5 2 0 0,5 2 0 16,4 5 0 0,10 3 0-16,1 4 0 15,8 1 0-15,4 7 0 16,1 6 0-16,1 3 0 0,-1 6 0 15,-2 5 0 1,-1 4 0-16,-4 5 0 0,-6 2 0 16,-4 4 0-1,-4 1 0-15,-6 2 0 0,-7 3 0 16,-3 0 0 0,-4 0 0-16,-6 0 0 0,-6-3 0 15,-1-6 0-15,-2-5 0 16,2-6 0-16,-1-7 0 15,0-4 0-15,0-4 0 16,1-6 0 0,-2-5 0-16,2-5 0 0,2-6 0 15,4-3 0 1,5-4 0-16,2 0 0 0,8 2 0 16,2-1 0-16,8 4 0 0,0 6 0 15,9 2 0 1,2 6 0-16,3 4 0 0,6 7 0 15,2 4 0 1,-1 6 0-16,1 5 0 0,-1 6 0 16,-5 3 0-1,-5 5 0-15,-4 2 0 0,-8 1 0 16,-7 2 0-16,-4 2 0 0,-4-4 0 16,-7 0 0-1,-2-5 0-15,-2-6 0 0,-2-3 0 16,-2-7 0-1,-2-6 0-15,1-2 0 0,0-5 0 16,-2-4 0 0,-1-3 0-16,4-2 0 0,2-5 0 15,4-2 0 1,4-1 0-16,3-4 0 0,5 1 0 16,5 0 0-1,7 1 0-15,2 3 0 0,5 0 0 16,8 7 0-16,3 3 0 15,3 4 0-15,-3 6 0 16,3 3 0-16,-7 7 0 16,-1 3 0-16,-2 5 0 15,-5 3 0-15,-5 3 0 16,-2 0 0-16,-7 5 0 0,-4-3 0 16,-6 2 0-1,-4-5 0-15,-5-2 0 0,-7-4 0 16,-2-5 0-1,-3-4 0-15,-1-2 0 0,0-5 0 16,2-6 0 0,1-4 0-16,5-7 0 0,2 0 0 15,4-6 0 1,5-1 0-16,4 0 0 0,3 0 0 16,6-1 0-16,7 4 0 0,5 1 0 15,9 3 0 1,7 4 0-16,2 5 0 15,4 2 0-15,1 7 0 16,-4 6 0-16,-3 5 0 0,-5 5 0 16,-2 4 0-1,-6 3 0-15,-8 4 0 0,-4-1 0 16,-4 0 0-16,-7-1 0 16,-5-1 0-16,-2-4 0 15,-4-6 0-15,-4-3 0 16,2-6 0-16,-3-4 0 15,4-5 0-15,-2-4 0 16,2-4 0-16,2-3 0 16,3-3 0-16,3-3 0 15,3-1 0-15,3 0 0 16,3-2 0-16,1 2 0 16,4 0-84-16,4 3-153 15,3 1-95-15,4 3-355 16</inkml:trace>
  <inkml:trace contextRef="#ctx0" brushRef="#br1" timeOffset="99770.32">26807 5804 818 0,'-3'-5'158'0,"0"0"-74"15,-3-3 65-15,0-1-13 16,0 0-25-16,0 0-22 0,2-3-18 15,-1 3-16 1,2-2 1-16,2 1 0 0,1 0-11 16,1 3-14-16,5 0-22 15,4 0-3-15,2 2-5 16,6 1 0-16,2 2-1 16,5 5 2-16,0 5 0 15,1 5-1-15,-4 4-1 0,1 3 1 16,-7 3 0-1,-6 2 4-15,-5 2-3 0,-5 3 1 16,-5 0 1 0,-4 3-1-16,-5-2 0 15,-3-1 2-15,-5-5-3 16,-4-4 2-16,1-9 9 0,2-1 5 16,0-10 5-16,0-3-13 15,1-9 0-15,4-1 1 16,-1-8 3-16,2-4-3 15,5-4-5-15,3 0-2 16,5-2-4-16,4 2 0 16,1 2-3-16,5 2-21 15,3 4-75-15,6 4-110 16,3 3-119-16,3 3-335 0</inkml:trace>
  <inkml:trace contextRef="#ctx0" brushRef="#br1" timeOffset="104150.39">27833 5082 643 0,'-1'-4'153'0,"-1"0"-17"15,1-2 5-15,-1-1-10 16,1-1-11-16,-2 1-32 0,2 0 1 16,-3 0-6-1,4 1-12-15,-1 2-14 0,1 2-33 16,1 0-15-1,-1 2-9-15,0 2-3 0,0 0-2 16,4 1 5 0,-3 4 0-16,5 3 3 0,-3 2-2 15,1 2-1-15,-2 2 1 0,-2 2 0 16,-3 1 1 0,-2 2 3-16,-3 1-4 0,-2-2 4 15,0-1-3 1,-2-7 1-16,5-2 20 0,-3-6 17 15,3-2-9 1,-3-5 1-16,-1-4-13 16,-2-3-1-16,1-4-8 15,0-6 3-15,3-2-11 0,2-1 4 16,4-1-5-16,3-2-1 16,4 4 0-16,6-1 2 15,1 2-2-15,6 2 0 16,0 3 0-16,4 3 0 15,-1 5-1-15,2 3-3 16,-1 7 3-16,0 4 1 16,0 2-1-16,-4 5 1 15,0 2-2-15,-5 4 6 16,-3 0-2-16,-3 3 2 16,-3 1-3-16,-3-1-1 0,-2 0 7 15,-4-2-7 1,-1-3 9-16,-4-2-5 0,1-2 4 15,-4-2-2 1,1-3 7-16,-2-3-2 16,-1-2 7-16,-1-4-7 15,-1-3-11-15,-1-6 0 0,2-3 0 16,1-4 0-16,3-2 0 16,1 0 0-16,4-2 0 15,4 1 0-15,1 0 0 0,3 1 0 16,3 1 0-1,3 1 0-15,3-1 0 0,3 2 0 16,3 1 0 0,4 3 0-16,3 0 0 0,4 7 0 15,-2 3 0 1,0 5 0-16,-1 3 0 0,1 5-1 16,-7 2 1-16,-1 2 1 15,-4 2-1-15,-4 0 0 16,-1 1 0-16,-6 1 0 15,-1 0 0-15,-4 2 0 16,-3 2 0-16,-4-2 0 16,-1-1 0-16,-3-3 0 15,2-4 0-15,-4-3 0 16,1-5 0-16,-5-2 0 16,0-3 0-16,0-3 0 15,-1-5 0-15,0-4 0 0,2-2 0 16,2-5 0-1,2-1 0-15,2-1 0 0,2-2 0 16,2-1 0 0,4 0 0-16,5-46 0 0,5 60 0 15,1 1 0 1,1-1 0-16,2 2 0 0,7-8 0 16,5 2 0-16,-1 5 0 0,4 1 0 15,-3 6 0 1,3 6-3-16,-4 3 3 0,4 4-1 15,-1 3 2 1,-4 5-5-16,0-1 4 16,-5 1 0-16,-3 2 1 15,-2-1-1-15,-3-1 2 0,-2-1-2 16,-5-1 3-16,-2 1-2 16,-4 2-1-16,-4 0 0 15,-4 1 0-15,-5-3 0 16,-3-1 0-16,0-5 0 15,-4-5 0-15,-2-6 0 16,1-4 0-16,1-4 0 16,3-1 0-16,1-5 0 15,6-3 0-15,2 0 0 16,4-4 0-16,1-1 0 16,4-4 0-16,4 1 0 0,3-2 0 15,3 0 0 1,4 2 0-16,7 0 0 0,4 1 0 15,4 5 0 1,3 3-2-16,2 5-1 0,0 6 2 16,0 5-2-1,-5 8 0-15,2 3-1 0,-5 7 2 16,-2 2 1-16,-4 3 0 16,-7 0 1-16,-3 1 0 15,-4-5 1-15,-4 0 1 0,-3-1 2 16,-3-3-3-1,-4-3 3-15,-3-1-2 0,-2-6-2 16,1-1 3 0,0-5-1-16,2-2-2 0,1-2-41 15,4-3-98-15,-1 0-113 16,7-2-182-16</inkml:trace>
  <inkml:trace contextRef="#ctx0" brushRef="#br1" timeOffset="106280.03">28549 4267 711 0,'6'-6'264'15,"-3"1"-95"-15,1-2 10 16,-3 2-56-16,2 1-24 16,-2 1-30-16,-1 2-38 15,2 1-18-15,-2 1-9 16,1 4 5-16,1 3 0 16,-1 2-6-16,1 5 4 15,-2 1-2-15,-2 2 1 0,-2-1-2 16,-5 0 4-1,1-3 2-15,-1-4 5 0,-1-2 13 16,0-4 16 0,0-4 3-16,1-5-7 0,-2-2-16 15,2-5-4 1,-2-7-3-16,2-3-5 0,5-1 3 16,1-2 1-16,4-1-4 0,5 2-6 15,6 1-3 1,3 5-2-16,4 4 2 0,3 3-2 15,1 7-1 1,1 2 0-16,0 8 1 16,-3 2-1-16,0 5 1 15,-2 3 0-15,-5 2 1 0,-3 0-2 16,-3 2 2-16,-3 0 1 16,-5-1 0-16,-5 1 1 15,-3-3-2-15,-5 0-1 16,-2-3-1-16,-3-3 0 15,-2-4 0-15,-2-2 0 16,-1-4 0-16,-1-4 0 16,2-2 0-16,2-5 0 15,2-1 0-15,3-3 0 16,2-5 0-16,5-1 0 16,2-1 0-16,3-1 0 0,6-4 0 15,2 3 0 1,7 0 0-16,7 2 0 15,3 1 0-15,7 2 0 16,2 5 0-16,0 3 0 0,1 6 0 16,-4 5 0-1,0 5 0-15,-2 7 0 0,-4 2 0 16,1 5 0-16,-5 1 0 16,-5 3 0-16,-4-2 0 15,-4 2 0-15,-4-1 0 16,-5 1 0-16,-7-2 0 15,-5 0 0-15,-2-4 0 0,-6-5 0 16,0-5 0 0,-3-6 0-16,3-5 0 0,-1-6 0 15,1-3 0 1,2-5 0-16,5-5 0 0,2 1 0 16,5-1 0-16,4-2 0 15,4 1 0-15,5 2 0 16,6 0 0-16,8 1 0 15,4 4 0 1,7 2 0-16,2 4 0 0,1 8 0 16,-1 3 0-16,-3 6 0 15,-3 7 0-15,-6 4 0 16,-2 3 0-16,-5 2 0 0,-5 3 0 16,-5 1 0-1,-5 1 0-15,-7-3 0 0,-5 1 0 16,-2-6 0-1,-5-5 0-15,-2-5 0 0,-2-8 0 16,0-3 0 0,0-6 0-16,-1-4 0 0,3-4 0 15,2-4 0-15,5-4 0 0,2 1 0 16,4-3 0 0,5 0 0-16,5 0 0 15,8 3 0 1,3 2 0-16,6 3 0 0,7 4 0 15,5 4 0-15,0 6 0 16,3 5 0-16,-2 7 0 16,-3 3 0-16,-3 7 0 15,-5 1 0-15,-5 3 0 16,-5 3 0-16,-7-1 0 0,-8 1 0 16,-6-1 0-16,-6-1 0 15,-7 0 0-15,-5-6 0 16,-2-4 0-1,1-5 0-15,3-7 0 16,5-6 0-16,7-7 0 0,5-4 0 16,7-6 0-16,4-3 0 15,8-2 0-15,7 0 0 16,7 3 0-16,7 4 0 16,6 5 0-16,3 6 0 15,-2 5 0-15,-3 4 0 16,-4 8 0-16,-6 3 0 0,-7 4 0 15,-7 3 0 1,-4-1 0-16,-6 0 0 16,-8-2 0-16,-2-4 0 15,-2-3 0-15,-3-5 0 0,0-5 0 16,2-3-169-16,2-4-129 16,5-4-221-16</inkml:trace>
  <inkml:trace contextRef="#ctx0" brushRef="#br1" timeOffset="108059.97">29282 3526 654 0,'1'-10'227'0,"-1"1"-89"16,0 1 39-16,-3 0-3 15,2-1-29-15,1 1-29 16,1 2-27-16,-1 1-7 15,0 1-32-15,2 1-30 16,-2 3-12-16,0 1-7 16,1 3-1-1,4 3 3-15,-2 3 2 16,1 3-2-16,1 3 3 0,-1 3-1 16,-6 0 3-16,-1 2-4 0,-2-5 1 15,-1 0 3 1,-2-5 2-16,0-2 0 0,0-6 3 15,-1-5 2 1,-2-1-5-16,0-7 3 0,0-2-6 16,1-2 1-1,-1-4 2-15,5-1 0 0,2 1 2 16,2-2-11-16,5 3-1 16,2 2 0-16,4 1 0 15,3 1 0-15,3 6 0 0,1-1 0 16,-1 5 0-1,1 5 0-15,-1 2 0 16,3 5 0 0,-3 2 0-16,0 2 0 0,-3 2 0 0,-3 2 0 15,-2 0 0 1,-4 2 0-16,-3-3 0 0,-3 1 0 16,-4-3 0-1,0-4 0-15,-2-3 0 16,-4-2 0-16,-3-4 0 0,1-2 0 15,-6-4 0-15,1 0 0 16,1-7 0-16,2-2 0 16,3-4 0-16,1-2 0 15,4-3 0-15,4 0 0 16,5 0 0-16,3 3 0 16,8 0 0-1,4 4 0-15,3 2 0 0,3 4 0 0,2 4 0 16,2 6 0-1,0 5 0-15,-1 4 0 16,-1 5 0-16,-4 6 0 16,-3 0 0-16,-4 4 0 0,-4 2 0 15,-6-2 0 1,-5 2 0-16,-6 0 0 16,-6-1 0-16,-6-3 0 0,-4-2 0 0,-2-5 0 31,2-4 0-31,-4-9 0 0,4-4 0 15,0-7 0-15,4-6 0 16,0-4 0-16,3-5 0 16,3 0 0-16,2-4 0 15,4 1 0-15,3-1 0 0,4 0 0 16,7-1 0-16,5 3 0 16,9 1 0-16,7 5 0 15,1 3 0-15,7 5 0 16,0 8 0-16,2 5 0 15,-1 6 0-15,0 6 0 16,-2 5 0 0,-1 4 0-16,-7 3 0 0,-6 2 0 15,-7 2 0 1,-6 1 0-16,-7 1 0 0,-7 3 0 16,-8-2 0-16,-5 0 0 0,-9-5 0 15,-3-4 0 1,-1-7 0-16,-3-6 0 15,1-9 0-15,3-8 0 16,3-7 0-16,2-7 0 16,1-4 0-16,4-5 0 15,3-3 0-15,2-2 0 16,4 0 0-16,5-2 0 0,4 0 0 0,9 4 0 16,5 1 0-1,6 0 0-15,10 7 0 16,5 4 0-16,6 4 0 15,2 7 0-15,0 5 0 0,-1 7 0 16,-1 8 0 0,-2 7 0-16,-2 7 0 15,-4 5 0-15,-4 8 0 16,-10 4 0-16,-7 2 0 0,-9 1 0 16,-10 3 0-16,-6-5 0 15,-9-2 0 1,-4-8 0-16,-2-8 0 15,-1-10 0-15,-1-9 0 16,2-10 0-16,3-9 0 0,3-8 0 16,1-5 0-1,4-4 0-15,3-4 0 0,5-1 0 16,5-2 0-16,5-1-5 0,13-1-346 16,10 2-264-1</inkml:trace>
  <inkml:trace contextRef="#ctx0" brushRef="#br1" timeOffset="111310.24">30280 2409 144 0,'5'-3'622'0,"2"1"-536"0,-3 0 89 16,-1 0-29 0,0 0 15-16,2-2-58 0,-2 3-5 31,0 0-15-31,0-2-6 0,0 3-2 0,0-2-23 16,0 2-11-16,-2 0-20 15,-1 5-7 1,2-1 3-16,-2 0-4 0,3 5-10 0,-3 2 6 31,0 0-7-31,-2 3 7 0,-1 0-8 16,-4-2 9-1,1-3-2-15,0-1 7 0,1-6 21 16,-1-2-10-16,0-4-26 0,-2-2 0 16,-1-6 0-1,-2-4 0-15,1-5 0 0,4-1 0 16,1-4 0-1,5 0 0-15,5 4 0 0,4 1 0 16,6 3 0 0,1 5 0-16,2 3 0 0,3 3 0 15,1 5 0 1,2 5 0-16,-2 5 0 0,1 3 0 16,-4 4 0-16,-4 5 0 0,-3 3 0 15,-4-1 0 1,-3 4 0-16,-5-4 0 15,-5 2 0-15,-1-4 0 16,-5-5 0-16,-2-2 0 0,-1-6 0 16,-2-2 0-1,-1-5 0-15,-2-5 0 16,-1-3 0-16,1-5 0 0,2-3 0 16,1-3 0-16,4-2 0 15,1-3 0-15,3 1 0 16,5-1 0-16,1 0 0 15,7 3 0-15,3 2 0 16,5 2 0-16,3 6 0 16,5 2 0-16,3 2 0 15,0 3 0-15,0 6 0 0,-2 2 0 16,-1 3 0-16,-4 6 0 16,-1 1 0-16,-4 4 0 15,-3 4 0 1,-3 0 0-16,-3 3 0 0,-7 1 0 15,-4 0 0 1,-3-3 0-16,-5 0 0 0,-1-6 0 16,0-3 0-1,-3-4 0-15,-2-6 0 0,0-2 0 16,-2-7 0-16,1-2 0 0,1-4 0 16,3-5 0-1,0-2 0-15,5-2 0 16,3 1 0-16,4-4 0 15,1 3 0-15,9 0 0 0,0 1 0 16,6 2 0 0,3 3 0-16,7 2 0 0,5 4 0 15,3 3 0-15,0 5 0 16,1 5 0-16,-1 5 0 16,-5 5 0-16,-3 5 0 15,-6 3 0-15,-4 3 0 16,-5 3 0-16,-8 2 0 15,-5-1 0 1,-5 3 0-16,-7-3 0 0,-4-4 0 16,0-4 0-16,-4-6 0 15,1-9 0-15,2-6 0 16,2-7 0-16,1-5 0 0,4-5 0 16,2-2 0-1,4-3 0-15,4 0 0 0,3-1 0 16,6 2 0-1,0 1 0-15,6 2 0 0,3 2 0 16,7 0 0 0,5 7 0-16,3 2 0 0,4 4 0 15,2 7 0 1,-3 4 0-16,-3 3 0 0,-4 4 0 16,-5 2 0-16,-1 3 0 0,-8-2 0 15,-3 3 0 1,-3-2 0-16,-3-3 0 0,-3-2 0 15,-5-1 0 1,2-5 0-16,-4-6 0 0,-2 0 0 16,-1-6 0-1,1-4 0-15,0-5 0 16,3-2 0-16,3-5 0 0,3-4 0 16,2 0 0-16,4 1 0 15,2 1 0-15,4 4 0 16,3 1 0-16,4 2 0 15,3 6 0-15,0 2 0 16,4 3 0-16,0 5 0 16,-3 5 0-16,-1 4 0 15,-2 2 0-15,-3 4 0 16,-3 1 0-16,-3 1 0 16,-4 1 0-16,-2-1 0 0,-5-2 0 15,-2-3 0 1,-2-5 0-16,-2-4 0 0,-4-1 0 15,-1-9 0 1,-2-4 0-16,-1-4 0 0,1-2 0 16,0-3 0-1,2-4 0-15,4 1 0 0,2 0 0 16,3 0 0-16,5 1 0 0,5 1 0 16,3 3 0-1,4 1 0-15,5 3 0 0,4 4 0 16,5 3 0-1,0 5 0-15,0 6 0 0,3 6 0 16,-4 3 0 0,-3 6 0-16,-4 4 0 0,-4 2 0 15,-4 3 0 1,-7 1 0-16,-5-3 0 0,-5 1 0 16,-2-4 0-16,-4-4 0 15,-2-5 0-15,-6-7 0 16,0-6 0-16,-3-4 0 15,-2-8 0 1,2-5 0-16,4-6 0 0,1-4 0 16,3-4 0-16,3 0 0 15,6-2 0-15,-2 1 0 16,5 0 0-16,4 2 0 16,3 1 0-16,4 0 0 15,5 5 0-15,7 3 0 0,7 2 0 16,5 7 0-1,8 3 0-15,1 5 0 0,2 6 0 16,-3 6 0 0,-3 6 0-16,-3 4 0 0,-5 5 0 15,-4 1 0-15,-5 2 0 0,-6 1 0 16,-3-2 0 0,-7 2 0-16,-7-3 0 0,-3-1 0 15,-5-2 0 1,-4-2 0-16,-3-6 0 0,-3-3 0 15,-4-4 0 1,-3-8 0-16,-2-4 0 0,-1-8 0 16,2-6 0-1,3-4 0-15,4-5 0 0,4-2 0 16,3-1 0-16,7 1 0 16,1-2 0-16,7 1 0 15,2 1 0-15,5 3 0 16,6 1 0-16,5 3 0 15,6 2 0-15,7 5 0 16,4 3 0-16,5 7 0 16,2 4 0-16,-2 8 0 15,-3 6 0-15,-4 6 0 16,-3 7 0-16,-6 3 0 16,-5 3 0-16,-8 3 0 0,-7 2 0 15,-7 1 0 1,-5 3 0-16,-7-8 0 0,-1-5 0 15,-5-8 0 1,0-9 0-16,-2-10 0 0,0-6 0 16,-1-8 0-1,0-6 0-15,2-5 0 0,2-6 0 16,3-1 0-16,5-2 0 0,3 0 0 16,4 1 0-1,2 2 0-15,7 1 0 16,7 4 0-16,5 1 0 15,7 5 0-15,6 3 0 0,8 4 0 16,1 6 0 0,2 6 0-16,0 6 0 0,-3 9 0 15,-3 7 0 1,-2 3 0-16,-6 6 0 0,-6 4 0 16,-5 2 0-16,-8 0 0 15,-7 3 0-15,-10-3 0 16,-4-2 0-16,-5-7 0 15,-6-6 0-15,-2-11 0 16,-2-7 0-16,0-11 0 16,-1-8 0-1,2-9 0-15,4-5 0 0,3-4 0 16,4-2 0-16,8-4 0 0,1 1 0 16,6 2 0-1,7-1 0-15,4 4 0 0,8 2 0 16,4 3 0-1,9 6 0-15,7 5 0 0,7 4 0 16,1 6 0 0,-1 8 0-16,-1 5 0 0,-5 7 0 15,-8 6 0-15,-4 7 0 16,-4 3 0-16,-8 4 0 16,-7 3 0-16,-4 3 0 0,-8-4 0 15,-7 0 0 1,-1-4 0-16,-5-9 0 0,-1-9 0 15,-1-7 0 1,-3-8 0-16,-1-9 0 16,0-7 0-16,1-6 0 15,5-5 0-15,2-3 0 0,4 0 0 16,4 1 0-16,6 2 0 16,3 5 0-16,7 4-306 15,10 6-372-15</inkml:trace>
  <inkml:trace contextRef="#ctx0" brushRef="#br1" timeOffset="112669.7">28612 4242 353 0,'-4'-6'222'16,"0"2"-142"-16,1-2 59 15,0 0-11-15,-1 0-2 16,1 1-29-16,2-1 5 16,-2 2-8-16,0-2-8 15,1 2-3-15,2 2-26 16,0-3 0-16,0 3-17 0,3 0-25 16,3 2-13-1,4 0 2-15,3 3 0 0,6 1-2 16,-1 2 2-1,3 3-1-15,-4 2 1 0,-3 0-2 16,-5 1 4 0,-6-3 0-16,-1 0 6 0,-5-1 7 15,-6-1 2 1,-2-1-9-16,-4 0-9 0,0-4-3 16,0-2-28-16,5-2-131 0,2-4-261 15</inkml:trace>
  <inkml:trace contextRef="#ctx0" brushRef="#br0" timeOffset="122460.02">25594 16579 913 0,'1'-6'311'0,"-1"-2"-153"15,-1-1 8 1,-4-3-50-16,1 2-3 0,-1 0-32 15,0 3-16 1,2 2-11-16,0 3-8 0,3 0-22 16,0 2-24-1,0 0 0-15,1 0 0 0,1 3 0 16,-2 3 0-16,0 4 0 0,1 8 0 16,-1 10 0-1,2 7 0-15,2 8 0 0,0 3 0 16,1 2 0-1,4-1 0-15,0-2 0 0,1-5 0 16,2 0 0 0,-3-6 0-16,1-1 0 15,-2-5 0-15,0-4 0 16,-4-6 0-16,2-3 0 0,-5-9 0 16,-1-1 0-16,0-4 0 15,-1-1 0-15,1-2-40 16,0-2-86-16,1-2-157 15,2-7-137-15</inkml:trace>
  <inkml:trace contextRef="#ctx0" brushRef="#br0" timeOffset="122869.97">25540 16572 749 0,'-6'-17'144'15,"-1"2"111"1,-1 0-87-16,1 4-47 0,4 2-33 16,0 1-31-16,1 2-26 0,4-2-28 15,4 0 3 1,6-1 0-16,7-1-5 0,10 2 9 15,11 2-3 1,3 2-4-16,6 7 6 0,-1 4-8 16,0 7 5-1,-8 5 6-15,-4 7 0 16,-9 4 5-16,-10 5-6 0,-9 4 0 16,-13 2 2-16,-8 3-3 15,-9-4-4-15,-8-6 2 16,-7-2-6-16,-2-5 2 15,-2-5-3-15,3-9-2 16,1-5-31-16,8-2-107 16,11-3-120-16,9-3-371 15</inkml:trace>
  <inkml:trace contextRef="#ctx0" brushRef="#br0" timeOffset="123450.04">25985 16902 834 0,'0'-10'153'0,"0"0"50"15,1 0-63-15,-1 2-50 16,2 2-41-16,-1 2-24 15,5 2-5-15,3 5 5 16,4 3 11-16,6 1-2 16,3 7-8-16,2 2 3 15,-2 4-2-15,-2 2-11 16,-1 1 2-16,-6 2-9 16,-1 0 0-16,-4-1-6 15,-4-1 5-15,-2-6-1 0,-4-4 2 16,1-6 26-1,-1-2 33-15,-1-8 17 0,2-3-45 16,-2-3-26 0,-3-6 2-16,0-7-8 0,1-2-4 15,2-1-3-15,0 0 1 0,5-1-1 16,1 2-2 0,1 2-3-16,5 2 2 15,-1 4-2-15,2 3-36 16,2 5-112-16,2 5-77 0,3 0-208 15</inkml:trace>
  <inkml:trace contextRef="#ctx0" brushRef="#br0" timeOffset="123920.01">26456 16935 975 0,'0'-8'186'16,"-1"0"40"-16,-2-3-56 0,0 1-48 16,0 2 16-1,0 0-37-15,1 3-25 0,1 2-28 16,-2 1-43-16,1 2-5 0,2 3 0 16,0 0 0-1,0 3 0-15,-1 2 0 0,4 37 0 16,0-35 0-1,-2 3 0-15,1 0 0 0,1-2 0 16,1 13 0 0,2-3 0-16,0-3 0 0,0-3 0 15,3-5-1-15,-3-3-72 16,3-3-92-16,3-4-76 16,0-3-250-16</inkml:trace>
  <inkml:trace contextRef="#ctx0" brushRef="#br0" timeOffset="124219.71">26465 16662 1114 0,'3'-5'205'0,"0"3"-65"16,-3 1 16-1,-3-1-98-15,2 4-15 0,-1 0 0 16,-1 3 35 0,3-1-22-16,-1-1-6 0,-2-1 4 15,1 1-4-15,2-4-50 0,-1 1 0 16,1-2 0 0,0 0 0-16,0-1 0 0,-2 0 0 15,4 0-10 1,-2 1-249-16,4 4-84 0,5 6-46 15</inkml:trace>
  <inkml:trace contextRef="#ctx0" brushRef="#br0" timeOffset="124830.5">26728 16930 724 0,'-6'-15'289'0,"0"-2"-49"15,1 3-84 1,1 2-33-16,1 2-64 0,1 2-10 15,4 5-22 1,2-1-16-16,7 2 0 0,2 4 33 16,6 2-23-1,3 6 5-15,3 1-10 0,-3 5-3 16,-1 2 6-16,-6 5-8 0,-3 0 1 16,-5 3 1-1,-2 2-11-15,-7-2 0 0,-2 0 2 16,-3-5-2-1,-1-5 6-15,0-5-6 0,2-5 12 16,-1-6 8 0,1-4-13-16,2-6 2 15,-1-5-11-15,1-5 0 16,2-3 0-16,4-6-6 0,1-1 3 16,4-3-13-16,6 4-9 15,3 4 15-15,4 1 3 16,4 8 4-16,2 6 2 15,-2 4-6-15,1 4 2 16,-4 3 3-16,-3 5 2 16,-1 2 0-16,-1 5 3 15,-2 4 9-15,0 6 13 16,-1 2-11-16,-4 4-1 0,-3 0-3 16,0-1-10-1,-1-3 2-15,0-6-2 0,0-5-29 16,3-4-106-1,-1-3-164-15,6-6-443 0</inkml:trace>
  <inkml:trace contextRef="#ctx0" brushRef="#br0" timeOffset="125510.04">27574 16872 847 0,'1'-2'234'16,"-1"2"-132"-16,-1 2 29 0,-1 0-46 16,1 2 21-1,-1 2-53-15,1-2-2 0,-1 0-16 16,1 1-21-16,1-4-5 16,-2 0-1-16,2-1-2 15,2 0 3-15,-2-1 18 16,0 0 13-16,0-1 12 15,1 1-7-15,-1-1-12 16,-1 0-23-16,1-1 0 16,0 0 0-16,-2 1 0 15,2 1-10-15,0-1 3 0,-1 1-3 16,1-2 0 0,0 0 3-16,-2 0-2 0,2 2 0 15,0 0 2 1,0 1-3-16,2 0-6 0,-2 1-21 15,0 1 2 1,1 2 25-16,1 0-2 0,-1 2 2 16,1 0 0-1,-1-1 0-15,1-1 1 0,-2-2 0 16,0-2 11-16,0-2 15 0,0 1-6 16,0-3-9-1,0-3-9-15,-2-2 4 16,1-1 3-16,-2-3-3 15,-2 2 4-15,1 0 8 16,-2 0-7-16,-2 2-2 16,2 3-2-16,0 1 0 0,-1 4-8 15,-3 1-7-15,-1 1 2 16,-4 8 3-16,-3 2-1 16,-3 8 1-16,2 2 0 15,-2 8 2-15,5 0 0 16,5 1-3-16,7-2 1 15,8-4 1-15,7 0 2 16,8-3-2-16,5-1 1 16,6 0-1-16,4-3-97 15,2-3-180-15,3-4-151 16</inkml:trace>
  <inkml:trace contextRef="#ctx0" brushRef="#br0" timeOffset="126090.11">27966 16977 1099 0,'-3'-10'260'16,"-2"-1"-24"-16,1-1-62 0,-3 3-33 15,2 1-40 1,1 1-65-16,1 4-36 0,0-1 0 15,1 3 0 1,1 1 0-16,-1 1 0 0,2 3 0 16,-1 2 0-1,-2 8 0-15,1 5 0 0,1 6 0 16,-2 6 0-16,6 1 0 0,1-1 0 16,1-2 0-1,2-5 0-15,2-7-10 0,4-10-107 16,1-3-128-1,2-5-88-15,-2-8-369 16</inkml:trace>
  <inkml:trace contextRef="#ctx0" brushRef="#br0" timeOffset="126379.85">27947 16707 939 0,'-2'-8'225'15,"1"1"9"-15,-1 2-57 16,1 4-87-16,1 1-33 16,-2 0-12-16,1 1-5 15,-1 2 37-15,1 0-19 16,-1 0-1-16,1-3-9 0,-1 0-48 16,2 0 0-1,0-3 0-15,-1 0 0 0,-1-4 0 16,-2 0 0-1,-2-1 0-15,1-3 0 0,2 5 0 16,3 3-12 0,3 6-240-16,6 7 26 0,6 8-158 15,6 9-579-15</inkml:trace>
  <inkml:trace contextRef="#ctx0" brushRef="#br0" timeOffset="126780.12">28357 16997 998 0,'-3'-23'244'0,"-4"-3"25"16,-1 2-60-16,-3 1-41 15,2 1-53-15,-1 5-71 0,3 6-44 16,2 3 0-1,2 6 0-15,2 2 0 16,1 0 0-16,-2 7 0 16,2 6 0-16,-1 5 0 15,1 8 0-15,1 6 0 0,4 5 0 16,2 4 0 0,2 6 0-16,3 3 0 15,-1 1 0-15,-2-3 0 16,-1-1 0-16,-2-14 0 0,-1-4 0 15,1-9 0 1,-3-8 0-16,0-6 0 0,0-3 0 16,-3-5 0-16,0 1 0 15,0-1 0-15,0-2 0 16,-1-5-86-16,-1-3-233 0,0-8-213 16</inkml:trace>
  <inkml:trace contextRef="#ctx0" brushRef="#br0" timeOffset="127099.9">28173 16838 1003 0,'3'-11'163'0,"-1"0"-49"15,-1 0 10-15,2 1-56 16,3 3-46-16,6 4-8 15,3 1 2-15,8 4 10 16,3 4 24-16,7 4-8 16,0 1-11-16,1 4-4 15,-1 3-14-15,-3 5 1 0,-5 1-10 16,-6 4 14-16,-6 3 10 16,-9 5-6-1,-7-3-7-15,-7 3-9 0,-10-2 1 16,-3-6-3-1,-7-4-4-15,0-10-125 0,2-7-97 16,1-10-312 0</inkml:trace>
  <inkml:trace contextRef="#ctx0" brushRef="#br0" timeOffset="127500.64">28698 16404 1206 0,'-1'-17'201'0,"-1"2"-14"16,-1-2-20-16,0 2-29 15,1 7-60-15,0 3-35 16,1 5-28-16,1 3-10 16,-2 7 2-16,2 7-7 15,2 7 0-15,-1 10 0 0,5 8 0 16,0 11 0 0,3 4 0-16,2 6 0 0,2 0 0 15,-3 2 0 1,2-5 0-16,-1-10 0 0,-2-5 0 15,-2-10 0 1,2-9 0-16,-3-9 0 0,0-6 0 16,-1-7 0-1,2-1-209-15,3-6-234 0</inkml:trace>
  <inkml:trace contextRef="#ctx0" brushRef="#br0" timeOffset="127910.21">28957 16843 1225 0,'4'0'77'0,"-1"0"26"15,1 1-40-15,-1 2-35 16,2 2 29 0,1 4-28-16,3-3 9 15,4 1-17-15,-1-2 9 0,3-3 14 16,-1-4-19-16,3-3-10 15,0-5 2-15,1-3-9 16,-1-5-1-16,-3-2-3 16,-3 0 4-16,-2-1 1 15,-4 1-1-15,-3 2 2 16,-4 1 9-16,-3 2 7 0,-1 6-2 16,-3 2-23-1,-2 3-1-15,-5 5 0 0,-5 6-2 16,-3 3 2-1,-4 7 3-15,-1 9-2 0,3 4-2 16,3 4-3 0,10 2-2-16,10-4 5 15,9-1-2-15,9-6 3 16,13-4-1-16,8-6-6 16,9-4-101-16,0-5-129 0,0-2-230 15</inkml:trace>
  <inkml:trace contextRef="#ctx0" brushRef="#br0" timeOffset="129479.91">25832 17716 491 0,'8'-1'218'0,"-5"-1"-66"16,-1-5-13-16,-2-1-78 0,-2-2-28 16,2 0 6-1,-1-1 5-15,2-2 36 16,-1 3 10-16,2 1-11 15,-2-2 9-15,0 6-50 0,0 2-29 16,0 2-9 0,0 2-9-16,0 2 6 0,1 1 3 15,2 3 3 1,0 1-3-16,3 5 0 16,-2 0 0-16,1 1 7 0,1 1 8 15,-3 1-4-15,3-2-3 16,-2-1 1-16,1-5 6 15,-2-2-6-15,0-5 25 16,-2-1 11-16,1-4 0 16,-2-3-23-16,1-4-5 15,-1-3 2-15,-1-6-3 16,1-1 2-16,-3-3 5 0,-2 1 2 16,1 1-6-1,-4 1-4-15,2 2 2 16,0 5 5-16,2 4-4 15,-1 5-18-15,2 5-13 0,-2 5 7 16,-4 7 6 0,-4 7 0-16,-6 8 5 0,-5 9-4 15,-2 6 7 1,0 4-8-16,1 1 3 0,4 3-2 16,7 0-1-16,7-4 1 0,11-1-1 15,7-2 0 1,11-9-2-16,8-2-14 15,10-6-61-15,5-2-83 16,9-9-82-16,6-3-13 0,5-5-378 16</inkml:trace>
  <inkml:trace contextRef="#ctx0" brushRef="#br0" timeOffset="129850.13">26331 17894 409 0,'-6'-24'583'0,"-2"3"-355"16,0 2-20-16,-1 5-77 0,-2 3-49 0,-1 7-39 15,2 2-28-15,-3 8-2 16,-3 4 7 0,0 5-2-16,1 7-2 0,-1-1-3 15,7 3-5 1,1-1-7-16,7 2 3 0,5-5 2 15,5-5-6 1,7-1 7-16,7-7 1 0,-2-4-6 16,4-6 4-1,-3-3 0-15,-2-4 4 0,-2-5-1 16,-6 0 4-16,-3-2 16 16,-5-2-9-16,-5 1-8 15,-5-2-9-15,-6 0-3 0,-2 2-24 16,0 4-62-1,0 4-79-15,5 6-192 0,2 8-353 16</inkml:trace>
  <inkml:trace contextRef="#ctx0" brushRef="#br0" timeOffset="130579.76">26634 17859 585 0,'-5'-7'404'0,"2"0"-164"0,-1 0-33 16,1 1-39-1,1 0-37-15,1 2-35 0,1 1-29 16,0 0-43-1,1 2-15-15,1 1-7 0,4 4-2 16,0-1 7 0,1 5 8-16,4 2 8 0,0 5-9 15,-1 2-3 1,-3 2 7-16,-4 2-15 0,-1 2 6 16,-2 0-8-16,-3-4 3 0,0-5 2 15,1-4-3 1,-1-6-3-16,3-4 0 0,0-1 0 15,-1-8 0 1,-1-1 0-16,0-6 0 0,1-2 0 16,-1-4 0-1,2-1 0-15,5 0 0 0,0 1 0 16,2 1 0 0,5 4 0-16,1 3 0 0,4 4 0 15,-1 4 0-15,2 4 0 16,-1 4 0-1,-1 6 0-15,-1 2 0 0,-2 5 0 16,-2 1 0 0,-4 2 0-16,-1 2 0 0,-5-1 0 15,-2-2 0-15,-3-4 0 16,2-4 0-16,1-5 0 16,-1-8 0-16,2-3 0 0,2-6 0 15,-2-4 0 1,0-4 0-16,4 0 0 15,2 0 0-15,1 2 0 16,3 3 0-16,3 4 0 0,-1 5 0 16,6 4 0-1,-5 5 0-15,5 2 0 0,-3 6 0 16,0 2 0-16,-3 5 0 0,-2 0 0 16,-1 3-34-1,-3-2-75-15,-1 0-91 0,-1 1-79 16,2-5-289-1</inkml:trace>
  <inkml:trace contextRef="#ctx0" brushRef="#br0" timeOffset="130980.03">27226 17850 172 0,'-3'-15'895'0,"-2"-1"-628"15,1 1-58-15,-3-2-51 16,1 0-14-16,1 6-22 16,1-1-42-16,-1 3-80 15,2 6 0-15,2 1 0 16,1-1 0-16,-2 6 0 16,4-3 0-16,-2 7 0 15,1 6 0-15,1 7 0 0,1 6 0 16,1 8 0-1,2 6 0-15,0 2 0 0,3 3 0 16,-3-1 0 0,2 0 0-16,1-2 0 0,-1-2 0 15,1-8 0 1,0-2 0-16,0-6 0 0,-3-5 0 16,0-7 0-16,-3-4 0 0,-1-7 0 15,-2-1 0 1,0 0 0-16,0-1 0 0,0-3-33 15,0-2-256 1,0-6-77-16,0-5-246 0</inkml:trace>
  <inkml:trace contextRef="#ctx0" brushRef="#br0" timeOffset="131299.93">27165 17787 814 0,'1'-17'261'0,"2"3"-115"0,0 1-6 15,1 3-73-15,3 0-28 0,2 3 5 16,3 4-21 0,4 1 0-16,6 4-3 0,4 5 7 15,2 6 1 1,1-2 9-16,-4 6-11 0,-3 2 22 15,-7 0-1 1,-5 2-9-16,-8 1-5 0,-4 1-5 16,-8-2-16-1,-2-1-4-15,-6 0-2 0,0-8-6 16,-1 1-6-16,2-6-86 16,1-5-99-16,3-1-103 15,5-2-318-15</inkml:trace>
  <inkml:trace contextRef="#ctx0" brushRef="#br0" timeOffset="131700.04">27723 17805 1013 0,'4'-12'177'15,"-4"2"17"-15,-1 0-30 16,-4 1-61-16,1 5-49 15,-1 2-21-15,-4 3-17 16,-2 1 10-16,-2 4 2 16,-4 4-6-16,0 4-5 15,-1 1-6-15,5 5-3 16,0-3-7-16,4 3-2 0,5 0 2 16,6-2 1-1,3 0 2-15,5-2-3 0,5-3 1 16,3-3 4-1,3-3-4-15,2-7 5 0,0-4-2 16,-2-2 4 0,-3-8-1-16,-5-1-2 15,-4-6-1-15,-8 2 5 16,-2-2-9-16,-8-1-1 0,0 2 0 16,-1 2-2-16,-4 5-26 15,4 2-86-15,-1 7-120 16,3 3-158-16,2 5-561 15</inkml:trace>
  <inkml:trace contextRef="#ctx0" brushRef="#br0" timeOffset="132529.96">27818 17809 152 0,'2'-10'785'0,"1"1"-569"16,1-5 13 0,-1 1-87-16,0 1-32 0,3 2-22 15,2 4-51-15,3 0-5 16,5 4-3-16,3 5 1 16,0 2-7-16,2 4 7 0,0 5-2 15,-4 2 3 1,-1 2-19-16,-4 3 6 0,-4 2-8 15,-3 0-3 1,-3-3 6-16,-2-1-12 16,-3-2 2-16,-1-4 3 15,-1-5-5-15,2-2 13 0,1-3-14 16,1-3 0-16,-1-4 0 16,1-1 0-16,-1-2 0 15,1-4 0-15,1-6 0 0,0-1 0 16,4-5 0-1,1-1 0-15,3 1 0 0,3 1 0 16,-2 1 0 0,2 9 0-16,0 1 0 0,0 4 0 15,-2 4 0 1,4 4 0-16,-2 2 0 0,4 5-4 16,-2 1 0-16,2 3 3 15,-1 2 1-15,-2 3 0 16,-1 1-3-16,0 1 3 15,1 2 0-15,0-1 0 16,1-5 0-16,5-1-3 16,0-3 3-16,1-4 6 15,2-4-5-15,1-3-1 16,0-3 5-16,-2-3-3 16,0-3-4-16,-4-3 1 15,0 0-1-15,-3-3 2 0,-3-4-1 16,0 1 1-1,-4-4-1-15,-1 0 3 0,-5-2-4 16,0-2 2 0,-5 5-1-16,1 2 1 0,-2 3 0 15,-1 7 1 1,-1 3-5-16,2 1-4 0,-2 5 0 16,-2 5-7-16,0 2 11 15,-5 6 3-15,1 5-6 16,2 7 7-16,1 0-3 15,2 3 4-15,4-1-3 16,5-2 2-16,3 0 0 16,3-7-3-16,6-1 0 15,3-6-43-15,3-1-124 0,0-3-93 16,2-2-203-16</inkml:trace>
  <inkml:trace contextRef="#ctx0" brushRef="#br0" timeOffset="133069.79">28587 17750 1038 0,'3'-7'195'16,"0"0"-6"-16,-2 0-25 0,2 2-96 16,-2 4-43-1,2 1-10-15,7 1 27 0,3 4 15 16,3 2-9-16,5 1-4 16,-3 2-4-16,-2 2-7 15,-3 2-11-15,-2-3-9 16,-5 4 1-16,-1 1-4 15,-4 2-9-15,-2 1 3 0,-4 1 0 16,1-7-2 0,-3 0 3-16,2-7 3 15,4-2-2-15,-1-8-6 0,1-4 0 16,1-4 0-16,0-5 0 16,3-4 0-16,0-6 0 15,5 2 0 1,3 0 0-16,-1 3 0 0,4 5 0 15,-1 4 0 1,2 5 0-16,-1 5 0 0,2 3 0 16,-1 2 0-16,3 6 0 15,-2 2 0-15,2 4 0 16,0 5 0-16,-3 2 0 0,-5 1 0 16,-2 1 0-1,-2 0-29 1,-5-5-103-16,1-3-72 0,-1-5-69 15,1-3-236-15</inkml:trace>
  <inkml:trace contextRef="#ctx0" brushRef="#br0" timeOffset="133509.79">29176 17529 1061 0,'-1'-19'274'0,"-1"2"-55"0,-1-1-43 16,0 1-18-16,2 2-32 16,-2 5-93-16,1 0-33 15,-1 4 0-15,3 5 0 16,-2-1 0-16,2 4 0 15,0 1 0-15,0 2 0 16,3 7 0-16,4 6 0 16,0 7 0-16,3 11 0 15,-1 7 0-15,-1 1 0 16,-2 2 0-16,0-1 0 16,-2-3 0-16,2-7 0 0,0-2 0 15,5-7 0 1,0-3 0-16,2-6 0 0,1-3 0 15,0-5 0 1,2-3 0-16,-1-5-39 16,1 1-122-16,1-5-70 15,-1-3-124-15,-1-1-462 0</inkml:trace>
  <inkml:trace contextRef="#ctx0" brushRef="#br0" timeOffset="133689.96">29122 17744 1160 0,'-10'-6'208'0,"10"1"-64"15,3-5-48 1,10-2-58-16,4 0-33 0,8 3-4 16,6 3-2-16,5-1-35 15,1 6-235-15,-1 2-411 16</inkml:trace>
  <inkml:trace contextRef="#ctx0" brushRef="#br0" timeOffset="134380.13">28412 17972 579 0,'-3'0'223'16,"2"2"-29"-16,1-2-22 0,-2-2-2 16,2 0-13-16,0 2-40 15,2-1-30-15,-2-1-26 16,1 1-26-16,2 1-32 16,-2 0-3-16,4 1-1 15,4 2-2-15,6 1 6 0,1-1-4 16,7 1 1-1,-5 0 0-15,1 1-1 0,-5-1 2 16,-1-1-1 0,-1 1 0-16,1 0-87 0,1 5-203 15,2-3-323 1</inkml:trace>
  <inkml:trace contextRef="#ctx0" brushRef="#br0" timeOffset="135499.78">25943 18470 794 0,'9'-19'233'16,"-3"1"-79"-1,-3 2 4-15,-3 1 11 0,-2 4-48 16,1 2-14-1,-1 3-34-15,1 4-40 0,-1 0-29 16,2 7 2 0,-3 9 6-16,-4 5 13 0,1 15 4 15,-5 10 4 1,0 10-7-16,-3 3-13 0,1 3 5 16,-4 2-11-16,2-5 3 15,-1-2-8 1,4-11 1-16,0-7-1 0,5-14-1 15,2-11 13-15,5-8-14 16,2-5 0-16,1-9 0 16,3-5 0-16,1-9 0 15,3-8 0-15,4-6 0 16,2-5 0-16,1 1 0 0,2-2 0 16,0 1 0-1,0 4 0-15,0 0 0 0,-3 2 0 16,-1 3 0-1,-3 9 0-15,-3 5 0 0,-3 9 0 16,-2 6 0 0,-2 7 0-16,3 5 0 0,2 7 0 15,6 9 0-15,5 3 0 16,8 10 0-16,0 3 0 16,3 1 0-16,-1 1 0 0,-1-5 0 15,-4 0 0 1,-3-9 0-16,0-1 0 0,-5-6 0 15,-4-4 0 1,0-5-81-16,-3-4-94 16,-2-2-65-16,-3-2-113 15,-5 0-170-15</inkml:trace>
  <inkml:trace contextRef="#ctx0" brushRef="#br0" timeOffset="135709.99">25964 18801 495 0,'-8'0'506'16,"4"-1"-347"-16,-2 1 8 0,5-3-62 16,1 3-64-16,1 0-25 0,6 0-11 15,4 0-5 1,8-3 1-16,12 3-1 0,13-6-129 15,8 2-204-15</inkml:trace>
  <inkml:trace contextRef="#ctx0" brushRef="#br0" timeOffset="136280.07">26423 18744 874 0,'-3'-13'287'16,"0"-3"-68"-16,-1 2-53 0,1-2-32 15,-1 4-22 1,1 0-25-16,1 6-42 0,1 3-28 16,2 0-17-16,-1 6-19 15,3 0 2 1,0 5 17-16,4 3 6 0,1 6 6 15,1 3-5-15,0 3-4 16,0 1 7-16,-3-5-10 16,0 1 3-16,-2-3 0 15,-1-4-3-15,0-3 1 16,-2-7 3-16,1-1 8 0,-1-3 12 16,2-3-15-1,2-6-8-15,1-4-1 0,2-5 0 16,3-8-2-1,1-2 0-15,3-1 2 0,2 3-4 16,0-2 2 0,0 9 1-16,2 0-3 15,1 7 4-15,-5 6-4 16,-2 3-10-16,0 8 14 0,-2 7-5 16,-1 1 9-16,1 6-5 0,-2 5 2 15,0 2-1 1,0 0 14-16,-2 0-6 0,-2-1-7 15,1-2 5 1,-3-5-6-16,1-3 0 16,-1-4 0-16,0-1-1 15,-2-7-4-15,1 2-83 0,-1 0-84 16,4-3-22-16,1 1-144 16,4 0-262-16</inkml:trace>
  <inkml:trace contextRef="#ctx0" brushRef="#br0" timeOffset="136830.07">27104 18738 659 0,'0'-16'286'0,"-2"2"-96"16,-1 1-4-16,-1 1-69 0,1 3 11 15,-2 2-34 1,-1 1-37-16,0 3 8 0,-1 1-8 15,-2 1-31 1,-3 2-2-16,0 2-13 0,-3 4-9 16,0 3 7-1,-1 5-7-15,1 2 1 0,-1 6-1 16,0-2-1-16,5 4-1 0,3-2-2 16,4-2 2-1,5-2-2-15,4-6 5 0,3-3 1 16,5-6-2-1,3-4 11-15,3-1-9 0,1-2 1 16,-1-4-4 0,1-5 7-16,-4-1-5 0,-4-4 1 15,0-3-4-15,-2-1 0 16,-1-1 3 0,-3-5-3-16,-1 4 0 0,-2 1 6 15,-2 6-5 1,-1 5-2-16,2 7 1 0,-2 2-11 15,-2 4-13-15,2 3 3 16,2 5 21-16,2 8 4 16,-3 2 1-16,4 3-6 15,1 4 2-15,0-4-1 16,0 0 0-16,4-2 0 0,-1-2-14 16,2-5-78-1,-1-5-91-15,2-2-37 0,-1-1-129 16,2-3-546-1</inkml:trace>
  <inkml:trace contextRef="#ctx0" brushRef="#br0" timeOffset="137270.26">27387 18382 996 0,'-4'-21'259'16,"-2"1"-73"-16,0-5-19 15,0 5-17-15,0 2 0 16,1 5-49-16,2 3-63 15,2 6-38-15,1 2 0 16,0 9 0-16,0 9 0 16,3 11 0-16,0 11 0 15,2 13 0-15,2 11 0 0,0 0 0 16,-1 3 0 0,-1-4 0-16,2-2 0 15,0-8 0-15,-1-8 0 16,1-6 0-16,-1-6 0 15,-2-7 0-15,3-4 0 16,-2-7 0-16,-1-5 0 0,-1-4 0 16,-1-3 0-1,1 3 0-15,-2-8-114 0,2 4-120 16,3-3-89-16,0 0-205 0</inkml:trace>
  <inkml:trace contextRef="#ctx0" brushRef="#br0" timeOffset="137830.1">27638 18734 672 0,'0'-16'407'0,"0"2"-190"0,0 1-22 16,-3 1-47-16,1 2-25 15,-1 2-4-15,2 3-69 16,-1 4-29-16,1 1-21 0,1 3-26 15,0 5 26 1,0 3-3-16,1 6 3 16,1 4 7-16,2 2-7 15,1-2 0-15,5-2 1 16,-2-3-1-16,2-4 11 0,2-4-11 16,0-5 6-16,1-6-2 15,1-3 2-15,0-4-6 16,2-4-1-1,-3-3-1-15,0-2-1 0,-3-3 0 16,-1 0 3 0,-4-1 0-16,0 5 2 0,-4 4-1 15,-1 3-1-15,-1 6-3 0,1 5-18 16,-2 3-15 0,4 5 35-16,-2 3 1 15,1 6 0-15,2 2 3 16,2 5-3-16,-1 2 0 0,1 2 6 15,1 1-5 1,-5 0 8-16,-1-3-1 16,-5-2 2-16,-2 2 6 15,-2-5-11-15,-4-1 5 0,1-2 2 16,-3-7-11-16,0-1-1 16,0-1-3-16,0-6-61 15,3 1-75-15,1-4-63 16,0-4-70-16,3 1-337 15</inkml:trace>
  <inkml:trace contextRef="#ctx0" brushRef="#br0" timeOffset="138650.29">28184 18659 688 0,'4'-10'289'16,"-2"-1"-91"-1,-4-1-19-15,-1 4-68 0,0 2-35 16,-1 0-48-1,-1 5-14-15,1 1-13 0,-6 3-2 16,-1 4 4-16,-3 7-5 16,-2 3 4-16,-1 4-1 15,3-1 1-15,3-2-2 16,4-2 0-16,6-6 4 16,2 0-3-16,8-6 2 0,0 2-1 15,5 1-1 1,3-2 2-16,1 1-2 0,-3 2 2 15,1-2 14 1,-2 1-2-16,-5 1 8 0,3 0 5 16,-5 3-3-1,-1 0-3-15,-3 1-8 0,0-1-8 16,0 1 8-16,-3-2-9 16,0 3 12-16,-1-3-5 15,-1-3 1-15,-2-4 12 16,-1 4-16-16,-2-1-4 15,-5-2 0-15,-2 1-5 16,-3 1-13-16,-3 0-48 16,1-4-17-1,7 0 23-15,4-4-88 0,4-5-99 16,10-4-209-16</inkml:trace>
  <inkml:trace contextRef="#ctx0" brushRef="#br0" timeOffset="138973.29">28481 18767 686 0,'3'-8'448'15,"-3"0"-222"-15,0 1-25 0,-2 1-58 16,1-1-3-1,-1 4-40-15,1-1-36 0,-1 2-26 16,2 4-37 0,-1-2-1-16,1 4 0 0,-2-1 0 15,4 7 0 1,-1 2 0-16,2 7 0 0,0 6 0 16,0 1 0-16,0-1 0 15,0 0 0-15,0-4 0 16,0-6-34-16,0-4-87 15,3-4-74 1,8-11-12-16,-10-2-194 0</inkml:trace>
  <inkml:trace contextRef="#ctx0" brushRef="#br0" timeOffset="139260.44">28490 18544 1122 0,'-3'-18'292'0,"1"2"-92"16,-1 5-20-16,-1 6-82 16,2 2-57-16,1 4-14 0,-1 1-13 15,0 1 8-15,2-3 16 16,-2 0-25-16,2-3-13 16,0 1 0-16,0 0 0 0,0-4 0 15,-1 0 0 1,-3-4 0-16,0-2 0 0,-4 0 0 15,2-1 0 1,-1 6 0-16,4 4 0 0,3 3 0 16,2 2-175-1,-1 6-87-15,3 8-50 0,2 5-240 16</inkml:trace>
  <inkml:trace contextRef="#ctx0" brushRef="#br0" timeOffset="139710.39">28812 18645 783 0,'7'-16'247'16,"-2"3"-23"-16,-4 2-34 0,-4 1-39 15,0 5-80 1,-3 2-46-16,-2 1-25 0,-1 2 6 15,-2 5-6 1,-4 0 1-16,0 5-3 0,-1 3-1 16,2 1 3-1,4-1 0-15,4-3-2 0,5-4 1 16,2-1 1-16,7 1 4 0,2-5 15 16,5 3 2-1,3 0 23-15,4 0 4 0,1 2-28 16,-1 0 10-1,2 1-9-15,-1 0-5 16,-4 3 5-16,0 1-2 16,-4 5-1-16,-5-1 8 0,-2 3-2 15,-7 2 2 1,-2 0-26-16,-7-1 0 0,-4-1 0 16,-3-3 0-16,1-2 0 15,-3-2 0-15,-1-4 0 16,2-1-14-16,-1-3-213 15,1-2-110 1,0-1-480-16</inkml:trace>
  <inkml:trace contextRef="#ctx0" brushRef="#br0" timeOffset="143377.88">24861 13120 1046 0,'5'-11'180'0,"-4"-2"6"16,-4-3-45-16,-1 1-25 15,-1 0 11-15,1-1-28 16,-1 1-19-16,2 3-15 16,0 1-58-16,-1 5-7 0,3 3 0 15,1 3 0-15,-2 0 0 16,4 2 0-16,-2 1 0 16,0 5 0-1,0 1 0-15,0 8 0 0,0 5 0 16,0 8 0-16,4 4 0 15,0 7 0 1,4 6 0-16,4 7 0 0,6 4 0 16,4 4 0-1,1 2 0-15,0-2 0 0,1-6 0 16,-3-5 0-16,-6-10 0 16,-3-9 0-16,-2-9 0 15,-4-7 0-15,-4-9 0 0,-1-3 0 16,-1-4 0-1,0 0 0-15,-1-1 0 16,-1-2 0-16,-2-3 0 16,-4-5-163-16,-3-3-217 0,-2-8-307 15</inkml:trace>
  <inkml:trace contextRef="#ctx0" brushRef="#br0" timeOffset="143809.79">24700 13078 953 0,'-3'-13'131'16,"-1"-1"-13"-1,1 0 27-15,0 1-44 0,-2 6-35 16,8 2-51-1,2 3-7-15,8 2 16 0,9 2 15 16,11 0 2 0,9 7-11-16,9 3-6 0,-1 6-14 15,1 7 0 1,1 6-4-16,-4 7-5 0,-3 6 4 16,-6 4-3-1,-8 4-2-15,-7 0 3 0,-6 1 0 16,-11-6 1-16,-2 0 5 15,-8-3-7-15,-3-5 6 16,-9 1 0-16,-3-1-7 0,-7-5 4 16,-5-2 0-1,1-7 11-15,4-9 20 16,3-6 15-16,5-6-38 0,1-6-13 16,2-3-10-1,1-3-131-15,3 0-161 0,4-3-387 16</inkml:trace>
  <inkml:trace contextRef="#ctx0" brushRef="#br0" timeOffset="144159.89">25376 13483 658 0,'9'-8'647'0,"-6"-1"-486"16,-3 1 22-1,-1-2-22-15,-2 4-52 0,-2-1-28 16,5 7-34-16,0 0-47 0,0 1 0 16,0-1 0-1,0 4 0-15,0 6 0 16,0 2 0-16,0 9 0 15,2 3 0-15,1 5 0 16,0 0 0-16,1-3 0 16,3-3 0-16,2-4 0 0,-1-5-20 15,4-6-159 1,-2-2-118-16,4-3-212 16</inkml:trace>
  <inkml:trace contextRef="#ctx0" brushRef="#br0" timeOffset="144380.25">25394 13312 396 0,'-6'-9'886'0,"3"0"-713"16,-3-1-13-1,1 0-24-15,1 4-20 0,1 0-55 16,0 2-16-16,3 3-21 15,0 1-14-15,-2 0-10 16,2 0-3 0,0 1-1-16,0 1-64 0,0 2-178 15,2 3-84 1,2 2-295-16</inkml:trace>
  <inkml:trace contextRef="#ctx0" brushRef="#br0" timeOffset="145530.23">25509 13442 1127 0,'10'-12'160'15,"-1"0"12"-15,-1 1-54 0,-1 2-73 16,5 4-14-1,3 2-15-15,3 4 1 16,0 6 3-16,4 3-8 16,-3 4 6-16,0 3 5 0,-3 3 1 15,-6 3-1 1,1 2-15-16,-4 2-2 16,-2 0 4-16,-4-1-6 0,1-5 2 15,-4-4-6 1,1-7 13-16,-2-5 36 0,1-5 20 15,1-3-6 1,-5-4-55-16,-2-2-7 0,1-4-1 16,-1-4 0-1,2-3 0-15,3-3-2 0,3-3-3 16,3 1 1-16,5 0-4 0,4 3 5 16,3 2-1-1,0 6-8-15,4 3 10 16,2 3 1-16,-3 4-8 15,1 2 0-15,-1 4 8 0,2 3 1 16,-3 4-4 0,1 2 2-16,-1 3 2 0,-1 4 7 15,-3 1-4 1,-2 1-3-16,-3 2 0 0,-5 1 2 16,-2-2 2-16,-2-3-3 15,-2-2 2-15,0-5 3 16,0-4-4-16,1-3 12 15,0-2 1 1,1-2-2-16,-4-5-13 0,1-2 0 16,-2-4 0-16,0-3 0 15,0-6 0-15,3-4 0 16,3-3 0-16,2 1 0 0,1-3 0 16,4 4 0-1,3 1 0-15,1 3 0 0,3 3 0 16,3 2 0-1,1 3 0-15,-1 3 0 0,0 6 0 16,-1 3 0 0,0 5 0-16,-1 4 0 0,1 7 0 15,-2 2 0 1,-1 6 0-16,-3 4 0 0,1 3 0 16,-2 1 0-16,1 1 0 0,1-1 0 15,4-3 0 1,0-7 0-16,5-3 0 0,3-7 0 15,-2-4 0 1,3-4 0-16,-2-4 0 0,0-4 0 16,-1-3 0-1,0-4 0-15,0-3 0 0,-3-3 0 16,0-3 0-16,-5-4 0 16,-1 1 0-1,-1-3 0-15,-5 1 0 0,-3 0 0 16,-3 4 0-16,-2 1 0 15,-2 2 0-15,-2 4 0 16,0 3 0-16,-5 0 0 16,1 4 0-16,-2 1 0 15,-3 2 0-15,3 4 0 16,-3 2 0-16,2 4 0 16,-1 2 0-16,4 2 0 0,-1 5 0 15,1 2 0 1,4 4-3-16,5 1 0 0,1 3-1 15,6 0-1 1,4 0 5-16,5-1-1 0,3 0 1 16,1-2-4-1,5-2-55-15,1 0-79 0,2-4-143 16,3-4-206-16</inkml:trace>
  <inkml:trace contextRef="#ctx0" brushRef="#br0" timeOffset="146069.75">26614 13401 506 0,'2'-16'721'15,"1"0"-588"-15,0-3 54 16,0 2-45-16,0 5-41 15,1 2-40-15,-1 4-45 16,3 4-15-16,2 6 8 16,3 3-5-16,5 2-3 15,3 4 10-15,-1 5-8 16,3 2 4-16,-2 2-3 0,-4 1-2 16,0 3 5-1,-6 2-5-15,-3-1-1 0,-5-1 7 16,-2 0-7-1,-2-6 4-15,0-5-3 0,-2-5 10 16,2-6 7 0,2-2 4-16,-2-7 2 0,-1-2-23 15,1-2 0-15,-2-7-4 16,1-5 0-16,2-5-2 16,2-4 2-16,5-3-4 0,1-1-1 15,7 2 1 1,2 4 5-16,4 3-2 0,2 6-8 15,0 6 6 1,3 3 4-16,1 8-5 0,0 2 1 16,-2 7-1-1,1 5 5-15,-5 5 0 0,-2 4 1 16,-4 3 0-16,-2 3 0 16,-4 1-1-1,-1 1-14-15,-2-3-111 0,2-2-121 16,2-6-224-16</inkml:trace>
  <inkml:trace contextRef="#ctx0" brushRef="#br0" timeOffset="146709.59">27505 13233 856 0,'13'-12'215'0,"-7"-1"-20"15,-3-1-42 1,-3 2-34-16,-1 2-46 0,-4 3 6 16,0 1-33-16,-3 4-30 15,-4 2 1-15,-7 4-7 16,-5 3 2-16,-2 4 1 15,-4 5-13-15,1 3 1 16,3 1-1-16,4 0-2 16,7 0-2-16,5-3-6 15,5-5 7-15,7 1 0 16,5-1 3-16,6-1 2 0,6 0 0 16,7-1-1-1,4 2 3-15,3-1-4 0,2 2 0 16,-6-2-4-1,-2 1 4-15,-5 1 7 0,-5 0-7 16,-7 0 0 0,-2-2 12-16,-5 0-11 0,-3 0 19 15,-5-1 6 1,-1-2 29-16,-7 1-29 0,-2-2-22 16,-7-2-2-16,-5-1 1 0,-1-4-3 15,0-2-33 1,3-4-113-16,4 1-31 0,9-2-201 15</inkml:trace>
  <inkml:trace contextRef="#ctx0" brushRef="#br0" timeOffset="147009.75">27766 13312 1097 0,'6'-4'228'0,"-3"1"-36"15,-1-1-36-15,-4 3-78 0,2 1-60 16,0 1-14 0,0 5 10-16,2 1 33 0,1 4-12 15,0 6-1 1,1 3-15-16,1 5-7 0,-1-1-11 15,-1 0 0 1,1-3-1-16,1-2 0 0,-1-4-2 16,4-4-70-1,2-1-86-15,2-6-42 0,4-4-202 16</inkml:trace>
  <inkml:trace contextRef="#ctx0" brushRef="#br0" timeOffset="147220.14">27850 13065 1235 0,'-12'-22'207'0,"1"1"0"16,-1 2-55 0,2 5-40-16,5 4-75 15,1 6-35-15,0 1-2 0,4 4-15 16,0 5-3-1,0 5-117-15,5 6-77 0,6 9-126 16,4 3-356-16</inkml:trace>
  <inkml:trace contextRef="#ctx0" brushRef="#br0" timeOffset="147631.93">28093 13314 1053 0,'6'-11'241'16,"0"-1"-1"-16,-6-1-44 0,-4 3-42 15,0 2-67-15,3 3-28 0,-1 3-42 16,1 2-17 0,-1 1 0-16,-1 5 0 0,-1 4-6 15,-4 7 9 1,-3 5-6-16,0 9 3 0,0 3-3 15,1 1 2 1,6-1-7-16,4-7-1 0,4-6 5 16,6-8-23-1,6-8 27-15,3-5 5 0,2-5-5 16,1-4 12-16,-1-7-7 16,-4-3-2-1,-3-3 10-15,-3-4-8 0,-5-2 5 16,-3 0-9-16,-6 0 2 15,-5 3-2-15,-2 2-1 16,-5 7-5-16,-2 5-21 16,0 4-210-16,0 7-169 15,-1 4-725-15</inkml:trace>
  <inkml:trace contextRef="#ctx0" brushRef="#br0" timeOffset="148309.79">28342 13278 1066 0,'5'-7'207'0,"-1"-2"-9"16,-1 1-19-16,-2 2-57 0,2 3-42 15,-1 1-51 1,2 4-11-16,7 1 10 16,4 6 1-16,4 2-8 15,4 6 5-15,0 5-18 16,-2 1 0-16,-4 6-2 16,-3 2 1-16,-3 2-1 15,-6 0-4-15,-5-2 1 16,-5-3 1-16,0-7-4 15,-1-6 0-15,3-7 0 0,1-6 0 16,0-7 0 0,-1-6 0-16,0-5 0 0,-1-6 0 15,1-8 0-15,1-5 0 16,4-4 0-16,2 0 0 16,4 3 0-16,3 2 0 0,6 5 0 15,5 7 0 1,4 6 0-16,2 3 0 15,2 6 0-15,0 5 0 16,-1 6 0-16,0 5 0 0,-5 5 0 16,-3 4 0-1,-5 3 0-15,-5 2 0 0,-4 4 0 16,-4-2 0 0,-3 1 0-16,-3-2 0 15,-3-2-104-15,1-5-178 0,-1-2-238 16</inkml:trace>
  <inkml:trace contextRef="#ctx0" brushRef="#br0" timeOffset="149570.47">29585 12930 952 0,'0'-13'141'0,"-2"-3"66"0,-2-1-62 16,-4-1-22-1,4 2-20-15,-2-2-6 0,0 5-6 16,0 5-30 0,5 4-55-16,-1 2-3 0,1 9-6 15,-2 8 8 1,-2 9-4-16,-1 11 13 0,-3 11-6 16,2 8 10-16,7 6-10 15,7 4 12-15,7 1 13 16,9 0-19-16,6-2-14 15,0-4 0-15,0-5 0 16,-5-2 0-16,-6-11 0 16,-6-6 0-1,-4-10 0-15,-3-9 0 0,-3-6 0 16,-2-7 0-16,0-3 0 0,-2-2 0 16,-1-4-139-1,-4-4-60-15,-2-5-34 0,-3-8-132 16,-1-7-304-1</inkml:trace>
  <inkml:trace contextRef="#ctx0" brushRef="#br0" timeOffset="150089.88">29574 12992 303 0,'-4'-37'541'15,"-1"0"-392"1,2 2 1-16,2 2-9 0,2 2-63 15,4 6-15 1,4 2-22-16,4 4-14 0,5 3-13 16,6 7-7-1,6 1 6-15,7 5-7 0,8 8-1 16,1 6-2 0,3 3-3-16,-5 9 0 0,-4 6 6 15,-9 7-6-15,-11 3 4 16,-9 6-3-16,-11 4 1 15,-11 4 2-15,-9-1-1 16,-8-4-3-16,-7-4 6 16,-5-7-4-16,2-6-1 15,-1-9-1-15,0-3 0 16,5-8 3-16,4-2-3 16,6-5 0-16,6-1 3 0,9-3 0 15,3 0-5 1,3 0 2-16,6 0-9 0,-2 1-5 15,2 1 5 1,5 6 9-16,4 2 0 0,7 3 2 16,7 6-3-1,3 2 1-15,7 3 0 0,5 0 1 16,3 0 0-16,0-1-1 0,-4-3 2 16,-3-4-2-1,-6-2-1-15,-8-3 0 0,-5-3-95 16,-3-4-178-1,-2-2-326-15</inkml:trace>
  <inkml:trace contextRef="#ctx0" brushRef="#br0" timeOffset="150519.9">30081 13387 929 0,'8'6'93'0,"1"-2"9"16,-2-1 3-16,-2-1 12 15,2-1-45-15,2 1-20 16,3 0-14-16,-1-4-3 0,1-1 3 16,-1-1-1-16,0-3-5 15,0-4-5-15,-1-3-13 16,-1-2-4-1,0-5-1-15,-2-1-1 0,-2-2-6 16,-4 1 7 0,-2 3 2-16,-2 2 3 0,-3 5 20 15,0 5-28-15,-2 2-4 16,-2 5-2-16,-5 4 0 16,0 5-1-16,-4 6-1 0,0 4 2 15,0 6 1 1,3 5 2-16,6 3-4 0,2 0 1 15,5 3 0 1,4-5-1-16,7 1-1 0,4-6 2 16,6-3-3-1,4-1-2-15,5-7-100 0,7-2-151 16,2-3-238-16</inkml:trace>
  <inkml:trace contextRef="#ctx0" brushRef="#br0" timeOffset="151691.15">30528 13285 762 0,'4'-8'290'16,"0"4"-252"-16,-2 1 48 0,-2 3-42 15,1 1-23 1,1 3 43-16,1 1-27 0,0 0-4 15,0 3 12 1,-1-1-26-16,-2 0-5 0,0-2-12 16,0-1 2-1,-2-2 1-15,4-1 10 0,-2-1 44 16,0-1 32-16,0-1-21 16,-2 2-4-16,2-2-33 15,0 0-30-15,0-1 2 0,2 2-5 16,-2-2 0-1,0 1 2-15,0 0 0 0,0 1-4 16,0-1 3 0,-2 1-1-16,2-1 7 0,-1 2-2 15,1-1 0 1,0 0 8-16,0 1-13 0,0 0 0 16,0 0-5-16,0 0 0 15,0 0-4-15,1 1-3 16,-1-1 5-16,0 1 5 15,0-1-3-15,-1 0 4 16,1 2 2-16,0-2 0 16,0 0 5-16,0 0-6 15,0-2 1-15,0 2 2 16,0 0-1-16,0 0-4 0,0 0 2 16,0 0 0-1,0 0 1-15,0 0-1 0,-2 0 0 16,2 0 5-1,0 0-5-15,0 0 3 0,0 0 0 16,0-1 1 0,0 1 2-16,2 0-6 0,-2-1 4 15,0 1 5-15,0-2-8 0,-2-1 3 16,2 2-4 0,-3-2 1-16,0 2 3 0,0-2-4 15,-3 0-1 1,2 0 1-16,-2-1 0 0,0 2-2 15,-3-2 2 1,0 1-2-16,-2 2 1 16,-1 2-4-16,-1 6 1 15,-1 0 2-15,-2 5-4 0,1 4 6 16,2 3-4-16,4-1-1 16,1 1 4-1,5-4-12-15,6-2 4 0,2-3 8 16,5-4 1-1,5-1 3-15,0-4-2 0,3-2 2 16,0-4 4-16,0-4-6 16,-3-5-1-16,3-4-1 15,-3-8 1-15,3-3 4 16,-1-7-4-16,0-6 0 16,-1-3 3-16,-2-6-2 0,-4-2 3 15,-4-1-4 1,-9 1 1-16,-4 3 0 0,-4 4-1 15,-5 4 0 1,2 7 9-16,4 8-8 0,-2 7 17 16,6 8-12-1,3 7-6-15,0 8-15 0,-2 8 12 16,1 6 2-16,-2 9 0 16,2 9 2-16,2 4 2 15,5 6-2-15,4 5 3 0,3 4 3 16,0 1 1-1,5 3 3-15,-3-2 3 0,3-2-10 16,-3-8 5 0,0-4-8-16,-2-9-1 15,1-4 3-15,1-9-3 16,4-2 0-16,1-7-1 0,3-3 1 16,3-2-95-16,-1-3-138 15,1-3-140-15,0-3-499 16</inkml:trace>
  <inkml:trace contextRef="#ctx0" brushRef="#br0" timeOffset="152100.03">30956 13334 486 0,'-3'-18'607'0,"0"0"-429"0,-2-3 7 16,-1 1-50-1,1 2-23-15,-1 4-22 0,3 3-11 16,-2 5-56 0,4 3-23-16,-1 5-11 0,2 5 1 15,0 4 10-15,0 4 0 0,2 7 0 16,-1 6-1 0,2 1 1-16,2 2 0 0,1-2 0 15,2-3-5 1,1-2 2-16,2-7 1 0,4-4 2 15,-2-6 4 1,7-4-3-16,-1-6 4 0,-1-4 6 16,3-4 0-1,-3-5 12-15,-3-2 13 0,-3-3-20 16,-1-3 11-16,-5-2-10 16,-1 1-1-1,-5 0-3-15,0 0-10 0,-3 7-3 16,0 3-1-16,0 7-13 15,1 3-121-15,2 4-155 16,3 5-191-16</inkml:trace>
  <inkml:trace contextRef="#ctx0" brushRef="#br0" timeOffset="152689.85">31412 13328 843 0,'5'4'359'0,"-2"0"-310"16,-1-3 105-1,-2-1-41-15,0 0-65 0,1 0 21 16,-2 0-10-16,1-1 12 0,1-1-17 16,-1-2-23-1,0 1 5-15,0-3-18 16,2 0-6-16,-2-1-5 15,1 2-7-15,-1-1 0 0,3 2 2 16,-3 1-2 0,1 3 0-16,-1 0-4 0,0 1-4 15,-1 1 1 1,-2 2 3-16,2 2 3 0,-1 2 0 16,1 2 1-16,-1 1 0 15,0 0-1-15,2-2 0 16,0-5 0-16,2 0 2 15,-2-2 3-15,2-4 1 16,-2 2 20-16,1-1 8 16,1-4-6-16,3 1-23 15,-2-3 2-15,2-2-4 16,-1-2 3-16,1-1-3 0,-2-2 1 16,-3 0 2-1,-2 1-1-15,-1 0-1 0,-1 4 6 16,-1 2-7-1,-1 3-4-15,-1 4-4 0,-2 4 4 16,-3 6 0 0,0 4-1-16,-1 9-2 0,1 7 1 15,3 4 4 1,4 5 0-16,5 2-9 0,6-3 5 16,7-6-63-16,10-5-113 15,16-6-122-15,7-7-355 16</inkml:trace>
  <inkml:trace contextRef="#ctx0" brushRef="#br0" timeOffset="153249.92">31785 12890 823 0,'-3'-17'241'16,"0"1"-25"-16,-3-3-43 0,-1 2-44 16,4 4-30-1,-1 2-5-15,1 4-36 0,3 4-58 16,-2 3 4-1,2 7-2-15,-1 10 18 0,1 9 20 16,-2 12-7 0,2 11-16-16,0 10 2 0,3 9-11 15,2 3 4 1,2 4 1-16,5-1-13 0,-2-2 2 16,4-4 1-16,-5-6-3 15,-3-7 1-15,-2-8-1 16,-2-12 0-16,-1-11-2 15,-1-10 5-15,2-7-6 16,-2-5-22-16,4-6-63 16,-4 1-139-16,-3-6-18 15,-3-2-289-15</inkml:trace>
  <inkml:trace contextRef="#ctx0" brushRef="#br0" timeOffset="153593.96">31565 13389 833 0,'4'-9'62'0,"8"3"24"15,7-4 4-15,11 0-35 16,8 2-26-16,11-4-12 16,7 5 2-16,5-4-4 0,2 2 2 15,-2-1 11 1,-8 3-5-16,-10 0 20 0,-12 4-4 15,-13 1-5 1,-7 2-24-16,-7 2 10 0,-1 6 39 16,-1 2 10-1,1 6-2-15,-2 3-13 0,2 5-3 16,0 3-5-16,-1 1-10 16,-1-1-19-16,3-4-12 15,-1-1-3-15,-1-5 0 16,1-4-2-1,-2-5-11-15,-1-4-147 0,2-1-69 16,1-6-134-16</inkml:trace>
  <inkml:trace contextRef="#ctx0" brushRef="#br0" timeOffset="153870.14">32105 13109 1104 0,'5'-4'208'16,"-3"1"-63"-16,-4 1 9 0,-1 0-67 16,3 4-23-1,-2-2 2-15,0 2-22 0,2-1-9 16,0-1 19-16,0 0 9 0,0 0-40 16,0-1-23-1,0-1 0-15,-1 2 0 16,2-2 0-16,-2 0 0 15,2 1 0-15,-1 2 0 0,2 1-83 16,2 2-130 0,4 6-25-16,4 8-151 0,5 3-568 15</inkml:trace>
  <inkml:trace contextRef="#ctx0" brushRef="#br0" timeOffset="154239.96">32409 13305 1041 0,'13'-11'227'16,"-4"-3"7"-1,-4-4-66-15,-2 3-15 0,-1 1-44 16,-4 4-43-16,-1 3-34 0,1 5-16 16,-1 0-16-1,-3 6-4-15,-3 7 2 0,-4 3-6 16,-2 10 5-1,-3 9 0-15,5 2 0 0,3 1 1 16,5-3-3 0,7-3-1-16,27 29 0 0,-20-57-3 15,2 0 9-15,-1-4 4 0,2-1-4 16,7-3 12 0,2-3-3-16,-3-7-2 15,-3-4 5-15,-4-3-10 16,-5 0 3-16,-4-2-4 0,-4 0-1 15,-3 4 0 1,-1 2-15-16,-4 4-106 0,-5 7-147 16,1 5-202-1</inkml:trace>
  <inkml:trace contextRef="#ctx0" brushRef="#br0" timeOffset="154700.56">32612 13219 1320 0,'14'-11'162'0,"-3"3"-16"16,-3 0-56 0,2 7-55-16,7 5-2 0,1 8-13 15,6 6 17 1,-1 5-27-16,0 9 0 0,-7 2-2 15,-6 2-7 1,-7 3 4-16,-7 0 4 0,-6-1-4 16,-4-4 1-1,-2-9-3-15,4-8 12 16,3-8 18-16,-1-10-24 0,5-11-8 0,2-5 2 16,0-7 0-1,3-8-6-15,3-4 3 0,6-4-9 16,3-3 7-1,4 0-4-15,7 2-8 16,5 7 12-16,6 6 0 16,4 8 1-16,2 9-5 15,-1 10 2-15,-2 8-3 16,-3 9 2-16,-2 7 0 0,-7 4 5 16,-4 6-4-16,-8 4 3 15,-5-1-41-15,-11 4-108 16,-5-2-7-16,-11-1-201 15,-8 1-414-15</inkml:trace>
  <inkml:trace contextRef="#ctx0" brushRef="#br0" timeOffset="156769.85">24990 14089 620 0,'1'-2'181'15,"-2"-1"-65"-15,-2-1-19 0,-2 3 13 16,1-2-3-16,-4 1-19 0,1-1-11 16,-1 1 18-1,2 1-10-15,-1-3-38 16,2 3-11-16,1-1-9 15,0 2-21-15,-1 0-5 0,2 2 0 16,-3-1 2 0,1 3-2-16,1-2 7 0,-2 1-3 15,0 0 2-15,3-2-4 0,2 2 8 16,-1-3-8 0,2 0 1-16,0 3-4 0,2-3-3 15,-1 0 2 1,1-3-3-16,-1 3 8 0,5 3-2 15,3-3-2 1,5 0 4-16,6 0 0 16,9-3-4-16,7-1 0 15,7-1 2-15,8 0-1 0,5-1-1 16,2 2 0-16,2-1-1 16,0 1 2-1,-6 3-2-15,1 1 3 16,-3-1-4-16,6 1 6 15,5 0-8-15,5-4 4 0,4 2 0 16,4-1-4-16,-4-1 4 16,-2-1-1-16,-3 1 0 15,0 0 2-15,2-1-2 0,2 0 2 16,5 1 0 0,4-1-1-16,6-1-2 0,4 0 2 15,4-2 5 1,4 2-4-16,2 0-2 0,-3 1-1 15,-5-1 2 1,-2 0-3-16,-6 1-1 0,-4-1 4 16,0-1-1-1,1 0 4-15,0 0-4 0,-2 2 1 16,3-1 0-16,-2 0 2 0,-2 0-2 16,-4 2 0-1,-2-2 3-15,-3 2-2 0,1 1-1 16,3-1-3-1,0 0 2-15,8-2-1 16,2 0-3-16,2-1 1 16,2 1 4-16,-2-3 0 15,-2 2 0-15,-6 3 1 16,-4 0-1-16,-2 1 4 0,-2 2-4 16,0-1-5-16,2 2 1 15,2 0-3-15,0-3 5 16,3 0-4-16,-4 1 4 15,-5-3 1-15,-4 2 1 16,-3 1-1-16,-2 0-4 16,1 1 5-16,4 1 0 15,0 0 0-15,1 0 0 16,-1 0 2-16,-2 0 0 0,-6 1-3 16,-5-1 1-1,-5-1 0-15,0-1 2 16,-5-1-2-16,2 1 3 15,4 0-3-15,4 1 0 0,3 2 2 16,6 1-2 0,0-1-2-16,1 2 2 0,-5-2-2 15,-6-1 2-15,-3 0-3 0,-5-1 6 16,-1-1-5 0,5 1 3-16,3 0-2 0,2-1-1 15,4 2 1 1,3 0 1-16,-2 2 0 0,0-1 3 15,5 0-4 1,0 1 2-16,-1-2 2 0,-2-2-3 16,-1 1-2-1,-1-2 2-15,-3 2 3 16,3-2-2-16,1 1-2 0,7 1 1 16,1 0 0-16,3 1-1 15,1 0-6-15,-1 0 7 16,3 1-1-1,1 2 1-15,0 0 0 0,1 0 0 16,0-1 0-16,-3 1 0 16,-3-3 0-16,-4-1-1 15,-2-1 1-15,-6 0 2 16,-7-1-2-16,-6 0 1 16,-6 1-1-16,-6 1 0 0,-5 0-3 15,-3-1 3 1,-5 2 3-16,-4-1-3 0,1 1 0 15,-5-2 0 1,-2 2 0-16,-3 0-4 0,0 0-6 16,-1 0-54-1,-2 2-23-15,-2-1-80 0,-4 2-35 16,-6-2-312-16</inkml:trace>
  <inkml:trace contextRef="#ctx0" brushRef="#br0" timeOffset="158750.01">24667 14086 526 0,'0'-9'267'0,"0"2"-104"16,-3 0-10-16,-1 0-3 15,-2 1-42-15,-4 1-30 16,0 0-26-16,0 1 4 0,-3 1-12 16,1 0-6-16,-5 0-5 15,-1 2-15 1,-7 1 3-16,-5 1 2 15,-7 2-15-15,-5 3-6 0,-1 1 1 16,-2 1-1 0,3 2-3-16,3 3 1 0,5 2 0 15,1 1 0 1,0 2-1-16,-1 1 1 0,5 1 0 16,-3-2 0-16,1 0 0 0,0 2 0 15,1-2 0 1,0 1 0-16,3-1 0 0,0 0-1 15,3 2 1 1,0 1 1-16,2 0 2 0,1 3-3 16,2 2 1-1,0-2 2-15,2 2 0 0,1 2-6 16,0-2 6-16,3 4-2 16,1 1 1-16,0 2-2 15,0 0 0-15,3 4 2 16,0 0 0-16,-1 2-2 15,3 0 0-15,-3 0 1 16,3 0 3-16,-2 2-4 16,3-1 0-16,0-2 6 15,3 0-4-15,0-4 5 0,2-2-4 16,-1 1 0 0,1-1 2-16,-1 0-4 0,-2 3 0 15,2 0 3 1,-1 1-2-16,2 1 1 0,-1 1-1 15,2 1 9 1,0-3 0-16,5 2-6 0,0 0 0 16,3 0 9-1,3 1-9-15,-1 1 2 0,2 2-6 16,0-1 6-16,1 4 0 0,1 1-5 16,1-1 0-1,0 2 5-15,1-1-4 0,1 2 1 16,0 0-2-1,1 2 0-15,2-1 0 0,-1 1-2 16,-1-4 1 0,3 1 2-16,-3-1 4 15,1 2-5-15,0 1-1 0,1 0 0 16,-1 4 2 0,2-1 2-16,-1 2-3 0,0 2 7 15,1-2-8-15,-1 3 5 16,2 0-6-16,0-2 0 15,1-1 3-15,2-2-3 16,4-2 0-16,-1-6 3 16,3 2-2-16,1-6-1 15,2-1 0-15,0-3 0 16,1-2-2-16,2-7 1 0,-3 1 1 16,0-6-1-1,1-3 2-15,-1 0-2 0,2-5 2 16,4-4-1-1,5-3 5-15,6-3-5 0,5-3 0 16,3-1 1 0,-1-1-1-16,-3-1 1 0,-9 1 0 15,-9-1-1-15,-5 0 1 0,-5-1 1 16,-6 2-2 0,-4-1 0-16,-4 0 0 0,-3 2 2 15,-7-1-2 1,-2 1 0-16,-1 0 3 15,-1 1-3-15,-1-1 4 16,1 0 1-16,-1-1-5 0,1 1-57 16,1 0-124-1,-4 1-170-15,-1-2-239 0</inkml:trace>
  <inkml:trace contextRef="#ctx0" brushRef="#br0" timeOffset="159519.89">24991 17191 930 0,'-12'-6'154'0,"-1"-2"-16"16,-2 3 48-16,0-1-67 15,-1 2-16-15,2 1 6 0,1 2-32 16,4-1 1-1,3 4-31-15,3-2-19 0,1 0-2 16,2 0-20 0,0 0-2-16,2 1 0 0,-1 5-4 15,4 2 0 1,2 4 0-16,6 2 3 0,7 5 5 16,84 40-8-16,-84-49 0 15,2 1 1-15,-1 1 1 16,-3-2-1-16,18 10-1 15,-5-4 0-15,-5 1-2 16,-9-7 2-16,-3 0 0 16,-7-4-1-1,1-2 2-15,-4 2-1 0,-2-2 0 16,-1 0 0-16,1 2 6 0,-1 0-4 16,-2-2-1-1,-2 3 3-15,0 0 0 0,-5 1 0 16,-4 0-3-1,0 4 0-15,-4 3-1 0,1 0-1 16,-3 2 1 0,3 1 1-16,-3 0 0 0,3-2 0 15,1-2-1-15,-2 3 0 0,0-3 0 16,1 2 0 0,-3-4 0-16,2 1 0 15,0-3 0-15,3 1 0 16,3-2 0-16,4-6 0 15,2 1 0-15,2-3 0 16,2-1 0-16,0 0 0 0,0-1 0 16,0-1-65-1,0 0-181-15,0-6-92 0,0-3-562 16</inkml:trace>
  <inkml:trace contextRef="#ctx0" brushRef="#br0" timeOffset="183871.92">24018 13505 616 0,'3'2'325'16,"0"-4"-133"-16,-1-1 5 0,-4-1-89 16,4 1-24-1,-4-1-41-15,2 2-21 0,2 2-15 16,-2 0-7-16,0 1-7 16,0 0 3-16,0 1 3 15,1 2 2-15,1 0-1 16,-2 2 1-16,1-1 1 15,1 1 2-15,-4-3-3 16,2 0 5-16,0-2 0 16,-1-1 7-16,-1 0 22 15,2-3 7-15,-1 0-26 16,-2-2-4-16,0-2 6 16,1-2-3-16,1 1 14 0,1 0-6 15,3 1-19 1,1 0-4-16,4 1-4 15,2 3 3-15,1 3-5 16,1 1 5-16,1 4-1 0,-2 2 2 16,-2 3 3-1,-2-1-3-15,-3 2 3 0,-2 5 2 16,-4-5-4-16,-2-1 2 0,-1 1 4 16,-2-6 9-1,-2-4 2-15,-2-2-13 0,-3-4 0 16,-3-3-1-1,-2-4-4-15,4 0 2 0,0-1 3 16,6 1-8 0,3 1 3-16,2 1-7 0,8 0-3 15,5 0 6 1,5 1 0-16,6 2 2 0,4 1 0 16,1 5-3-16,-2 0 4 15,-1 3 0-15,-2 4 0 16,-7 3-4-16,-2 1 6 15,-3 3-1-15,-3 1 1 16,-4 2 3-16,-2 0-2 16,-5 0 2-1,-3 0 2-15,-3-3 7 0,-1-3-4 16,-7-4 4-16,-3-4-11 16,-4-3 3-16,-2-2 2 15,1-4-4-15,2-3 1 0,4-2 4 16,3-2-8-1,8-1 7-15,7 0-7 0,7-2-2 16,6 2 2 0,10-3-3-16,5 3 3 0,2 2-1 15,3 5-1-15,-2 3 2 16,-1 4-2-16,-6 5 2 16,-3 3-1-16,-1 4 1 0,-4 2 0 15,-2 3 6 1,-4 4-6-16,-3-1 5 0,-6 5 0 15,-5 0 2 1,-6-4 1-16,-4-2-5 0,0-5 3 16,-4-6 7-1,1-7 3-15,2-3 17 0,-1-5-5 16,5-5-17-16,1-5-11 16,3-3 0-1,3-5 0-15,4 0 0 0,7-1 0 16,1 3 0-16,4 2 0 15,3 6-26-15,3 3-49 16,0 5-64-16,2 3-114 16,1 5-212-16</inkml:trace>
  <inkml:trace contextRef="#ctx0" brushRef="#br0" timeOffset="188540.53">25394 16443 187 0,'3'-2'487'0,"-2"-5"-335"0,-2 4-35 16,1 0-12-1,-2 0-32-15,1 0-25 0,-2 0 2 16,2 1 6-16,-1 2-16 16,-1-3 3-1,-1 1 5-15,1-1-5 0,-2 0-10 16,-1 1 2-16,1 0-12 15,0 0-14-15,-1 2 2 16,0 0-7-16,0 0-3 16,-3 1 1-16,0 2-1 15,1-1 5-15,-1 3-1 16,-1-1-4-16,1 3 2 16,1-3 0-16,1 3-1 0,-3 2-1 15,4 0 0 1,-2-1 4-16,4 2-3 0,-2 0-2 15,3-1 0 1,0 3 4-16,1-1-3 0,2 2 1 16,0 0-1-1,2 2 1-15,-1 1 1 0,2-1-2 16,0 2 0-16,3-1 4 0,-1-2-4 16,1 1 0-1,0-1 1-15,0 0-2 0,1 0 3 16,-3-1-3-1,1 0 0-15,1-1 3 16,0 3-2-16,3-3 1 16,-2 3-2-16,4-3 0 15,-2 4 0-15,3 0-1 16,0 0 3-16,-2 0 0 0,0 2-1 16,-2-2 1-16,1 1 1 15,-2 0 4-15,-2 1-1 16,-1-1-4-16,1 4 0 15,-2-5 5-15,0 2-7 16,0-1 1-16,1 0 0 16,-1-3 3-16,0 1-4 15,-1 0 4-15,1-1-5 16,0-1 2-16,0 3 1 0,1-5-1 16,1 4-1-1,0 0 0-15,0 1 0 16,1-1 5-16,-1 2-5 15,-1 3 1-15,1 1 11 0,0 0-1 16,0 3-4 0,-2 2-1-16,1-1 1 0,-1 0-2 15,2-1 1-15,-1 2-2 16,-1-4 6-16,2 1-1 16,-2 1-4-16,0-1-2 15,-2 0 7-15,1-3-4 16,-2 0-1-16,-2 0-5 0,-1-1 7 15,0-1-1 1,-4-2-2-16,-1 0 3 0,-1 1 6 16,-2-4-4-1,-5 3-3-15,-1-2-2 0,-3 2-3 16,-5-1-1-16,-5 0 0 16,2-2 0-16,-2-2 2 15,2-2-1-15,2 0-1 16,5-4 0-1,3 1 0-15,3-3 4 0,2-2-4 16,2 1 3-16,4-4 8 16,0 1-8-16,2 1 5 15,4-3-6-15,-1-1 2 0,2 2 1 16,0-2-5 0,2 0-3-16,1-2 2 0,4-1-4 15,5 0 4 1,5-1-1-16,5 0 2 0,3 2 0 15,2 0-2 1,1 3 2-16,2 3-4 0,-2 5 5 16,1 2-3-1,-5 3 4-15,-2 4-2 0,-3 4 10 16,-3 2-8-16,-3 5 8 0,-3 3 2 16,-1 4-2-1,-3 3 1 1,2 1 1-16,-4 3-9 0,1-2 9 15,-1 0-3-15,-1 2-4 0,0 4 7 16,-1 0-8 0,-1 4 6-16,-2 6-5 15,-1 0-1-15,1-1 11 16,-2 2-14-16,0-6 8 0,0-5-4 16,0 1-2-16,0-2 3 15,1-2-4-15,1 0 1 16,-1 2-2-16,1-2-1 15,-1-1 0-15,-2-2 0 16,2-1 0-16,1-2 0 16,1-4 0-16,1-9 0 15,1-6 0-15,2-6 0 16,2-7 0-16,2-2 0 0,-1 0 0 16,3 0 0-1,1 0 0-15,1 0 0 0,-2 0 0 16,4 0 0-1,1 0 0-15,1 0 0 0,6 0 0 16,5 0 0 0,3 0 0-16,4 0 0 0,4 0 0 15,-1 0 0 1,-1 0 0-16,-5 0 0 0,-5 0 0 16,-7 0 0-16,-4 0 0 15,-5 0 0-15,-4 0 0 16,-3 0 0-16,-1 0 0 0,-4 0 0 15,2 0 0 1,0 0 0-16,0 0 0 0,0 0 0 16,2 0 0-1,-2 0 0-15,-2 0 0 0,1 0 0 16,1 0 0-16,0 0 0 16,0 0 0-16,1 0 0 15,-1 0 0-15,-1 0 0 16,1 0 0-1,0 0 0-15,0 0 0 0,0 0 0 16,-2 0 0-16,2 0 0 16,0 0 0-16,-1 0 0 15,2 0 0-15,1 0 0 16,-2 0 0-16,0 0 0 16,0 0 0-16,0 0 0 0,0 0 0 15,-2 0 0 1,2 0 0-16,0 0 0 0,0 0 0 15,0 0 0 1,0 0 0-16,-1 0 0 0,2 0 0 16,-1 0 0-1,0 0 0-15,-1 0 0 0,1 0 0 16,0 0 0-16,0 0-95 0,0 0-96 16,0 0-80-1,0 0-219-15</inkml:trace>
  <inkml:trace contextRef="#ctx0" brushRef="#br0" timeOffset="-209426.68">31469 8396 769 0,'0'-13'217'16,"2"-2"-34"-16,-2-4-5 0,1-4-76 16,1 1-16-1,2-3-8-15,-1-4-18 0,2 0 4 16,0 0-4-1,0-3-17-15,-1 1-5 0,2 2-18 16,4 0-3 0,1 3 1-16,4 0-7 0,5 2-3 15,2 1 3 1,1 1 0-16,3 2-10 0,4 0 4 16,1 2-1-16,-1 3 1 15,2-1 1-15,0 5-4 16,3 1 2-16,1 3-4 15,2 3 0-15,0 2 0 16,-1 4-5-16,-1 3 5 16,-3 3 0-16,0 1-3 15,0 4 2-15,-1 2-1 16,-1 2 0-16,-1 3 4 0,1 0-4 16,-1 3 3-1,-1 3-1-15,1-2 1 0,-2 0-1 16,0 3 0-1,-2-1 0-15,-4 5 0 0,-2 1-1 16,-3 5 1 0,-3 2 0-16,-2 2 0 0,-5 1 0 15,1 1 1 1,-3-1 0-16,-2-5-2 0,0-2 2 16,-1-1-1-16,-4-2 1 15,1-2 0-15,-2-1-1 16,-3 3 1-16,0-4-1 0,0 0 1 15,-1 0-1 1,-5 1 1-16,1-4 1 0,-1 0-2 16,-1-2 2-1,-2-2-1-15,-33 30 0 0,39-44 2 16,-1-1-3-16,-2 1 1 16,1-3 1-1,-12 10-2-15,-3-5 0 0,1 3 0 16,-1-4 5-1,-2-1-3-15,0-1 0 0,-4-3-2 16,3-2 6-16,-3-1-5 16,-1-2 1-16,0 0-2 15,1-6 6-15,-4 0-6 16,0-3 3-16,0-3 7 16,2-4-8-16,1-3-2 0,3-5 0 15,2-1 0 1,4-1 0-16,-1-1 0 0,4-2 0 15,-1 0 0 1,-1-2 0-16,4 1 0 0,-2-1 0 16,2-1 0-1,0 0 0-15,2-2 0 0,3-1 0 16,4-1 0-16,5-4 0 0,7-2 0 16,7-2 0-1,6-1 0-15,9 3-120 0,10 2-191 16,8 2-213-1</inkml:trace>
  <inkml:trace contextRef="#ctx0" brushRef="#br0" timeOffset="-207356.89">22586 1483 681 0,'-1'-20'183'0,"-2"2"-25"16,-2-3-31-1,1 1 8-15,1-1-29 0,0 1-9 16,1-1-18-16,2-2 6 16,-1-1-16-16,1 0 7 15,0-1 1-15,-2-1-21 16,2 0-10-16,0-1-10 15,2-1-6-15,1 1-24 16,3-3-6-16,1 0 0 16,6-1 0-16,1 0 0 15,4 1 0-15,0 1 0 16,3 2 0-16,-1 2 0 16,0 1 0-16,1 2 0 0,-1 1 0 15,0 1 0 1,4 1 0-16,1 1 0 0,1 2 0 15,3 5 0 1,1 1 0-16,3 4 0 0,0-1 0 16,4 4 0-1,1 2 0-15,2 1 0 0,2 3 0 16,-2 5 0-16,-1-1 0 0,-1 5 0 16,-2 3 0-1,-1 4 0-15,-4 3 0 0,-3 1 0 16,1 1 0-1,-7 2 0-15,2-2 0 16,-3 2 0-16,0-2 0 16,-6 1 0-16,2-1 0 0,-3 1 0 15,1 0 0-15,-5-1 0 16,1 1 0-16,-3-1 0 16,0 3 0-16,-2 3 0 15,-1-1 0-15,-1 2 0 16,1 3 0-16,0 1 0 15,0 3 0-15,-1-4 0 16,-1 0 0-16,-1-1 0 16,-2-1 0-16,-2-4 0 15,-2 1 0-15,-2-4 0 16,-4 0 0-16,1-1 0 0,-5 0 0 16,-2-1 0-1,-6-2 0-15,-3 0 0 0,-1-2 0 16,-3-2 0-1,-1-2 0-15,4 0 0 0,0-1 0 16,1-4 0 0,0 2 0-16,1-5 0 0,-2 0 0 15,-4-1 0-15,-1-1 0 0,-3-1 0 16,-2 1 0 0,-3-3 0-16,4-2 0 15,0-4 0-15,1-3 0 16,-2-4 0-16,0-2 0 0,1-5 0 15,0-1 0 1,2 0 0-16,4-2 0 0,0-1 0 16,1-2 0-1,4-1 0-15,-3-3 0 0,2-2 0 16,-1-5 0-16,1-2 0 16,2-2 0-16,1 1 0 15,1 1 0-15,3 3 0 16,2 4 0-1,2 3 0-15,3 2 0 0,2 0 0 16,4-4 0-16,8 0 0 16,6-4-66-16,12-3-292 15,15 1-264 1</inkml:trace>
  <inkml:trace contextRef="#ctx0" brushRef="#br0" timeOffset="-200416.05">25713 4584 478 0,'5'-4'69'0,"-1"0"-15"16,1 4 3-16,2 1 15 0,-1 4-8 15,2 2-11 1,-1 0 15-16,2 3-9 0,-5-2-5 15,1 1-16 1,-5-1 5-16,0 2-4 0,-2-3-3 16,-2 0 3-1,-3 1-2-15,-1-2-4 0,-1-2 13 16,0-1-8-16,-3-3-10 0,2-3 0 16,-1-1 2-1,-1-3-8-15,3-2 9 0,5 1-19 16,2-1-8-1,5 0-4-15,6 1-5 0,8 3 4 16,-1 1 0 0,6 4-2-16,-2 4 3 0,2 3-2 15,-2 3 0 1,-4 6 2-16,-3 0 1 0,-3 7 0 16,-6 2 3-16,-4 3-2 15,-7 3 5-15,-4-3 1 16,-4-5 26-16,-1-6 41 15,-2-7 15-15,-1-8-14 16,0-8-1-16,2-6-31 16,-1-4-21-16,-2-2-8 15,5-3-1-15,2 1-9 16,4 1-5-16,3 2-1 0,4 3-8 16,4 3-8-1,4 2-40-15,5 2-94 0,3 3-26 16,6 6-84-1,2 2-238-15</inkml:trace>
  <inkml:trace contextRef="#ctx0" brushRef="#br0" timeOffset="-198446.59">28949 5939 798 0,'6'-3'247'0,"0"2"-85"15,-4 1-2 1,-2 0-62-16,0 1-32 0,-2 1-35 16,1 3-1-16,-1 4-11 0,-1 2 2 15,-1 6-6 1,-2 6-11-16,-6-1 3 0,1 2 1 15,-2-3-4 1,-2-3 11-16,3-9 25 0,-1-4 20 16,4-8-20-1,3-7-10-15,-2-6-8 0,1-5-11 16,4-4-7-16,3-4 2 16,5-3-3-1,5 2 5-15,3 1 3 0,3 4-1 16,3 8-1-16,1 4-4 15,3 4-3-15,-4 8 1 16,2 4-3 0,-2 4 1-16,-2 6 4 0,-1 3-4 15,-5 3 4-15,-4 8 1 0,-7-1-3 16,-3 2 3 0,-7 2-4-16,-8-3 8 0,-2-2 13 15,-3-6 13 1,-4-6-36-16,1-6 0 0,3-6 0 15,1-7 0 1,3-2 0-16,6-5 0 0,1-3 0 16,4 2 0-1,5-3 0-15,5 1 0 0,4 0 0 16,6-1 0-16,4 0-126 0,8 1-212 16,4 0-255-1</inkml:trace>
  <inkml:trace contextRef="#ctx0" brushRef="#br0" timeOffset="-196946.91">27151 2783 789 0,'3'2'168'15,"-1"-2"-37"-15,-1 0-35 16,-1 0-43-16,0 2-9 16,0-1-11-16,0 2-11 15,0 1 18-15,2 1-11 16,-4 1-10-16,2 4 7 0,-1-3-7 16,-1 0 0-1,-1 2-2-15,-1-5 6 0,3-2 24 16,-1-1 10-1,1-2 7-15,-1-4-46 0,1 0 6 16,-2-4 2 0,1-1-12-16,1-3-5 0,1 1 2 15,0-1-3 1,1 2-3-16,4 1-1 0,-1 2-4 16,3 1 0-16,2 1-7 0,0 3 3 15,5 3 1 1,-2 1-1-16,0 2 2 0,1 4-4 15,-2 2 6 1,-4 1 0-16,-1 4 5 0,-5 0-1 16,-2 3 1-1,-5-2-2-15,0-2 4 0,-1 0 4 16,-3-5 12-16,0-3 21 16,1-3 5-16,-1-3-13 15,0-3-11-15,-1-2-8 16,2 1-5-16,-1-4 1 15,4 0-9-15,1-2-4 16,2 0 0-16,5-1-1 16,1-1-6-1,4 1 2-15,5 1 5 0,1 2-5 16,4 2 1-16,-2 3 0 16,2 3 0-16,0 2 2 0,-1 5-2 15,-1 2 4 1,-1 5 0-16,-4 1 1 0,-2 3 1 15,-3-2 1 1,-5 0 3-16,-4 0 5 0,-3-2-5 16,-2-5 1-1,-4-2-7-15,-1-3 0 0,-4-3 0 16,1-6 0-16,0-1 0 0,5-5 0 16,1-4-186-1,4-3-302-15</inkml:trace>
  <inkml:trace contextRef="#ctx0" brushRef="#br0" timeOffset="-195496.68">30262 4196 307 0,'12'-9'681'0,"-3"2"-529"16,-4 2-33-1,-1 4-52-15,-4 4-46 0,0 1 21 16,0 2-5 0,-4 5-5-16,1 0-3 0,-2 2 9 15,-1-1 18 1,0-3-18-16,0-3 0 0,-3-2-13 16,3-1-2-16,-3-2-8 0,2-1-2 15,-2 0 5 1,3-3 17-16,1-1-3 15,2-2-4-15,0-2-10 16,3-4 2-16,0 0-6 0,2-1-2 16,1 1-1-1,3 2-4-15,0 1-6 0,4 2-1 16,-1 4 0-16,2 2-1 16,-1 4 0-16,1 3 1 15,-2 3 0-15,-3 3 2 16,-1 1-1-16,-3 4 0 15,-4 2 5-15,-3 1-3 16,-6 1 0-16,-3-3 0 16,-5-2-2-1,0-8 7-15,1-4-5 0,0-9 6 16,3-5-2-16,2-7 5 16,4-3 0-16,4-2-5 15,4 0-5-15,2 1-1 16,5 2-1-16,3 3-3 0,5 3-1 15,-1 5-3 1,5 2-9-16,-1 6-101 0,2 4-141 16,-3 5-165-1</inkml:trace>
  <inkml:trace contextRef="#ctx0" brushRef="#br0" timeOffset="-193486.13">29650 1665 839 0,'3'-5'208'16,"-1"3"-25"-16,-2 2-42 0,-3-1-28 15,3 2-40 1,-2-1-25-16,2 0-20 0,-1 0-8 15,1 0-10 1,0 0-4-16,0 1-6 0,-2 0 1 16,2 1 0-1,0-1 0-15,-1-1 3 0,1 0 3 16,0 0 17 0,0-1 18-16,0 1 22 0,-2-2 23 15,1 0-52-15,-3-3-19 16,2 1 7-16,-1-3-4 15,0 2-13-15,3 1-6 16,0-1-2-16,2 3-1 16,-1 0-3-16,1 1-5 15,-2 1-2-15,0 1 6 16,0 3-2-16,1 1 6 16,-1 0 3-16,3 4 4 0,0 2-1 15,-2 3 0 1,-1 0-2-16,-1-1 3 0,-2 1 1 15,-1-4 1 1,-1-2 3-16,-1-2-1 0,0-2 1 16,-4-4 0-1,1 0-4-15,-2-2-3 0,0 0 14 16,3-1 2-16,2-1-18 0,3 0 0 16,1-2 0-1,4-1 0-15,1-4 0 0,1-1 0 16,1-1 0-1,4 2 0-15,-2 2 0 0,-1 3 0 16,3 1 0 0,1 4 0-16,0 2 0 0,2 0 0 15,-1 4 0 1,0 3 0-16,0 1 0 0,-1 2 0 16,-3 1 0-16,-2 1 0 15,-1-3 0-15,-4 5 0 16,-3-3 0-16,-1-1 0 15,-2 1 0-15,0-4 0 16,-3 0 0-16,1-4 0 16,-1-3 0-16,-2-2 0 15,-1-2 0-15,-2-3 0 16,1-2 0-16,-1-3 0 0,4-1 0 16,2-2 0-1,5 2 0-15,3 0 0 0,3 1 0 16,2 1 0-1,4 1 0-15,1 2 0 0,1 2 0 16,3 3 0 0,2 4 0-16,-2 3 0 15,0 5 0-15,-1 2 0 0,-2 3 0 16,-4 3 0-16,-2-2 0 16,-5-2 0-16,-2-3 0 0,-2-4 0 15,-2 0 0 1,-2-5 0-16,-5-2 0 0,-1-1 0 15,-2-2 0 1,-1-4 0-16,4-1 0 0,3-2 0 16,4 1 0-1,6-2-374-15,6-1-464 0</inkml:trace>
  <inkml:trace contextRef="#ctx0" brushRef="#br0" timeOffset="-134696.83">1781 1613 952 0,'0'-3'242'16,"0"1"-19"-16,0-2-55 15,-3 0-57-15,3 0 1 16,-2-1-22-16,2 1-22 0,-1 0-5 16,1 1-45-1,-2 0-18-15,1 2 0 0,-2 1 0 16,3-1 0-1,0 1 0-15,3-2 0 0,-3 4 0 16,0-4 0 0,0 4 0-16,0-1 0 0,0-1 0 15,0 1 0-15,0 2 0 16,0 4 0-16,0 3 0 16,-3 3 0-16,3 10 0 0,0 2 0 15,0 3 0 1,0 1 0-16,0 2 0 0,3-2 0 15,-3-2 0 1,1-2 0-16,1-4 0 0,-2-9 0 16,0 0 0-1,0-7 0-15,0-2 0 0,0-3 0 16,0-2 0-16,1 1 0 16,-1-1 0-16,0-1-11 15,-1-2-359-15,-1-2-161 16</inkml:trace>
  <inkml:trace contextRef="#ctx0" brushRef="#br0" timeOffset="-133862.83">1906 1402 684 0,'2'-8'170'0,"-1"-2"-1"16,-2 0-38 0,-1 0-36-16,-1 2 10 0,-1-2-32 15,-2 3 11 1,0-2 0-16,-3 5-36 0,-2-2 0 16,-2 3-4-16,-2 2 4 15,0 2-14-15,-3 2-19 16,-4 1 1-16,1 5-7 15,-4 4-2-15,-2 1 1 16,-3 4-3-16,0 3-2 0,2 2 7 16,-2 1-7-1,3 0-2-15,3 3-1 16,2-2-1-16,7 4 1 0,3 0-7 16,5 1 7-1,2 1-1-15,4 4 1 0,4 1-3 16,4 0 1-1,5-2 2-15,0 1 0 0,9-1 1 16,-3-2-1 0,7-2 0-16,-1-5-3 0,1-3 3 15,-1-5 0 1,2-6 4-16,-1-5 6 0,5-6-4 16,6-6-3-16,4-5 2 0,2-3-2 15,-2-7-3 1,3 2 1-16,-7-3 1 15,-6-2 6-15,-5-2-4 16,-2-2 1-16,-7-3 6 0,-1-2-10 16,-3-1 11-1,-3-2 4-15,-3-72 10 0,-11 93-3 16,2 0-11-16,-3 1 2 16,0-2-11-16,-10-14-3 15,2 1 0-15,-5 2 0 16,-6 0 0-16,4 4 0 15,-6 2 0-15,0 2 0 16,2 4 0-16,-2 1 0 16,3 5-31-16,0 3-107 15,5 4-95-15,3 5-149 16</inkml:trace>
  <inkml:trace contextRef="#ctx0" brushRef="#br0" timeOffset="-132716.55">2684 1483 461 0,'1'-7'351'0,"-1"0"-130"0,0-3-16 16,-3 0-39-16,2 0-11 15,-2-1-50 1,-2-2 17-16,5 3-18 0,-3 0-18 15,0 2-27 1,3 1-47-16,0 1-12 0,0 2 0 16,0 3 0-16,0 1 0 15,0 0 0-15,0 2 0 16,0 0 0-16,0 1 0 0,0 2 0 16,0 8 0-1,-4 5 0-15,4 9 0 0,-3 5 0 16,3 9 0-1,0 0 0-15,-3 6 0 0,3-2 0 16,0 0 0 0,3-4 0-16,0-3 0 0,1-5 0 15,-1-5 0-15,3-4 0 16,-3-3 0-16,0-4 0 16,0-2 0-16,-1-5 0 0,-1-1 0 15,-1-4 0 1,0-2 0-16,0-3 0 0,0-1 0 15,0-1 0 1,2 1 0-16,-2-2 0 16,0 1 0-16,0-6 0 15,0-2-107-15,1-3-179 0,1-9-186 16,2-2-578-16</inkml:trace>
  <inkml:trace contextRef="#ctx0" brushRef="#br0" timeOffset="-132256.79">2561 1425 428 0,'-6'-11'514'15,"2"-1"-322"1,-1 2-12-16,2 2-78 15,-1 2-29-15,4 2-46 16,-1 4-13-16,2-1-14 0,2 2-1 16,-2-1-19-1,4 3 20-15,5 3 20 0,8 0 26 16,9 6-15-16,9 1-11 0,6 3-11 16,5 1 0-1,1 5-6-15,1 3 0 16,-4 3 5-1,-3 3-2-15,-8 5 0 0,-1 3 6 16,-6 3 5-16,-11 3-5 16,-8-1 0-16,-5-2-1 15,-9-5 0-15,-9-4 11 16,-6-5 15-16,-3-4 1 16,-10-1-3-16,1-4-17 0,-3-2-4 15,-1-4 1-15,1-6-8 16,6-2-5-16,6-9-2 15,5-1-15-15,7-5-122 16,9-4-94-16,6-2-199 16</inkml:trace>
  <inkml:trace contextRef="#ctx0" brushRef="#br0" timeOffset="-131696.48">3258 1813 877 0,'6'-11'285'16,"-3"1"-26"-16,-3 0-76 15,0 0-27-15,-3 1-8 16,3 3-53-16,-3 0-51 15,0 1-44-15,1 3 0 16,1 2 0-16,-1 0 0 0,-1 0 0 16,-2 4 0-1,-6 5 0-15,-1 5 0 16,-6 6 0-16,-1 6 0 0,1 5 0 16,6-2 0-1,3-1 0-15,6-5 0 0,5-3 0 16,2-5 0-16,5-5 0 15,0-6 0-15,8-4 0 16,0-6 0 0,1-2 0-16,3-7 0 0,0-3 0 15,-4-2 0-15,-1-2 0 16,-7-2 0-16,1 0 0 16,-4 1 0-16,-1 4 0 0,-4 2 0 15,-1 5 0 1,0 3 0-16,-1 7 0 0,1 2 0 15,0 1 0 1,-2 2 0-16,4 6 0 0,-1 2 0 16,4 6 0-1,1 4 0-15,2 7 0 0,0-2 0 16,1-1 0-16,-1-1 0 16,0-5-155-1,0-3-148-15,-1-6-215 16</inkml:trace>
  <inkml:trace contextRef="#ctx0" brushRef="#br0" timeOffset="-130960.42">3555 1469 794 0,'0'-11'291'0,"3"-3"-6"16,-3-2-68-1,-3 0-44-15,2 0 1 0,1 1-61 16,-2 1-113 0,2 4 0-16,-3 0 0 0,3 5 0 15,0 3 0-15,0 1 0 16,0 4 0-16,0 1 0 15,0 7 0-15,-3 9 0 16,3 7 0 0,-3 10 0-16,3 7 0 0,0 5 0 15,3 3 0-15,3 1 0 16,1 3 0-16,1-3 0 16,-1 0 0-16,1-9 0 0,-5-4 0 15,4-6 0 1,-4-9 0-16,0-6 0 15,-1-8 0-15,-1-4 0 16,1-5 0-16,-1-2 0 0,1-1 0 16,-2-1 0-1,1 0 0-15,2-2 0 0,2-2-112 16,3-2-222 0,3 1-219-16</inkml:trace>
  <inkml:trace contextRef="#ctx0" brushRef="#br0" timeOffset="-130726.66">3385 1757 1011 0,'-6'-4'137'0,"1"0"126"0,4 0-123 15,1-2-90-15,3 2-41 16,7 0-9-16,11-1-1 16,13-1-1-16,16 0 2 15,20-2-24-15,6 1-333 16,9-2-481-16</inkml:trace>
  <inkml:trace contextRef="#ctx0" brushRef="#br0" timeOffset="-130166.37">4001 1810 1132 0,'0'-4'118'15,"0"-1"100"1,-3-4-82-16,1 3-30 15,1 0 22-15,-1-2-32 16,1 1-18-16,-2 0-43 0,-3 1-35 16,2 0 0-1,-1 2 0-15,1 1 0 0,-1 1 0 16,-1 2 0-16,-3 2 0 16,-3 7 0-16,-7 6 0 15,-1 8 0-15,0 5 0 16,-1 6 0-16,7-2 0 15,7-3 0-15,5-5 0 16,4-4 0 0,4-6 0-16,3-7 0 15,3-4 0-15,3-6 0 0,4-6 0 16,2-5 0-16,3-3 0 16,-2-5 0-16,2-2 0 15,-6 0 0-15,0-2 0 16,-6 3 0-16,-3 3 0 0,-2 3 0 15,-4 2 0 1,0 7 0-16,-3 4 0 0,0 1 0 16,0 4 0-1,-3 1 0-15,6 4 0 0,0 5 0 16,3 6 0 0,3 4 0-16,1 3 0 15,1 3 0-15,0-4 0 16,0-4-19-16,1-2-231 0,0-7-111 15,0-5-261-15</inkml:trace>
  <inkml:trace contextRef="#ctx0" brushRef="#br0" timeOffset="-129546.77">4535 1692 892 0,'0'-12'242'16,"-3"-1"-51"-16,-3 1-68 0,2 2-19 0,-4 2-27 15,1 1-29 1,2 3-25-16,-1 2-23 0,-1 4 1 15,-6 3-1 1,-1 5 0-16,-7 6 0 0,0 2-1 16,-4 2-1-1,4-1 2-15,6 1-4 0,2-2 4 16,7 1-4-16,7-4 3 16,4 0 0-16,5-3 1 15,8 0 0-15,4-2 4 16,2 0 0-16,2-1-1 15,-4-1-3-15,0 1 5 16,-5-2-3-16,-2 2 3 16,-6-2-3-16,-2 0 6 15,-5-1 3-15,-1 0 17 16,-5 1 33-16,-1 0-6 16,-5 0-33-16,-5 0-17 0,-3 0-5 15,-3-4-43 1,6-1-111-16,-1-7-89 15,10-2-386-15</inkml:trace>
  <inkml:trace contextRef="#ctx0" brushRef="#br0" timeOffset="-129076.48">4659 1795 600 0,'3'4'230'0,"0"0"-113"0,1-1 32 16,1-1-28 0,1 0 10-16,3 1-35 0,4-1-16 15,2 2-19 1,3-3-19-16,-3-1-20 0,4-3-1 16,-5-2-7-16,4-2-6 15,-5-6-1-15,2 2 0 16,-3-4-1-16,0 0 8 15,-6-1 23-15,-2 1 2 16,-2 0-7-16,-2 0 2 16,-5 5 1-16,1-1-5 15,-3 5-16-15,-1 2-5 16,2 4-9-16,-6 3-4 0,-4 4 3 16,-8 4 0-1,1 1 0-15,-2 8-1 0,-2 2 1 16,5 3-1-1,4 2 0-15,3-1 1 0,9-3-2 16,3 0-1 0,6-4 1-16,6-2 0 0,9-4 1 15,3-1 0 1,7-4-14-16,8-4-181 0,4-4-52 16,2-4-197-16</inkml:trace>
  <inkml:trace contextRef="#ctx0" brushRef="#br0" timeOffset="-128576.43">5163 1424 933 0,'-3'-10'238'0,"3"0"56"15,-4 0-93-15,4 3-49 16,0-10-10-16,-3 0-55 16,1 3-87-16,1 1 0 15,-1 4 0-15,2 2 0 16,0 6 0-16,-1 0 0 16,1 2 0-16,0 0 0 0,-2 2 0 15,2 3 0 1,-1 5 0-16,1 6 0 0,0 9 0 15,1 5 0 1,1 6 0-16,-1 3 0 0,4 0 0 16,-2 1 0-1,4 1 0-15,-1 0 0 0,-1 1 0 16,-2 2 0-16,0-1 0 0,-2-3 0 16,1-3 0-1,-1-4 0-15,2-6 0 0,1-5 0 16,-1-5 0-1,0-7 0-15,-1-4 0 0,1-3 0 16,0-3 0 0,3-1 0-16,0 0 0 0,4 0 0 15,2-1 0-15,3 0-5 16,5-3-228-16,-1-3-59 16,2-3-177-16</inkml:trace>
  <inkml:trace contextRef="#ctx0" brushRef="#br0" timeOffset="-128396.56">4987 1776 1194 0,'-3'-1'143'15,"3"-2"35"-15,5-3-122 0,4-1-45 16,10 0-2-1,9 0-5-15,10 1-2 0,12 2-2 16,7 2-104 0,3-1-585-16</inkml:trace>
  <inkml:trace contextRef="#ctx0" brushRef="#br0" timeOffset="-126133.96">1848 2392 299 0,'-12'2'409'0,"-3"2"-325"0,0-2-13 15,-4 1 39-15,5 0-44 16,0 0-13-16,0 0 12 16,1-1-1-16,2 1 20 15,1 0-19-15,-2-2 10 16,0 1 4-16,6-1-36 16,-3 1-9-16,2-1-14 0,-4-1-2 15,4 0 9 1,-2-1 2-16,0 1 9 0,0 0 18 15,-3 0-25 1,6 1-8-16,-2-1-5 0,2 0 3 16,1 1 8-1,-1-2-9-15,1 1 4 0,-1 0-6 16,3 0-6-16,0 0 1 0,0-1-3 16,-1 2-5-1,4-2-2-15,0 2-3 0,0-2 1 16,0 1 0-1,0 0-1-15,4 0 6 0,-4 0-6 16,0 1 0 0,0-2-5-16,0 1 3 0,3 0-3 15,0 0-1 1,-3 0-2-16,6 0 1 0,0 0 5 16,3 0 1-16,3-2 2 15,6 4 0-15,4-1 1 16,2-1-1-16,3 0 0 15,1 0 0-15,2-3 0 16,6 2-2-16,3-1 1 16,1-2 0-1,3 1-2-15,-2 1 0 0,2-3 2 16,-3 1 0-16,2 0 0 0,1-1 0 31,-1 1 1-31,0 0 0 16,1 0-2-16,-6 0 1 0,-4 2 0 15,-3 1 0-15,-2-1 0 0,-4 1 0 16,2-1 1 0,2 1-1-16,2 1 0 0,8-2 0 15,0 2 0 1,-1 2 0-16,-1-1 0 16,-3-1 0-16,-2 2 0 0,-4-1 1 0,-5-2-2 15,-1 1 1 1,0-2 0-1,3 1 0-15,0-1 0 0,1 1 0 16,-1 1-2-16,3 0 3 16,3 3-1-16,0-2 0 15,1 1 0-15,5 1-3 0,2-2 3 16,0-1 0-16,-1 0-2 16,-1 0 0-1,0 1 2-15,1-1 0 0,-4 0 0 16,-2 0 0-16,0 1-2 15,2-1 2-15,3 4 0 16,3-3 0 0,0-1 0-16,7 0 0 0,-4 0 0 15,1 0 1 1,0 0 0-16,2-1-2 0,-2-1 2 16,5 0-1-16,3 1 1 0,1 0-1 15,0 1 0 1,2 0 1-16,0 0 0 0,-2 0-1 15,-3 0 1 1,0 0-1-16,2 0 0 16,-5 0-1-16,0-1-1 15,-1-2 1-15,-1 1 1 0,-1-2-3 16,-1 1 3-16,4-1-1 16,-1 0 1-16,1 1-1 15,0 0 1-15,2 0 0 16,-3 1 2-16,-2-1-3 15,-4 1 3-15,-5 1-2 0,5-2 0 16,-2 1-1 0,5 1 1-16,-2 0 2 0,2 0-2 15,1 1 1 1,-4-2 0-16,-3 1-1 0,-2 0 1 16,-5-2-1-16,-4 1 0 15,-3 1 1 1,0-1 0-16,-2 1-1 0,1-1 0 15,-3 1 0-15,1 1 0 16,-4 0 0-16,-6 0 0 16,0 0 2-16,-4 0-1 15,-4-1 7-15,1-2-4 16,-2 3 1-16,0 0-1 0,0 0-4 16,1 3 1-1,-2-6-2-15,2 6 2 0,-1-3-2 16,-1 0 0-1,1 0 1-15,0 1 0 0,0-2 0 16,0 1-9 0,0 0-120-16,0-3-284 0</inkml:trace>
  <inkml:trace contextRef="#ctx0" brushRef="#br0" timeOffset="-122306.83">3279 3796 464 0,'-6'-2'33'0,"3"1"54"15,3-2-30-15,3-1 39 16,-3-1 14-16,5 3 12 16,-4-3 0-16,3 1 11 15,-1 0 28-15,-1 0-9 16,-1-2-10-16,-1 0 43 16,0 4-88-16,0-1-11 0,0 0-86 15,0 0 0 1,2 3 0-16,-1-1 0 0,2 0 0 15,-1 1 0 1,-1 0 0-16,1 0 0 0,-1-2 0 16,1 2 0-1,-2 0 0-15,3 2 0 0,0 3 0 16,4 3 0-16,8 6 0 0,4 6 0 16,10 7 0-1,2 1 0-15,5 3 0 16,4 4 0-16,-4-3 0 15,-3-1 0-15,-6-3 0 0,-2-4 0 16,-7-4 0 0,-6-8 0-16,-6-3 0 0,-1-6 0 15,-3-3 0 1,-2 0 0-16,0-2 0 0,-2 2 0 16,-1-1 0-16,-2 0-88 15,-1 1-185-15,-2-2-28 16,-2-1-167-16</inkml:trace>
  <inkml:trace contextRef="#ctx0" brushRef="#br0" timeOffset="-121956.29">3615 3763 957 0,'7'-13'232'0,"-4"2"-23"0,-2 4-82 16,-1 3-60 0,0 1-29-16,0 3-17 0,-1 2 2 15,-1 2 2 1,-3 2 32-16,-1 6 2 0,-5 6 4 16,-5 6-26-16,-4 6-13 0,-5 2-13 15,0 2-2 1,-2 0-1-16,-3 1 5 0,2 0-2 15,2-5-2 1,1-3 5-16,4-4-6 16,10-7 1-16,1-4-6 15,4-6-2-15,5-4 1 16,1-2-2-16,0-1-25 16,3-2-164-16,4-1-222 0,8 0-321 15</inkml:trace>
  <inkml:trace contextRef="#ctx0" brushRef="#br0" timeOffset="-121456.41">3902 4091 835 0,'2'-6'436'15,"-2"-2"-149"-15,0-1-94 0,0 1-15 16,3 0-60-1,-3 2-118-15,0 2 0 0,0 2 0 16,0 0 0 0,0 2 0-16,3 0 0 0,-3 2 0 15,0-1 0 1,0 2 0-16,0 5 0 0,0 2 0 16,0 7 0-16,3 4 0 15,-3 5 0-15,3-2 0 16,0 1 0-16,0-4 0 15,0-3 0-15,1-2 0 16,-2-3 0-16,-1-3 0 16,1-3 0-16,-2-3 0 15,0 0 0-15,1-4 0 16,-1 0 0-16,2-1 0 0,-2 0 0 16,-2-4-159-1,-1-2-572-15</inkml:trace>
  <inkml:trace contextRef="#ctx0" brushRef="#br0" timeOffset="-120456.49">3498 5495 685 0,'3'-4'455'0,"-3"-3"-153"16,-3-1-87-16,-1-2-7 0,1 2-61 16,0-2-112-1,1 3-35-15,-1 0 0 0,2 1 0 16,1 2 0-16,-2 3 0 15,2 1 0-15,2 0 0 16,-2 1 0 0,0 0 0-16,3 5 0 15,3 2 0-15,1 3 0 16,10 7 0-16,2 3 0 0,8 3 0 16,1 5 0-16,6 4 0 0,2 3 0 15,0 3 0 1,-3 2 0-16,1-5 0 0,-7-2 0 15,-5-6 0 1,-8-5 0-16,-1-7 0 0,-7-8 0 16,-1-6 0-1,-2-5 0-15,-2-4 0 16,2-5 0-16,-3-2-154 0,-1-3-257 16,-5-1-339-16</inkml:trace>
  <inkml:trace contextRef="#ctx0" brushRef="#br0" timeOffset="-120140.02">3825 5445 987 0,'3'-10'285'0,"-1"3"20"15,-1 0-160-15,-1 3-48 16,0 2-59-16,-1 3-34 15,-1 4 6 1,-4 6 33-16,-3 7 5 0,-4 8-4 16,-7 8-7-1,-5 4-33-15,-2 3-4 0,0-1 0 16,-1-3 0-16,3-4 0 0,2-5 0 16,1-2 0-1,1-5 0-15,7-4 0 16,1-4 0-16,4-5 0 15,6-4 0-15,0 0 0 0,3-3-126 16,0-1-165 0,3-1-263-16</inkml:trace>
  <inkml:trace contextRef="#ctx0" brushRef="#br0" timeOffset="-119626.2">4064 5804 1083 0,'-3'-6'283'0,"1"-1"-28"16,2 0-80-16,0 0-65 16,2 2-48-16,1 1-37 15,4 2-8-15,2 1-4 0,6 1 2 16,3 3-7 0,0 4-7-16,-2 6-1 15,-2 5 0-15,-7 7 0 16,-5 4 0-16,-7 3 0 0,-5 4 0 15,-8-3 0 1,3-1 0-16,-3-8 0 0,6-8 0 16,4-7 0-1,4-5 0-15,7-4 0 16,3-1 0-16,9-2 0 0,10-3 0 16,10-2 0-16,12-2 0 15,3 0 0-15,-3-1 0 16,-8 4 0-16,-12 1 0 15,-13 5 0-15,-10-1 0 16,-10 5 0-16,-9 1-178 16,-6 2-213-16,-4 0-511 15</inkml:trace>
  <inkml:trace contextRef="#ctx0" brushRef="#br0" timeOffset="-113956.5">6518 3591 1069 0,'4'-9'254'0,"1"1"-27"15,-4-2-65-15,-1 2-6 16,0 1-47-16,2 1-39 16,-2 3-70-16,0 2 0 0,0 1 0 15,0 1 0 1,-2 1 0-16,1 6 0 0,-2 9 0 15,-5 7 0 1,-2 9 0-16,-2 5 0 16,-4 0 0-16,2-6 0 15,-2-5 0-15,7-6 0 0,1-5 0 16,4-5 0-16,1-4 0 0,1-3 0 16,0-3 0-1,2 1 0-15,-2 0 0 0,2-2 0 16,2 0 0-1,-2 0 0-15,2 0 0 16,1 0 0-16,3-2 0 16,2 2 0-16,4 0 0 0,4-2 0 15,2 1 0 1,3-1 0-16,4-1 0 0,4 0 0 16,-1 0 0-16,0 0 0 15,-4 0 0 1,-3 2 0-16,-6-1 0 0,-6 2 0 15,-1-2 0-15,-7 2 0 16,1 0 0-16,-2-2 0 16,0 1 0-1,1-2 0-15,-1-3 0 0,-1 1 0 16,1-3 0-16,0 1 0 0,-3-1 0 16,3 1 0-1,-2 0 0-15,-1 0 0 0,0 0 0 16,3 3 0-1,0-1 0-15,0 3 0 0,-3 1 0 16,6 2 0 0,-6-1 0-16,3 4 0 0,0 6 0 15,0 8 0 1,0 6 0-16,-3 10 0 16,3 2 0-16,0 5 0 0,3-6 0 15,0 1 0-15,0-3 0 16,5-5 0-16,-4-4 0 0,0-2 0 15,-4-3 0 1,2-7 0-16,-2-3 0 0,1-5 0 16,-1-1 0-1,2-5 0-15,-1 1 0 0,2-5 0 16,-3-3 0-16,2-4-193 16,2-4-488-1</inkml:trace>
  <inkml:trace contextRef="#ctx0" brushRef="#br0" timeOffset="-111620.67">9608 3578 686 0,'-3'-11'324'0,"1"-3"-118"16,1-3-64 0,1-2-56-16,0 2-6 0,3 1-23 15,1 0-15 1,2 1-17-16,6 2-5 0,0 0-4 16,9 0 1-16,3 2-3 15,7 3 6-15,3 1 4 16,2 3-16-16,-3 4-3 15,-5 4 1-15,-8 3-4 16,-1 4 0-16,-5 3 0 16,-4 3 0-1,-4 6-1-15,-6 4 6 0,-5 6 0 16,-6 6 4-16,-9 0 2 0,-5 4-1 16,-8 0-3-1,0 0-4-15,-1-3-3 0,4-1-2 16,6-6-4-1,5-5 4-15,13-5-1 16,3-3 2-16,6-5 0 16,6-1 7-16,6-1 0 0,5-3-4 15,10-3-2-15,3-3 2 16,1-1-2-16,1-6 0 16,-2-2 1-16,-7-4 2 0,-6-1 0 15,-4-2 0 1,-5 0-2-16,-4 0 0 0,-4-1 2 15,-6 0-2 1,-1-1-1 0,-5-2 1-16,-5 0 4 0,-8-2 9 15,-2 1 12-15,-6-2-1 0,-7 2 20 16,-2 0-42-16,-2 2-5 16,0-1 0-1,4-1 0-15,2-1 0 0,6-2 0 16,3-2 0-16,4 1 0 15,5-1 0-15,6 4 0 16,3 2-3-16,7 7-240 16,2 1-232-16</inkml:trace>
  <inkml:trace contextRef="#ctx0" brushRef="#br0" timeOffset="-109856.83">12836 3534 503 0,'5'-6'390'0,"-4"4"-148"15,1-2-24-15,-1-2-59 16,1-1-15-16,-4-2-1 15,2 2-27-15,0 1-18 16,0 0-64-16,0 2-34 16,2 1 0-16,-1 2 0 15,1 1 0-15,-2 0 0 0,0 0 0 16,1 0 0-16,-1 1 0 16,2 0 0-16,-2 2 0 15,0 4 0 1,1 4 0-16,1 9 0 0,-1 7 0 15,3 5 0 1,-1 5 0-16,0 0 0 0,-1-1 0 16,4-3 0-1,-1-2 0-15,-1-4 0 0,2-3 0 16,-2-3 0-16,-1-4 0 0,0-2 0 16,-1-4 0-1,-1-2 0-15,1-5 0 0,-2-1 0 16,0-3 0-1,0 0 0-15,1 0 0 0,-1 0 0 16,0-1 0 0,-1 1 0-16,2-3 0 0,-1-3-64 15,0-1-356 1,0-3-604-16</inkml:trace>
  <inkml:trace contextRef="#ctx0" brushRef="#br0" timeOffset="-109076.39">13005 3493 834 0,'-2'-2'218'0,"1"0"-50"0,-1 1-46 15,1 1-39 1,1 0 3-16,0-1-28 0,0 1-13 15,0 0-19 1,1 0-5-16,1-2-14 0,-1 2-4 16,10-1-3-1,2-1 0-15,11 1 1 0,6-2 0 16,6-1 0-16,-2 1 0 16,0 0 0-16,-5 1-2 15,-6 0 0-15,-4 1 0 16,-6 1-1-16,-6 0 1 15,-2 1-3-15,-4-1 4 16,-2 2-7-16,-1-2 2 16,1 2 5-16,-2 4 2 15,-2 2-1-15,-1 6 2 0,-5 6 2 16,-5 4 1 0,-4 4-3-16,-4-1 0 0,0 0-2 15,0-4-1 1,3-5 1-16,9-7 0 0,5-5 6 15,1-4 9 1,6 0 7-16,0-4 7 0,3 2-3 16,0-1-8-1,0 0-4-15,6-2-13 16,3 0-2-16,4 0 3 0,6 2-2 0,-1 2 0 16,3 2 5-1,0 1 0-15,-4 5 5 0,0 0 0 16,0 3-2-1,-5 1-2-15,-2 3 4 16,-2 0-7-16,-4 2 11 16,-2 1-6-16,-4-2 1 0,-4 0-3 15,-4-3-1 1,-4-2-3-16,-4 0-3 0,-4-4-78 16,-7-1-221-16,-2-4-462 15</inkml:trace>
  <inkml:trace contextRef="#ctx0" brushRef="#br0" timeOffset="-101006.35">6679 5393 264 0,'0'-1'577'0,"3"-1"-358"16,-3-1-25-16,3 2-36 0,-6-3-17 15,3 2-33 1,0 0-14-16,0-1 2 0,0 0-32 15,3 1-2 1,-3 0-14-16,3 2-26 0,-3-2-22 16,0 2 0-1,3 0 0-15,-3 0 0 0,0 0 0 16,0 2 0-16,0 0 0 0,-3-2 0 16,3 3 0-1,3 3 0-15,-1 4 0 16,-1 5 0-16,5 8 0 15,-3 5 0-15,1 6 0 16,1 2 0-16,-2 6 0 16,1-3 0-16,1 1 0 15,-5-5 0-15,3-4 0 0,1-3 0 16,-1-7 0 0,-3-5 0-16,0-5 0 0,0-4 0 15,0-4 0 1,0-3 0-16,0-1 0 0,0-1 0 15,0 1 0 1,0-2 0-16,5 0-140 0,2-3-341 16,8-1-527-1</inkml:trace>
  <inkml:trace contextRef="#ctx0" brushRef="#br0" timeOffset="-100566.61">7149 5444 682 0,'15'-15'556'16,"-5"1"-297"-16,-1-2-52 15,-4-1-38-15,2 5-39 16,-2 1-86-16,-4 4-44 15,1 3 0-15,-1 1 0 16,-1 3 0-16,0 0 0 16,0 2 0-16,0 0 0 15,-1 7 0-15,1 3 0 16,-2 10 0-16,1 6 0 0,-4 8 0 16,5 6 0-1,-3 0 0-15,3-1 0 0,0-2 0 16,0-5 0-1,0-6 0-15,0-3 0 0,0-2 0 16,0-4 0 0,0-3 0-16,0-4 0 0,3-4 0 15,-3-4 0-15,0-1 0 0,0-4 0 16,0-2 0 0,0 0 0-16,0-1 0 0,-3-2-424 15,3-3-766 1</inkml:trace>
  <inkml:trace contextRef="#ctx0" brushRef="#br0" timeOffset="-99095.49">9888 5345 721 0,'11'-10'294'16,"-1"-2"-62"-16,-1-2-38 0,-4-2-24 15,-2 2-41 1,0 0 21-16,1 1-32 0,-3 3-79 16,2 0-39-1,-1 5 0-15,1 1 0 0,-2 1 0 16,1 3 0-16,-2 1 0 16,1 1 0-16,1 0 0 15,-2 1 0-15,-2 1 0 16,2 6 0-16,-3 1 0 15,-1 7 0-15,-2 7 0 16,-4 4 0-16,-1 8 0 16,-1 3 0-16,-1 2 0 15,-1 2 0-15,-2-2 0 16,4-2 0-16,-1-6 0 16,2-4 0-16,5-10 0 0,3-6 0 15,1-9 0 1,2-1 0-16,0-6 0 0,2 0 0 15,2 0 0 1,4-2 0-16,10 0 0 0,3 0 0 16,7-1 0-1,4 1 0-15,0 1 0 0,-2 2 0 16,-1-2 0-16,-6 1 0 0,-2 0 0 16,-4-1 0-1,-4-2 0-15,-4 1 0 0,0 0 0 16,-3-2 0-1,1 0 0-15,-4-1 0 0,2 1 0 16,-2-3 0 0,0-1 0-16,0-1 0 0,-2-2 0 15,1-1 0 1,-1 0 0-16,-2 0 0 16,1 0 0-16,-2 3 0 0,1 1 0 15,-1 3 0-15,1 2 0 16,-1 4 0-16,2 1 0 15,0 1 0-15,0 5 0 16,0 3 0-16,0 5 0 16,-1 7 0-16,-1 4 0 15,2 6 0-15,2 1 0 16,1 3 0-16,0-1 0 0,3 0 0 16,-3-2 0-1,4-5 0-15,-4-4 0 0,0-3 0 16,-3-6 0-1,0-5 0-15,0-3 0 0,0-5 0 16,0-1 0 0,0 2 0-16,0-4 0 0,2 2 0 15,-2-1 0-15,0-1 0 0,0 2-127 16,0 0-384 0</inkml:trace>
  <inkml:trace contextRef="#ctx0" brushRef="#br0" timeOffset="-96926.84">13006 5125 570 0,'-1'1'249'16,"1"1"-76"-16,0-2-42 0,0-2-27 15,1 1-27 1,1 1-44-16,1-1-6 0,0 1-11 16,3-2-3-16,3 1 13 15,10-4 0-15,12 3-12 16,11-3-5-16,9 1-7 15,3 1-4-15,-2 3 4 16,-8 0-2-16,-8 0 0 0,-7 3-2 16,-13 0-6-1,-4 0-13-15,-8 0-16 0,-8 3 29 16,-8-2-7 0,-6 1-2-16,-9 0 6 0,-7 0 8 15,-6-2 3-15,-5-2 2 16,5-1 0-16,-2-1 27 15,5-2 18-15,5-1 28 16,7 0-6 0,7-1-10-16,3 0 24 15,5 0 23-15,4 3-44 0,0-1-5 16,4 1-26-16,2 2-12 16,0 0-9-16,2 0-6 0,-2 2-4 15,0-1 0 1,0 5-1-16,0 2 1 0,0 7 0 15,6 3 7 1,-5 7-1-16,2 2 2 0,0 1-6 16,0 3 1-1,2-1-2-15,-2-1-1 16,0-2 0-16,-2-3 1 0,1-5-1 16,-2-8 0-16,1-4 9 15,-1-6-1-15,3-2-8 0,3-3 0 16,3-4 0-1,6 0 0-15,7 0 0 0,5-1 0 16,6 2 0 0,3 4 0-16,0 5 0 0,2 5 0 15,-3 4 0 1,-4 6 0-16,-3 3 0 16,-8 5 0-16,-2 4 0 0,-11 5 0 15,-7 1 0-15,-7 6 0 16,-11-1 0-16,-6-1 0 15,-5-7 0-15,0-9 0 16,2-8 0-16,3-9 0 16,7-6 0-16,4-7 0 15,4 0 0-15,6-3 0 16,2 0 0-16,2 1 0 0,2 1 0 16,3 1 0-1,0 0-24-15,2-1-331 0,3 5-310 16</inkml:trace>
  <inkml:trace contextRef="#ctx0" brushRef="#br0" timeOffset="-95946.65">16023 5022 814 0,'3'-9'202'16,"3"-1"6"-16,-3 0-51 15,1 1 0-15,-1 2-30 16,0 1 7-1,-1 2-39-15,-1 1-32 0,1 3-29 16,-2 0-22 0,1 2-5-16,2 3-3 0,1 6 14 15,1 9-3-15,3 10-15 0,-1 8 0 16,2 8 0 0,1 5 0-16,0 3 0 0,0-4 0 15,0-4 0 1,-2-5 0-16,1-6 0 15,3-7 0-15,-3-4 0 16,-2-7 0-16,-1-7 0 0,-1-3 0 16,-1-4 0-1,-3-4 0-15,-1-1 0 0,-1-2 0 16,1-5 0-16,0-2 0 16,0-5-182-16,1 2-254 15,2-1-419-15</inkml:trace>
  <inkml:trace contextRef="#ctx0" brushRef="#br0" timeOffset="-95036.33">16435 5078 925 0,'4'-7'223'16,"-1"-1"-10"-1,0-3-49-15,-1-1-32 0,1 1 13 16,-2 0-32-1,2 1-22-15,-1 2-50 0,1 3-41 16,-2 1 0 0,2 1 0-16,-2 1 0 0,-1 2 0 15,2 2 0 1,-4-1 0-16,2-1 0 0,-1 3 0 16,-2 4 0-16,2 3 0 15,-4 6 0-15,-1 8 0 16,-3 4 0-16,-4 3 0 15,-2 6 0-15,-4-2 0 16,-1 2 0-16,1-4 0 16,3-2 0-16,3-8 0 15,4-4 0-15,5-10 0 16,4-3 0-16,0-5 0 16,3-1 0-16,3-1 0 15,8 1 0-15,6-2 0 0,7 0 0 16,3 0 0-1,3-1 0-15,-2 1 0 0,0-1 0 16,-2 0 0 0,-6 0 0-16,-1-1 0 0,-5 1 0 15,-5-1 0 1,-1 0 0-16,-4 0 0 0,-1-1 0 16,-1 0 0-16,-2-3 0 0,0 0 0 15,-2 0 0 1,3-3 0-16,-2 0 0 0,-1 2 0 15,-1-1 0 1,0 0 0-16,-1 1 0 0,1 2 0 16,-2 2 0-1,1 2 0-15,1 3 0 0,0 1 0 16,0 8 0-16,0 5 0 16,0 8 0-16,1 8 0 15,1 7 0-15,1 3 0 16,0 2 0-16,2-2 0 15,-2 1 0-15,1-5 0 16,-1-6 0-16,0-4 0 16,0-7 0-16,-2-8 0 15,1-6 0-15,-2-3 0 16,0-2 0-16,0-3 0 16,1 2 0-16,-1-2 0 0,0-1 0 15,2-2 0 1,-1-2 0-16,1-4-69 0,1 2-345 15,-3 0-562 1</inkml:trace>
  <inkml:trace contextRef="#ctx0" brushRef="#br0" timeOffset="-87786.49">15972 3313 760 0,'-1'-4'209'0,"-3"0"-33"16,-1-3 1-16,0 0-70 0,1-2-8 15,1 3-22 1,0 2-17-16,1 1-7 0,1 0-3 15,1 3-14 1,-2 0 0-16,2 0-19 0,0 0-6 16,0 0-8-1,0 0 2-15,2 0 0 0,1 0 0 16,0-2-4 0,7 0-1-16,14-2-3 0,12 1 2 15,13 0 1-15,9 3-2 16,3 2 0-16,-6 2 0 15,-9 0-1-15,-11 0 3 16,-8-1 0-16,-10-1-1 16,-7-1 2-16,-5-1 0 0,-2 0 3 15,-3 0-2 1,0-1 0-16,0 1 2 0,0 0 4 16,-2 0 25-16,2 0 25 15,0 0-2-15,0-2-51 16,-1 2-5-16,1 0 0 15,0 2 0 1,0-2 0-16,0 1 0 0,1-1 0 16,-1 2 0-16,-1 2 0 15,-1 7 0-15,-3 7 0 16,-1 9 0-16,-5 13 0 0,-1 12 0 16,-5 10 0-1,2 6 0-15,-2 1 0 0,3-3 0 16,1-7 0-1,2-9 0-15,4-9 0 0,-2-5 0 16,1-3 0 0,2-5 0-16,0-4 0 0,0-7 0 15,2-5 0 1,1-5 0-16,2-5 0 0,1-2 0 16,0-1 0-16,0 0 0 0,0-2 0 15,0-1 0 1,-3-2 0-16,0-1-23 0,-2-5-330 15,2-2-317 1</inkml:trace>
  <inkml:trace contextRef="#ctx0" brushRef="#br0" timeOffset="-87526.86">16044 3666 1137 0,'4'2'126'16,"2"0"8"-16,-1-5-24 15,4 0-99-15,12 5 4 16,17 0 9-16,16 3 2 16,19 2 1-16,7 1-10 0,-2 2-12 15,-9-1-3 1,-17-2-2-16,-17-3-1 0,-18 0 0 15,-12-2-20 1,-12 1-111-16,-10 0-335 0</inkml:trace>
  <inkml:trace contextRef="#ctx0" brushRef="#br0" timeOffset="-58956.26">6042 17143 685 0,'-6'-1'209'0,"-2"-1"14"16,0 0-95-16,0 0-41 16,-1 2-12-16,0 0 32 15,-1 2-36-15,-1-4-3 0,4 2 21 16,1 0-6-16,0-1-62 16,3-1 10-16,0 2 2 15,3-1-3 1,0 1-1-16,3 1-20 15,-3-1-5-15,2 0-4 16,-2 0-8-16,3 2-1 16,-2-2 3-16,3 0-1 0,1 1 7 15,1 5 6 1,6-6 2-16,7 3-6 0,6 0-2 16,8 1 0-16,8-4 1 0,3 3 1 15,3 0-2 1,6 1 0-16,8-1 0 0,8 1 1 15,10 1 0 1,5 0-1-16,13 1 5 16,13-1-5-16,11-1 0 15,15 0-5-15,19-3 5 0,12-1 0 16,9-1 2-16,5-3-2 16,5-2 2-1,-2 1-1-15,-1-3-2 0,1 0 0 16,-2 1 1-16,-3-1 3 15,-2 2-2-15,-5 0 0 16,-1-1-1-16,-5 2-5 16,-7-1 5-16,-5 3 0 15,-12-1 0-15,-9 1 0 16,-7-1 2-16,-12 0-2 16,-2 2 3-16,3-2-3 0,3-1-3 15,10 0 1 1,9 0 2-16,8-4 1 0,4 1-1 15,-1 0 0 1,4-1 3-16,-6 2-1 0,-4 1-2 16,-9 2-3-1,-8 1 1-15,-4-2 0 0,-5 1 1 16,-7 1 1-16,-2-2 1 16,-5-1 2-16,-9 2-3 15,-10-1 0-15,-8 1 0 0,-11-2 2 16,-3 2-2-1,-1-2 0-15,4-1-2 16,6 4 0-16,5-3 0 16,6 1 1-16,5 0 1 0,2 0-3 15,3 0 3-15,0 1 0 16,1 2 0-16,1-3 0 16,-1 2 1-16,4-1-1 15,5 1 0 1,5 2-1-16,6-1-3 0,0 2 0 15,1 1 3-15,0-1 2 16,-3 0-2-16,-2 1 1 16,3-3 0-16,4 0 1 15,-1-1 2-15,6-1-2 16,2 0-1-16,3 1-3 0,1-1 2 16,4 1-1-1,1 0 2-15,-2 0 1 0,-2 2-1 16,-1-1 0-1,-4 1 1-15,-4-2-1 0,2-1 0 16,-3-1 0 0,0 0-5-16,-3-1 3 0,-3 2-5 15,-7-2 6 1,-7 2-2-16,-9 0 3 0,-8-1-4 16,-6 2 3-16,-7-1 1 0,-6-2-1 15,-3 3-5 1,-6-1-2-16,-2-1-14 0,-6 1 4 15,0 1 7 1,-5-1 0-16,-3 4 9 0,-8-1 0 16,-6-1 2-1,-8 2-2-15,-1-1 0 0,-4 1 2 16,-1 0-1-16,2 0-1 16,-4 0 2-16,-1 0 2 15,-2 1 0-15,-3-1 6 16,-2 0-3-16,1-1 6 15,-2 1-5-15,0 0 0 16,-1 0 6-16,-3-3-1 16,-3 0-9-16,-5 1 2 15,-5-5 0 1,-5 0 7-16,-2 0 1 0,-1-1-4 16,-2-2 3-16,3-3 10 0,-1 0-3 15,2 0 14 1,6-2-22-16,3 0-10 0,2 2 0 15,6 0 0 1,2 2 0-16,0 3 0 0,2 2 0 16,2 0 0-1,1 3 0-15,2-1 0 0,0 3 0 16,0 1 0-16,2 0 0 16,-1 1 0-16,3 5 0 15,0 3 0-15,9 5 0 0,5 6 0 16,11 3 0-1,8 3 0-15,6-4 0 0,1-1 0 16,2-4 0 0,-6-3 0-16,-7-5 0 0,-11-6 0 15,-8 1 0 1,-6-4 0-16,-5 1 0 0,-1-1 0 16,-2 0 0-16,-2 0 0 15,2 2 0-15,-3-2 0 16,2 3 0-16,-5 1 0 15,0 4 0-15,-6 6 0 16,-6 6 0-16,-3 4 0 16,-4 3 0-16,0-1 0 15,2-3 0-15,5-4 0 16,5-5 0-16,4-3 0 0,3-2-53 16,4-1-570-1</inkml:trace>
  <inkml:trace contextRef="#ctx0" brushRef="#br0" timeOffset="-57846.44">18534 17149 918 0,'3'-4'250'0,"-2"1"-35"16,1-6-43-16,-4 2-36 0,2 3-2 15,-1-5-34 1,1 2-27-16,-2 3-24 0,1-3-49 15,1 3 0 1,0 3 0-16,0 2 0 0,1 1 0 16,1 0 0-1,2 7 0-15,9 6 0 0,6 11 0 16,8 8 0 0,5 7 0-16,4 6 0 0,-1-3 0 15,-4-1 0-15,-4-4 0 16,-3-5 0-16,-5-3 0 15,-4-9 0-15,-4-3 0 16,-6-9 0-16,-3-6 0 16,-2-2 0-16,-6-5-54 15,0-3-249 1,-3-1-83-16,-2-7-421 0</inkml:trace>
  <inkml:trace contextRef="#ctx0" brushRef="#br0" timeOffset="-57565.98">18835 17215 1014 0,'11'-23'216'15,"-2"4"60"-15,-3 4-91 0,-2 5-12 16,-3 4-80-16,-1 2-55 0,-4 6-29 16,-5 4 11-1,-7 8 3-15,-13 11-23 0,-11 7 0 16,-8 9 0-1,-5 5 0-15,-1 1 0 0,3-4 0 16,5-3 0 0,12-9 0-16,7-6 0 0,12-10 0 15,6-7 0 1,5-2 0-16,4-6 0 0,4-3 0 16,11-1-161-16,10 1-318 15</inkml:trace>
  <inkml:trace contextRef="#ctx0" brushRef="#br0" timeOffset="-57236.53">19249 17502 1102 0,'4'-9'314'15,"1"1"-17"-15,-4-1-93 0,1 2-74 16,-1 3-130 0,-1 2 0-16,3 2 0 15,-2 2 0-15,1-1 0 16,-2 3 0-16,1 5 0 0,1 2 0 16,1 5 0-16,0 7 0 0,1-3 0 15,1 6 0 1,-2-3 0-16,-1-2 0 15,-2-3 0-15,0-4 0 16,0-5 0-16,0-5 0 0,0-3 0 16,1-2 0-1,-1 1 0-15,3-3-309 0,-2 0-749 16</inkml:trace>
  <inkml:trace contextRef="#ctx0" brushRef="#br0" timeOffset="-55686.55">4499 7501 806 0,'-19'-4'159'16,"1"0"63"-16,5-3-11 15,1-2-44-15,1 2-11 16,1-2 10-1,4 4-51-15,1 0-70 0,4 0-45 16,-1 2 0 0,2 1 0-16,2 1 0 0,-2 1 0 15,1 1 0-15,1 1 0 0,1 4 0 16,3 4 0 0,10 2 0-16,5 7 0 0,5 2 0 15,2 0 0 1,6 3 0-16,2-1 0 15,-5 0 0-15,3-3 0 16,-5 2 0-16,-5-4 0 16,-2-2 0-16,-6-4 0 15,-8-3 0-15,-2-4 0 0,-3-3 0 16,-6-1 0-16,3-1 0 16,-3 0-74-16,0-1-156 15,-2-1-160-15,-1-3-670 16</inkml:trace>
  <inkml:trace contextRef="#ctx0" brushRef="#br0" timeOffset="-55376.59">4775 7435 1177 0,'8'-17'181'16,"-5"2"0"-16,1-2 13 0,-8 6-78 15,4 6-101 1,-3 9-12-16,-5 5 14 0,-5 9 17 16,-8 9 12-1,-3 8-10-15,-7 8-13 0,-2 3 1 16,3 4-24-16,-3-3 0 16,2-3 0-16,0-3 0 15,2-7 0-15,7-7 0 16,4-8 0-16,6-4 0 15,5-8 0-15,4-4 0 0,1-3 0 16,2-3 0 0,3 1-174-16,5-2-316 0</inkml:trace>
  <inkml:trace contextRef="#ctx0" brushRef="#br0" timeOffset="-54806.5">5001 7813 1206 0,'5'-7'209'16,"-3"-3"30"0,-2-1-57-16,1 1-57 0,-1 2-39 15,2 0-86-15,-1 3 0 0,1 5 0 16,1 0 0 0,0 3 0-16,6 2 0 0,3 7 0 15,0 3 0 1,0 9 0-16,-5 7 0 0,-4 6 0 15,-9 2 0 1,-9 4 0-16,-10-2 0 16,-5-2 0-16,-1-4 0 15,0-6 0-15,4-9 0 0,10-7 0 16,8-6 0-16,2-4 0 16,10-3 0-16,1-1 0 15,7-1 0-15,8-2 0 16,11 0 0-16,7-3 0 15,8-1 0-15,6-1 0 16,-2 1 0-16,-6 1 0 16,-10 1 0-16,-11 4 0 15,-11 2 0 1,-8 0 0-16,-6 2 0 0,0 1 0 16,-3 1 0-16,-3-1-137 0,0 2-57 15,0 3-59 1,0-4-89-16,0-1-282 0</inkml:trace>
  <inkml:trace contextRef="#ctx0" brushRef="#br0" timeOffset="-51246.57">7322 17175 379 0,'3'-2'366'0,"0"-1"-199"16,0-1 30-1,-3 1-65-15,0 2-40 16,3-1-41-16,-3 1-26 15,-3 2-11-15,6-1-11 0,-3 0-3 16,-3 2 0 0,3 2 2-16,0-1 2 0,0 2 1 15,-3 1 5 1,3-1 0-16,-3-3 17 0,1-1 21 16,1-1 0-16,-2-1-2 15,0-1-37-15,-3-4 7 16,3 1-4-16,0-2-8 15,0 2 3-15,3 1 7 16,0-2-6-16,3 3-3 16,0 2-5-16,2 1-4 15,3 1 3-15,0 2-1 16,1 3 2-16,1 2 0 0,-2 0 0 16,-4 3 0-1,-1-2-1-15,-3 1 1 0,-3 0 2 16,-1-2-1-1,-4-1 3-15,0-1 5 0,-3-3 3 16,0-1 12-16,0-4-5 16,2-4 3-16,1-1-5 15,1-1-10-15,4-1 0 0,0-4-3 16,3 3-1 0,3 0 0-16,4 2-3 15,-1 1-4-15,3 2 0 16,0 2-4-16,1 3 4 0,-2 4-1 15,-2 0 3 1,0 2 1-16,-4 1-2 0,-2-1-10 16,-2 1-131-1,-1 1-164-15,0 2-671 0</inkml:trace>
  <inkml:trace contextRef="#ctx0" brushRef="#br0" timeOffset="-50346.48">8548 17169 831 0,'2'-2'197'16,"-2"0"-25"-16,1-1-35 0,-1 1-74 15,0 1-38 1,2 0-16-16,-2 2-9 0,0 0 0 16,0 1 3-16,0 2 4 0,0 0-1 15,-2 1 9 1,1-1 15-16,-1 0 3 0,-2-2 7 15,3-2 20 1,-1-2-9-16,1 0-17 0,1-2-30 16,-3-3 0-1,3 0-2-15,-2-4-2 0,2 4 0 16,2 0 8-16,1 1-8 16,1 0-3-16,5 5-4 15,-2 2 4-15,2 1 3 16,3 3-3-16,-4 0 3 15,-2 2 1-15,-3 0-1 16,-3-1 1-16,-2-1 0 16,1 1 2-16,-4-3 2 0,1-2-5 15,-1 0-17-15,-2 0-111 16,4-1-204 0,3 0-724-16</inkml:trace>
  <inkml:trace contextRef="#ctx0" brushRef="#br0" timeOffset="-49356.65">9929 17113 743 0,'7'2'136'15,"-4"0"46"-15,-2-2-116 16,-1 1-20-16,0-1 5 16,-1 1-3-16,1 2-4 15,-3 0-6-15,0 1 7 16,-1 0 1-16,1 1-8 16,0-1-2-16,-2-3-2 15,2-1 17-15,0 0 9 0,1-3-40 16,-1-5-12-1,2-2 1-15,-1-4-4 16,1 1 8-16,2 1 8 0,2 1 0 16,0 3-6-1,2 6-15-15,0 0-3 16,1 4 3-16,1 2 2 0,-1 3 0 16,1 3 2-16,-2 0 1 15,-4 2 4-15,-1 0 1 0,-1-4 13 16,-4 0 15-1,-1-1-2-15,-1-5-1 0,-3-2-25 16,-1 0-6 0,5-2-4-16,-1-5-5 0,2 2-120 15,7-1-185 1,11 1-454-16</inkml:trace>
  <inkml:trace contextRef="#ctx0" brushRef="#br0" timeOffset="-48636.51">11362 17104 538 0,'2'-11'303'0,"-2"4"-76"16,1-2-33-16,-1 1-41 15,2 1-32-15,-1 3-31 16,-1-2-24-16,2 4-10 15,-2 1-16-15,0 1-29 16,-2 0-11-16,1 1-9 16,-1 1-3-16,1 0 8 15,-4 3 4-15,-1-1 5 16,-4 2-3-16,2-1 4 16,1 0 3-16,-2-3-2 0,3 0 9 15,2-5-4 1,1 0-7-16,1-4-1 0,2 0-2 15,0-2 0 1,3 1 4-16,0-1-4 0,2 4 1 16,2-1-2-1,0 3-1-15,-1 2 0 0,2 2 0 16,1 3 0-16,-2 2 1 0,-2 1 0 16,-2 3 5-1,-2-1 0-15,-2 1-1 16,-4-2 6-16,-1-2-4 15,0-3 2-15,-1-1-9 0,1-3 0 16,0-2-151 0,3 2-126-16,6-3-571 0</inkml:trace>
  <inkml:trace contextRef="#ctx0" brushRef="#br0" timeOffset="-47926.73">12465 17086 807 0,'4'-6'289'15,"-1"0"-48"-15,0 1-71 0,-1-1-55 16,-1 2-47-16,1 1-7 16,-2 1-20-16,0 0-25 15,0 4-16-15,0 0 0 16,-2-2-8-16,1 3 8 15,-1 0 3-15,-1 1 1 16,0 0 1-16,-6 9 6 16,5-12 2-16,1-2 4 15,3 1 7-15,-2-3 0 16,-1-2-17-16,0-1-1 16,-1-4-4-16,2-3 4 15,2-1-6-15,3 0 7 16,2 0-7-16,1 3 4 0,4 2 1 15,-1 5-4 1,2 2 0-16,2 4 3 0,-2 2 0 16,-1 3-1-1,-1 1-1-15,-3 1-1 0,-3 1 7 16,-3-2-6-16,-3 1 4 16,-2-2 1-16,-1-3-7 15,1-1-13-15,0 0-140 0,5-1-177 16,6 0-303-1</inkml:trace>
  <inkml:trace contextRef="#ctx0" brushRef="#br0" timeOffset="-47176.67">13864 16940 782 0,'2'-7'285'16,"1"1"-16"-16,-2 1-76 0,1 0-65 16,-1 1-40-1,2 3-32-15,-3 0-35 0,0 1-20 16,0 1-1-16,-3 2 0 16,2 1 3-16,-1 3 1 15,-1 3 11-15,-1 1-6 16,-2 0 3-16,-2-1-3 15,-2-1 2-15,5-5 11 16,-1-2 14-16,3-4 12 16,0-2-35-16,2-3-10 15,-2-3 1-15,3 0-3 16,0 0-1-16,3 1 0 16,1 2-3-16,2 2-6 0,2 1 5 15,2 2-4 1,-1 2 5-16,2 4-2 0,-3 1 1 15,-2 0 0 1,-4 4 4-16,-2-1 0 0,0-1 7 16,-3 0 1-1,-3-1 10-15,-1-3 1 0,-1-2-6 16,1-1-5-16,-1-1-7 16,1-3-2-16,2-1-32 15,5-2-118-15,5 0-156 0,11 1-194 16</inkml:trace>
  <inkml:trace contextRef="#ctx0" brushRef="#br0" timeOffset="-46316.4">15107 16956 815 0,'4'0'247'15,"-2"0"-66"-15,-1 0-25 16,-1 2-61-16,0-4-37 16,-1 4-22-16,-1-2-2 0,1 0-4 15,-1 0 3-15,2 0 4 16,-1 0 19 0,-2-2 10-16,-1 0-9 0,-1 0-24 15,1 0 5 1,-1-2-22-16,0-1-2 0,5 0-10 15,0 0 4 1,2 1-4-16,1 0-4 16,0 1-2-16,2 1 0 15,-1 2-3-15,2 0 4 0,1 0-4 16,-1 4 5-16,0 0 0 0,-1 1-1 16,-2 2 1-1,-3 2 4-15,3 2-1 0,-6-2-1 16,-2 1 5-1,-1-3 6-15,-4-1 3 0,-2-2-16 16,0-1 0 0,-3-7 0-16,2-1 0 0,2-2 0 15,1-4 0 1,4 2 0-16,1-1 0 0,5 2 0 16,2 0-172-16,5 0-184 15,8 5-346-15</inkml:trace>
  <inkml:trace contextRef="#ctx0" brushRef="#br0" timeOffset="-45293.41">16341 16912 345 0,'10'-3'489'16,"-1"-2"-321"-16,-1 0-16 0,-1 1-67 15,-2 0-20 1,-2 3-33-16,1-1 2 0,-1 4 11 16,0 0 15-16,2 1-14 15,0 3-3-15,0-2-21 16,-4 2-7-16,1 0 3 15,-2-3 5-15,-3 3 4 16,-2-2-6-16,-2 2 27 16,1-4 10-1,-1 1-14-15,-3-3-7 0,2-3-8 16,-1-2-2-16,3-2-2 0,0-1-12 16,3-2-3-1,3 0 1-15,1-1 6 0,2 2-1 16,3 1-6-1,0 3-10-15,2 2-2 0,2 3-4 16,-1 3 5-16,0 4 2 16,-2 2-1-16,-2 1 3 15,-5-2 6-15,-5 1-1 16,0-2-8 0,-3-3 0-16,1-4 0 0,-3-1 0 15,2-4 0-15,-1 0 0 16,3-2 0-16,3 1-172 15,3-1-280-15</inkml:trace>
  <inkml:trace contextRef="#ctx0" brushRef="#br0" timeOffset="-43876.84">6357 16084 627 0,'-11'-5'382'16,"5"0"-170"-1,0-1-9-15,3 0-83 16,2 2-40-16,1 1-30 15,-3 2-42-15,6 1-3 16,-3 0-5-16,0 0 2 16,0 1 1-16,0 0 0 0,0-1-2 15,-3 3 1 1,0 0 1-16,0 2-3 0,0 0 13 16,-3-2-7-16,1 3 6 15,-1-3-8-15,-1 1 1 16,3-3 4-16,-1-1 0 15,4-1 40-15,-1-3-26 16,4-2 1-16,-2-3-5 16,3 2-14-16,1-1 0 15,1 3-1-15,3 0-1 16,0 2 12-16,3 3-9 16,-1 0-1-16,-1 3-4 15,-2 3-1-15,1 0 5 0,-4 0-5 16,-4 4 1-1,-4-4 9-15,1 0 3 0,-6-2-13 16,-2-1-8 0,-2-2-168-16,1-7-250 0</inkml:trace>
  <inkml:trace contextRef="#ctx0" brushRef="#br0" timeOffset="-43246.7">6293 15388 955 0,'7'-4'227'0,"-4"-2"-31"0,0 2-73 16,-2 2-48-16,1 2-27 16,-2 0-13-16,3 0-16 15,0 5 9-15,0-3-3 16,2 3-13-16,-1 2 2 15,-1 0 5-15,-2 0-7 0,-2 0 8 16,-3 0 5 0,-1-1 6-16,-1-2 14 15,3-2-4-15,-2-2-15 16,2-5-15-16,0-1-4 0,2-2-4 16,1 0-3-16,1-4 0 15,2 4 0-15,0-1 0 16,2 3 2-16,-2 3-2 15,0 2 0-15,0 0-4 16,-1 2-13-16,-2 0-5 16,3 5-144-16,1 0-128 15,0 3-271-15</inkml:trace>
  <inkml:trace contextRef="#ctx0" brushRef="#br0" timeOffset="-42556.67">6273 14658 928 0,'-3'-4'224'0,"3"0"19"0,-4-1-73 15,4 1-61 1,0 2-26-16,0 0-29 0,0 2-33 16,0 0-15-1,0 2-5-15,-3-1-1 0,3 2 1 16,0 1-1-16,-3 1 6 0,-2 4 3 16,-1-2 2-1,0-1 5-15,-2-2 17 0,2-2 9 16,1-5-14-1,-1-3-13-15,3-2-6 16,0-4-5-16,0-2 6 16,4 0-5-16,1 2 1 0,4-1-6 15,0 4-5 1,5 2-1-16,0 1-1 0,0 3-1 16,2 2-51-16,-2 4-68 15,-2 1-77-15,-3 3-94 16,-2 0-324-16</inkml:trace>
  <inkml:trace contextRef="#ctx0" brushRef="#br0" timeOffset="-41916.63">6273 13707 1046 0,'-3'-7'241'0,"-1"0"-26"16,4 1-89-16,-3 3-25 15,6 2-50-15,-3 0-39 16,0 2-12-16,0 0 1 16,-3 2-1-16,3 1 7 0,-5 5 11 15,2-5 17 1,-1 2 5-16,-1-2 10 0,2-2-5 15,0-2 7 1,0-3-45-16,-2-4-7 0,0-3 0 16,-1-3 0-1,0-2 0-15,4-1 0 16,1 4 0-16,2 0 0 16,1 5 0-16,-2 1 0 0,3 5-16 15,0 1-117-15,5 4-39 0,0 2-37 16,4 4-137-1,-1 3-448-15</inkml:trace>
  <inkml:trace contextRef="#ctx0" brushRef="#br0" timeOffset="-41256.85">6227 12986 432 0,'6'-6'517'0,"0"3"-334"0,0-3 6 16,-2-1-44 0,2 2-26-16,-1 0-8 0,1-1-13 15,1 2-22-15,-1 3-16 16,-4-1-35-16,-1 2-21 15,-1 3-1-15,0 0 3 16,0 1-3-16,-1 0 2 16,1 2 4-16,-2-2 3 15,-1-2 19-15,0 2-12 16,0-3-19-16,-4 0 0 0,4-1 0 16,1-2 0-16,-1-3 0 15,2-3 0-15,-2-2 0 16,1-1 0-16,2 0 0 15,0 1 0 1,0 2 0-16,0 3 0 0,2 2-108 16,1 4-254-1,3 4-57-15</inkml:trace>
  <inkml:trace contextRef="#ctx0" brushRef="#br0" timeOffset="-40436.69">6249 12024 601 0,'6'-2'315'0,"-1"1"-89"16,1-1-38-16,-2 1-32 16,-1-1-47-16,-3 2-24 15,0 0-38-15,3 0-22 0,-6 2 3 16,3-1 2-16,-3 1-1 15,-1-1 12-15,1 1 5 16,-2 0-4-16,-1 4-5 16,-1-4-12-16,-3-1-8 15,-1 0-17-15,2-2 0 16,4-2 0-16,0-4 0 16,2 0 0-16,3-2 0 0,1-3 0 15,6 0 0 1,4 0 0-16,8 1 0 0,1 1 0 15,2 2 0 1,-3 4 0-16,-5 3 0 0,-3 1 0 16,-6 4 0-1,-5 3 0-15,-4 2 0 16,-5 2 0-16,-2 1 0 0,-6-1 0 16,-3-3-93-16,-1 0-115 15,2-6-104-15,4-3-211 0</inkml:trace>
  <inkml:trace contextRef="#ctx0" brushRef="#br0" timeOffset="-39836.72">6210 11294 582 0,'-7'-9'324'16,"4"-1"-96"-16,-1 1-17 15,2 1-40-15,2 5-59 16,0 0-34-16,0 1 42 0,2 1-47 15,-1 1-13 1,1 0-20-16,-1 0-25 0,-1 0-5 16,0 1-10-1,2 2 0-15,-2 2 8 0,1 2 1 16,3 0-5-16,-2 2-2 16,-1 0-2-16,-1-3 0 15,-1-1 0-15,-1-1 0 16,-2-2 0-16,0-2 0 15,1-2 0-15,-2-2 0 0,2-3 0 16,0-2 0 0,0-4 0-16,5-1 0 15,1-1 0-15,3 1 0 16,4 2-15-16,2 2-151 16,0 4-135-16,1 4-165 0</inkml:trace>
  <inkml:trace contextRef="#ctx0" brushRef="#br0" timeOffset="-39136.62">6164 10223 822 0,'3'-2'346'16,"-1"0"-108"0,-2-1-84-16,3 0-27 0,-3 2 10 15,4 0-39 1,-4-2-25-16,3 3-23 0,-3-2-48 16,5 2-2-16,-5 0 0 0,0 0 0 15,0 2 0 1,0 2 0-16,0 0 0 0,-2 3 0 15,-1 1 0 1,0 1 0-16,-1-2 0 16,-1-1 0-16,2-2 0 15,-1-3 0-15,2-1 0 0,2-1 0 16,0 0 0-16,0-4 0 16,-1 0 0-16,1-2 0 15,-2-4 0-15,2-1 0 16,2-1 0-16,1 0 0 15,3 2 0-15,0 3-107 16,1 2-230-16,1 6-124 16,-4 3-508-16</inkml:trace>
  <inkml:trace contextRef="#ctx0" brushRef="#br0" timeOffset="-38476.6">6169 9590 803 0,'3'-5'323'0,"1"-2"-102"15,-4 0-21-15,0-1-65 16,-4 0-13-16,4 0-30 0,4 1-28 16,-4 4-23-1,0 1-16-15,0 2-12 0,0 1-5 16,0 0-8-1,0-1 0-15,-4 3 0 0,4-1 0 16,-3 1 0 0,-3 2 0-16,0 2 0 0,0-1 0 15,0-2 0 1,-1 0 0-16,2-3 0 0,5-1 0 16,0-1 0-16,0-3 0 0,-3-2 0 15,3-2 0 1,0-1 0-16,-3 0 0 0,3 2 0 15,3 0 0 1,-3 2 0-16,3 4 0 0,0 1-45 16,3 0-236-1,3 3-112-15,1-3-568 0</inkml:trace>
  <inkml:trace contextRef="#ctx0" brushRef="#br0" timeOffset="-37876.65">6229 8894 950 0,'0'-7'242'0,"-2"-2"2"16,-1 1-92-16,0-1-67 0,0 1-3 15,3 2 0 1,-3 2-19-16,3 0-6 0,0 3-26 16,0 0 7-16,0 1-19 15,0 1-17-15,0 0-2 16,-2 0 0-16,2-1 0 15,-6 10 0-15,2-9 0 16,1-1 0-16,0 2 0 16,2-2 0-16,-5 1 0 15,1 1 0-15,2-2 0 16,-3-2 0-16,2 1 0 0,1-2 0 16,1 0 0-16,1 0 0 15,-1 1 0-15,1-2 0 16,1 3 0-1,0-3 0-15,0 4 0 0,0-1 0 16,0 1 0 0,0 1-52-16,1 1-275 0,1 0-231 15</inkml:trace>
  <inkml:trace contextRef="#ctx0" brushRef="#br0" timeOffset="-37106.73">6167 8138 645 0,'2'0'394'0,"-2"-3"-237"15,3 0 31 1,-3 0-30-16,-3 3-46 0,6-2-36 16,-3 2 2-16,0 0-37 15,4 2-32-15,-4 0-1 16,0 3 22-16,0 1-2 15,-4 1-1-15,4 1 0 16,-3 1-1-16,3-4-6 16,0-2-5-16,-2-1-7 15,2-2-8-15,0 0 0 16,-1-2 0-16,1-1 0 0,1 1 0 16,-1 0 0-1,0-2 0-15,2-1 0 16,-2 0 0-16,0 1 0 15,3-2 0-15,-3 3 0 0,4 3 0 16,-4 0 0 0,0 2 0-16,-4-1-3 0,4 1-285 15,0 0-119-15,-3 1-501 16</inkml:trace>
  <inkml:trace contextRef="#ctx0" brushRef="#br0" timeOffset="-33166.88">6212 6639 548 0,'3'-5'255'0,"0"0"-20"16,0-1 59-1,0 1-119-15,-3 4-50 0,0-1 18 16,3 1-33-1,-3-1-24-15,-3 2-17 16,3 0-62-16,0 0-7 16,0 2 0-16,-3 5 0 0,-5 4 0 15,-5 9 0 1,-5 8 0-16,-7 7 0 0,-5 4 0 16,-3 1 0-16,2-1 0 15,1-7 0-15,5-6 0 16,4-6 0-16,10-7 0 15,4-8 0-15,5-3 0 16,2-5 0-16,2-3 0 16,1-3 0-16,3-2 0 15,0-5 0-15,7-2 0 16,-1 2 0-16,4 0 0 0,1 1 0 16,2 3 0-1,-2-3 0-15,5 1 0 0,-1-2 0 16,-3 3 0-1,-2 0 0-15,-4 0 0 0,0 3 0 16,-4 3 0 0,-4-1 0-16,-1 5 0 0,0-1 0 15,-1 1 0 1,-1 1 0-16,-1 4 0 0,0-2 0 16,0 1 0-16,0-1 0 0,3 6 0 15,4 0 0 1,4 5 0-16,5 6 0 15,4 3 0-15,4-1 0 16,-1 1 0-16,4 0 0 0,-4-5 0 16,-1-2 0-1,-4-3 0-15,-6-2 0 0,-1-5 0 16,-6-2 0-16,-2-1 0 16,-3-2 0-16,0-3 0 15,-1 0 0-15,-1-3 0 16,-3 1 0-16,-3 2-391 15</inkml:trace>
  <inkml:trace contextRef="#ctx0" brushRef="#br0" timeOffset="-21861.92">6424 17129 414 0,'0'-1'228'0,"0"1"-41"0,0-2-32 16,-2 1-34 0,0-1-19-16,2 2 16 15,0-1-28-15,0 1 0 16,0 0-35-16,0 0-18 0,0-3-25 16,0 3-6-16,0 0 12 15,0-1-4-15,-2 1 22 16,2 0 1-16,0-1 12 0,-1-1 2 15,1-1-22 1,-2-3-9-16,2-2-9 0,-1-2-7 16,1-3 3-1,0 0-1-15,0-5 0 0,0 0-5 16,0-2 2-16,-5-3 0 16,5 0 2-16,0-1 2 15,-3 0 5-15,0 2-3 16,3-1 0-16,-3-1 1 15,3 1-10 1,3 1 6-16,-3-1-6 16,3 0 2-16,0 2-1 0,2 0 4 15,-4 1-2-15,2-2 0 16,3-1 2-16,-5 2-3 16,2 1-1-16,0-1 0 0,-1 1-1 15,-1-1 0 1,2-1 2-16,0-1-4 0,2-1 2 15,1 0 0 1,1 0 1-16,-1 0-1 0,0 0 0 16,-3 2 1-1,0-1 1-15,-1-2-2 0,-1 4 0 16,-2-2 0-16,1 1 0 16,0 1 0-16,-2 2 0 15,1-1-1-15,-1 0 2 16,1 0-1-16,-1 1 0 15,-1-1 0-15,2 2 0 0,-4-2-1 16,2 0 1 0,0 1 0-16,-1-1 2 15,1-1-4-15,0 2 3 16,3-1-1-16,-2 1 0 16,1-1-2-16,-1 3 2 0,1-2 2 15,-1 4-1 1,1-2-2-16,-1 2 0 0,1-1 1 15,-1 0-1-15,1 0 1 16,-1 0 0-16,2-1 0 16,0-1-1-1,0-2 2-15,2 0-1 0,-2 1 1 16,0-1-1-16,-2 1 0 0,-1 2 0 31,0-1 0-31,-2 1 2 0,2-1-4 0,-2-2 2 16,2 0 0-1,3 2 1-15,0-2-1 0,0 2 0 16,0-1 0 0,0 3 1-16,0 0-2 0,0 1 1 15,0-2 0 1,0 1 0-16,0-1 0 0,0-1 0 16,0 0 1-16,0 0-1 15,3-2 1-15,-3 2-1 16,0-1 0-16,0-2 0 15,0-1 1-15,-3 1-2 16,3-3 2-16,-3 3-1 16,0-2 0-16,3 1 0 15,-3-2 0-15,1 0 0 16,1-2 1-16,-1 0-2 0,-2-1 2 16,0 0-1-16,-1 0 0 15,-1-1 0-15,0 2 0 16,0 2 0-1,-1 1 0-15,2 0-1 0,2 3 1 16,0 0 0-16,0 1 0 16,2 2 2-16,-1 0-2 15,-1 1 0 1,2 1 3-16,-2-1-3 0,-3 2-4 16,3 0 4-16,0-3 0 15,0 1 1-15,0 0 1 16,0-2-1-16,3-2-1 0,0-1-2 15,0 2 1 1,0-2 1-16,0-1 5 16,3-1-5-16,-6 0-1 15,3 1 1-15,0-2 2 16,-3 1-2-16,0-1-3 0,-3-2 3 16,3 1 0-16,0-2 3 15,2-1-3-15,-2 0 0 0,1-2 3 16,1 2-4-1,-2-1 1-15,0 1 0 0,-2 1 1 16,2-2-1 0,-1 2-1-16,1-2 0 0,-2-1 2 15,2 2-1-15,2-3 3 16,-2 2-2-16,3-3 0 16,-2 4-2-1,2 0 3-15,-1 2-1 16,1 4 1-16,-2-1-2 0,1 2 6 15,-1 1-5 1,1 0-1-16,-1 2 1 0,1-1 0 16,1 0-1-16,0-2 2 15,1 2-5-15,1 0 7 16,1-2-4-16,-2 2 0 0,2 1 0 16,-1-2-2-1,1 0 2-15,-2 1 5 0,2-1-4 16,-1 2-1-1,-2-1 0-15,3 0-3 0,-3 2 6 16,0-2-5 0,3 0 6-16,-3 2-4 15,0-3 1-15,0 0-1 16,4 0 0-16,-4-1 2 0,0 2-2 16,-4-3 0-16,4 4-3 15,0-2 6-15,-3 2-6 16,3 1 3-16,0-2 0 0,-3 1 1 15,1-2 0 1,2 2-1-16,-1-3 3 16,-1 1-3-16,1 0-2 15,-1-1 2-15,-1 0 1 16,0-2-1-16,0 1 0 0,0 0-1 16,0-3 1-16,-2 1 0 15,3-2 1-15,-1-3-1 16,0-1 1-16,0 1-1 15,3-1 0 1,0 1 0-16,0 2 4 16,0 2-7-16,0-2 5 0,0 3-4 15,0 0 3 1,-3 1-2-16,3-1 2 0,-3 1 0 16,3-1-1-16,-2-1-1 0,2 2 0 15,0 1 1 1,2 1 0-16,-2 0 4 0,3 1-4 15,-3-1-1 1,0 3-1-16,0-2 2 0,0 1 4 16,0 1-4-1,3 0-1-15,-3-2 1 0,3 0 0 16,0 0 0-16,0 0-2 16,-1 0 2-16,-1 1 2 15,1-1-2-15,-4 2 0 16,2 0 1-16,-1-2 0 15,1-1-1-15,-2 1 0 0,2-3 0 16,2 3 0 0,-1-3 0-16,1 1 0 0,0 1 0 15,0 2-1 1,-2-2 1-16,0-1 0 0,0 0 0 16,0-2 0-16,0 0 1 15,0-3-2-15,0-1 1 16,1-3 0-16,1 2 0 15,-2 0 0-15,1-1 0 16,-1 1 1-16,-1 1-1 16,-1 2 0-16,-1-4-1 15,1 2 1-15,-1-1 1 16,1-3-1-16,2 1 0 0,-1 0 0 16,1 3 0-1,0 0 0-15,1 1-1 0,-1 1 1 16,0 2 1-1,2 0-1-15,-2 1 0 0,0 0 0 16,-2 1 0 0,1 1 0-16,-1-1 0 15,2-1 0-15,0 2 0 16,2 1 0-16,-2-2 0 0,1 1 0 16,-1 0 0-16,0 1 0 0,0-1 0 15,0 1 0 1,-1 2 0-16,-1-2 0 0,-1 2 0 15,3-2 0 1,0 0 0-16,0-1 0 0,3 0 0 16,-1-2 0-1,-1 2 0-15,-1-1 0 0,2 2 0 16,-4-3 0-16,1 0 0 16,-4 0 0-16,5-3 0 15,-3-1 0-15,0 2 0 16,3-2 0-16,-3 4 0 15,3-2 0-15,0 1 0 16,0 2 0-16,0-2 0 16,0 1 0-1,-2 1 0-15,1-2 0 0,1 0 0 16,-3 2 0-16,1-1 0 16,0 0 0-16,-1 0 0 0,0-1 0 15,0 0 0 1,1 0 0-16,1-1 0 0,-1-1 0 15,1 0 0 1,1 0 0-16,0-1 0 0,0 1 0 16,0-1 0-1,0 0 0-15,0 0 0 0,-2-1 0 16,1 1 0-16,1-1 0 16,0 1 0-16,0 1 0 15,3 1 0-15,0 3 0 0,0 1 0 16,0-1 0-1,0 4 0-15,-2-1 0 0,-1 3 0 16,0-1 0 0,0 1 0-16,0-1 0 0,-1 1 0 15,1 0 0 1,-2-1 0-16,2 0 0 16,0 1 0-16,0 1 0 0,0-2 0 15,0 0 0 1,0 0 0-16,0 1 0 0,0 1 0 15,-1 0 0 1,1-1 0-16,-2 1 0 0,2-1 0 16,-1 0 0-1,-1 1 0-15,1-2 0 0,1-1 0 16,-2 1 0-16,2-3 0 0,0-2 0 16,0-2 0-1,0-3 0-15,2-2 0 0,1-1 0 16,-3-2 0-1,1 1 0-15,-1 1 0 16,-1-2 0-16,-1 1 0 16,1-66 0-16,1 80 0 0,0 0 0 15,0 1 0 1,0 1 0-16,-2-17 0 0,4 0 0 16,-2 1 0-16,0 0 0 15,0 2 0-15,1 0 0 16,-1 0 0-16,2 3 0 15,-1 0 0 1,2 0 0-16,0 2 0 0,-1 0 0 16,0 2 0-16,1 1 0 15,-1-2 0-15,-2 0 0 16,3-1 0-16,0 2 0 0,0-3 0 16,0 2 0-16,2 2 0 15,-1 0 0-15,2 2 0 16,-2-1 0-16,2 2 0 15,-1 0 0-15,-1-2 0 16,1-2 0 0,2 1 0-16,-4-3 0 15,5 1 0-15,-2 0 0 16,-2-1 0-16,1 0 0 0,-1 1 0 16,0 1 0-16,-2-1 0 0,1 1 0 15,-3-1 0 1,3-1 0-16,-3 3 0 0,3 0 0 15,-3 0 0 1,3 2 0-16,-3 4 0 0,3-1 0 16,-3 2 0-1,0 2 0-15,0-1 0 0,-3 1 0 16,3 1 0 0,0-2 0-16,0 2 0 0,-3 0 0 15,3-3 0-15,-3 1 0 16,3-1 0-16,-3-2 0 15,3 1 0-15,-2 0 0 0,1-1 0 16,-1 2 0 0,1-1 0-16,-2 4 0 0,0 0 0 15,0 0 0 1,2-1 0-16,-2 1 0 0,1-1 0 16,1-3 0-16,-1 1 0 15,1-3 0 1,-1 1 0-16,1-4 0 0,1-2 0 15,-2 1 0-15,2 2 0 16,2-2 0-16,-2 2 0 16,1 0 0-16,-1 5 0 15,2-2 0-15,-2-1 0 16,1 5 0-16,-1-3 0 0,2 1 0 16,-1-3 0-1,1 2 0-15,-1-1 0 0,1-1 0 16,1-2 0-1,1 3 0-15,-3 0 0 0,2-1 0 16,-1 2 0 0,1-1 0-16,-3 2 0 0,3 0 0 15,-3 1 0 1,3 2 0-16,-3 0 0 0,0 4 0 16,3 2 0-16,-3 0 0 0,0 2 0 15,0 1 0 1,0 1 0-16,0 1 0 0,0 0 0 15,-3 0 0 1,6 0 0-16,-3 0 0 16,0 0 0-16,0-1 0 15,0 1 0-15,0 0 0 0,0 0 0 16,0 0 0-16,0-2 0 16,0 2 0-16,0 0 0 15,0 2 0-15,0-2 0 16,-3 1 0-16,3 0 0 15,0-1 0-15,0 2 0 16,0-2 0-16,0 1 0 16,0 1 0-16,-3 3-11 15,-2 2-231-15,1 6-202 16</inkml:trace>
  <inkml:trace contextRef="#ctx0" brushRef="#br0" timeOffset="-15996.55">6330 7394 735 0,'3'6'198'0,"-2"-3"-82"0,-1 0-19 15,0-1 10 1,-1 1-18-16,1 1-20 0,0-1-1 16,0 0 8-1,0-2-2-15,0-1 6 0,0 2 3 16,1-2-16-16,-1 0-31 16,2 0-11-16,-1-2-5 15,4 1-20-15,-1-2-1 16,1 0 0-16,1 1-6 15,1 0 0-15,-2 0-6 16,-2 4 12-16,0 1-1 16,-3 1 1-16,0 0 1 15,0 3 1-15,-2-1 4 16,-1 0 2-16,-3 2 2 16,-1-1 5-16,2-3 4 0,-2 0 7 15,1-1 5 1,-2-3 1-16,0 0-31 0,0-1 0 15,2-2 0 1,1-1 0-16,1-1 0 0,0-2-10 16,4 0-160-1,0 0-124-15,4 1-221 0</inkml:trace>
  <inkml:trace contextRef="#ctx0" brushRef="#br0" timeOffset="-15416.31">6300 6903 720 0,'7'-8'355'0,"-2"-2"-120"16,1 0-42-16,-6 3-67 0,0 4-58 15,0 1-45 1,0 4-12-16,0 1 25 0,0 4 42 15,3 1-28 1,-1 5 4-16,-2-2-10 0,0-1-12 16,0-3-10-1,-2-2-22-15,-1-3 0 0,3-4 0 16,0 1 0-16,0-2 0 16,0-2 0-16,0-2 0 15,0-3 0-15,-3-3-24 16,0 1-217-1,0-1-108-15,3 4-531 0</inkml:trace>
  <inkml:trace contextRef="#ctx0" brushRef="#br0" timeOffset="-1910.48">9805 8739 311 0,'1'1'303'0,"1"1"-169"15,-2-1 30-15,0-1 11 16,-2 0-25-16,4 0-15 16,-2-1-27-16,0-2-44 15,2 0-28-15,1-1 6 16,-3 1-15-16,3 0-3 16,-1 2-16-16,-2 1-8 0,-2 0-9 15,2 2 6 1,-1 1 1-16,-1 2 2 0,1 0 0 15,-1 0 2 1,-2 1 2-16,0-1 2 0,-1-3 2 16,-1 1 1-1,0-3-8-15,0-3 5 0,-1-1 10 16,-1-3 2-16,2-2 6 0,0-2 7 16,2 0 15-1,1-2 1-15,3 3-30 0,3 4-4 16,0-2-9-1,1 4-4-15,1 3-1 0,1-1-4 16,0 2 2 0,4 3-4-16,-2 0 6 0,1 2 1 15,-2 4 0-15,2 1 1 16,-6 1 1-16,0 2 0 16,-6 1 0-16,1 0 9 15,-6-3-4-15,-1 1 5 16,0-5-3-16,-2-3 1 0,-1 0 8 15,2-7 2 1,-2 1 0-16,0-3 11 0,3-3-31 16,0-2 0-1,3-3 0 1,3 0 0-16,2-3 0 0,4 0 0 0,1-1 0 16,3 3 0-1,1 3 0-15,4 3 0 0,1 2 0 16,1 5 0-1,-1 2 0-15,1 5 0 0,-2 1 0 16,-1 4 0 0,-6 2 0-16,3-1 0 0,-7 4 0 15,-1-2 0 1,-3 0 0-16,-3 0 0 0,0-1 0 16,-4-4 0-16,-1 0 0 0,2-5 0 15,-4-1 0 1,2-4 0-16,-1-1 0 15,-1-6 0-15,2-1 0 16,-2-3 0-16,6-4 0 0,2-4 0 16,4-1 0-1,5 0 0-15,5-1 0 0,6 2 0 16,2 3 0-16,2 3 0 16,3 4 0-16,-2 4 0 15,2 6 0-15,38 21 0 16,-53-16 0-16,2 2 0 15,-5 1 0-15,-1 2 0 16,2 8 0-16,-2 2 0 16,-6 3 0-16,-5-2 0 15,-2 0 0-15,-5-2 0 16,-1-4 0-16,-1-4 0 16,0-2 0-16,-2-6 0 0,2-3 0 15,0-5 0 1,-1-2 0-16,2-3 0 0,1-4 0 15,4-1 0 1,1-2 0-16,1-1 0 0,5-1 0 16,1 0 0-1,3 1 0-15,1 2 0 0,4 0 0 16,2 3 0-16,2 3 0 0,3 0 0 16,5 5 0-1,0 2 0-15,1 1 0 16,2 2 0-16,-3 3 0 15,0 1 0-15,-4 5 0 0,-2 1 0 16,-2 1 0 0,0 5 0-16,-5 2 0 0,-2 2 0 15,-4 1 0 1,-4-1 0-16,-3 3 0 0,-1-5 0 16,-5-2 0-16,3-3 0 15,-2-4 0-15,-2-3 0 16,1-3 0-16,-3-5 0 15,3-2 0-15,-4-2 0 16,4-4 0-16,2-3 0 16,1-2 0-16,1-2 0 15,4-1 0-15,2-1 0 16,4 1 0-16,1 0 0 0,1 1 0 16,5 1 0-1,2 3 0-15,7 2 0 0,0 2 0 16,4 1 0-1,0 4 0-15,-1 2 0 0,2 5 0 16,-4 3 0 0,2 2 0-16,-3 4 0 0,1 3 0 15,-4 4 0 1,-1 2 0-16,-5 0 0 0,-5 2 0 16,-2-2 0-16,-4 0 0 0,-5-3 0 15,2-1 0 1,-2-2 0-16,-3-4 0 0,-4-5 0 15,1-1 0 1,-2-5 0-16,-5-3 0 0,3-4 0 16,0-3 0-1,1-3 0-15,5-4 0 0,2-1 0 16,5-3 0-16,4 0 0 16,3 1 0-16,1 0 0 15,5 1 0-15,2 1 0 16,5 3 0-16,2 2 0 15,6 3-530-15</inkml:trace>
  <inkml:trace contextRef="#ctx0" brushRef="#br0" timeOffset="5023.22">17502 16887 533 0,'4'-6'307'0,"0"0"-106"15,-1 1-79 1,-1 2-17-16,-2 0-20 0,-2 1-56 16,1 1-6-16,-5 1-12 15,2 0-4-15,-2 0-1 16,0 0 17-16,-1 0 15 16,3 0 21-16,0 0 8 0,2-4-20 15,1 1-7 1,1-3-4-16,0-1-17 0,1-3-7 15,2 1 6 1,3-1 3-16,0 0-13 0,-1 3 1 16,1 2-8-1,-2 1-1-15,2 3-7 0,-3 1-2 16,1 1 6-16,1 5 2 0,-2 0-3 16,-2 1 4-1,1 1-3-15,-4 1 3 0,1 0 0 16,-4 1-1-1,1 0 1-15,-6 0 0 0,-1-3 2 16,-1 0-2 0,-3-1 2-16,0-3 2 0,-1-3 3 15,2-2-1 1,1-3 1-16,3-3 5 0,3 0-6 16,3-6-1-16,4 2-1 15,4-3-4-15,3 1 3 16,2 1-3-16,4 2-2 15,-1 2 1-15,3 3-6 16,-2 2 6-16,2 4-7 16,0 4 0-16,0 2-25 15,-2 3-183-15,-4 1-165 16,-2 3-660-16</inkml:trace>
  <inkml:trace contextRef="#ctx0" brushRef="#br0" timeOffset="8233.34">17260 13493 284 0,'4'4'251'0,"-2"0"-77"16,-1-1-48-16,-2 0 32 15,1-2-76-15,0 0-23 16,0 1-11-16,0-2-10 15,0 0 11-15,0 1 1 16,0-1-18-16,-2 2-3 16,1-1-1-16,-2 2-7 15,2-3-1-15,-1 1 2 16,1-1 5-16,-1 0 8 0,2-1 6 16,0 1 6-1,2-3 1-15,-1 2-8 0,-1-1-32 16,2-1 4-1,-1-1-4-15,-1 1-3 0,4-1-4 16,-2 3 1 0,-1 0-2-16,1 1-1 0,-2 1-14 15,1 2 13 1,1 1 0-16,-1 0 1 0,4 20 1 16,-8-17 0-1,0-1 0-15,0-1 0 0,-2-2 0 16,-3 6 1-16,0-2 3 0,0-3 0 15,1 0 6 1,0-4 5-16,-1-1 7 0,2-4 4 16,0-4-7-1,1-1-1-15,1-4-11 0,3 0-5 16,1-2-2-16,3 4 2 16,1-2 1-16,2 2-6 15,0 4 3-15,2 2-1 16,3 0 0-16,0 4 0 15,1 2-2-15,3 2 1 16,-3 0-1-16,-1 2 1 16,0 5 1-16,-3-1 0 15,-4 3-2-15,-1 2 2 16,-3 2 1-16,-4 1 3 16,-2 0-2-16,-4-2 5 0,-3 1-3 15,1-3-3 1,-1-2 12-16,-2-4-8 0,3-3 14 15,-1-3-1 1,1-4 5-16,0-3-1 0,1-3-6 16,2-4 1-1,2-3-6-15,1 0-8 0,3 0-1 16,3-3-1-16,2 5 3 16,3-2-7-16,3 3 4 15,1 1-1-15,3 2 0 0,3 2-3 16,-2 2 2-1,3 4 1-15,-2 2-2 16,-1 5 0-16,-2 2 0 16,-2 4 3-16,-2 1-2 15,-1 3 1-15,-3 2 1 16,-1-1 0-16,-5 1 1 16,-2-2-2-16,-4 0 2 15,-4-1-1-15,-1-2 3 16,-4-2-2-16,-1-5-1 15,-1-1 2-15,3-3-1 0,2-4 6 16,0-2-4-16,4-4-1 16,5-3 7-16,1-3-9 15,3-2-1-15,6 0 1 16,1-3 0-16,2 1-1 0,2 1 0 16,5 5-3-1,1 3 0-15,1 4 1 16,2 6 2-16,1 1-2 15,1 4 3-15,-4 2-2 0,-1 3 0 16,-4 1 0 0,-4 1 1-16,-2 2 2 15,-5 2-1-15,-3-1 1 16,-5-2 1-16,-3 1 6 0,0-3 1 16,-3-3 15-16,1-3 10 0,1-3-34 15,1-2 0 1,1-5 0-16,4-1 0 15,0 0 0-15,3-1 0 16,3 1 0-16,2 1-52 16,1 2-523-16</inkml:trace>
  <inkml:trace contextRef="#ctx0" brushRef="#br0" timeOffset="19793.59">22001 11623 128 0,'-4'6'265'15,"-2"-2"-151"1,1-1-48-16,-1 0-9 0,-1-2 44 16,0-1-36-16,2 0-32 15,0 0 10-15,1-3 26 16,1 1-13-16,1-4 21 0,2 2-23 16,0-2 9-1,2 1 22-15,-1-3-26 0,1 2-23 16,-1-1-8-16,1 0-7 15,1 1 0-15,0 2-2 16,-1 0-5 0,-1 4-14-16,1 0-5 0,-1 1-3 15,-1 1 3 1,3 2 5-16,-3 2 2 0,2 1 2 16,-2 0 9-16,0 2 3 0,-3-1 12 15,0-1 0 1,-2 0-7-16,0-1-6 0,-1 0 7 15,0-2-1 1,-1-2 8-16,3-2 7 0,-1 0 12 16,2-1 1-1,0-3-19-15,0-3-3 0,0-1-6 16,3-4-8-16,2-2 1 16,1-2-11-1,0 2 3-15,4 1-5 0,1 1 2 16,0 2-3-16,1 2 0 15,1 3-4-15,0 2 1 16,-1 2-2-16,0 5 0 16,-2 3 4-16,2 3-4 15,-4 3 3-15,-1 1 1 16,-4 1-1-16,0-2 1 16,-4 0 0-16,1 0 1 0,-6-3 2 15,1-3 0 1,-2-2 0-16,-2-2 4 0,0-2-1 15,0-2 5 1,-3-2 3-16,3-1 4 0,-1-3 4 16,4-3-6-1,1-1-3-15,2-2-3 0,2 0 6 16,4-1-3-16,1 1-11 16,4 1 2-16,-1 1-1 15,4 1-2-15,1 0-1 0,3 3-2 16,3 2-3-1,1 2 6-15,1 2-2 16,-1 4-3-16,-3 4 5 16,-1 0-4-16,-4 5 2 0,-2 0-2 15,-3 2 1 1,-2 0 2-16,-5 3 0 0,-2-1 2 16,-4 0 1-16,-4-1 0 15,-3-1-1-15,-4-1-1 16,-2-2 2-16,-3-3 3 15,4-2 0-15,-2-5 17 16,5-2-6-16,2-5-16 16,2-4 0-16,8-2 0 15,1-6 0-15,3-2 0 16,4-1 0-16,4-2 0 0,1 2 0 16,3 1 0-1,3 2 0-15,0 1 0 16,4 3 0-16,1 4 0 15,2 3 0-15,0 4 0 0,5 5 0 16,-2 0 0 0,1 4 0-16,-4 1 0 0,2 2 0 15,-6-1 0 1,3 3 0-16,-3 2 0 0,-5 0 0 16,-2 0 0-16,-4 3 0 0,-1-2 0 15,-4 0 0 1,-5-1 0-16,-3 0 0 0,-4-3 0 15,-4-2 0 1,-2-2 0-16,-5-2 0 16,1-5 0-16,-4-3 0 15,1-3 0-15,3-5 0 0,7-2 0 16,3-1 0-16,5-1 0 16,5-1 0-16,4-1 0 15,6-2 0-15,3 0 0 16,2 0 0-16,3 1 0 15,6 2 0-15,-1 4 0 16,3 4 0-16,1 5 0 16,0 7 0-16,-2 4 0 15,-4 3 0-15,-2 4 0 16,-2 3 0-16,-6 0 0 16,-4 4 0-16,-6 0 0 0,-5 2 0 15,-7-4 0 1,-3 2 0-16,-5-5 0 0,-1-1 0 15,-1-7 0 1,0-4 0-16,4-5 0 16,1-5 0-16,1-2 0 15,3-5 0-15,5-3 0 0,1-4 0 16,6-2 0-16,5-3 0 16,5-1 0-16,2-1 0 15,4 5 0-15,5 2 0 0,4 7 0 16,3 6 0-1,1 7 0-15,-2 7 0 0,0 6 0 16,-7 3 0 0,-6 4 0-16,-5 0 0 0,-6 2 0 15,-4-5 0 1,-5 3 0-16,-5-5 0 0,1-3 0 16,-5-3 0-16,0-3 0 15,2-3 0-15,-2-6 0 16,1-5 0-16,3-3 0 15,2-3 0-15,3-4 0 16,0-2 0-16,6-3 0 16,4 4 0-16,2-1 0 15,5 5 0-15,2 1 0 16,8 9-180-16,3 5-172 0,4 7-312 16</inkml:trace>
  <inkml:trace contextRef="#ctx0" brushRef="#br0" timeOffset="27393.5">15149 6545 766 0,'3'-2'207'0,"0"-1"-49"16,0 1-59-1,-2-1-14-15,-1 1-39 16,2 2-20-16,-2 0-11 15,0 0-8-15,0 2-2 0,0-1-5 16,-2 2 3-16,1-1 13 16,-1 3 10-16,-1 1 0 15,0-1-7 1,2-1-3-16,-2 0 0 0,1-2 9 16,2-1 10-16,0-2 9 0,0 1 8 15,0 0 9 1,2-2-7-16,-2-4-42 0,-2 0 7 15,2-1-8 1,0-1-2-16,0 2 0 0,2 0-5 16,1 2-4-1,-2 3-2-15,1 1-5 0,2 0 3 16,1 2-3-16,-2 1 2 16,2 3 0-1,0 1-1-15,-4 0 6 16,1 1-1-16,-4-1 2 0,1 0 2 15,-4 0 1-15,1-1 4 16,-2-2 3-16,0 0 3 16,-1-1 8-16,-1-3 10 15,-1-1-9-15,3-2-3 16,0-1-1-16,0-3 0 0,2-2-6 16,0-2-6-16,4-1-5 15,0 0-1 1,4 1-1-16,0 2-1 0,2 2-3 15,0 1-1 1,2 2 3-16,4 4-4 0,-2 0 2 16,2 4 2-1,1 5-3-15,-2 0 4 0,-1 4-4 16,-5 1 4-16,-2 0 1 0,-5 1-1 16,-1 0 1-1,-4 2 2-15,-2-2-1 16,-3-2 1-16,-1-1-2 15,-1-1 2-15,-2-4 3 16,4-1-2-16,0-5 0 16,-1-4 8-16,2-4-4 0,1-2 5 15,2-5-9 1,2-3-3-16,3 0 0 0,3-3 0 16,2 1 0-16,2 0 0 15,4 1 0-15,3 3 0 16,2 4 0-16,1 4 0 15,1 3 0-15,3 4 0 16,-1 2 0-16,-1 4 0 16,-2 1-3-16,-1 2 0 15,-4-1 2-15,-3 1 0 16,-2 0 0-16,-1 3 0 0,-4 0 1 16,-1 0 4-1,-2 0-4-15,-2 1 5 0,-2 0-4 16,-3-3-1-1,2-1 0-15,-2-4 0 0,1-3 0 16,1 0 0 0,0-4 0-16,-3 0 0 15,0-3 0-15,1-2 0 16,-2-2 0-16,4-3 0 0,0-3 0 16,2 1 0-16,4-3 0 0,1 0 0 15,5 2 0 1,2-1 0-16,3 0 0 0,3 5 0 15,4 1 0 1,1 5 0-16,2 1 0 0,2 2 0 16,-1 5 0-1,0 2 0-15,-1 4 0 16,2 3 0-16,-7 3 0 16,2 2 0-16,-7 1 0 15,-2 0 0-15,-5 0 0 16,-4 2 0-16,-3-1 0 0,-3-2 0 15,-6 0 0-15,0-2 0 16,-3-4 0-16,-1-1 0 16,1-5 0-16,-3-4 0 15,1-5 0-15,-2-5 0 16,2-2 0-16,3-5 0 16,1 1 0-16,4-3 0 0,1-1 0 15,7 2 0 1,2-1 0-16,2 1 0 0,5 0 0 15,4 2 0 1,3 5 0-16,4 0 0 0,7 4 0 16,0 2 0-1,3 4 0-15,-1 3 0 0,-2 2 0 16,0 5 0-16,-3 0 0 0,-2 5 0 16,-5-1 0-1,-1 2 0-15,-6 1 0 0,-3 0 0 16,-3 2 0-1,-4-1 0-15,-5 0 0 0,-2-2 0 16,-5-1 0 0,-1-2 0-16,-2-3 0 0,-2-4 0 15,1-3 0 1,0-5 0-16,-1-2 0 0,3-3 0 16,0-5 0-16,3 0 0 15,0-5 0-15,5-3 0 16,1-1 0-16,1 2 0 15,4-3 0-15,4 1 0 16,1 1 0-16,2 2 0 16,8 0 0-16,2 6 0 15,6-1 0-15,3 5 0 16,4 2 0-16,3 4 0 0,-2 3 0 16,-2 3 0-1,-4 4 0-15,-3 4 0 16,-2 2 0-16,-4 3 0 15,-4 1 0-15,-1 2 0 0,-6 1 0 16,-5 0 0 0,0 2 0-16,-5-2 0 0,-4-1 0 15,-3-2 0-15,-3-2 0 16,1-5 0-16,-3-4 0 16,1-4 0-16,0-4 0 0,0-4 0 15,2-5 0 1,1-2 0-16,1-6 0 0,2-1 0 15,3-3 0 1,1-3 0-16,4 1 0 0,4 0 0 16,2 1 0-1,7 0 0-15,3 3 0 16,5 3 0-16,6 3 0 16,4 4 0-16,3 6 0 0,0 1 0 15,0 4 0-15,-2 5 0 16,0 4 0-16,-2 4 0 15,-2 4 0-15,-4 4 0 16,-3 2 0-16,-5 1 0 16,-4 3 0-16,-4-2 0 15,-5 0 0-15,-6 0 0 16,-2-2 0-16,-4-4 0 16,0-3 0-16,-2-5 0 0,-3-4 0 15,1-3 0 1,-7-4 0-16,1-3 0 0,-3-6 0 15,1-2 0 1,3-5 0-16,1-3 0 0,3-2 0 16,5-3 0-1,1-2 0-15,7 0 0 0,2-3 0 16,5 1 0-16,5 1 0 16,4 0 0-16,7 5 0 15,8 5 0-15,2 0 0 16,7 7 0-16,2 1 0 15,-4 5 0-15,-1 5 0 16,-4 5 0-16,-4 3 0 16,0 4 0-16,-5 4 0 0,-1 3 0 15,-4 5 0 1,-2-1 0-16,-5 2 0 0,-5 3 0 16,-2-3 0-16,-4-2 0 15,-2-1 0-15,-3-4 0 16,1-5 0-16,-5-4 0 15,0-4 0-15,-3-4 0 16,-3-3 0-16,-1-4 0 16,-4-3 0-16,1-6 0 15,-2-5 0 1,2-5 0-16,2-2 0 0,3-3 0 0,3-1 0 16,7 2 0-1,4 3 0-15,6 1 0 0,4 4 0 16,4 3 0-1,6 1 0-15,5 6 0 0,4 2 0 16,3 2 0 0,-1 5 0-16,0 3 0 0,-7 3-122 15,-1 2-247 1,-5 6-367-16</inkml:trace>
  <inkml:trace contextRef="#ctx0" brushRef="#br0" timeOffset="31143.3">8059 9852 538 0,'3'-7'118'15,"3"-2"5"-15,-3-1-26 16,2-1 35-16,-2 2-5 16,1-3 5-16,0 3 6 15,-2 0-8-15,-1 0-8 16,1 4-17-16,-2 0-24 16,0 4-40-16,0 0-26 0,0 2-13 15,-2 3-2 1,1-1-6-16,-5 10 6 0,-1 6 28 15,-7 10-11 1,-1 8 5-16,-6 8-7 0,0 6-10 16,1 0-2-1,3 2-2-15,4-1 3 16,8-4-2-16,8-4 0 0,7-6 4 0,4-3-1 16,10-5-1-1,1-7 6-15,5-1-6 0,-4-5 0 16,0-4 0-1,-2-6-3-15,-8-1-1 0,-5-5 1 16,-5-1-1 0,-3-1-12-16,0-5-148 15,2 0-183-15,0-4-477 16</inkml:trace>
  <inkml:trace contextRef="#ctx0" brushRef="#br0" timeOffset="31963.34">8466 9932 861 0,'6'-8'191'15,"-3"-4"-1"1,-1-1-9-16,-4-1-40 0,2 0-30 15,0 1-28 1,0 3-9-16,0 4-25 0,2 2-35 16,-2 2-14-1,-2 4-2-15,2 2-10 16,2 6 12-16,-2 7 2 0,-3 7 1 0,-2 8-3 16,-5 5 3-1,-8 2-7-15,1 3 5 16,0-7-2-1,3-6-2-15,1-8 3 0,7-7 4 16,4-9-4-16,1-3 6 16,4-4 6-16,3-1-12 15,7-2-1-15,5-1 0 16,6-1-2-16,9-2 3 16,1 2 0-16,1 2-2 15,-3-1 1-15,0 3 2 16,-7 0-2-16,-6 2 1 0,-7-1 0 15,-4 1 2 1,-5 1-2-16,1-3 0 0,-1-1 7 16,-1-2-5-1,-1-1 4-15,1-4-2 0,-2 1 10 16,0-2 18-16,-2-1 15 0,2 1-10 16,0 4-37-1,0 2 0-15,0 3 0 0,0 2 0 16,0 2 0-1,2 2 0-15,-1 5 0 0,1 3 0 16,1 6 0 0,0 6 0-16,-3 3 0 15,0 2 0-15,0 2 0 16,-3-3 0-16,1-2 0 0,1-5 0 16,-1-6 0-16,4-4 0 15,-2-4 0-15,1-2 0 16,1-3 0-16,-2-1 0 15,3 3-177-15,1 2-272 16</inkml:trace>
  <inkml:trace contextRef="#ctx0" brushRef="#br0" timeOffset="32533.84">9084 10290 1093 0,'6'-8'112'0,"-4"0"83"15,-7-1-84 1,2 2-46-16,0 4 8 0,3-2-34 16,-2 2 14-16,1 2 14 15,1 1-4-15,0-2-12 16,0 2-4-16,1 0-7 0,-1-1-8 15,2 0-26 1,-2 1-6-16,0 0 0 0,3 1 0 16,-3 0-15-1,-3 2-4-15,3 0 17 0,0 3 1 16,-2-1-5 0,2 1 6-16,-1 0 3 0,-2-1 0 15,3-5 1-15,-2 0 10 16,-2 0-2-16,3-4-5 15,-2 0-7-15,0-1 0 16,0 1 0-16,1-1 0 16,2-2 0-16,3 0 0 15,0 1 0-15,3-1 0 0,0 1 0 16,3 2 0 0,-1 3 0-16,3 1 0 0,-2 3 0 15,2 1 0 1,2 2 0-16,-2 5-4 0,-4 2-3 15,-1 0 2 1,-2 6-2-16,-4 2 5 0,-7 1-1 16,-3 1 2-1,-4 0-3-15,-5-3-68 0,-2-6-166 16,0-5-118-16,-1-4-529 0</inkml:trace>
  <inkml:trace contextRef="#ctx0" brushRef="#br0" timeOffset="33303.39">9454 9893 997 0,'6'-10'190'15,"-3"-1"35"-15,-1 0-22 16,-2-2-66-1,0 3-17-15,0 3-24 0,0 1-34 16,1 4-45-16,-1 2-17 16,0 1 0-16,2 0 0 15,-2 5 0-15,1 3 0 0,2 7 0 16,-2 4 0 0,2 3 0-16,-1 2 0 15,-1 1 0-15,1 0 0 16,-2-2 0-16,1 0 0 0,1-1 0 15,-1-3 0 1,-1-4 0-16,0-2 0 0,0-4 0 16,0-2 0-1,2-4 0-15,-2-3 0 0,0-1 0 16,1-1 0-16,-1-1-74 0,2 1-133 16,2-2-152-1,5-2-148-15</inkml:trace>
  <inkml:trace contextRef="#ctx0" brushRef="#br0" timeOffset="33643.84">9648 9868 1130 0,'6'-10'205'0,"1"0"34"15,-5 1-55-15,-1 4-41 16,1 2-58-16,-2 1-37 15,0 2-35-15,0 0-13 16,0 3 0-16,0 4 0 16,0 3 0-16,1 6 0 15,2 5 0-15,-1 3 0 16,1 3 0-16,-2 1 0 16,1 3 0-16,-2-1 0 15,0-2 0-15,-2-3 0 0,-1-2 0 16,3-8 0-1,-1-4 0-15,1-6 0 16,0-3 0-16,1-4 0 16,-1 1 0-16,2-2-32 0,-1-3-320 15,1-2-229 1</inkml:trace>
  <inkml:trace contextRef="#ctx0" brushRef="#br0" timeOffset="33973.51">9712 9610 946 0,'6'-8'269'0,"0"-1"-49"16,0-1-43-16,2 2-135 15,6 5-8-15,6 6 67 16,11 10-23-16,11 6 23 15,3 9-36-15,1 8-51 16,-3 11-14-16,-4 7 0 16,-11 6 0-16,-7 2 0 15,-9 2 0-15,-7-6 0 16,-7-5 0-16,-2-7 0 16,-4-10 0-16,-1-8 0 0,-1-6 0 15,4-10 0 1,0-6 0-16,1-4 0 0,-1-4-53 15,-4-1-332 1,-2-1-628-16</inkml:trace>
  <inkml:trace contextRef="#ctx0" brushRef="#br0" timeOffset="36984.79">16475 14244 827 0,'6'1'229'0,"-1"-1"-90"15,-2 0 51-15,-5-3-58 0,1 3-76 16,1 2-10 0,-2-2-26-16,1 2-16 0,-2 4 13 15,-3 5 6-15,-2 3 15 16,-2 7-3-16,-1 6 1 15,1 5-9 1,-2 2-14-16,6 5 0 16,1 0-4-16,7 2 1 15,4-1 0-15,3-4 4 0,6-2-3 16,0-6 2-16,1-2-7 16,-4-5 7-16,1-2-1 0,-5-7-5 15,-1-2-6 1,-2-5 4-16,-1-2-4 0,-1-1-1 15,-1-2-11 1,2-3-123-16,2 0-114 16,2-4-205-16</inkml:trace>
  <inkml:trace contextRef="#ctx0" brushRef="#br0" timeOffset="37673.76">16757 14502 858 0,'-1'-10'98'15,"-2"-5"92"-15,-2 2-53 16,-1-1-51-16,3-2-12 15,-1 0 3-15,4 2-29 16,1 0 4-16,3 1-18 16,1 1 4-16,4 2-21 15,3 0-2-15,6 3-15 16,4 1 4-16,1 6 2 16,5 2-6-16,-1 5 0 15,-2 4 6-15,-3 5-5 16,-2 0 1-16,-5 4 5 15,-5 2-3-15,-6 3 8 0,-8 0-7 16,-5 4 0 0,-7-1 1-16,-5 2-4 0,-4-1-1 15,-1-2 0-15,1-2-1 16,7-1 0-16,3-4-2 16,8-3 1-16,4-4 0 15,6-4 0-15,6-2 1 16,7-4 0-16,5-1 0 15,4-2-8 1,4-5-9-16,-2 2 13 16,-4-8 3-16,-3 3-1 0,-2-6-1 15,-2 0-1-15,-4-4 4 0,-1 3-2 16,-4 0-1-16,-3-1 3 16,-2 2 2-16,-5 1-1 15,-7 1 0-15,-2-1 1 16,-8-3-1-1,-6 3 6-15,-6-6-7 0,-4 2 8 16,-1 0 8 0,3 0 2-16,4 3 4 0,7 3-12 15,10 0-9 1,5 2-1-16,4 3-19 0,3 2-126 16,2 3-181-16,8 4-101 0</inkml:trace>
  <inkml:trace contextRef="#ctx0" brushRef="#br0" timeOffset="38193.62">17214 14686 988 0,'9'-2'194'16,"-3"-1"-18"-1,-2 0-1-15,-3 0-94 16,-1 2-22-16,0-1-6 16,0 2-13-16,0 0-14 0,-1 0-2 15,1 0-6 1,0 2 4-16,0-4-1 0,0 2 2 16,0 0-6-16,1-1-10 15,-1 1-5-15,2 0 3 16,-2 0-3-16,0 1-4 15,-2-1 4-15,2 0-4 16,-1 2-2-16,1-2 3 16,-3 0-1-16,3 0 2 15,0 0 3-15,-1 0 2 16,-1 0 11-16,-1-3-8 16,0 0-7-16,-1 0 2 15,-1-1 7-15,0 1 3 0,4-1 7 16,1 1-10-1,1 0-10-15,3 0 0 0,0 1-8 16,2 2 2 0,6 0 2-16,1 1 4 0,5 3 0 15,-3 3 3 1,1 2-3-16,-3 2-1 0,-6 2 1 16,-4 3 0-16,-6-1-2 15,-6 3-22-15,-7-1-110 16,-4-1-119-16,-2 0-191 15</inkml:trace>
  <inkml:trace contextRef="#ctx0" brushRef="#br0" timeOffset="38953.25">17522 14443 943 0,'9'-12'193'0,"0"-1"38"0,-3-1-74 16,-3 3-45-16,2 0-2 15,-2 0 0-15,0 5-33 16,0-1-18-16,-2 4-9 0,1 0-45 15,-4 2-5 1,1 2 0-16,-1 2 0 16,-2 6 0-16,-5 3 0 15,-3 8 0-15,-3 5 0 0,-4 4 0 16,0-2 0-16,3-1 0 16,4-3 0-16,5-6-1 15,3-7-4-15,5 1 5 0,8-4 0 16,3-2 0-1,4 0 0-15,5 0 0 0,1-3 0 16,2-1-5 0,-2-1 3-16,-2-1-22 15,1 1 3-15,-3 0 1 0,0 1-1 16,-2-1 14 0,-4-1 7-16,-3-1 1 15,0-3 5-15,-3-3-1 0,0-1 0 16,-3-4 1-16,0-1-5 15,-2-2 2-15,1 1 13 16,-2-1 20-16,-2 3-9 16,2 2-27-16,-1 4 0 15,-1 1 0-15,1 5 0 16,1 0 0-16,0 2 0 16,0 2 0-16,-2 1 0 15,2 3 0-15,0 6 0 0,0 5 0 16,2 5 0-1,-2 5 0-15,1 3 0 16,1 2 0-16,-1 0 0 16,-1-1 0-16,2-4 0 15,-1-2 0-15,-1-6 0 16,0-5 0-16,2-3 0 0,-2-6 0 16,0-3 0-16,2-3 0 0,-1-3-102 15,3-1-286 1,1-5-567-16</inkml:trace>
  <inkml:trace contextRef="#ctx0" brushRef="#br0" timeOffset="39278.79">17897 14211 864 0,'15'-9'322'0,"-2"2"-110"0,-2 1-69 16,0 3-77-16,2 6 9 15,3 8 29-15,5 4-13 16,6 9-22-16,3 5-7 16,1 5-23-16,-3 6-39 0,-1 4 0 15,-6 4 0 1,-9 4 0-16,-8-1 0 0,-7 0 0 15,-7-5 0 1,-2-3 0-16,-1-9 0 0,2-9 0 16,4-7 0-1,4-9 0-15,3-2-180 0,1-4-135 16,5-2-252-16</inkml:trace>
  <inkml:trace contextRef="#ctx0" brushRef="#br0" timeOffset="40570.67">21625 12179 1081 0,'13'-10'183'16,"-3"-2"-6"0,-4-4-12-16,-3 3-54 0,0 5-33 15,-3 3-57 1,-2 4-17-16,-2 5-3 0,-7 6 7 16,-5 6 12-16,-4 11-3 0,-7 6 0 15,1 9-5 1,3 5-3-16,5 3-6 0,7 0 4 15,9 3-6 1,8-5 6-16,10 1-5 16,4-5-1-16,5-3 0 15,4-9 1-15,-1-8-2 0,-4-5 0 16,-2-8 0-16,-4-4-2 16,-2-6-87-16,-1-4-124 15,0-2-164-15</inkml:trace>
  <inkml:trace contextRef="#ctx0" brushRef="#br0" timeOffset="41103.26">21956 12297 794 0,'7'-4'106'0,"-4"0"75"0,-3-2-50 16,-2 2-5 0,2 0-21-16,-3 1-7 0,1-2-24 15,1 2-10 1,-1 1 9-16,2 0-6 0,-1 0-29 16,1 2-17-16,0 2-14 15,0-2-7-15,-2 4-5 16,1 1 5-16,-4 6 2 15,2 5 8-15,-2 5-2 16,3 3 6-16,2 4 6 16,3 1-4-16,4 2-3 15,-1 0-5-15,4 0 0 16,-3-5 2-16,0-2 2 0,-2-5 2 16,-1-8-6-1,-1-4 1-15,-1-2-1 0,-2-5-1 16,0-1-7-1,0-1 0-15,0-1 0 0,0-1-58 16,0-3-157 0,-2-2-191-16</inkml:trace>
  <inkml:trace contextRef="#ctx0" brushRef="#br0" timeOffset="41753.56">22190 12348 271 0,'4'-11'713'16,"-1"-1"-589"-1,-2-4 68-15,1 0-56 0,1 2-49 16,1 1-40-16,4 1-11 16,6 2-10-16,3 3 4 0,5 2-1 15,4 3-9 1,0 2 4-16,-2 3-16 0,-6 4-7 15,-1 2-1 1,-8 4 3-16,-3 4 5 0,-6 3-3 16,-6 1-3-1,-5 2 0-15,-5-2 0 0,-5-2-2 16,1-2 1-16,1-6 4 0,6-3-1 16,2-5 3-1,7-2 1-15,4-1 0 16,3-1-6-16,0-2-2 15,6 0-11-15,1-1 7 0,6 0-1 16,4 1 3 0,2 3-1-16,2 3 1 0,-3 1 2 15,0 6 0 1,-3 0 5-16,-6 1 5 16,-3 0 1-16,-5 3 2 0,-5 0 0 15,-5 2-1 1,-5 0 2-16,-3 2-8 0,-6-3-4 15,-1-1 0-15,-3-1-2 16,6-4-49-16,2-2-170 16,4-1-215-16</inkml:trace>
  <inkml:trace contextRef="#ctx0" brushRef="#br0" timeOffset="42113.2">22618 12566 1081 0,'10'-4'129'0,"-4"2"38"16,-3-1-30-16,-3 2-87 0,-2 2 2 16,1-1-25-16,1 2 7 0,-2-2 15 15,2-2 1 1,-1 2 14-16,1-1 2 0,0-1-13 15,1 1-9 1,-1 1-8-16,2 0-28 16,-1-2-8-16,1 4 0 15,-1-2 0-15,2 1 0 0,2 2 0 16,2 1 0-16,1 5 0 16,1-1 0-16,-3 5 0 15,1 3 0-15,-7-1 0 16,-4 0 0-16,-1 1 0 15,-4-3 0 1,-2-3-67-16,-2-3-135 16,1-3-105-16,-1-2-308 15</inkml:trace>
  <inkml:trace contextRef="#ctx0" brushRef="#br0" timeOffset="42783.62">22926 12224 848 0,'0'-3'186'15,"6"-2"-43"-15,3-1-29 0,6 0-61 16,6 1 4-1,9 0-13-15,4 1-21 0,2 1-7 16,-3 2-12 0,-6 0-4-16,-8-1-3 0,-8 4-14 15,-8-2-65 1,-6 2 48-16,-7 1 5 16,-2 1-22-16,-7 2 5 0,-5 0 34 15,-4-1 12-15,0 0 0 16,-1-1 4-16,4-1 28 15,1 0 35-15,3-2-12 16,4 2-21-16,3 3-10 16,2-1 1-16,2 5 16 15,2 1-6-15,2 2 2 16,3-1-2-16,1 4 0 0,5-2-4 16,0 1-6-1,4 0-7-15,-1-1-3 0,4-3 3 16,-1 0 2-1,0-3 18-15,3-3 8 0,1-1-9 16,3-3-4 0,1-1-10-16,1-3 10 0,-2 1-13 15,1 2-13 1,-5 0-6-16,1 4-1 0,-1 1-1 16,-1 2 0-16,0 7-1 0,0 4 2 15,-4 3 3 1,-1 4-1-16,-5 1-2 0,-6 1 6 15,-4-2-4 1,-3 1 5-16,-4-6-2 16,-1-5-5-16,-2-4 0 15,-38-1-59-15,51-14-93 0,3-2-70 16,1-1-107-16,4-3-183 16</inkml:trace>
  <inkml:trace contextRef="#ctx0" brushRef="#br0" timeOffset="43083.89">23435 12094 1031 0,'-8'-11'301'0,"5"1"-88"16,2 3-80-16,1 3-34 0,4 4-43 15,4 3 6 1,7 5-3-16,4 6 6 0,7 6-37 16,3 8-28-1,0 8 0-15,-2 10 0 0,-6 6 0 16,-8 6 0-16,-13 7 0 0,-12 2 0 16,-12-5 0-1,-9-3 0-15,-10-7 0 0,1-10-128 16,-4-9-213-1,3-8-396-15</inkml:trace>
  <inkml:trace contextRef="#ctx0" brushRef="#br0" timeOffset="44283.4">16572 6022 500 0,'0'5'144'15,"2"-4"50"-15,-1-1 23 0,1-3-52 16,-1 0 3 0,2-1-2-16,-3-1-26 0,2-1 7 15,-2 2-36 1,0-1-16-16,0 4-95 0,-2 1 0 16,1 3 0-16,-2 4 0 15,-3 9 0-15,-2 11 0 16,-4 15 0-16,0 9 0 0,3 13 0 15,5 7 0 1,4 1 0-16,7 0 0 16,7-8 0-16,7-9 0 15,5-11 0-15,7-11-33 0,3-13-221 16,6-9-145 0,4-10-485-16</inkml:trace>
  <inkml:trace contextRef="#ctx0" brushRef="#br0" timeOffset="45513.68">17014 6096 780 0,'8'-8'91'16,"-1"-1"113"-16,-4-4-70 0,0 2-9 16,0 1-19-1,1 1-8-15,-1-2-5 0,4 3-7 16,-2-2 19-1,-1 1-33-15,1 1-17 16,-1 2-3-16,-2 2-24 16,0 1-15-16,-2 2-11 0,0 1-2 15,-2 1-3-15,2-1 3 16,-2 1-1-16,1 1-2 16,-1 1 1-16,-1 2 2 15,2 0 2-15,-2 2-2 16,-2 6 0-16,-2 2 3 15,-3 4-1-15,-4 4-2 16,-2 6-1-16,-1-3 1 16,1 1 1-1,4-3 0-15,2-7-1 0,4-6-1 16,4-4 1-16,2-5 5 0,0-2-5 16,2-2 0-1,-1-2 0-15,2-3 0 0,3-2 0 16,-2-4 0-1,2-3 0-15,0 3 0 0,-3 0 0 16,1 0 0 0,-3 4 0-16,1-1 0 0,-1 2 0 15,-1 1-5 1,3 0-10-16,-2-2 5 0,1 2 8 16,1-3-3-16,-2 1 5 0,2 1 0 15,-1 2 0 1,1-4 0-16,-2 4-1 0,2-1 0 15,0 1 1 1,-1 0 0-16,-1 2 2 0,1 1-1 16,-2 2-1-1,0 1 1-15,-2 1 1 0,1-1-2 16,-1 2-6-16,1-2 3 16,-1 1 2-16,-1 1 1 15,0-1 0-15,-1 2 0 16,-2 0 1-16,-1-1 2 15,0 1 3 1,0 0-1-16,1 0 3 0,1-1-7 16,4-1 1-16,1-1 2 15,4-1-4 1,2 1-11-16,10-2 8 0,12 1 5 16,10-2-4-16,9-2 2 0,5 0 0 15,-3-1 0 1,-4 2 0-16,-8-2 0 0,-7 2 1 15,-6 0 1 1,-6 1 2-16,-3-2-4 0,-5 3 2 16,-2 1 0-1,-3-1 5-15,0 2 1 0,-3 0-7 16,-2 0-1-16,0 0 0 0,0 2 0 31,-2-1 0-31,2 0 0 16,-2 5 0-16,1 2 0 0,1 7 0 15,-2 5 0-15,1 5 0 0,-1 7 0 16,0 5 0 0,0 6 0-16,-1 6 0 0,-3 3 0 15,0 0 0 1,-1 0 0-16,0-1 0 0,0-4 0 16,4-7 0-16,3-4 0 15,0-8 0 1,0-9 0-16,2-4 0 15,-1-9 0-15,-1 0 0 0,-1-6 0 16,1-2 0-16,0-3 0 16,0-2 0-16,-2-4-72 15,-1-5-264-15,-1-2-220 16</inkml:trace>
  <inkml:trace contextRef="#ctx0" brushRef="#br0" timeOffset="45693.54">17207 6381 1149 0,'-3'-6'160'0,"5"-2"43"15,3-1-41 1,2-1-104-16,11 3-46 0,10 0-4 16,13 1-8-16,9 2-1 0,7 3-83 15,4 2-197 1,-4 1-421-16</inkml:trace>
  <inkml:trace contextRef="#ctx0" brushRef="#br0" timeOffset="46283.6">17857 6491 979 0,'7'0'404'0,"2"-2"-271"16,-3-1 42-16,-3 0-51 16,-2 1-62-16,1 2-34 15,-2 0-16-15,0 3-12 16,0-2 7-16,-2 2-5 0,1-2 2 15,-1 2 0 1,1-3 2-16,1 1-2 0,-3-1 3 16,3 0-1-1,0-1 2-15,0 1-2 0,0 0-1 16,3 0-5 0,-3 0 0-16,0 1-5 0,0 1 4 15,-3 1 1-15,3 1 1 16,-3 2 0-16,2-2-1 15,-2-1 3-15,1 0 0 16,1-3 2-16,1 0 5 16,-2-3-7-16,1 0 1 0,-1-1-3 15,2-1 1 1,0 0 4-16,3-1 4 0,2 2-8 16,5 0-1-16,2 1-1 15,3 6 0-15,3 1 0 16,1 6 0-16,-2 4 2 15,-3 5 1-15,-8 0 0 16,-4 3 3-16,-8 3-6 16,-6-4-7-16,-5 0-71 15,-2-6-138-15,-3-5-168 16,4-6-679-16</inkml:trace>
  <inkml:trace contextRef="#ctx0" brushRef="#br0" timeOffset="46713.71">18267 6186 189 0,'6'-18'1148'15,"0"-1"-1007"1,-3-1 51-16,-3 0-27 0,0 1-26 15,0 5-66 1,-2 0-73-16,1 2 0 0,-2 4 0 16,2 2 0-1,1 3 0-15,1 1 0 0,-1 0 0 16,3 4 0-16,-2 2 0 16,2 7 0-16,0 8 0 15,3 9 0-15,2 10 0 16,2 6 0-16,-1 3 0 15,0 2 0-15,-1-3 0 16,0-3 0-16,-2-4 0 16,-1-5 0-16,-2-6 0 15,-2-6 0 1,1-7 0-16,-2-5 0 0,0-5 0 16,-2-5 0-16,1-1 0 0,-1-3 0 15,-1-5 0 1,0-2-73-16,2-6-381 0,2-1-423 15</inkml:trace>
  <inkml:trace contextRef="#ctx0" brushRef="#br0" timeOffset="47313.71">18538 6191 1274 0,'10'-20'148'0,"-2"-2"93"16,0 1-40-1,-1 2-50-15,1 2-119 0,-2 5-32 16,1 5 0 0,-4 4 0-16,-3 3 0 0,0 3 0 15,-3 7 0 1,0 6 0-16,-4 7 0 0,-2 8 0 16,-2 7 0-16,-2-2 0 15,1-1 0-15,1-6 0 16,4-5 0-16,3-8 0 15,2-4 0 1,2-5 0-16,5-1 0 0,3-2 0 16,3-1 0-16,6 1 0 15,6 0 0-15,4 0 0 16,-2-1 0-16,1-3 0 0,-4-1 0 16,-2-3 0-1,-6-2 0-15,-2-3 0 0,-1-2 0 16,-1-5 0-1,-4 2 0-15,0-3 0 0,-1 1 0 16,-2 0 0 0,0 4 0-16,-3-2 0 0,-2 3 0 15,2 2 0-15,-1 5 0 0,-1 2 0 16,2 2 0 0,0 5 0-16,0 9 0 0,-1 5 0 15,1 8 0 1,-2 7 0-1,1 5 0-15,-2 2 0 0,0-2 0 16,0 0 0-16,-2-1 0 16,2-4 0-16,1-8 0 15,0-3 0-15,2-8 0 0,0-6 0 16,2-4 0-16,0-5 0 16,1-2 0-16,3-5-242 15,5-7-311-15</inkml:trace>
  <inkml:trace contextRef="#ctx0" brushRef="#br0" timeOffset="47594.07">18950 5811 1316 0,'9'-25'123'15,"3"2"64"1,4 2-9-16,2 6-89 0,9 13-1 16,6 9-22-1,5 18-66-15,4 17 0 0,2 16 0 16,-1 10 0-16,-1 12 0 0,-6 10 0 16,-9 4 0-1,-14 3 0-15,-14 1 0 0,-13-7 0 16,-16-6 0-1,-9-11 0-15,-10-14-62 0,-3-11-718 16</inkml:trace>
  <inkml:trace contextRef="#ctx0" brushRef="#br0" timeOffset="72864.17">1717 4200 786 0,'-12'11'231'16,"3"-5"-91"-16,3-1 53 0,3-5-49 15,0 0-40-15,3 0-22 16,0 0-9-16,0 0-15 16,-2 0-9-16,2 0-5 0,-1 0-21 15,1 1-15 1,-2 0-6-16,2-1 2 0,0 0-2 15,2-1 7 1,1 1-5-16,6-3-3 0,16 0 2 16,11-1-3-1,19-2 0-15,14-1-1 0,10-2-1 16,-4 0 2-16,-8 1 0 0,-15 1 3 16,-16 1-3-1,-17 3 0-15,-7 1 2 0,-10 3-2 16,-5 0-1-1,-5 2-10-15,-5 3-12 16,-1 1-161-16,-8 1-64 16,4 2-233-16</inkml:trace>
  <inkml:trace contextRef="#ctx0" brushRef="#br0" timeOffset="73374.02">2439 3986 1163 0,'-3'-5'198'16,"0"-1"18"-1,-3-3-76-15,-16-16-40 0,20 22 14 16,1 2-44-1,-1 1-24-15,2-2-46 0,-3 1 0 16,3 1 0 0,0 1 0-16,0-1 0 0,0 2 0 15,3-2 0 1,-1 1 0-16,1 2 0 16,4 2 0-16,8 7 0 0,5 2 0 0,8 3 0 15,3 5 0 1,6-2 0-16,-4 1 0 15,1-4 0-15,-7 1 0 16,-7-5 0-16,-4-2 0 0,-7-5 0 16,-3 0 0-1,-4-5 0-15,-4 1 0 0,1-2 0 16,-2 0 0 0,0 1 0-16,-5 2 0 0,-2 3 0 15,-5 1 0-15,-6 6 0 16,-3 0 0-16,-3 5 0 15,3 4 0-15,2 1 0 16,4-1 0-16,-1 3-38 16,1-2-255-16,4 0-116 15</inkml:trace>
  <inkml:trace contextRef="#ctx0" brushRef="#br0" timeOffset="74313.66">1996 5693 815 0,'0'0'232'0,"-5"-1"-17"16,2 1-98-16,-1-1-37 16,1-1-11-16,-3 2-16 15,3 2-12-15,-6-2 9 16,0 2 0-16,0 2-6 15,0-2 7-15,0-1 1 16,-1 2-23-16,4 0-9 16,1-2 4-16,2 1 1 15,2-1 11-15,1-2-4 16,1 1-20-16,2-2-12 16,2 1 0-16,4 0 0 0,15-2 0 15,10 1 0 1,15 0 0-16,12-1 0 0,2 1 0 15,-2 2 0 1,-7 2 0-16,-11 1 0 0,-10-1 0 16,-9 0 0-1,-11 1 0-15,-4-2 0 0,-9 0 0 16,0-1 0-16,-7 2-3 0,1-1-20 16,-6 4-142-1,-6-3-96-15,6 4-245 0</inkml:trace>
  <inkml:trace contextRef="#ctx0" brushRef="#br0" timeOffset="74873.63">2524 5541 1139 0,'0'-11'228'0,"-3"-2"9"16,0-1-65-16,-2 3-41 16,0 1-53-16,2 3-24 15,3 3-46-15,-2 1-8 0,2 1 0 16,2 2 0 0,-1-1 0-16,2 2 0 15,6 5 0-15,6 1 0 0,7 3 0 16,8 5 0-1,3 2 0-15,9 3 0 0,1 3 0 16,2-1 0 0,-1-1 0-16,-6-1 0 0,-7-3 0 15,-10-1 0 1,-9-6 0-16,-3-3 0 0,-6-5 0 16,-3 0 0-16,0-2 0 0,0-2 0 15,-3 2 0 1,3 0 0-16,-3 2 0 0,0-1 0 15,-3 5 0 1,-7 4 0-16,-2 5 0 16,-8 8 0-16,-5 8 0 15,4 4 0-15,-3 4 0 0,2 0 0 16,4-2 0-16,9-7 0 16,0-4 0-16,6-8 0 15,2-5 0-15,1-6 0 16,1-4 0-16,-1-4 0 15,3-1 0-15,0 1 0 16,3-2 0-16,-3-4 0 16,2-2-330-1,-7-4-669-15</inkml:trace>
  <inkml:trace contextRef="#ctx0" brushRef="#br0" timeOffset="147963.49">5890 3252 408 0,'6'-6'379'0,"1"1"-130"16,-7-4-82-16,3 0 26 15,-1 0-46-15,-2-4-32 16,1 0-4-16,1 0-13 15,-2 0-25-15,1 0 1 16,-1 3-41-16,-1 3-33 16,1 2 0-16,0 1 0 15,-2 1 0-15,2 2 0 16,0-1 0-16,-1 1 0 0,1 1 0 16,1 1 0-16,-1-1 0 15,0 2 0-15,0-1 0 16,0 0 0-1,0 5 0-15,2 4 0 0,-2 5 0 16,3 5 0 0,-2 6 0-16,1 3 0 0,-1 5 0 15,2 4 0 1,0 3 0-16,3 6 0 16,-2 2 0-16,1 4 0 0,1 4 0 0,-3 1 0 15,0 1 0 1,-3-3 0-16,-3-4 0 0,3 2 0 15,-6-2 0 1,3 3 0-16,-3 2 0 16,0 2 0-16,0-1 0 15,2-3 0-15,1-4 0 0,3-6 0 16,1-3 0 0,2-5 0-16,2-2 0 0,2-4 0 15,0-1 0-15,1-2 0 16,-2-1 0-16,0-1 0 15,-2-2 0-15,-2-1 0 16,-1-1 0-16,1-2 0 16,-4-4 0-16,2-2 0 15,2-3 0 1,-2-2 0-16,0-5 0 0,1-1 0 16,-1-2 0-16,0 1 0 0,2-1 0 15,-2-1 0 1,0 0 0-16,0 1 0 0,0-1 0 15,0 0 0 1,0 0 0-16,0 0 0 0,0 0 0 16,0-1 0-1,1 1 0-15,-1 0 0 0,2-1 0 16,-1-1 0-16,5 1 0 0,2 0 0 16,10-2 0-1,4 0 0-15,6-2-8 0,2-1-7 16,1 0 3-1,1 2-1-15,-8 0 1 0,3 1 1 16,-5 2 3 0,3-1 5-16,-1 0-7 0,0 1 7 15,0 0-2 1,4 1 5-16,2-1 0 0,0 1 0 16,1 1 0-1,2 0 0-15,-3 2 0 16,4 0 0-16,4 2 0 0,9-3 4 15,13 1-2-15,18-1-1 16,16 0-1-16,16-2 0 16,12-2 0-16,10 1 0 15,3-3 10-15,-2 2-2 16,2 0-1-16,-6 0-4 16,4 0 2-16,3 0-5 15,4-2 0-15,9-3-5 0,5-1 5 16,-2-1 1-1,-7-2-1-15,-7 5 1 0,-12-1 3 16,-13 1 0 0,-1 3-4-16,-5-1-1 15,0 0-4-15,6 1 3 16,5-1 0-16,-3 0 2 16,1 0 0-16,2 3 2 0,0 0 0 15,-6 1-2-15,4-1 5 16,5-1-5-16,3 0-5 0,6-1 1 15,7-1 4 1,2 0 0-16,-1 2 1 16,1 2-1-16,-3 0 2 15,-8 2 3-15,2 0-5 0,-5 0 0 16,-1-2-4 0,0-4 0-16,1-1 4 0,-2 2 0 15,-3-1 0-15,3 0 2 16,-5 1-1-16,-2 0-1 15,-1 3 5-15,-3-1-5 16,-2-1-2-16,-4 2-4 16,0 0 5-16,-6-1 0 15,-2-1 1 1,1-2 0-16,2 1 1 0,1-1 0 16,1 0 2-16,1-1-2 0,-1 4 2 15,2-1-3 1,-3 2-1-16,-3 0-3 0,1 0 1 15,3 2 3 1,3-2-1-16,4-2 2 0,8 1-1 16,6-2 3-1,1-2-3-15,1 1 3 0,-4-1-2 16,-6 2-1-16,-9-2-3 16,-5 0-2-16,-3 2 5 15,-4-3-1-15,1 0 1 0,2 1-1 16,-4-1-1-1,-2-1 2-15,-6-2 1 0,-6 2-1 32,-8-1 0-32,-4 1 0 0,-7 1-3 0,-4-1 0 15,0 3-3 1,-3 0 1-16,-5 1-2 0,-6 0-4 16,-9 2 1-16,-5-1-6 15,-7 1 12 1,-7 0 0-16,-5 1 2 0,-4 0 0 15,-1-2 2-15,-4 2 1 16,1-2 0-16,-1 2-2 16,2 0-1-16,2 2-5 15,0-2-6-15,0 0 10 16,1 0 3-16,0 0 0 0,-3 0 1 16,-1 0 0-1,-1-2 1-15,-1 2 2 0,-1 2 0 16,1-4 1-1,-2 2 4-15,1 0 2 0,1 0 7 16,0-1 4 0,0 0-8-16,-2-2 2 15,1-1-1-15,1-2 3 16,-2-2 0-16,2 0-9 0,-1-2-9 16,1-2 0-16,-2-3 0 0,1-1 0 15,-1-3 0 1,-1-2 0-16,0-3 0 15,-1-1 0-15,-1-2 0 16,4 1 0-16,-1-1 0 16,1-2 0-16,1 3 0 15,0-3 0-15,-2 1 0 0,2-2 0 16,0 0 0-16,0-2 0 16,2 0 0-16,-2 0 0 15,1-3 0-15,-1-1 0 16,0-2 0-16,0-1 0 15,-3 2 0-15,0-3 0 16,-3 2 0-16,0 1 0 16,-1 3 0-1,1 2 0-15,3 2 0 0,0 2 0 16,2-3 0-16,1-2 0 16,-2 3 0-16,4-2 0 15,-2 3 0-15,1 1 0 16,-1 1 0-16,0 1 0 15,-1 1 0-15,1 0 0 16,-2 0 0-16,2 0 0 0,2 1 0 16,-2 2 0-1,0-1 0-15,0 3 0 0,0 1 0 16,0-1 0-16,0 6 0 16,0-2 0-16,-2 0 0 15,2 3 0-15,-2 1 0 0,1 4 0 16,-1 2 0-1,1 3 0-15,1 2 0 16,0 1 0-16,0 0 0 16,0 1 0-16,0-1 0 0,1 0 0 15,-1 0 0 1,0-1 0-16,2 1 0 16,-2 0 0-16,-2 0 0 0,2 1 0 15,0-1 0 1,-1 2 0-16,-1-2 0 15,2 0 0-15,-1 1 0 0,-2-1 0 16,2 0 0-16,1 2 0 16,-2-2 0-16,1 0 0 15,-1 0 0-15,1 1 0 16,-4 1 0-16,-4 0 0 0,-4 3 0 16,-4 0 0-1,-6 1 0-15,-3-1 0 0,-2-1 0 16,-8 1 0-1,-3-4 0-15,-4 0 0 16,0 1 0-16,-4-4 0 16,1 2 0-16,-3-1 0 0,-2 1 0 15,-2 0 0 1,-6 0 0-16,3 1 0 0,0 1 0 16,0-1 0-16,-3 1 0 15,-2-1 0-15,-1-1 0 16,-3 0 0-16,1-1 0 15,2 1 0-15,0-2 0 16,0 4 0-16,-5-2 0 16,-3 0 0-16,-4 1 0 15,-1-1 0-15,-2-1 0 0,-2 1 0 16,-3 0 0-16,-6 0 0 16,-6 0 0-16,-5 0 0 15,-2 1 0-15,4 0 0 16,6-1 0-1,5 0 0-15,7 0 0 0,3 0 0 16,1-1 0-16,1 0 0 16,0 1 0-16,3-2 0 15,-4 2 0 1,2 2 0-16,-4 0 0 0,-1 0 0 16,-4 1 0-16,1 1 0 15,-1 0 0-15,0 1 0 16,4 0 0-16,1-1 0 15,4-4 0-15,4 2 0 16,2-1 0-16,5-1 0 0,2-1 0 16,6 1 0-1,-3 1 0-15,-1 1 0 0,-1-1 0 16,-7 2 0-16,-3-2 0 0,-4 1 0 16,3-2 0-1,0 0 0-15,4 0 0 0,1 0 0 16,1-2 0-1,-1 1 0-15,-2 1 0 0,-8 0 0 32,-6 1 0-32,-9 1 0 0,-1-2 0 15,0 0 0-15,5 0 0 16,5 0 0-16,5 0 0 16,4-2 0-16,2 1 0 0,-3 1 0 15,-3 0 0 1,-8 1 0-16,-5 1 0 0,-4 2 0 15,-5 0 0 1,-2-1 0-16,3 2 0 0,3-3 0 16,4 0 0-16,4-1 0 15,-1 0 0-15,1 0 0 16,-2 1 0-16,-6-2 0 0,0 2 0 16,3-1 0-1,7 0 0-15,4-1 0 16,-1 2 0-16,5-2 0 15,-1-2 0-15,5 2 0 0,2-1 0 16,2 0 0 0,9-1 0-16,-1 2 0 15,-1 0 0-15,-3 2 0 16,-2-1 0-16,-1 0 0 0,0 1 0 16,1 0 0-16,2-1 0 0,0 0 0 15,6-1 0 1,3 0 0-16,0 0 0 15,2 0 0-15,-2 0 0 16,-2 0 0-16,-1 0 0 0,-1 1 0 16,-1 2 0-1,0-1 0-15,1-1 0 0,0 3 0 16,2-1 0-16,-2-2 0 16,-5 4 0-16,-2-3 0 15,-2 3 0-15,0-2 0 16,3 2 0-16,-1-5 0 15,8 3 0-15,0 0 0 16,6-2 0 0,2 2 0-16,1 2 0 0,1-2 0 15,-4 1 0 1,-3 1 0-16,0 0 0 0,1-3 0 16,3 1 0-16,8-1 0 0,3-1 0 15,8-1 0 1,6 0 0-16,3 0 0 0,2 0 0 15,2 0 0 1,4 1 0-16,0 1 0 0,3 0 0 16,0-1 0-1,0 1 0-15,0 0 0 0,3-1 0 16,-3-1 0-16,2 1 0 16,-2-1 0-16,0 2 0 15,1-2 0-15,-2 1 0 0,1 1 0 16,-1-1 0-1,-2-1 0-15,-1 3 0 0,-1 0 0 32,-4 1 0-32,0-3 0 0,-3 3 0 15,2-2 0-15,1-1 0 16,3-1 0-16,-1 2 0 0,-1-2 0 16,1 0 0-16,-2 0 0 15,0 0 0 1,0 1 0-16,-1 2 0 15,-2-2 0-15,0 2 0 16,2-1 0-16,-2 1 0 0,9-3 0 16,-1 0 0-16,2 0 0 15,2 0 0-15,3 0 0 16,0 0 0-16,2 0 0 0,-2 0 0 16,3 0 0-1,-3 0 0-15,-3 0 0 0,0 0 0 16,-1 0 0-1,4-2 0-15,-2 2 0 0,5-1 0 16,-1 1 0 0,6-2 0-16,-4 2 0 0,5 0 0 15,0 0 0 1,0 0 0-16,0 2 0 16,0-2 0-16,0 0 0 0,0 0 0 0,0-2 0 15,3 2 0 1,-1-1 0-16,1 1-30 15,-2 0-300-15,5 1-240 16</inkml:trace>
  <inkml:trace contextRef="#ctx0" brushRef="#br0" timeOffset="-193802.9">27108 6320 745 0,'2'-4'148'15,"-1"-1"22"-15,-2 0-46 0,-1-1 24 16,1-1-39-1,-2-1-18-15,1 1-14 16,1 1-17-16,-1 1 0 16,2 0-6-16,-1 2-18 0,1 2-10 15,0 0-1 1,1 1-2-16,-1 1-4 0,2-1-11 16,-2 0 4-16,0 1-2 15,-2-1 0-15,2 3-9 16,-1 3 20-16,-1 4 0 15,1 4 6-15,-2 7-6 16,1 6-20-16,1 4-1 16,1 5 0-16,1 6 0 15,1 0 0-15,1 5 0 16,0 3 0-16,0 0 0 0,-3 2 0 16,1-2 0-1,-1-1 0-15,0-2 0 0,2 0 0 16,-1-3 0-1,2-4 0-15,0-4 0 16,2-6 0-16,0-5 0 16,-2-5 0-16,-1-6 0 0,-1-5 0 15,-1-6 0 1,2-1 0-16,0-2 0 0,-1-3 0 16,1-1 0-16,-1-5 0 0,1-4-230 15,1-4-300 1</inkml:trace>
  <inkml:trace contextRef="#ctx0" brushRef="#br0" timeOffset="-192943.19">27123 6320 502 0,'1'-3'251'0,"1"1"-83"0,-2-2-5 16,1-1-38-1,-1 1 9-15,0-2-42 0,0 2 12 16,0-2-15-1,-1 1-34-15,1 1 7 16,0-1-17-16,-2 4-21 16,2-2-18-16,-1 6-6 0,-1-1 2 15,-8 4-1 1,-2 1 2-16,-4 3 7 0,-4 3-4 16,-3 1 19-16,0 1 7 15,-2 1-13-15,1 1-5 16,-3 1-9-16,0 0-4 15,2 2 1-15,3-3-2 16,6-2 1-16,6-6-1 16,3-2 2-16,4-4 16 15,4-3 22-15,-1-1 6 16,2-3-46-16,2-2 0 0,5-2 0 16,2-7 0-1,6-2 0-15,3-3 0 16,1-1 0-16,2 2 0 15,0-1 0-15,1 1 0 16,-3 2 0-16,-1 1 0 16,-1 0 0-16,-3 2 0 15,-3 3 0-15,2 1 0 16,-6 4 0-16,-3 2 0 0,0 5 0 16,3 5 0-16,3 3 0 0,7 6 0 15,4 5 0 1,5 1 0-16,5 1 0 0,2 0 0 15,-2 1 0 1,0-1 0-16,-1-5 0 0,-7-2 0 16,-2-1 0-1,-7-5 0-15,-6-2 0 0,-2-3 0 16,-5-2 0-16,-1-2 0 16,-2 0 0-16,-2-2 0 15,0 1-179-15,-4-2-413 16</inkml:trace>
  <inkml:trace contextRef="#ctx0" brushRef="#br0" timeOffset="-191913.07">27924 5617 790 0,'3'-8'232'16,"-1"-6"-1"-16,-4 0-49 0,1-3-36 15,-1 1-28 1,1 0 0-16,-2 4-12 0,0 2-28 16,2 2-32-1,1 4-46-15,1 2 0 0,2 2 0 16,-3 0 0-16,1 2 0 0,-1 2 0 31,0 1 0-31,2 6 0 0,-2 5 0 16,3 5 0-16,0 6 0 15,3 4 0-15,1 6 0 16,2 2 0-16,-2 4 0 16,3 4 0-16,-1 2 0 15,-2-2 0-15,0 1 0 16,-2 0 0-16,-1-2 0 16,-2-3 0-16,-1 6 0 0,-1-3 0 15,-1 3 0 1,-2-1 0-16,0-3 0 0,0-2 0 15,0-6 0 1,0-7 0-16,3-3 0 0,0-5 0 16,1-7 0-1,2-3 0-15,0-6 0 0,-1-2 0 16,-1-2 0-16,1-2 0 0,1-6 0 16,2-5-152-1,2-6-162-15,-1-6-430 16</inkml:trace>
  <inkml:trace contextRef="#ctx0" brushRef="#br0" timeOffset="-191193.17">27939 5517 708 0,'-1'-4'189'16,"-1"0"-9"-16,1-1-47 0,-1 1-11 16,2 3-45-16,0 0-17 0,-1-1-3 15,1 2-22 1,-2 2 1-16,-5 2 15 0,-5 4-16 15,-3 5-4 1,-4 4-1-16,-5 5-5 0,0 4-10 16,0 2-3-1,2 0-7-15,2-2-1 0,5-7-2 16,6-2 2-16,2-3 3 16,4-8 9-16,1-3 48 15,4-2 24 1,0-2-27-16,3-5-61 15,4-4 0-15,3-4 0 16,4-3 0-16,4-4 0 16,1-1 0-16,0-1 0 0,-5 2 0 15,2 1 0-15,-4 0 0 16,-1 5 0-16,-3-1 0 16,0 7 0-16,-3-1 0 0,-1 5 0 15,-3 4 0 1,-2 1 0-16,4 3 0 0,6 4 0 15,6 4 0 1,7 4 0-16,6 5 0 0,1 0 0 16,-1-2 0-1,-3 0 0-15,-5-2 0 16,-1-2 0-16,-2-1 0 0,-4-3 0 16,-3-1 0-16,-3-1-258 15,-1-1-424-15</inkml:trace>
  <inkml:trace contextRef="#ctx0" brushRef="#br0" timeOffset="-190363.19">28818 4610 862 0,'0'-13'237'16,"0"0"2"-16,0 1-55 16,0 2-44-16,1 1 3 15,-1 3-31-15,2 1-22 16,-2 0-50-16,1 3-40 16,-1 1 0-16,0 1 0 0,2 1 0 15,-2 1 0 1,1 8 0-16,2 5 0 0,2 9 0 15,5 13 0 1,2 10 0-16,3 8 0 0,5 7 0 16,0 3 0-1,-2-4 0-15,0 0 0 0,-4-5 0 16,-1-5 0-16,-5-4 0 0,-2-8 0 16,-3-4 0-1,0-9 0-15,-3-6 0 0,1-8 0 16,-1-2 0-1,0-9 0-15,0-1 0 16,0-1 0-16,-3-3 0 16,-1-5 0-16,-4-1-291 0,-3-6-147 15</inkml:trace>
  <inkml:trace contextRef="#ctx0" brushRef="#br0" timeOffset="-189712.65">28779 4610 997 0,'-1'-10'136'15,"-1"-1"67"1,1-1-56-16,-1 4-45 0,2 2-21 16,0 2 0-16,0 1-10 0,0 3-29 15,0-1-33 1,2 2-9-16,-4 2-1 0,1 4 1 15,-4 4 14 1,-4 4 1-16,-6 6 0 16,-1 5-4-16,-8 3-2 15,-1-1-6-15,0 1-2 0,3-5 2 16,5-6-3-16,7-8 5 16,6-6 14-1,5-6 61-15,6-3-76 0,5-7-4 16,7-3 0-16,5-8 0 15,2-2 0-15,4-2 0 16,-2 2 0 0,-2-1 0-16,0 4 0 0,-3 0 0 15,-2 4 0-15,-4 1 0 16,-1 3 0-16,-4 3 0 16,-3 2 0-16,-2 4 0 0,-1 0 0 15,-3 4 0 1,0 0 0-16,-1 1 0 0,10 7 0 15,1-3 0 1,1 3 0-16,0 2 0 0,-1-2 0 16,13 8 0-1,-3 3 0-15,-5 1 0 0,0 1 0 16,-5 2 0-16,3 3-103 0,4 2-382 16</inkml:trace>
  <inkml:trace contextRef="#ctx0" brushRef="#br0" timeOffset="-188353.34">29128 2249 923 0,'-1'-8'197'15,"-2"-2"68"-15,-3-2-106 0,2 2-40 16,0 3-8-1,1 3-9-15,3 0-23 0,0 4-42 16,3 0-11 0,-1 0-4-16,1 1-15 0,-3 2-7 15,0-3 0 1,0 4 0-16,-3 4 0 0,0 4 0 16,1 7 0-16,-1 4 0 0,0 6 0 15,3 6 0 1,2 4 0-16,2 8 0 15,3 5 0-15,0 3 0 16,-1 2 0-16,0 3 0 0,-3-2 0 16,0 0 0-1,1-2 0-15,1-2 0 0,2-6 0 16,1-4 0 0,1-9 0-16,-2-8 0 0,0-7 0 15,-2-8 0-15,-4-6 0 16,1-3 0-16,-1-3 0 15,-1-2 0-15,2 0 0 16,-2-3 0 0,1-1 0-16,1-3 0 0,1-3 0 15,-2-1-146-15,1 1-151 16,-4 5-168-16</inkml:trace>
  <inkml:trace contextRef="#ctx0" brushRef="#br0" timeOffset="-187883.31">28912 3007 852 0,'0'-7'315'0,"1"-3"-46"16,1-5-75-1,-2 3-39-15,0-2-22 0,0 3-28 16,0-1-81 0,1 4-24-16,1 2 0 15,-1 2 0-15,1 3 0 16,-1 1 0-16,1 1 0 16,4 5 0-16,6 5 0 15,4 5 0-15,7 6 0 0,5 6 0 16,0 1 0-16,0-4 0 15,-6-3 0-15,-2-5 0 16,-5-5 0-16,-4-7 0 16,-2-3 0-16,2-6 0 15,2-6 0-15,-1-5 0 16,4-4 0-16,2-4 0 16,-5-1 0-16,1 0 0 15,-1 2 0-15,-1 2 0 0,-2 2 0 16,-2 3 0-1,-4 5 0-15,1 2 0 0,-4 5 0 16,-1 2 0 0,-1 2-269-16,-1 5-274 0</inkml:trace>
  <inkml:trace contextRef="#ctx0" brushRef="#br0" timeOffset="-187008.54">30743 2959 560 0,'6'-9'330'15,"-2"0"-117"-15,-7-4 11 16,2 1-63-16,-1 0-24 15,1 1-16-15,-1-1 7 16,2 4-28-16,2 1-27 16,-2 1-73-16,0 3 0 15,0 2 0-15,-2 0 0 16,1 2 0-16,-1 3 0 16,1 6 0-16,1 7 0 0,-2 10 0 15,5 10 0-15,6 10 0 16,6 10 0-1,6 4 0-15,3 3 0 0,1 2 0 16,-3 0 0 0,-1-3 0-16,-7-2 0 0,-5-4 0 15,-6-8 0 1,-1-6 0-16,-2-10 0 0,-2-10 0 16,2-13 0-16,0-4 0 15,0-4 0-15,0-5 0 16,-2 2 0-16,2-5 0 0,-3-2 0 15,-1-5-90 1,-1-6-246-16,-2-5-203 0</inkml:trace>
  <inkml:trace contextRef="#ctx0" brushRef="#br0" timeOffset="-186322.66">30792 2932 878 0,'7'-11'231'0,"-2"-2"-34"16,-5 3-78-1,-2-1-7-15,1 4-33 0,-1 2-29 16,1 3-30-16,-1 3-17 0,-2 2 2 16,-4 4 30-1,-5 4 9-15,-2 3-26 0,-6 8 0 16,-4 0-5-1,0 3-2-15,-2 4-6 0,-2-3 5 16,2-2-3 0,3-1-5-16,4-4 0 15,4-7-2-15,8-3 7 16,3-4-2-16,4-3 21 16,2-4 26-16,1 0 15 15,5-5-39-15,4-6-26 0,4-3-1 16,4-2-1-16,2-2 0 15,-2 1 0-15,1 0 0 16,-3 2 0-16,0 0 0 16,-1 1 0-16,-2-1 0 15,-2 1 0-15,1 4 0 16,-2-2 0-16,0 3 0 0,-2 1 0 16,0 3 0-1,-2 2 0-15,-2 2 0 0,-3 1 0 16,-2 2 0-1,0 2 0-15,0 3 0 0,4 2 0 16,5 6 0 0,3 4 0-16,6 6 0 0,4 2 0 15,2 3 0 1,-1 2 0-16,-1-3 0 0,0-2 0 16,-3-2 0-16,-2-2-265 0,1-4-387 15</inkml:trace>
  <inkml:trace contextRef="#ctx0" brushRef="#br0" timeOffset="-168041.67">27004 6336 590 0,'3'2'339'0,"0"-2"-167"16,1 0-15-16,-2-2-15 15,-2 0-45-15,1 2-35 16,-1 0-5-16,0-1-21 16,0 1-12-16,0 0-12 15,2 1-1-15,-4 1-2 0,1 3 20 16,-5 4 6-1,-5 1 9-15,-7 3-12 0,-4 6-15 16,-6 2-5 0,-5 2-5-16,-1 2-6 0,-1 0-1 15,2 2 1 1,4-4-1-16,5-5 0 0,7-4 5 16,7-5-4-16,5-7 13 0,7 0 12 15,0-4 13 1,3-2 3-16,3-4-41 0,5-5 1 15,10-3 0 1,5-7 0-16,5-1-2 16,4 0 0-16,-1-2 6 15,2 3-1-15,-3 0 9 0,-5 1-12 16,-2 2-2 0,-1 0 0-16,-5 3 0 15,-1 3 0-15,0 3 0 0,-3 1 0 16,-2 4 0-16,-4 3 0 15,-2 2 0-15,-3 2 0 16,0 5 0-16,1 2 0 16,2 5 0-16,7 3 0 15,-1 0 0-15,0 3 0 16,1 2 0-16,-4 0 0 16,-1-1 0-16,-2-2 0 0,-2-1-82 15,-5-3-157 1,-1 0-87-16,-5-3-273 15</inkml:trace>
  <inkml:trace contextRef="#ctx0" brushRef="#br0" timeOffset="84950.27">13452 5759 353 0,'-49'-10'0'16,"7"-7"-3"-16,6-6-158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0T04:31:57.55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2203 1264 406 0,'0'-1'247'0,"0"-2"-106"0,-4 0-13 15,4 0 15-15,-3 2 5 16,3-2-6-16,-2 0-31 16,-1-2 9-16,2 2-26 15,-2-3 9-15,1 0-16 16,-1 0-27-16,0 2-12 15,0 0-29-15,0 1 23 16,2 1-34-16,-2-1-8 16,3 1 0-16,3 1 0 15,-2 1 0-15,-1 0 0 16,0 0 0-16,0 0 0 16,0-1 0-16,0 2 0 15,2-1 0-15,-2 1 0 0,1 6 0 16,1 6 0-16,2 5 0 15,1 10 0-15,4 4 0 16,1 2 0-16,2 0 0 16,0-2 0-16,0-2 0 15,0-5 0-15,0 0 0 16,-2-4 0-16,-1-1 0 16,-1-3 0-16,-1-4 0 15,-1-5 0-15,-3-2 0 16,0-5 0-16,-1-1 0 0,-1-1 0 15,1-1 0 1,-1-2 0-16,2-4 0 0,3-5 0 16,0-4 0-16,0-5 0 15,6-3 0 1,1-1 0-16,-2-1 0 0,2 1 0 16,-4 3 0-16,2 0 0 15,-4-1 0-15,0 1 0 16,-2 1 0-16,1 3 0 15,-3-2 0-15,3 7 0 16,-3 3 0-16,-1 3 0 16,-2 1 0-16,0 2 0 15,0 3 0-15,-2-1 0 16,-1 1 0-16,3 2 0 16,0 2 0-16,0-1 0 0,0 2-212 15,3 4-80 1,1 5-281-16</inkml:trace>
  <inkml:trace contextRef="#ctx0" brushRef="#br0" timeOffset="467.01">2615 1313 1145 0,'6'-10'148'0,"-6"1"61"16,0-2-37-16,0-1-48 16,0 3-34-16,-3 0-5 15,3 2-11-15,-3 0-74 16,3 2 0-16,0 2 0 15,0 2 0-15,-3 1 0 16,6 1 0-16,-3 2 0 16,0 2 0-16,-3 0 0 15,3 5 0-15,0 6 0 16,0 5 0-16,3 7 0 16,-3 3 0-16,3 2 0 15,-3 2 0-15,0 0 0 0,3-5 0 16,-3-5 0-16,0-2 0 15,3-8 0-15,-3-4 0 16,3-5 0-16,-3-2 0 16,0-2 0-16,0-4 0 15,0 1 0-15,3-1-65 16,-1 1-249-16,3-3-225 16</inkml:trace>
  <inkml:trace contextRef="#ctx0" brushRef="#br0" timeOffset="1232.51">2609 1040 773 0,'-18'-20'207'16,"0"0"-92"-16,-4-2 40 16,-5 1-64-16,2-2-1 15,-2 3-3-15,6 0-30 0,-55-27 6 16,64 41-21 0,0 0-12-16,0 2 18 0,3 1-2 15,-13-2-34-15,-2 2-3 16,-3 4-5-16,0 2-3 15,-4 8 0-15,1 1 1 16,-3 7 1-16,-1 5 2 16,1 5-3-16,2 3-1 15,-2 5 6-15,0 2-3 16,5 3 3-16,-1 6 9 16,-2 6-14-16,9 5-4 15,2 6 5-15,7 4-3 16,10 2 0-16,6 2 1 15,13-4 0-15,6-4 4 0,8-5-4 16,3-5 6-16,9-6-4 16,0-5 0-16,1-5 3 15,5-5 8-15,1-7 0 16,0-9 9-16,5-6 4 16,6-10-1-16,1-7-3 15,3-7-11-15,0-5-12 16,-1-5 0-16,2-5 0 15,-6-2 0-15,-4-3 0 16,-6-3 0-16,-6-3 0 16,-8 0 0-16,-13-3 0 15,-1-3 0-15,-11 1 0 16,-2-4 0-16,-8-4 0 16,-3-1 0-16,-5-6 0 15,-4-3 0-15,-7 0 0 0,0 4 0 16,-4 5 0-16,-2 7 0 15,-5 8 0-15,0 3 0 16,-3 5 0-16,-4 2 0 16,0 5 0-16,1 7 0 15,2 4 0-15,2 5 0 16,4 7-125-16,3 5-124 16,2 4-130-16,4 2-748 15</inkml:trace>
  <inkml:trace contextRef="#ctx0" brushRef="#br0" timeOffset="2315.54">3959 1052 732 0,'6'2'301'0,"-1"-1"-257"15,-2-1 44-15,-3 0-32 16,1 0-37-16,-1 0-8 16,2 2 9-16,-1-1 17 15,1 0-7-15,-1 2 14 16,-1-3 10-16,2 0 25 0,-2 0-12 16,0-3 0-1,0 2-12-15,1 0-4 0,-1-2-34 16,2-2-15-16,-2 1-2 15,0-1 1-15,0 2-1 16,0 0-2-16,-2 3-8 16,2 1-10-16,0 1 1 15,0 2 10-15,2 0 5 16,-1 3 3-16,2 0-1 16,-2 2 2-16,1-3 0 15,-1 1 0-15,-1-3 1 16,2-1 3-16,-2-3 7 0,0 0 14 15,1-3 69-15,1 2 0 16,-2-3-44-16,0-4-40 16,3 0-5-16,-3-4-3 15,0 1 4-15,0-2 1 16,-3 2 0-16,3 2 0 16,-2 1 0-16,-1 0 2 15,2 5-9-15,-1 0 0 16,1 2 0-16,-3-1 0 15,2 4 0-15,1-1-14 16,-7 3 6-16,-4 6 8 16,-7 7 0-16,-5 5 1 15,-6 5 2-15,2 4-2 0,2 3-1 16,4 0-2 0,3 2 2-16,8 0-1 0,5 3 0 15,3 1 1-15,6 3-1 16,8-1 0-16,2-1-1 15,8 0 1-15,7-4-1 16,7-6-34-16,9-5-109 16,7-7-105-16,6-7-118 15,4-5-313-15</inkml:trace>
  <inkml:trace contextRef="#ctx0" brushRef="#br0" timeOffset="2814.95">4363 1494 968 0,'5'-21'172'0,"-5"-3"24"16,0-1-16-16,-2 2-64 0,-2 0-14 15,-2 2 9-15,0 4-37 16,0 3-12-16,2 4-31 16,-1 4-17-16,-1 5-14 15,2 2-9-15,1 6 0 16,-8 6 9-16,-5 3-1 15,-2 7-2-15,0 3 0 16,0 4 3-16,5-3 0 16,8-3 0-16,2-5-1 15,3-2-1-15,5-5 4 16,1-2-4-16,1-5 4 0,2-2-1 16,-1-1 3-1,3-7 2-15,3-2-2 0,4-4 3 16,0-6-6-16,1-4 4 15,-1 0-4-15,-3-2 6 16,-6 0-1-16,-1 3-1 16,-5 2-5-16,-1 4 0 15,-4 5 0-15,0 4 0 16,2 4 0-16,0 4 0 16,-1 1-1-16,2 7 1 15,1 6 0-15,3 6 0 16,0 4 0-16,2 1 0 0,1-2 1 15,5 0-2 1,-2-8-3-16,1-3-55 0,1-3-85 16,2-5-73-16,3-4-181 15</inkml:trace>
  <inkml:trace contextRef="#ctx0" brushRef="#br0" timeOffset="3347.94">4710 1074 833 0,'-2'-15'420'15,"-4"-3"-256"-15,3-2 39 16,-4-1-40-16,1 1-42 16,1 2-35-16,2 4-29 15,0 5-57-15,2 3 0 16,-1 3 0-16,2 1 0 15,0 4 0-15,0 1 0 0,0-1 0 16,0 7 0-16,0 6 0 16,0 9 0-16,2 10 0 15,1 11 0-15,1 3 0 16,4 5 0-16,2 3 0 16,-1 1 0-16,-3-3 0 15,-3-1 0-15,-3-4 0 16,-1-6 0-16,-4-10 0 15,1-3 0-15,-1-9 0 16,2-9 0-16,3-3 0 16,3-5 0-16,-3-4 0 15,5-1 0-15,-2-1 0 0,3 1-158 16,7-3-221 0,5-1-425-16</inkml:trace>
  <inkml:trace contextRef="#ctx0" brushRef="#br0" timeOffset="3898.83">5038 1416 1252 0,'6'-7'112'15,"-3"0"39"-15,-2 0-4 16,-1 1-73-16,0 4-31 0,0 0-11 15,2 1-21 1,-2 2-6-16,0-1 1 0,0 0 3 16,0 0 0-16,-2 0-1 15,2 0-4-15,2 2-4 16,-2-1-4-16,-2 0-8 16,4 2-17-16,-2 3 23 15,3 3 3-15,0 0 3 16,0 3 0-16,0-2 0 15,0-4 0-15,1-3 15 16,-4-1 16-16,3-4 27 16,-3-1 33-16,0-2-48 15,0-4-43-15,3-2 0 0,-3-3 0 16,0-2 0-16,0 0 0 16,-3 2 0-16,3 1 0 15,-3 4 0-15,-1 2 0 16,1 7 0-16,0-3 0 15,1 6 0-15,-5 2 0 16,-4 2 0-16,-5 8 0 16,1 5 0-16,-4 4 0 15,1 3 0-15,4 4 0 16,2 0 0-16,5-1 0 16,4-1 0-16,6-2 0 15,6-4 0-15,7-2 0 16,8-2-6-16,9-6-146 15,6-3-180-15,10-6-370 0</inkml:trace>
  <inkml:trace contextRef="#ctx0" brushRef="#br0" timeOffset="4381.02">5382 1467 1172 0,'2'-20'151'0,"-4"3"65"0,1-1-67 16,-2 1-30-1,0 7-28-15,0 3-41 16,2 3-29-16,-1 3-15 0,1 1-6 16,1 1-7-16,0 3-5 15,-2 2 8-15,-1 5 4 16,2 8 3-16,-1 6-1 15,2 5-1-15,3 2 1 16,3-2 1-16,4-3-1 16,1-8-2-16,3-4 2 15,0-6 5-15,0-4 3 16,4-8 1-16,1-6-5 16,2-5 0-16,1-6 0 15,-4-1 9-15,-1-3-2 16,-7 0-7-16,-1 0-6 0,-8 1 0 15,1 1 0-15,-4 4 0 16,-1 5 0-16,0 3 0 16,-1 7 0-16,3 5 0 15,1 3 0-15,0 8 0 16,0 5 0 0,1 7 0-16,5 3 0 0,0 3 0 15,6-3 0-15,4-3-76 16,1-2-224-16,8-5-161 15</inkml:trace>
  <inkml:trace contextRef="#ctx0" brushRef="#br0" timeOffset="5081.95">5842 1049 967 0,'3'-16'298'15,"0"-4"-170"-15,-3-1 59 16,-3-5-51-16,-2 2-7 16,0 2-52-16,2 2 14 0,-2 3-57 15,1 4-34-15,2 5 0 16,1 4 0-16,1 4 0 15,0 1 0-15,0 7 0 16,-2 9 0-16,1 11 0 16,1 11 0-16,1 13 0 15,2 9 0-15,5 5 0 16,2 5 0-16,-1 1 0 16,5-3 0-16,-3-2 0 15,0-6 0-15,-2-10 0 16,1-8 0-16,-2-8 0 0,-2-8 0 15,-2-11 0-15,1-6 0 16,-4-5 0 0,2-5 0-16,0-8 0 0,1-2 0 15,4-3-91-15,10-6-347 16,0 2-278-16</inkml:trace>
  <inkml:trace contextRef="#ctx0" brushRef="#br0" timeOffset="5561.09">6301 1418 536 0,'2'-17'827'16,"-2"-1"-691"-16,-2-2 43 0,-3-1-20 15,-1 1-63-15,1 5-43 16,1 2-7-16,-1 4-31 15,-1 4-15-15,2 3 0 16,1 4 0-16,-2 2 0 16,-2 6 0-16,-2 6 0 15,-4 6 0-15,2 6 0 16,0 3 0-16,4 2 0 16,6-2 0-16,2-5 0 15,6-3 0-15,1-7 0 16,6-6 0-16,0-9 0 15,3-4 0-15,1-5 0 16,0-7 0-16,-2-2 0 0,-1-1 0 16,-3-1 0-16,-6 0 0 15,-2 3 0-15,-1 2 0 16,-3 6 0-16,0 2 0 16,0 6 0-1,0 1 0-15,2 8 0 0,1 5 0 16,4 6 0-16,2 6 0 15,3 4 0-15,1 2 0 16,3-3 0-16,3-5-151 16,3-6-122-16,5-6-139 15,7-12-659-15</inkml:trace>
  <inkml:trace contextRef="#ctx0" brushRef="#br0" timeOffset="5862.97">6685 1095 318 0,'0'-43'887'16,"-3"1"-736"-16,0 0 57 15,-3 2-76-15,0 9 17 16,2 8-43-16,1 11-69 16,1 5-37-16,1 9-21 15,1 6 15-15,-2 10 5 16,7 96 2-16,-2-80-1 15,4 1 7-15,-1 2-5 16,0 4 1-16,3 38-2 16,3 3 0-16,-3-4 0 0,0-5-1 15,-3-9 0 1,6-13 0-16,-3-9 0 16,4-14-1-16,-4-9-17 0,5-10-166 15,2-11-169-15,-1-6-372 16</inkml:trace>
  <inkml:trace contextRef="#ctx0" brushRef="#br0" timeOffset="6263.91">6516 1355 494 0,'-1'-8'629'0,"7"0"-629"0,4-1 18 15,8-1 23-15,12 3-2 16,9 2-21-16,6-1-6 16,8 0-6-16,1 4 1 15,4-3-2-15,-5 0 4 16,-3-1 10-16,-9 2 10 16,-13-1 27-16,-9 3-9 15,-11-1-8-15,-5 4-5 16,-5 1-23-16,1 2 4 15,-2 3 25-15,3 6 5 16,-2 5-2-16,2 6 8 0,2 5 14 16,-1 3-3-1,1 2-18-15,-1 0-16 0,2-2-7 16,-1-4-14-16,-1-4-4 16,5-6-2-16,-3-5-1 15,0-6-1-15,3-4 0 16,2-6-78-16,2-4-239 15,-1-7-355-15</inkml:trace>
  <inkml:trace contextRef="#ctx0" brushRef="#br0" timeOffset="6463.3">7016 1064 1018 0,'0'-16'496'0,"0"2"-331"15,-6 1 69-15,3 1-128 16,-1 3-87-16,4 5-19 16,0 3-17-16,0 2-32 15,4 6-188-15,10 5-160 16,5 7-755-16</inkml:trace>
  <inkml:trace contextRef="#ctx0" brushRef="#br0" timeOffset="7691.6">7292 1322 1311 0,'0'-17'98'15,"0"-1"104"-15,2 1-56 16,-1 6-67-16,2 3-38 15,2 3-30-15,1 3-11 16,5 5 2-16,0 1 2 16,8 5-4-16,1 5 0 0,1 4 0 15,-4 6-4-15,-3 5 4 16,-3 0-3-16,-4 4 0 16,-6-2-1-1,-2-2 4-15,-5-5 0 16,2-5 0-16,-1-8 2 15,2-5 23-15,3-6 1 0,3-6-2 16,-3-5-24-16,6-5 0 16,-1-7 0-16,3-4 0 15,1-2 0-15,2-2-1 16,5-1 0-16,-1 3 0 16,3 4-2-16,3 4 0 15,-3 6 1-15,3 7-3 16,-2 4-1-16,-1 5 0 15,3 7 3-15,0 3 0 0,-2 6-4 16,-1 4 5 0,-3 3-5-16,1 3 7 0,-4-1-2 15,-1-2 1-15,5-1-2 16,-1-3 2-16,3-5 0 16,4-4-1-16,-2-4-3 15,5-5 2-15,-4-5 3 16,1-4-1-16,-4-3 4 15,-1-2-4-15,-1-5 2 16,0-5-1-16,1 0 2 16,-4-2 0-16,-1-4 2 15,-4-2-2-15,-1 2 1 0,-4 1 3 16,-1 1 4 0,-4 4 5-16,-1 2-4 15,-1 3 3-15,1 3 1 0,-2 3 3 16,2 3 0-16,-3 3-9 15,2 2-9-15,1 3-13 16,-4 3 5-16,-4 4 3 16,2 2 4-16,-4 4-1 15,-1 2 0-15,5 1 2 16,2 0-6-16,4 0 6 16,6-1-3-16,4-2-1 15,1 0 0-15,-1-2-3 16,5-1-2-16,-3-3 4 15,3-6 5-15,1-2 2 16,-2-6 1-16,-2-4 0 16,6-4 1-16,-6-5 0 0,0 1 5 15,-1 1-4-15,-3 1 5 16,-2 0 3-16,0 4 2 16,-3 3-4-16,3 3 6 15,-3 3-17-15,3 2 0 16,-3 2 0-16,2 2 0 15,-2 0-20-15,-2 0 3 16,2 7 15-16,2 4 1 16,-1 8 0-16,1 7 1 0,-1 10 0 15,1 7 1 1,-2 6 0-16,0 4-1 0,-3 3 1 16,3 1 1-16,0 3-2 15,3 3 3-15,-2 2-3 16,2 2 0-16,-2-2 0 15,-1-5 1-15,-1-4 0 16,-5-9-1-16,2-7 0 16,-4-13 0-16,2-9 6 15,-4-6 11-15,-2-8-9 16,-12-4-8-16,-4-4 0 16,-10-3 0-16,-7-2 0 15,1-3 0-15,5 2 0 16,9-1 0-16,15 3 0 15,6 3 0-15,8 0 0 16,2 0 0-16,1 0 0 0,1 1 0 16,1-2 0-16,0-1 0 15,4-3-120-15,3-2-573 16</inkml:trace>
  <inkml:trace contextRef="#ctx0" brushRef="#br0" timeOffset="10214.36">9479 835 796 0,'-1'-12'490'0,"1"-4"-275"15,0-1-22-15,-2 1-51 16,1 2-21-16,1 3-37 15,0 4-78-15,0 4-6 16,0 2 0-16,0 1 0 0,-2 4 0 16,1 6 0-1,-3 5 0-15,2 8 0 0,-1 10 0 16,3 9 0-16,2 6 0 16,2 8 0-16,5 6 0 15,-2 4 0-15,-1 2 0 16,2-2 0-16,-4-3 0 15,1-11 0-15,-2-13 0 16,-2-12 0-16,1-11 0 16,-2-10 0-16,0-6 0 15,0-4 0-15,3-7 0 16,-2-3-64-16,5-6-238 16,3-9-167-16</inkml:trace>
  <inkml:trace contextRef="#ctx0" brushRef="#br0" timeOffset="10597.57">9321 705 1090 0,'0'-20'115'0,"2"4"106"16,-2 0-64-16,1 5-88 15,1 5-24-15,1 2-45 16,1 5 4-16,11 5 0 16,6 4 15-16,12 7-2 15,13 7 13-15,12 5-23 16,-2 5 4-16,2 5-4 0,-6 6-2 16,-10-1-3-16,-8 3 1 15,-15-2 2-15,-14-3 1 16,-11-5 7-16,-15-5-4 15,-9-7 1-15,-9-4 2 16,-6-7-1-16,-2-5-4 16,3-7-6-16,3-4-1 15,8-6-38-15,9 0-107 16,9-2-131-16,14-2-482 16</inkml:trace>
  <inkml:trace contextRef="#ctx0" brushRef="#br0" timeOffset="11048.88">9830 1263 1226 0,'2'-14'141'16,"5"-26"72"-16,-7 39-71 15,3 0-69-15,-2 1-37 0,1 0-30 16,7 0 5-16,6 3 19 16,7 6-6-16,7 5-6 15,0 6-10-15,-2 4 0 16,-5 2-1-16,-6 6-4 15,-7-3 0-15,-4 2-3 16,-6-7 0-16,-1-4 5 16,-2-8 6-16,3-7 30 15,1-8 0-15,1-5-41 16,-1-7 0-16,2-6 0 16,0-5 0-16,1-7 0 15,0-1 0-15,2-1 0 16,2 1 0-16,1 4 0 0,4 8 0 15,-2 4 0 1,5 8-215-16,2 7-96 0,3 4-334 16</inkml:trace>
  <inkml:trace contextRef="#ctx0" brushRef="#br0" timeOffset="11460.64">10495 1291 1396 0,'-4'-17'107'0,"-2"2"77"15,3-2-28-15,0 6-39 16,2 4-43-16,-1 4-61 16,1 2-13-16,1 1 0 15,0 1 0-15,-2 2 0 0,2 3 0 16,2 1 0-1,-2 10 0-15,1 6 0 0,2 8 0 16,3 3 0 0,4 4 0-16,5-6 0 15,5-6 0-15,5-6-141 0,2-9-239 16,4-9-577-16</inkml:trace>
  <inkml:trace contextRef="#ctx0" brushRef="#br0" timeOffset="11648.91">10462 996 1468 0,'3'-6'199'0,"-1"2"-66"0,1-2 26 15,-6-2-129-15,3 5-30 16,3 3-9-16,-3 0-106 15,0 5-239-15,9 7-89 16</inkml:trace>
  <inkml:trace contextRef="#ctx0" brushRef="#br0" timeOffset="12112.06">10639 1201 1157 0,'10'-13'354'0,"-4"2"-296"15,2 2 68-15,-7 3-68 16,4 1-58-16,0 8 0 16,1 2 8-16,3 7 5 15,2 3-6-15,2 6 1 16,-1 6-6-16,-3 2 0 15,-5 1-1-15,-2 1 3 16,-4-5 1-16,-1-4-5 16,-1-6 2-16,1-6 5 15,2-6 21-15,2-5 24 16,5-8-14-16,0-5-37 0,0-5-1 16,9-9 0-16,1-1 0 15,2-1 1-15,2 3 7 16,-3 6-6-16,-1 8 4 15,-2 5-6-15,-2 4-3 16,-1 6 2-16,2 3 1 16,1 7 0-16,-1 5 2 15,-1 6 0-15,1 5 1 16,-4 3-3-16,-1 1-5 16,-2-2-131-16,6-1-87 15,3-9-182-15</inkml:trace>
  <inkml:trace contextRef="#ctx0" brushRef="#br0" timeOffset="12913.97">11362 1203 722 0,'5'0'367'0,"-4"2"-348"16,1 0 49-16,-2-1 38 15,0 1-35-15,0 1-4 16,1 0 2-16,-1 0-1 16,0-2-15-16,0-1 7 15,0 0 4-15,0-1 4 0,2-2 1 16,-1 0-48-16,1-2-17 16,-1 0 3-16,-1-1 9 15,2 3 9-15,-4-2-9 16,2 5-16-16,0 0-1 15,-1 2-7-15,1-1-6 16,-2 2-1-16,4-1 9 16,-2 4 6-16,1-1 0 15,1 0 0-15,2-1 0 16,-3 0 1-16,-1-4 6 16,0 0 5-16,2-1 5 15,-2-2 25-15,1-2-20 16,-1-2-8-16,2-3-2 0,-2-1-8 15,0-1-4-15,0 2 0 16,-2 1 0-16,-1 1 0 16,-2 3 0-16,2 2 0 15,1 1 0-15,-2 4 0 16,-4 3 0-16,-4 7 0 16,-6 6 0-16,-1 6 0 15,1 4 0-15,2 2 0 16,8 1 0-16,4-1 0 15,5-3 0-15,5 1 0 16,5-6 0-16,2-2 0 16,9-7-9-16,4-6 9 15,5-5 4-15,5-6 0 16,4-7-3-16,1-6-1 0,-4-4 0 16,1-3 0-16,-8-3 0 15,-7 0 0-15,-5 2 0 16,-8 4 0-16,-4 3 0 15,-3 5 0-15,-3 3 0 16,-3 4 0-16,2 3 0 16,-1 1 0-16,1 2-6 15,-1 3-23-15,-1 3 21 16,0 10 7-16,-1 4 1 16,-1 6-1-16,1 6 1 15,2 2 0-15,2-2-2 16,5-4-1-16,4-4-7 15,4-6-90-15,10-9-147 16,6-6-320-16</inkml:trace>
  <inkml:trace contextRef="#ctx0" brushRef="#br0" timeOffset="13098.64">11822 1026 1550 0,'-8'-11'322'16,"1"-1"-147"-16,4 1-175 0,1 1 0 16,2 6 0-1,0 0 0-15,2 4 0 0,-2 0 0 16,3 2 0-16,3 5-175 16,1 9-302-16</inkml:trace>
  <inkml:trace contextRef="#ctx0" brushRef="#br0" timeOffset="13682.91">12047 1240 1036 0,'-4'-24'234'0,"-4"3"-8"15,0 0-70 1,-2 2 11-16,3 4-22 0,1 3-62 16,1 4-83-16,2 3 0 15,3 5 0-15,0 0 0 16,0 0 0-16,0 4 0 15,0 4 0-15,0 10 0 16,3 15 0-16,0 13 0 16,2 17 0-16,-1 6 0 15,1 5 0-15,2-3 0 16,2-3 0-16,0-9 0 16,3-7 0-16,-2-7 0 15,-1-12 0-15,-1-8 0 0,-5-9 0 16,0-6 0-1,1-7 0-15,-2-5 0 16,1-5-24-16,1-5-292 16,-1-10-62-16,0-6-810 0</inkml:trace>
  <inkml:trace contextRef="#ctx0" brushRef="#br0" timeOffset="13959.35">12020 1171 1274 0,'-13'-26'80'16,"-2"7"109"-16,6 5-53 0,3 4-43 16,3 5-59-1,3 4-34-15,1 1-14 16,4 3-25-16,2 4 39 16,11 6 5-16,7 5 21 15,5 7-4-15,6 2-7 0,0 4 2 16,-6 2-8-16,-6-2-5 15,-9 2 4-15,-9 0-1 16,-9-3 3-16,-8-5 1 16,-8-5-1-16,-1-6 0 15,-5-7-10-15,-3-7-144 16,2-8-117-16,6-8-420 16</inkml:trace>
  <inkml:trace contextRef="#ctx0" brushRef="#br0" timeOffset="14293.66">12350 717 1458 0,'-8'-12'166'15,"4"1"64"-15,-3 2-93 16,4 5-81-16,3 2-56 15,0 2 0-15,0 2 0 16,1 1 0-16,1 5 0 16,-1 8 0-16,5 12 0 15,-2 14 0-15,1 15 0 16,-1 9 0-16,1 9 0 0,-2 3 0 16,0-2 0-16,3-4 0 15,1-10 0-15,2-9 0 16,2-11 0-16,0-13 0 15,0-9 0-15,1-10 0 16,1-6-44-16,5-5-309 16,5-5-417-16</inkml:trace>
  <inkml:trace contextRef="#ctx0" brushRef="#br0" timeOffset="14645.78">12638 1270 994 0,'-2'7'278'0,"1"-1"-260"16,4-1 31 0,3 1 60-16,3 1-13 0,4 0-28 15,8 0-22-15,3-5-26 16,3-3-9-16,-2-6 8 16,1-4-9-16,-6-6 20 15,-6-2 7-15,-2-4-26 16,-5-3 2-16,-4 2-4 15,-4 2 15-15,-2 2 18 16,-3 6-16-16,-6 5-26 0,-3 4-4 16,-12 6-2-1,-6 7 6-15,-4 9-4 0,-2 8 4 16,8 6 6 0,13 2 6-16,12 4 6 0,12 0 7 15,15-3 0 1,11 0-16-16,15-5-9 15,14-4-105-15,9-9-223 0,6-3-545 16</inkml:trace>
  <inkml:trace contextRef="#ctx0" brushRef="#br0" timeOffset="15493.52">14322 803 1122 0,'2'-2'104'0,"-2"2"-19"16,0 2-38-16,-2-1-12 15,1 0 15-15,-1 2-8 16,2-1-8-16,0 1 0 16,0-2-6-16,0-1 7 15,0 0 14-15,0-1 9 16,0 0 27-16,0-1-7 16,0-1-23-16,2-6-54 15,-2 0-1-15,1-3 0 0,-1 0 3 16,2 2-2-1,-2 2 1-15,0 6-2 0,0 1-7 16,1 2-6-16,-1 0-6 16,0 4-6-16,0 0 25 15,2 5 0-15,-1 2-1 16,1 4 1-16,-1 0 1 16,1-3-1-16,-2-5 1 15,1-1-1-15,2-4 5 16,-3-2 11-16,1-2 11 15,1 0 46-15,-2-5-32 16,1-1-41-16,2-6 0 16,-1-3 0-16,-2-5 0 15,3-3 0-15,-6 2 0 0,1 0 0 16,-2 7 0-16,-2 5 0 16,0 4 0-16,3 4 0 15,-3 3 0-15,-6 5 0 16,-10 8 0-16,-8 7 0 15,-7 13 0-15,-6 11 0 16,4 10 0-16,9 9 0 16,9 2 0-16,14 1 0 15,14-1 0-15,18-3 0 16,17-7 0-16,13-6 0 16,18-10-98-16,10-11-145 15,6-12-135-15,-1-11-518 16</inkml:trace>
  <inkml:trace contextRef="#ctx0" brushRef="#br0" timeOffset="15808.56">14783 1127 1142 0,'-10'-25'150'0,"-4"1"90"16,2 4-102-16,-1 3-35 15,4 6-13-15,0 4-89 16,4 7-1-16,-5 5-11 15,0 7 8-15,-4 7-2 16,-2 8 3-16,-2 6 0 16,8 3-1-16,4 1 0 15,6-3 2-15,6-6 1 16,4-8 7-16,8-9 0 0,3-9 5 16,0-5-2-16,1-8 0 15,0-5 4-15,-5-2-5 16,-4-2-1-16,-5-3 0 15,-5 4 0-15,-5-3-4 16,-4 4-4-16,-4 1-16 16,-7 3-152-16,1 3-136 15,0 4-550-15</inkml:trace>
  <inkml:trace contextRef="#ctx0" brushRef="#br0" timeOffset="16491.18">14901 1076 1462 0,'6'-12'93'0,"0"-1"139"15,-1 2-104-15,-1 1-88 16,2 6-25-16,0 4-12 15,4 4 8-15,8 5 8 16,2 4-8-16,4 7 0 0,-1 4-10 16,-2 4 7-1,-7 5-7-15,-5-1 7 0,-5 2-4 16,-8 0-4-16,-1-4 0 16,-2-8 0-16,1-5 0 15,1-8 0-15,2-7 0 16,3-4 0-16,-1-10 0 15,-2-3 0-15,2-9 0 16,2-6 0-16,5-5 0 16,3-2 0-16,6 2 0 15,4 3 0-15,3 5 0 16,2 7 0-16,-3 9 0 16,2 6 0-16,0 7 0 15,-1 6 0-15,0 4 0 16,0 6 0-16,-1 5 0 0,-8 3 0 15,-4 4 0-15,-4 1 0 16,-8 0 0-16,-2-4 0 16,-1-7 0-16,2-9 0 15,1-6 0-15,1-9 0 16,2-8 0-16,3-5 0 16,2-7 0-16,2-6 0 15,7 1 0-15,-1-1 0 16,5 3 0-16,-1 5 0 15,0 5 0-15,-2 5 0 16,0 5 0-16,-1 7 0 16,0 4 0-16,0 5 0 15,1 7 0-15,-3 3 0 16,-2 3 0-16,-1 5 0 16,-4-1 0-16,-4 2-113 15,1-4-167-15,1-1-206 0</inkml:trace>
  <inkml:trace contextRef="#ctx0" brushRef="#br0" timeOffset="16925.21">15782 1084 1382 0,'-2'-22'145'16,"0"0"89"-16,1-1-33 15,-1 2-116-15,2 3-85 0,0 5 0 16,0 5 0-16,0 2 0 16,0 4 0-16,0 4 0 15,0-1 0-15,0 0 0 16,0 5 0-16,2 4 0 16,-1 10 0-16,1 6 0 15,1 14 0-15,3 13 0 16,-2 6 0-16,2 8 0 15,0 9 0-15,2 5 0 16,2 1 0-16,-1 3 0 16,-1-5 0-16,2-3 0 15,-1-9 0-15,-3-10 0 0,2-12 0 16,-3-16 0-16,-2-11 0 16,-1-9 0-16,-1-8 0 15,1-2 0-15,-2-2 0 16,0-3 0-16,0 1 0 15,1-5 0-15,2-5 0 16,2-8 0-16,2-13-135 16,2-10-404-16</inkml:trace>
  <inkml:trace contextRef="#ctx0" brushRef="#br0" timeOffset="17233.49">15614 988 1207 0,'3'-20'65'15,"3"0"57"-15,0 3-12 16,1 5-59-16,3 3-24 16,2 8-17-16,8 5 24 15,9 9 6-15,8 6-14 16,9 6-2-16,2 7-6 15,-5 1 6-15,-5 1-8 16,-10 0-4-16,-10-2-11 16,-11 0 9-16,-14 0 2 15,-11 2-2-15,-14-4-2 16,-15-2 7-16,-6-4-9 16,-2-7-6-16,3-10-20 0,13-4-141 15,14-8-186-15</inkml:trace>
  <inkml:trace contextRef="#ctx0" brushRef="#br0" timeOffset="17624.59">16302 1106 1381 0,'-10'-7'89'15,"-1"0"66"-15,1 0-93 0,5 4-2 16,2 2-38-16,0 1-18 16,-1 4-2-16,-4 5 3 15,-4 5 1-15,-3 5 0 16,-2 7-4-16,3 3-2 16,2 5 2-16,8 0-2 15,7 0 4-15,5-3-1 16,8-4 3-16,4-9 7 15,6-5 9-15,-2-8 5 16,1-7 30-16,0-7-5 16,-4-3 15-16,-4-6-67 15,-6-4 0-15,-3-2 0 0,-6-2 0 16,-6 0 0-16,-6 1 0 16,-2 3 0-16,-3 4 0 15,0 2 0-15,3 6-233 16,5 3-204-16</inkml:trace>
  <inkml:trace contextRef="#ctx0" brushRef="#br0" timeOffset="18444.34">16484 1095 1274 0,'6'-11'161'0,"1"-2"36"16,-2 0 4-16,-1 1-71 0,-1 5-46 16,0 2-84-16,0 2 0 15,-1 5 0-15,0-1 0 16,3 5 0-16,4 3 0 16,5 7 0-16,5 4 0 15,2 5 0-15,-3 5 0 16,-5 0 0-16,-5 1 0 15,-5 1 0-15,-3-2 0 16,-3-5 0-16,0-5 0 16,1-6 0-16,-1-6 0 15,2-6 0-15,1-2 0 16,0-2 0-16,1-5 0 16,1-3 0-16,2-5 0 15,1-5 0-15,2-7 0 0,1 0 0 16,3 2 0-16,3 0 0 15,-1 4 0-15,-1 2 0 16,3 5 0-16,-4 4 0 16,-2 3 0-16,-3 3 0 15,2 2 0-15,0 7 0 16,1 3 0-16,3 5 0 16,1 4 0-16,1 6 0 15,1-1 0-15,-3 5 0 16,1 0 0-16,1 1 0 15,-1-3 0-15,-1 0 0 0,4-5 0 16,-1-2 0-16,4-9 0 16,1-3 0-16,4-6 0 15,0-5 0 1,-1-3 0-16,0-3 0 0,-4-5 0 16,1-5 0-16,-4-1 0 15,0-3 0-15,-3-3 0 16,1 1 0-16,-5-2 0 15,-1 1 0-15,-2 2 0 16,-1 5 0-16,-5 3 0 16,-2 4 0-16,-1 2 0 15,0 4 0-15,-3 2-1 0,1 5-11 16,-2 3 5 0,-5 6 0-16,0 4 5 0,-1 8-1 15,1 4 2-15,3 6-3 16,3 2-4-16,2 4 8 15,8-3-11-15,3 2-15 16,7-3-28-16,8-4-34 16,6-5-45-16,8-5-109 15,5-7-101-15,3-8-306 16</inkml:trace>
  <inkml:trace contextRef="#ctx0" brushRef="#br0" timeOffset="18962.96">17375 1074 873 0,'4'-12'326'0,"3"1"-149"16,1 1 13-16,0 0-40 16,-1 3-46-16,2 3-46 15,-2 3-28-15,2 5-8 16,2 4 4-16,4 6-11 15,1 5-2-15,1 6-6 16,-1 1-2-16,-6 4 0 16,-2 2 0-16,-7-2-2 0,-2-3-1 15,-2-1 0-15,-3-8 1 16,0-5 0 0,0-8 3-16,3-3 11 0,3-5-12 15,-3-5-5-15,2-3 0 16,-1-6 0-16,2-6 0 15,3-3 0-15,3-3 0 16,4 1 0-16,2-1 0 16,5 4 0-16,-2 2 0 15,4 6-1-15,1 3-2 16,-1 4 0-16,-1 6 2 16,0 4 1-16,-2 6 0 15,-1 5 2-15,3 5-1 16,-3 5 1-16,0 3 1 15,-3 2-3-15,-5 4 0 0,-3 1 0 16,-2-1 0 0,-2 0 0-16,-2-5 0 0,2-7-29 15,0-5-110 1,2-5-67-16,1-5-42 0,3-6-174 16</inkml:trace>
  <inkml:trace contextRef="#ctx0" brushRef="#br0" timeOffset="19407.81">17908 767 1110 0,'0'-23'141'0,"4"1"71"0,-3 2-56 15,1 3-26-15,-1 3 0 16,1 3-31-16,-1 3-30 15,1 3-69-15,-1 3 0 16,-1 2 0-16,2 2 0 16,-2 0 0-16,1 4 0 15,2 2 0-15,2 5 0 16,-1 5 0-16,6 9 0 16,0 5 0-16,-1 7 0 15,2 4 0-15,-3 3 0 16,-1 1 0-16,-2-1 0 15,2-1 0-15,-4-5 0 16,2-2 0-16,-2-2 0 0,0-1 0 16,0-1 0-16,1 1 0 15,2-1 0-15,0-3 0 16,2-3 0-16,1-9 0 16,4-6 0-16,3-5 0 15,10-5 0-15,1-3 0 16,-1-3 0-16,-3-4-200 15,-8-6-76-15,-15-7-178 16,-18-3-185-16</inkml:trace>
  <inkml:trace contextRef="#ctx0" brushRef="#br0" timeOffset="19531.75">17873 1110 823 0,'-10'-8'350'15,"10"3"-239"-15,9 0 26 0,10 1-32 16,14 0-65-16,16 4-40 15,13 1-36-15,15 0-214 16,9 5-268-16</inkml:trace>
  <inkml:trace contextRef="#ctx0" brushRef="#br0" timeOffset="21628.91">3626 2138 555 0,'-10'1'106'0,"1"1"15"15,-3-1-32-15,2-1 1 16,-2 4-15-16,0-2-17 0,-3-1 3 15,3 2 3-15,-1-2 2 16,1 1-16-16,1-1-9 16,-1-1 15-16,3 0-9 15,3 1-5-15,-1-1-19 16,1 0-3-16,3 2-6 16,-3-2-4-16,3 0-2 15,-2 1 6-15,2-1-3 16,0 0-2-16,3 0 1 15,-2 0-6-15,4 0-2 16,-2 0 0-16,2 0-2 16,-2 0-3-16,3 0-4 15,-2 2 1-15,1-1 6 0,7 1 4 16,3 3-2-16,6 0 1 16,7-2 1-16,5 0-3 15,6 0 0-15,4-2 0 16,6 1-1-16,-1-1 0 15,6-1 0-15,4 0 0 16,3-1 1-16,3 1-1 16,2 1-1-16,-2-1 1 15,0 1 0-15,-1 1 0 16,-3 0 0-16,3-1 3 16,-1 0-3-16,1-1-1 15,1 3-2-15,0-3 0 16,2-4 5-16,6 3-2 15,8-1 0-15,11-1 1 16,6-1-3-16,9 0 2 0,4 0 0 16,-1-2 3-16,-4 1-2 15,7 3-1-15,-5 1 0 16,2-2-5-16,2 3 5 16,3-2 1-16,4 1 0 15,0-2-1-15,5 2 0 16,2-2 1-16,0 0 0 15,2-1-1-15,258-5 2 16,-320 7-2-16,3-1-5 16,3 0 2-16,1 0 2 15,68-3-1-15,7-1 2 16,0 1 1-16,2 2-1 16,-1-1 0-16,1-1-5 15,-4 1 5-15,0 2-4 0,-2-3 4 16,-1 2-8-16,7-2 5 15,0 1-20-15,3-1 13 16,6-1 1-16,-2 0 4 16,0 1 3-16,1 0-3 15,1 2 3-15,2 0-6 16,-2 0-4-16,8 1-13 16,2-2-1-16,-1 1 3 15,2-3 18-15,2 2 3 16,-2-3 2-16,-6 3 2 15,1 0-2-15,-3 0 0 0,-1 2-2 16,-2 2 2-16,3 0 1 16,2-2-1-16,-1 1-1 15,2 0 1-15,-1-3 2 16,0 2 0 0,-1-4-2-16,-2 0 0 0,1 0-4 15,3 0 5-15,-1-1-1 16,3-1 0-16,1 2 4 15,3 0-2-15,-3 0-2 16,0 2-2-16,1 0 2 16,-2 1 0-16,-3 1 0 15,-2 0 2-15,0 1-2 0,-1 2-1 16,-5 0 1-16,1-2-2 16,1 4 2-16,1-2 0 15,0 0 1-15,1 0 1 16,-1 4-2-16,1-3 0 15,-3 1-2-15,-4 1 2 16,-1-2 1-16,-4-1-1 16,-5 0-1-16,-6-1 1 15,-6-1 4-15,-9 1 1 16,-11-1-3-16,-10 2-2 16,-9 0 5-16,-14 0-4 15,-12 0 4-15,-14 0 2 16,-15-1 5-16,-13-1 15 15,-8 2 0-15,-6-2-5 16,-3 2-7-16,-3 0-14 0,-2 0 2 16,2 0-3-16,0 0 0 15,-1 0 2-15,1 0-2 16,-2 0 0-16,2 0 0 16,0 0 0-16,2 0-7 15,-2 0-44-15,0 0-31 16,0 0-78-16,-4 0-265 15</inkml:trace>
  <inkml:trace contextRef="#ctx0" brushRef="#br0" timeOffset="50258.86">6530 4463 608 0,'-3'1'299'16,"1"-1"-177"-16,1 0-48 15,1 0-35-15,0 2-19 16,0-1-10-16,1 2-2 16,2 0-4-16,0 1 17 15,5 3 19-15,2-1-1 16,5-2-5-16,3 0-10 0,0 1 0 16,6-5-6-16,0-3-5 15,1-1 9-15,2-5-3 16,-3-1 20-16,-2-3 4 15,0 1-6-15,-5-3 11 16,-2 0-9-16,-2 0 0 16,-5-1-11-16,4-1 15 15,-6 2 4-15,-2-2-16 16,-1 1 9-16,-3 2-14 16,-1-2 1-16,-2 2-5 15,-2 1 6-15,-2 1-9 16,-5 1-2-16,4 4-6 0,-1 0-4 15,-2 2-5 1,-3 2-2-16,-5 3-3 0,-1 2 2 16,-5 1-2-16,-2 5-2 15,2 4 1-15,1 6 2 16,0 6 1-16,-3 4 0 16,3 6 0-16,2 2 1 15,4 6 0-15,3-2 0 16,6 0 0-16,9-1 1 15,11 0 0-15,9-3 2 16,15 1 1-16,11 0 7 16,8-7-9-16,7-5 6 15,5-7-1-15,-3-6-7 16,-9-9 0-16,-6-1 0 16,-14-4 0-16,-10-1 0 0,-13 0 0 15,-5 0 0-15,-8 0 0 16,-1 0-297-16,-3 1-328 15</inkml:trace>
  <inkml:trace contextRef="#ctx0" brushRef="#br0" timeOffset="52308.39">7328 4690 628 0,'0'-4'230'15,"0"0"-57"-15,0 1-27 16,0-1-18-16,-3-1-26 15,3 1 35-15,-2 1-37 16,1-1-6-16,-1 1 8 16,2 0-16-16,-1 2-23 15,1-2-20-15,0 2-28 16,0 1-15-16,0 0 0 0,1 0 0 16,-1 0 0-1,2 1 0-15,-1 2 0 0,1 3 0 16,-2 6 0-16,3 7 0 15,0 5 0-15,0 7 0 16,0 4 0-16,-1 2 0 16,-2 0 0-16,0-1 0 15,-5-1 0-15,5-4 0 16,-3-1 0-16,0-7 0 16,3-6 0-16,0-6 0 15,0-5 0-15,0-3 0 16,0-5 0-16,0 2 0 15,0-3 0-15,3 2 0 16,-3-2 0-16,3-3 0 0,0-4 0 16,3-2-268-16,4-4-326 15</inkml:trace>
  <inkml:trace contextRef="#ctx0" brushRef="#br0" timeOffset="56572.36">7286 3469 942 0,'-10'0'101'0,"1"-1"50"15,0-3-53-15,-1-1-19 16,2 2 8-16,5-2-15 15,-3 4-19-15,4-3-18 16,1 4-3-16,1 0-7 0,0 0-6 16,0 0-8-16,1 0-8 15,4 0-1-15,10-3 1 16,12-1 0-16,14-1-1 16,9-2-2-16,5 0 1 15,2 3-1-15,-9 0 0 16,-4 3-1-16,-11-1 0 15,-5 0-1-15,-11 4-8 16,-4 1-41-16,-8-1-7 16,-5 3 17-16,-6 2-4 15,-9 1 11-15,0-3 7 16,-9 0 13-16,2 0 14 16,-1-3 2-16,5-3 4 15,1 0 11-15,3-2 29 16,-8-7 19-16,19 8-4 0,1-1-5 15,1 2 14-15,-1-1-8 16,-1 0 14-16,0-3-20 16,2 4-14-16,-4-2 4 15,5 0-39-15,-4 2-7 16,4 1 0-16,0 0 0 16,0 0 0-16,0 1 0 15,0 2 0-15,0 4 0 16,0 5 0-16,0 6 0 15,0 8 0-15,-3 6 0 0,6 9 0 16,-3 2 0 0,4 3 0-16,1-4 0 0,1-2 0 15,0-7 0-15,1-4 0 16,2-7 0-16,-3-3 0 16,-3-7 0-1,0-3 0-15,2-4 0 0,-4-3 0 16,-1-2 0-16,2-2 0 15,-2 2 0-15,1-3 0 16,-1 2 0-16,0-2 0 16,2-2 0-16,-1-2 0 15,2 0 0-15,0-1-421 16,3 3-667-16</inkml:trace>
  <inkml:trace contextRef="#ctx0" brushRef="#br0" timeOffset="58071.72">8696 3292 820 0,'0'-8'214'0,"-1"-4"-20"0,1-1-30 16,-2 2-19-16,2-2-43 15,-1-1 14-15,-1 2-11 16,2 1-32-16,-1 1-21 16,-1 2-5-16,2 4-32 15,-1 3-15-15,1-1 0 16,0 4 0-16,-2 1 0 16,2 5 0-16,-3 6 0 15,0 5 0-15,0 5 0 16,0 7 0-16,-1 2 0 15,4 6 0-15,0 9 0 16,0 4 0-16,4 13 0 0,-4 4 0 16,0 7 0-16,0 3 0 15,3 2 0-15,-1-1 0 16,-1 2 0-16,1 1 0 16,-1-1 0-16,2-1 0 15,0 1 0-15,0 1 0 16,-1 2 0-16,-1 3 0 15,1 5 0-15,-2 4 0 16,0-2 0-16,0 4 0 16,1 0 0-16,-1-3 0 15,2-1 0-15,-4 1 0 16,2-4 0-16,-1-3 0 16,-1-3 0-16,1-1 0 15,-1-1 0-15,-1-2 0 16,-1-4 0-16,1-8 0 15,-2-6 0-15,2-10 0 0,-1-9 0 16,4-9 0-16,0-5 0 16,0-9 0-16,0-4 0 15,0-8 0-15,0-3 0 16,0-3 0-16,0-2 0 16,0-1 0-16,0-1 0 15,0 1 0-15,0-1 0 16,0 0 0-16,0 0 0 15,0 0 0-15,0 2 0 0,0-2 0 16,0 1 0-16,4 0 0 16,-4-1 0-16,9 3 0 15,9-3 0-15,19 0 0 16,23-4 0-16,22-3 0 16,18-4 0-16,6-2 0 15,4 0 0-15,-11 2 0 16,-20 3 0-16,-21 3 0 15,-20 2 0-15,-21 3 0 16,-15 2 0-16,-11-1 0 16,-10-2 0-16,-10-2-23 15,-2-6-232-15,-5-7-105 16,3-10-316-16</inkml:trace>
  <inkml:trace contextRef="#ctx0" brushRef="#br0" timeOffset="58723.58">8662 3209 866 0,'-8'1'172'16,"2"-1"8"-16,0-1-46 16,1-2-14-16,3 2-20 15,1-1-43-15,2 0-20 0,2 0-18 16,10-4-19-1,14-1 0-15,15-3 0 0,16 0 1 16,14 0-1-16,7 3 0 16,-9 2-1-16,-15 2-2 15,-17 3-7-15,-16 4-25 16,-16 3-135-16,-12 7-223 16</inkml:trace>
  <inkml:trace contextRef="#ctx0" brushRef="#br0" timeOffset="60553.55">13957 2956 510 0,'-3'0'442'0,"0"0"-270"16,0-3 15-16,0-1-88 16,1 1-21-16,1 1-22 15,1 0-21-15,1 1-17 16,2-1-16-16,5 1-2 16,9-2-4-16,12 1 4 15,10 1 1-15,9 0-1 16,7-2 0-16,0 6 0 15,1-2 0-15,1-1 0 16,-1 1 0-16,-4 1 0 16,-5-2 2-16,-11 0-2 15,-12-2 4-15,-10 2 6 16,-10 0 17-16,-2 0 13 0,-2 0 2 16,0 0 2-16,0 0-9 15,0 0-5-15,-2 2-12 16,2-2-9-16,0 1 2 15,0-1-5-15,0 0-5 16,0 2 0-16,0 1 0 16,2 4 15-16,-1 2-4 15,1 7 5-15,3 5 1 16,0 5-5-16,2 6 2 16,1 5 12-16,0 6-9 15,0 5-4-15,1 4 1 16,0 5-10-16,0 2-5 15,2 5 0-15,-2 2 0 16,1 2 0-16,-1 4 0 16,0 1 0-16,0 3 0 0,1 0 0 15,-1 4 0-15,-1 2 0 16,2 4 0-16,-4 4 0 16,3 2 0-16,0 4 0 15,1 8 0-15,1 5 0 16,0 4 0-16,0 2 0 15,0 2 0-15,2-1 0 16,-4-6 0-16,0-3 0 16,0-2 0-16,0-6 0 15,-3-6 0-15,-3-6 0 16,-2-4 0-16,-1-10 0 16,-1-7 0-16,1-14 0 0,1-11 0 15,1-12 0 1,-1-9 0-16,2-6 0 0,-1-3 0 15,-2-5 0 1,0 0 0-16,2-4 0 0,-2 1 0 16,0 2 0-16,0-1 0 15,0 0 0-15,1 0 0 16,2 4 0-16,-2-4 0 16,1 0 0-16,-1-1 0 15,-1 0 0-15,0-2 0 0,2 1 0 16,-2 1 0-1,0 1 0-15,1 1 0 0,1 1 0 16,-1 2 0 0,1 1 0-16,1-2 0 0,-2 0 0 15,1 0 0-15,-1-3 0 16,-1-1 0-16,0 0 0 16,0-2 0-16,0-1 0 15,0 0 0-15,0 0 0 16,0 0 0-16,0 0 0 15,0 0 0-15,0-1 0 16,0 1 0-16,0-2 0 16,-1 2 0-16,1 0 0 15,-2 0 0-15,2-1 0 16,-1 1 0-16,1 0 0 0,0 0 0 16,-2 0 0-1,1 0 0-15,-5 1 0 0,-4 1 0 16,-7-2 0-16,-8 3 0 15,-10 1 0-15,-4-1 0 16,-7 4 0-16,0-1 0 16,0-1 0-16,4 1 0 15,4-3 0-15,6-2 0 16,8 0 0-16,8-1 0 16,7-1 0-16,4 1 0 15,3-1 0-15,4-1 0 16,-2 2 0-16,1-1 0 15,1 1 0-15,1-1 0 16,0-2 0-16,3-3 0 16,7-1-197-16,4-2-249 0,4-4-810 15</inkml:trace>
  <inkml:trace contextRef="#ctx0" brushRef="#br0" timeOffset="69732.5">9694 3474 1234 0,'3'-11'166'0,"-1"-1"42"15,-2-2-85-15,-3 1 3 16,3 6-52-16,0 2-24 16,0 2-26-16,1 1-15 0,-1 2-9 15,0 2-7-15,2 2 1 16,-2 4 6-16,-2 7 1 16,-1 9 0-16,-3 9 2 15,-6 10-3-15,0 8 3 16,-7 4-3-16,1-1 1 15,-1-2-1-15,-2-10 0 16,9-11 0-16,3-9 0 16,2-8 0-16,4-5 4 15,3-5 1-15,0-4 5 16,1 0-4-16,2-1 1 16,9-2-7-16,6 0-2 15,12-3 1-15,8 1 0 16,7-2 2-16,1 1-2 0,-4 1 1 15,-3-1 0-15,-5 1 1 16,-5-1-1-16,-10 2 0 16,-2-2 4-16,-6 0-1 15,-5-1-2-15,-1-1-1 16,-2-4 0-16,0-3 0 16,-3-2 0-16,0 2 0 15,0-4 0-15,-2 3 0 16,-1 2 0-16,0 3 0 15,0 1 0-15,0 4 0 16,2 3 0-16,-1 3 0 0,1 1 0 16,1 5 0-1,0 6 0-15,1 5 0 16,1 7 0-16,2 7 0 16,1 4 0-16,1 2 0 15,1 4 0-15,2-1 0 0,-1-2 0 16,-2-5 0-16,2-4 0 15,-2-7 0-15,2-6 0 16,-3-8 0-16,-1-1 0 16,-2-4 0-16,-1-3 0 15,-2 0 0-15,-1-2 0 16,2 1 0-16,-1-2 0 16,-1 1 0-16,1-3-219 15,-1-3-578-15</inkml:trace>
  <inkml:trace contextRef="#ctx0" brushRef="#br0" timeOffset="71497.56">10910 3698 793 0,'-12'6'282'0,"-1"-3"-179"16,5 0 64-16,-1-3-47 15,0 0-27-15,2 0-18 16,0 1-25-16,-1-1-9 16,6 1-12-16,1 1-13 15,-1 0-5-15,5-2-3 16,-1-2 2-16,7 2-4 15,12-2 0-15,113-3-6 16,-98 2 2-16,1 1-2 0,-6 1 3 16,-5-2-3-1,28 0 9-15,-14 0-6 0,-13 1-2 16,-8 0 0-16,-13 2-1 16,-4 0-10-16,-7 2-20 15,-5 0-79-15,-7 2-266 16,-2 2-754-16</inkml:trace>
  <inkml:trace contextRef="#ctx0" brushRef="#br0" timeOffset="72347.8">12090 3360 987 0,'0'-14'312'0,"-4"2"-132"16,1-2-13-16,0 1-23 0,1 4-31 16,1 2-50-16,2 4-41 15,1 1-22-15,4 7-2 16,12 4 2-16,10 8 20 16,11 7 1-16,11 4-14 15,7 3 6-15,3 3-13 16,-5-2 0-16,-1 0 0 15,-8 0 0-15,-7 0 0 16,-9-5 0-16,-10 0 0 16,-9-11 0-16,-2-5 0 15,-6-5 0-15,-1-6 0 16,-5-4-93-16,-5 0-139 16,-3-5-38-16,-3-4-149 15</inkml:trace>
  <inkml:trace contextRef="#ctx0" brushRef="#br0" timeOffset="72676.08">12533 3256 1061 0,'6'-15'174'0,"-3"2"15"16,-1 4-32-16,-2 2-84 15,0 4-64-15,-2 4-5 16,-4 8-2-16,-3 3 23 15,-7 11 28-15,-4 8 2 0,-5 5-9 16,-5 9-13-16,0 0-2 16,-1 1-9-16,0-1-9 15,4-1 2-15,3-6-2 16,5-6-4-16,4-6 1 16,7-9-9-1,4-6 0-15,1-7 0 0,0-3-1 16,6 1-1-16,-2-2-15 15,2 3-171-15,8-1-196 16,8 3-491-16</inkml:trace>
  <inkml:trace contextRef="#ctx0" brushRef="#br0" timeOffset="73001.27">12738 3628 1193 0,'3'-14'211'0,"0"-2"19"15,-2 0-5-15,-1 2-91 16,0 6-80-16,0 4-54 16,2 5 0-16,-1 1 0 15,1 7 0-15,1 7 0 16,0 8 0-16,1 10 0 15,2 9 0-15,-3 6 0 16,0 1 0-16,-2-2 0 0,1-1 0 16,1-8 0-1,-3-5 0-15,3-8 0 0,-1-9 0 16,-2-6 0-16,0-6 0 16,-2-5 0-16,-1-5 0 15,3-3-201-15,-3-6-353 16</inkml:trace>
  <inkml:trace contextRef="#ctx0" brushRef="#br0" timeOffset="73612.83">12092 3056 915 0,'-20'3'206'0,"1"-3"-8"16,1-2-74-16,3 0 7 15,2-1-52-15,2 1-15 16,4 2 4-16,4-1-19 16,0 2-4-16,4-1-1 15,1 0-19-15,1-1 3 16,12-2-5-16,11-2-19 16,21-3-8-16,19 0 4 15,14-1 0-15,8 1 1 0,-9 1-1 16,-7 4 1-1,-17-2 5-15,-12 2-6 0,-13 0-2 16,-10 1 2-16,-10 0 4 16,-7 2 4-16,-6-2-2 15,0 1-6-15,-4 1 0 16,-5 0-3-16,-2 0-2 16,-4 3-108-16,-1 1-189 15,4 3-242-15</inkml:trace>
  <inkml:trace contextRef="#ctx0" brushRef="#br0" timeOffset="74929.03">9725 5025 941 0,'0'-5'127'0,"0"-6"57"16,-3-1-22-16,0-3-2 15,-2 1-34-15,2 0 19 16,-2 0-40-16,2 4-38 16,0 2-37-16,3 2-30 15,-1 3 0-15,2 3 0 16,-1 3 0-16,0 5 0 15,-1 10 0-15,1 6 0 0,-2 9 0 16,2 10 0 0,0 2 0-16,2 2 0 0,-1-1 0 15,2-2 0-15,2-3 0 16,-1-4 0-16,-1-4 0 16,3-6 0-16,-3-4 0 15,-2-8 0-15,1-5 0 16,-2-5 0-16,0-3 0 15,0-1 0-15,0-1 0 16,3-2-70-16,5-4-275 16,2-2-205-16</inkml:trace>
  <inkml:trace contextRef="#ctx0" brushRef="#br0" timeOffset="75318.39">9990 4999 1149 0,'11'-20'172'0,"-3"0"47"16,-3-2-61-16,-4 7-11 16,1 3-74-16,-2 7-51 15,1 2-15-15,-1 7-6 16,-1 7 22-16,1 6 17 15,-2 9-4-15,1 7-36 16,1 6 0-16,1 4 0 0,-1 4 0 16,3-1 0-16,2 0 0 15,0-4 0-15,0-4 0 16,-1-4 0-16,1-6 0 16,-1-5 0-16,-1-6 0 15,-1-6 0-15,1-2 0 16,-3-7 0-16,0 0 0 15,0-1 0-15,0-2 0 16,0-1 0-16,0 2 0 16,4-2 0-16,-2-3 0 15,2-2-352-15,8-4-424 16</inkml:trace>
  <inkml:trace contextRef="#ctx0" brushRef="#br0" timeOffset="75963.14">11338 5137 819 0,'-13'4'235'0,"0"-2"-62"16,-1 0-22-16,6-1-12 15,1-1-50-15,3 0-24 16,4-1-32-16,1 1-3 16,1 0-1-16,5-2-3 15,10 2-6-15,11 0-2 16,11-1-1-16,10 1 1 15,7 0 5-15,-6 0-19 16,-13 1-2-16,-13 1-2 16,-12 1 0-16,-12-2-17 0,-10 2 10 15,-4-1-12-15,-2 4-189 16,-4-2-184-16,1 2-742 16</inkml:trace>
  <inkml:trace contextRef="#ctx0" brushRef="#br0" timeOffset="76429.11">12408 4917 931 0,'-2'-14'164'0,"-2"-2"52"16,-1 0-49-16,-3-3-35 15,3 1 7-15,-1 2 2 16,2 4-45-16,1 3-35 15,1 3-61-15,2 1 0 16,2 5 0-16,1 5 0 16,3 6 0-16,7 8 0 0,5 10 0 15,9 7 0-15,4 8 0 16,4 5 0 0,2-2 0-16,0 1 0 0,0-2 0 15,-5-6 0-15,-7-5 0 16,-4-6 0-1,-9-8 0-15,-5-9 0 0,-4-3 0 16,-3-5 0-16,0-8-113 16,2-2-234-16,-1-5-160 15</inkml:trace>
  <inkml:trace contextRef="#ctx0" brushRef="#br0" timeOffset="76749.07">12723 4930 888 0,'6'-16'140'16,"3"5"102"-16,-5-1-53 15,-2 2-43-15,-1 4-47 16,-1 4-55-16,0 2-29 16,-4 5-3-16,-8 6 71 15,0 9-15-15,-9 7-31 16,-7 11-6-16,-5 6-19 15,-1 2-4-15,1 1-1 16,3-3-2-16,5-5-3 16,5-8 0-16,5-7-2 15,5-6 0-15,2-6 0 0,4-5-1 16,1-3 1-16,3-3-5 16,7 1-10-16,4-1-190 15,8-1-206-15,8 0-675 16</inkml:trace>
  <inkml:trace contextRef="#ctx0" brushRef="#br0" timeOffset="77145.75">12994 5296 1086 0,'9'-6'158'0,"2"2"83"16,1-3-148-16,3 1-26 15,6 3-17-15,4 3-13 16,3 4-4-16,0 3-16 16,-4 6-16-16,-7 3 5 15,-11 8 7-15,-11 7 8 16,-15 7 9-16,-9 7-13 15,-13 3-3-15,0-2-14 0,5-4-1 16,7-10 1 0,16-9 5-16,12-12 19 0,18-4 21 15,19-5-5 1,13-7-25-16,11 0-9 0,4-5-4 16,-2-2-2-16,-15 2 0 15,-15 3 0-15,-14 0-4 16,-12 4-110-1,-13 2-295-15,-9 2-334 0</inkml:trace>
  <inkml:trace contextRef="#ctx0" brushRef="#br0" timeOffset="78395.53">12377 4395 900 0,'-15'4'119'15,"3"-1"27"-15,0-3-26 0,0 0-23 16,0 0 2-16,3 0-13 16,-1 2-11-16,2-2-9 15,4-2-16-15,2 2-11 16,2 0-11-16,3 0 2 15,9-4 3-15,21 0-18 16,19-2-8-16,20-1 1 16,19 1 1-16,10-1 5 15,-5 3-1-15,-14 1-11 16,-14 1 1-16,-24 0-2 16,-19 1-1-16,-14 1-3 15,-10 0-10-15,-7 3-10 16,-8 2-70-16,-6 4-139 15,-6 5-249-15</inkml:trace>
  <inkml:trace contextRef="#ctx0" brushRef="#br0" timeOffset="79410.07">6033 8938 841 0,'-3'0'136'16,"0"-1"45"-16,0-1-24 15,1-1-29-15,4 0-14 16,-2 1-23-16,1 0-25 16,4-1-6-16,4-2-56 15,9-2-4-15,10 0-1 16,11-2 1-16,9 2-4 15,1 4-4-15,-4 3-36 16,-7 8-210-16,-11 4-166 16</inkml:trace>
  <inkml:trace contextRef="#ctx0" brushRef="#br0" timeOffset="79561.42">6124 9157 725 0,'14'-3'307'15,"3"-6"-65"-15,0-2-108 16,7-4-74-16,1 3-55 16,6-1-5-16,1 4-11 15,-1 1-319-15</inkml:trace>
  <inkml:trace contextRef="#ctx0" brushRef="#br0" timeOffset="102116.12">23220 1878 951 0,'0'-1'177'0,"2"1"-56"15,-2-2-60-15,1 2-54 16,4 0-1-16,1 0 12 0,5 3 11 15,6 0-4 1,4-1-3-16,6 2-7 0,-1-3-3 16,3-2-9-16,-3-4 0 15,-1 0 2-15,-3-5-3 16,0-5 2-16,-4 0 0 16,-1-5-2-16,-4-1 10 15,-3-2-10-15,-5-1 8 16,-4 1 19-16,-5 0 3 15,-5 2 8-15,-1 1-4 16,-4 4-26-16,-2 5-1 16,1 4-5-16,-3 6-3 15,-4 5 0-15,-3 4 1 16,-3 6 2-16,-3 5 5 16,-1 1-4-16,3 3 1 0,2 3 4 15,5 2-3-15,4 5 3 16,6 0 5-16,9 3-3 15,7 2-8-15,8-1 2 16,8-2-4-16,2-1 0 16,3-3 0-1,-2-3-1-15,1-3-1 0,-2-1-2 16,0-5 2-16,-1 1 0 16,0-5-2-16,3-4-74 15,1-1-176-15,5-7-283 16</inkml:trace>
  <inkml:trace contextRef="#ctx0" brushRef="#br0" timeOffset="102433.49">23860 2132 775 0,'5'-13'517'15,"-1"0"-261"-15,-2 1-74 16,-1 0-30-16,1 6-54 16,-1 1-41-16,-1 3-47 15,2 3-10-15,-1 0 0 16,1 4 0-16,-1 6 0 16,3 4 0-16,-1 6 0 15,2 5 0-15,-1 3 0 0,0 1 0 16,-1-1 0-16,-2-2 0 15,1-1 0-15,-1-3 0 16,-1-4 0-16,2-5 0 16,-1-5 0-16,1-5-231 15,-2-3-392-15</inkml:trace>
  <inkml:trace contextRef="#ctx0" brushRef="#br0" timeOffset="102984.03">24648 1757 630 0,'-3'3'364'0,"2"0"-202"0,2-4 12 16,2-2-117-16,4-1-28 15,7 0-15-15,8-2-8 16,8 2-6-16,6 0 0 16,0 2-5-16,-2 2-100 15,-9 3-211-15</inkml:trace>
  <inkml:trace contextRef="#ctx0" brushRef="#br0" timeOffset="103149.4">24639 1936 785 0,'5'5'69'16,"6"-4"122"-16,3-2-61 15,5-3-61-15,4 0-29 16,1-1-35-16,1 3-5 0,-1-3-119 15,-3 1-891-15</inkml:trace>
  <inkml:trace contextRef="#ctx0" brushRef="#br0" timeOffset="103867.35">25667 992 911 0,'0'-22'208'0,"-1"1"2"16,-2 0-58-16,0 2-20 16,1 2-19-16,1 5 16 0,-1 2-44 15,2 6-42-15,-1 1-23 16,1 3-15-16,0 0-5 16,1 3-13-16,-1 7 13 15,3 8 0-15,2 12 3 16,8 14 6-16,2 15 6 15,6 15-13-15,-1 13 3 16,-1 9 3-16,-6 5 2 16,-7 6-10-16,-3 2 0 15,-2 3 0-15,4 3 0 16,1 8 0-16,4 6 0 16,1 9 0-16,1 4 0 15,2 5 0-15,0 0 0 16,1-7 0-16,-5-10 0 15,-2-8 0-15,1-10 0 0,-5-11 0 16,1-3 0 0,-1-5 0-16,-1-7 0 0,2-6 0 15,-2-6 0-15,2-13 0 16,-3-9 0-16,1-12 0 16,-2-7 0-16,1-13 0 15,-1-6 0-15,1-6 0 16,-2-5 0-16,1-1 0 15,-1-2 0-15,2 1 0 16,-2-1 0-16,2 1 0 16,1-2 0-16,6-4 0 15,7 0 0-15,12-4 0 16,14-4 0-16,12-3 0 16,7-3 0-16,6 0 0 15,-1-5 0-15,-2-3-126 0,-7-5-325 16</inkml:trace>
  <inkml:trace contextRef="#ctx0" brushRef="#br0" timeOffset="104404.2">25686 837 876 0,'-4'0'253'16,"4"1"-190"-16,1-2 26 15,13-3-63-15,13 0 5 16,13-1 9-16,12-1-16 16,11 1 11-16,-2-1-11 15,-7 2-8-15,-18 1-4 16,-14 1-12-16,-15 2 0 15,-10 5-101-15,-7 4-88 0,-6 3-399 16</inkml:trace>
  <inkml:trace contextRef="#ctx0" brushRef="#br0" timeOffset="104919.89">26753 1160 830 0,'11'-9'338'0,"-4"-2"-92"15,-4-2-50-15,-1-1-65 16,-2 3 16-16,-2 1-63 16,-1 3-36-16,0 2-22 15,0 3-26-15,0 2-2 16,-5 6-5-16,-5 5 7 16,-3 9-5-16,-5 7 4 15,-3 11 0-15,7 1-3 16,6 4 1-16,9-4 0 15,8-5-3-15,6-7 6 16,9-11 0-16,1-6 6 0,5-9 0 16,0-6 1-1,0-8 7-15,-3-5-14 0,-6-5 0 16,-2-4 0-16,-4-2 0 16,-6 1 0-16,-3-1 0 15,-6 4 0-15,-3 3 0 16,-3 2 0-16,-3 3 0 15,-1 3 0-15,-2 7-46 16,-2 3-301-16,1 6-205 16</inkml:trace>
  <inkml:trace contextRef="#ctx0" brushRef="#br0" timeOffset="105128.39">27137 1460 1319 0,'16'2'220'0,"-6"-5"107"0,-2-4-146 16,-2 0-181-16,-2 3 0 15,-2 1 0-15,-1 1 0 16,-1 1 0-16,0 1 0 16,0 0 0-16,0 1 0 15,0-1 0-15,0 0-98 16,-1 3-390-16,-2-1-465 15</inkml:trace>
  <inkml:trace contextRef="#ctx0" brushRef="#br0" timeOffset="105764.62">27344 1082 784 0,'6'-13'286'0,"5"1"-149"16,8 0-27-16,6 1-72 16,8 4 9-16,6 1-10 15,4 4-9-15,-1-2-17 16,-5 4-5-16,-10 0-5 0,-8-2 3 16,-10 2-4-16,-7 0-1 15,-7 0-15-15,-4 2 16 16,-6 2 3-16,-5 0 0 15,-3-1-1-15,-4 1 0 16,0-3 2-16,2 1 1 16,3-4 21-16,4 2 9 15,3 0-16-15,6 0-2 16,0 3-4-16,3 0-5 16,-1 2-3-16,-1 4 2 15,2 2-2-15,1 1 0 16,2 3-3-16,2 2 0 15,2-2 2-15,5 3 0 16,1-4 1-16,3-2 1 0,2-3 4 16,1-2 23-16,2-3 22 15,3-2-11-15,1-2-1 16,2-2-9-16,-3 1-28 16,0 1-3-16,-4 3-2 15,-4-1-1-15,0 5 0 16,0 2 2-16,-4 0-1 15,2 4 1-15,-3 4-2 16,-2 2 3-16,-5 5-2 16,-1 2 3-16,-4 1 1 0,-3 2-1 15,-3-6 5 1,2-3-5-16,-1-4-1 16,3-6 3-16,2-4 2 0,0-5-4 15,1-2-4-15,0-4-12 16,-3-2-177-16,-1-1-65 15,-2-4-284-15</inkml:trace>
  <inkml:trace contextRef="#ctx0" brushRef="#br0" timeOffset="106364.05">27936 1041 1020 0,'-6'-1'114'0,"5"-2"82"16,5-4-133-16,8 1-44 16,9-1-6-16,6 0 2 15,7 0-2-15,2 3-5 16,0 0-8-16,-5 1 0 15,-7 0 1-15,-9 2-1 16,-8 1 8-16,-7 0 3 16,-3 0-4-16,-3-2-7 15,-4 2 0-15,0-1 0 16,-8 1-1-16,0 0 2 0,-3 0-1 16,-1 3 0-1,-3 1-2-15,0 6 1 16,0 1 1-16,0 4 0 0,2 1 0 15,8 2 3-15,6-4 5 16,4 2-6-16,5-2 4 16,5 0-4-16,3 0 2 15,2-1 6-15,5-2 8 16,2-1 13-16,0-4-1 16,-2 0 1-16,0-2 0 15,-3-3-7-15,-3 3-3 16,1-1-12-16,0 1 0 15,0 3-6-15,3 0-2 16,-2 3 2-16,-1 0 2 0,-2 1 2 16,-4 1-4-1,-1 0 4-15,-3 1 6 0,-3 0 1 16,-1-1-11-16,-6 0 2 16,-4 0-5-16,-5 3-71 15,-4-1-174-15,-7 1-331 16</inkml:trace>
  <inkml:trace contextRef="#ctx0" brushRef="#br0" timeOffset="106885.22">26486 2585 613 0,'2'-2'407'0,"2"2"-246"16,9-2-37-16,10-1-41 16,20-3-5-16,15 1-5 15,15-3-12-15,8 1 0 16,-11 0-21-16,-18 3-1 0,-18 0 13 16,-20 2-28-1,-14 1-24-15,-9 1-3 0,-9 1-49 16,-3-1-159-16,-3 3-194 15</inkml:trace>
  <inkml:trace contextRef="#ctx0" brushRef="#br0" timeOffset="107596.15">27578 2310 766 0,'4'-3'182'16,"-1"-3"21"-16,0-1-23 15,-1 0-38-15,-2 1-35 16,0 3-12-16,-2 0 1 16,1 1-15-16,-2 2-45 15,-3 0-25-15,-3 2-4 16,-6 4-5-16,-6 4 7 15,-4 6-7-15,-2 7 1 0,3 4-3 16,5 8-3-16,7 1 2 16,9-1-2-16,10 0 1 15,10-6 2-15,8-7 0 16,7-5 2-16,0-9-2 16,1-5 4-16,-1-8 2 15,-6-7 3-15,-2-3 5 16,-3-5 9-16,-7-9 15 15,-4-1-13-15,-5-6-12 16,-5-1-13-16,-5 0 0 16,-4 5 0-16,-3 4 0 15,-3 3 0-15,2 9 0 16,-2 3-83-16,4 8-232 0,2 6-191 16</inkml:trace>
  <inkml:trace contextRef="#ctx0" brushRef="#br0" timeOffset="107798.84">27997 2655 1405 0,'11'2'201'16,"-1"-6"70"-16,-4-1-101 15,-3-5-170-15,-1 7 0 16,-2 2 0-16,0 1 0 0,0 1 0 15,1-1 0-15,1 0 0 16,-1 0-87-16,9 2-282 16,4-4-369-16</inkml:trace>
  <inkml:trace contextRef="#ctx0" brushRef="#br0" timeOffset="108248.63">28218 2348 476 0,'6'-33'671'16,"8"4"-511"-16,1-1 66 15,5 2-119-15,6 4-42 16,7 5-15-16,2 5 8 16,4 6-18-16,-2 4-23 0,-7 7-15 15,-7 4 1-15,-6 5 0 16,-10 5 1-16,-7 9 3 15,-8 7 1-15,-11 8-3 16,-5 6 1-16,-6 6-5 16,-1-3-1-16,5-2 0 15,5-7-4-15,7-10 4 16,11-8-5-16,10-9 5 16,6-6 0-16,8-4 0 15,6-2 0-15,-1-5 2 16,0-4 1-16,-2-3 0 15,-6-1 6-15,-6-3 0 16,-4-2 0-16,-8-4-7 16,-6-1-1-16,-8-4-1 0,-8-5 0 15,-7-2 3-15,-2-4-3 16,-2 1 2-16,2 3-2 16,4 3 0-16,6 6-28 15,9 5-132-15,6 7-110 16,14 7-348-16</inkml:trace>
  <inkml:trace contextRef="#ctx0" brushRef="#br0" timeOffset="108729.59">28775 2335 747 0,'0'-14'456'16,"4"-3"-326"-16,6-3 91 16,4-1-132-16,4 3-31 15,6 5 9-15,1 3-14 16,4 5-17-16,-1 5-21 16,-3 4-8-16,-3 5-6 15,-6 3-1-15,-6 5 0 16,-10 5-1-16,-9 4 1 0,-8 0 8 15,-8 4-8 1,-5-4 0-16,4-6 0 0,6-6 0 31,7-7 2-31,8-5 14 0,7-2-14 16,4-2-2-16,7 0-3 16,7 2 3-16,6 0 0 0,7 4 0 15,3 2 2-15,0 2 4 16,-8 4 2-16,-1 2-3 15,-8 2 5 1,-8 3-1-16,-5 2-4 0,-9 3 5 16,-8 1 5-16,-9-1-10 15,-9 0-3-15,-5-4-2 16,-2-5-25-16,3-4-183 0,2-8-123 16,6-6-423-16</inkml:trace>
  <inkml:trace contextRef="#ctx0" brushRef="#br0" timeOffset="109630.03">29078 1008 845 0,'1'-9'133'0,"2"-1"11"15,-1-3-90 1,3 2 35-16,0-2-19 0,2 2-39 15,7-2-17-15,5 2 4 16,6 1 9-16,8 2-2 16,8-1-1-16,11 5 16 15,11 1-19-15,2 3 8 16,2 1-12-16,-4 5-4 16,-14 1-7-16,-13 2-2 15,-11 2 0-15,-9 2 0 16,-3 2 15-16,-1 5 4 15,-3 5-1-15,4 5 5 16,-1 5-5-16,3 7 2 0,-3 8 6 16,3 12 7-16,-5 13 3 15,-2 11-2-15,-4 14-17 16,-4 11 2-16,-3 8-4 16,0 7-2-16,-1 5-3 15,1 1-6-15,4 3 5 16,5-6 14-16,2-4-16 15,5-5-11-15,-1-9 0 16,0-7 0-16,-6-8 0 16,-3-4 0-16,-2-7 0 15,-2-5 0-15,1-5 0 16,0-7 0-16,0-10 0 0,1-13 0 16,1-13 0-16,-2-12 0 15,0-9 0-15,0-6 0 16,-2-4 0-16,2-1 0 15,0 0 0-15,-1 1 0 16,1-1 0-16,0-1 0 16,0 1 0-16,-2 0 0 15,-1 1 0-15,-8 2 0 16,-8 3 0-16,-12 1 0 16,-18 0 0-16,-20-1 0 15,-22-1 0-15,-20-5-220 16,-27-7-246-16</inkml:trace>
  <inkml:trace contextRef="#ctx0" brushRef="#br0" timeOffset="112516.75">23450 5695 755 0,'6'5'61'0,"0"1"22"15,1-2 17-15,2 2-51 16,5 0 8-16,1-1-19 16,5 0 8-16,3-5 15 15,-1 0 7-15,4-6-12 0,-3-3-22 16,0-3 1-16,-2-5 16 15,1-3 9-15,-3-2 6 16,-2-4-12-16,-2-1-3 16,-6-1 4-16,-3 1-8 15,-3-1-8-15,-3 4-1 16,-3 3-6-16,-2 4 0 16,-2 4-29-16,-2 5 1 15,-6 5-4-15,-6 4-2 16,-4 8-1-16,-5 5 1 15,-6 10 4-15,2 6-5 16,3 6 3-16,2 5-2 16,11 0 2-16,6 3-5 15,12 1 3-15,11 1-2 16,7 1 3-16,10-2-4 0,8-4 4 16,5-7-1-16,6-10-29 15,2-9-102-15,5-8-77 16,-3-8-153-16,-1-10-358 15</inkml:trace>
  <inkml:trace contextRef="#ctx0" brushRef="#br0" timeOffset="113427.08">24042 5990 1153 0,'8'-14'222'0,"-1"-3"-16"15,-2 1-15-15,-4 2-37 16,2 6-58-16,0 4-71 15,-2 1-25-15,-1 6 0 16,2-2 0-16,-2 3 0 16,1 5 0-16,1 2 0 15,-2 4 0-15,1 5 0 16,1 3 0-16,-1 2 0 16,1 0 0-16,-2 0 0 0,0-3 0 15,0-2 0 1,1-4 0-16,1-6 0 15,0-3 0-15,-1-2 0 0,1-5 0 16,2-3 0 0,1-3-119-16,2-4-266 15,-3-5-405-15</inkml:trace>
  <inkml:trace contextRef="#ctx0" brushRef="#br0" timeOffset="113752.02">23859 4854 891 0,'7'-4'152'16,"2"-2"-86"-16,6-1 6 16,6-3 15-16,12 1-53 15,13 0-30-15,9-1-1 16,8 0-3-16,1 3 0 16,-4-1-4-16,-14 4-36 15,-9 1-62-15,-17 3-78 0,-14 1-21 16,-14 3-64-16</inkml:trace>
  <inkml:trace contextRef="#ctx0" brushRef="#br0" timeOffset="113979.12">24163 4805 665 0,'-12'4'199'0,"8"-3"49"16,1-1-63-16,4 0-75 16,-1 0-41-16,2 1-37 15,-2 4 3-15,1 3 59 16,1 8-6-16,1 5-2 15,1 5 1-15,3 7-30 16,1 0-7-16,1 3-9 16,0-2-40-16,0-2-1 15,-3-3 0-15,0-5 0 16,-3-6 0-16,0-3 0 0,-2-4 0 16,2-2-113-16,0 0-416 15</inkml:trace>
  <inkml:trace contextRef="#ctx0" brushRef="#br0" timeOffset="114496.9">25012 5528 1201 0,'-8'0'168'0,"4"-3"17"16,1 1-41-16,3-4-22 15,3 4-76-15,5-3-37 16,8-2-8-16,11 0-1 16,14 0-1-16,9 2-4 15,5 0-44-15,-6 7-199 0,-13 2-182 16</inkml:trace>
  <inkml:trace contextRef="#ctx0" brushRef="#br0" timeOffset="114658.87">25011 5710 820 0,'3'2'156'0,"3"-4"30"16,1-3-20-16,2-1-101 15,4 0-61-15,7-2-4 16,2 1-83-16,1 2-380 16</inkml:trace>
  <inkml:trace contextRef="#ctx0" brushRef="#br0" timeOffset="115875.26">25025 5717 750 0,'2'5'303'0,"-2"-4"-251"0,0 1 52 16,0-4 12-16,1 2-39 15,1 0-39-15,-1 0-1 16,1 0-11-16,2-1-18 15,7 1 3-15,11 0-2 16,14-2 0-16,10 2-2 16,12 0-2-16,2-3-1 15,-6 3-1-15,-8 0 0 0,-12 0 0 16,-13 0 2 0,-12 3-2-16,-7-3-3 0,-4 0-4 15,-5 0-45-15,-7 0-263 16,-4 0-358-16</inkml:trace>
  <inkml:trace contextRef="#ctx0" brushRef="#br0" timeOffset="116585.74">25933 4930 880 0,'-8'-10'258'0,"2"-4"-60"16,-1-1 3-16,2-1-65 16,1 4 11-16,2 2-27 15,-1 2-23-15,3 4-87 16,2 3-10-16,-1 1 0 0,-1 0 0 16,2 5 0-16,1 7 0 15,1 12 0-15,3 15 0 16,2 16 0-16,4 22 0 15,1 14 0-15,1 13 0 16,3 8 0-16,-3 0 0 16,3-1 0-16,-3-4 0 15,1-7 0-15,-1-8 0 16,-1-8 0-16,-4-11 0 16,-2-12 0-16,-1-10 0 15,-3-9 0-15,1-12 0 16,-2-7 0-16,-1-9 0 0,-1-6 0 15,-1-4 0 1,0-3 0-16,-1 0 0 0,1 1 0 16,-2-2 0-16,2 2 0 15,0-2 0-15,2 1 0 16,1-1 0-16,0-1 0 16,5-1 0-16,12-1 0 15,16-4 0-15,16-2 0 16,15-5 0-16,9-4 0 15,-1 1 0-15,-8-1 0 16,-9 2 0-16,-13 2 0 16,-16 4 0-16,-13 4 0 15,-13 1 0-15,-11 0 0 0,-11-1 0 16,-13-3-112 0,-8-4-348-16</inkml:trace>
  <inkml:trace contextRef="#ctx0" brushRef="#br0" timeOffset="116941.88">25704 4874 851 0,'17'-10'202'0,"10"-2"-84"16,120-37 11-16,-102 39-64 15,10 2-8-15,0 0-19 16,-1-1-2-16,51-7-18 15,-8 2-8-15,-17 3-7 16,-22 2 1-16,-22 5 7 16,-22 3-11-16,-19 4-68 15,-17 2-282-15</inkml:trace>
  <inkml:trace contextRef="#ctx0" brushRef="#br0" timeOffset="117825.57">26841 5257 760 0,'-4'-4'371'16,"1"-4"-147"-16,0-2-17 15,-3-2-78-15,0 2 1 16,0 1-53-16,-2 3-39 16,4 5-22-16,-2 2-14 15,-3 8 2-15,-7 7-4 16,0 6 1-16,-4 10 0 15,2 7-1-15,7 1 0 16,8 1 1-16,8-4-1 16,8-7 0-16,8-9 2 0,8-8 3 15,6-11-1 1,5-7 4-16,-4-6 0 16,0-7 2-16,-6-3 19 15,-6-1-9-15,-9-1-20 0,-3-2 0 16,-9-1 0-16,-5 1 0 15,-7 0 0-15,-1 0 0 16,-5 4 0-16,-3 2 0 16,-1 3 0-16,2 6 0 15,-1 6-104-15,2 5-300 16,3 8-331-16</inkml:trace>
  <inkml:trace contextRef="#ctx0" brushRef="#br0" timeOffset="118007.61">27187 5530 1071 0,'18'11'220'15,"-5"-7"103"-15,-3-2-116 16,-7-4-116-16,0 1-55 16,-2-1-32-16,-1 1-4 15,6-2-9-15,3-7-252 16,0 0-294-16</inkml:trace>
  <inkml:trace contextRef="#ctx0" brushRef="#br0" timeOffset="118575.34">27480 5141 781 0,'11'-13'265'0,"6"-1"-149"15,7 2 3-15,9-2-77 16,4 4-24-16,6 5-12 16,-1 0-5-16,-3 3-1 15,-11 2-1-15,-9 1-3 16,-8 0 1-16,-11 2 3 16,-7 0 9-16,-7 1-6 15,-4 0-3-15,-4 1 0 0,-5-1 1 16,-3 2 1-16,2-1 6 15,-2 1 18-15,0 2 8 16,2 2 9-16,1 3-1 16,1 2-12-16,4 1-12 15,7 1-8-15,5 1 2 16,4 2-6-16,6 0-1 16,3 1 0-16,1 2 0 15,4-2 4-15,2 0-7 16,-1-2 10-16,4-3 0 15,1-4 11-15,2-4 17 16,4-5 7-16,2-2-6 16,2-4 4-16,0-2-4 15,-3 3-17-15,-2 1-7 16,-5 1-15-16,-1 3 1 16,-4 2-2-16,-1 5 3 15,0 3 0-15,-3 2 0 0,-2 4-1 16,-5-1 3-16,-2 2 4 15,-6 0-6-15,-4-2 6 16,-7 0-7-16,-3-6-2 16,2-2-1-16,1-5 0 15,3-3-36-15,6-5-198 16,6-4-163-16</inkml:trace>
  <inkml:trace contextRef="#ctx0" brushRef="#br0" timeOffset="119174.04">28076 5091 1060 0,'-8'-6'209'16,"3"0"-81"-16,7 4-78 15,1-1-19-15,7 0-25 16,8-1 10-16,9 1 16 0,7-1 0 16,9-2-6-1,-1 2-16-15,-5 0-2 0,-7-2-2 16,-7 2-2-16,-11 0 3 16,-8 4 1-16,-1 0-6 15,-7 0-2-15,-4 0-1 16,-7 0 1-16,-6 4 0 15,-7 2 0-15,-8 2-1 16,-1 5 0-16,-2 3 0 16,5 4-2-16,1 5-1 15,8 1 4-15,5-1-2 16,5 2 1-16,8-5 0 16,2-4 0-16,5-4 1 15,3-3-2-15,5-2 2 16,3-4 4-16,8 0 15 0,6-2-5 15,6-2 0-15,2 2 4 16,3 0 0-16,-3 3-9 16,-5 2 11-16,-3 6 0 15,-4 1-2-15,-6 6 0 16,-3 1 6-16,-4 6 7 16,-8 0-1-16,-4 4-12 15,-7-3-3-15,-6-3-6 16,-5-1-7-16,-6-3-2 15,-2-8 0-15,0-5-24 16,2-6-165-16,5-4-150 16,1-8-682-16</inkml:trace>
  <inkml:trace contextRef="#ctx0" brushRef="#br0" timeOffset="128329.59">30353 5294 950 0,'-7'0'296'0,"2"0"-98"0,1-1-22 16,1-2-73-16,1 2-5 15,2 1-37-15,2-2-33 16,1 2-12-16,3-1-12 16,10-1-4-16,12 2 2 15,11 0-2-15,13 2 7 16,6-1 4-16,-7 2-3 15,-9-2 1-15,-15-2-2 16,-14 2 1-16,-13 1-8 16,-4-2-4-16,-3 0-15 15,-4 3-94-15,0-2-111 16,-2 2-153-16,1-1-467 16</inkml:trace>
  <inkml:trace contextRef="#ctx0" brushRef="#br0" timeOffset="128777.9">30962 5159 876 0,'10'-18'375'0,"-2"-1"-111"16,-4-1-76-16,-2 3-20 15,-1 2-60-15,1 5-40 16,-2 3-68-16,1 3 0 15,-2 3 0-15,1 2 0 16,-2 2 0-16,-2 5 0 16,-7 5 0-16,-4 6 0 0,-4 7 0 15,-2 5 0-15,2 0 0 16,5 0 0-16,8-1 0 16,8-5 0-16,5-4 0 15,7-5 0-15,4-3 0 16,2-8 0-16,2-2 0 15,0-4 0-15,2-5 0 16,-5-2 0-16,2-4 0 16,-6-3 0-16,-5-1 0 15,-4-2 0-15,-3-3 0 16,-7-3 0-16,-4-2 0 16,-5-1 0-16,-1-1 0 15,-2 3 0-15,3 2 0 0,2 4 0 16,4 7 0-16,1 5-131 15,1 3-304 1,1 8-313-16</inkml:trace>
  <inkml:trace contextRef="#ctx0" brushRef="#br0" timeOffset="129016.46">31237 5328 1113 0,'14'15'199'0,"-5"-6"82"16,-4-5-80-16,-2-2-26 16,0-1-97-16,-2 0-78 0,-1-1 0 15,0 0 0-15,-1 0 0 16,1 2 0-16,-2-2 0 16,2 0 0-16,-1 0 0 15,1 0 0-15,0 0 0 16,0 0-49-16,-2 0-321 15,1 1-204-15</inkml:trace>
  <inkml:trace contextRef="#ctx0" brushRef="#br0" timeOffset="129537.43">31506 5081 1073 0,'3'-17'220'16,"2"-1"-33"-16,0 1-46 15,3 0-60-15,0 3-18 16,2 1-20-16,5 2-24 16,0 4-6-16,3 3-7 15,0 7-5-15,1 4-2 16,-1 4 2-16,-4 4-1 15,-5 6 6-15,-6 4-5 16,-5 1 3-16,-5 7 2 16,-7 4-5-16,-2 3-1 15,-2 0-1-15,0-2 1 0,6-4 0 16,5-7-2-16,7-6 2 16,7-4 0-16,5-7 6 15,10-2-1-15,2-4-3 16,2-4 0-16,1-2 6 15,-2-4-5-15,-6-3 6 16,-5-2 1-16,-5-3-5 16,-2-1-3-16,-9-3 4 15,-3-1-5-15,-4-2 4 16,-5-2 3-16,-5 2-2 16,-3 0-1-16,-5 1 0 15,-1 1-2-15,0 3-2 16,1 0 0-16,7 3-2 15,4 2-14-15,5 1-170 16,3 4-102-16,5 2-341 16</inkml:trace>
  <inkml:trace contextRef="#ctx0" brushRef="#br0" timeOffset="130055.46">32002 5091 1022 0,'-6'-13'181'0,"3"-1"29"16,0 2-71-16,6-1-48 16,3 2-11-16,1-1-14 15,2 2-21-15,0 1-7 16,2 1-27-16,2 3-6 15,-3 2-5-15,4 4-2 16,1 5 2-16,0 3-1 16,0 3 0-16,-6 5-1 15,-3 3 2-15,-8 2-1 16,-7 4 2-16,-5 0 1 16,-3-3-2-16,-2-5-1 15,3-5 1-15,7-6 3 16,5-6 4-16,7 1-2 0,0-4-5 15,3 2-14-15,6 2 13 16,9 1 1-16,2 1 0 16,10 3 0-16,2 5 1 15,-1 3 5-15,-4 2-5 16,-6 1 7-16,-6 2 1 16,-8 0 2-16,-9-2 5 15,-4 2-1-15,-7 0 1 16,-6-2-3-16,-5-1-11 15,-4-3 7-15,-4-4-6 16,3-6-3-16,0-4-59 16,4-4-199-16,4-4-192 15</inkml:trace>
  <inkml:trace contextRef="#ctx0" brushRef="#br0" timeOffset="130802.15">32299 4658 798 0,'0'-5'286'16,"1"1"-70"0,1-2-68-16,2-1-44 0,5 3-84 15,10 1-12-15,13-1 2 16,8 2-3-16,12 3 6 16,3 2 10-16,-2 1-3 15,-10 0 8-15,-10-1 28 16,-11-2 11-16,-11-1 15 15,-5-1-25-15,-5 1 1 16,1-2-21-16,-2 2-28 0,1 0-9 16,-1 0 0-16,0 0 0 15,0 2 0-15,0-1 0 16,2-1 0-16,-4 2 0 16,4 4 0-16,3 5 0 15,1 7 0-15,2 13 0 16,3 11 0-16,-1 11 0 15,-1 9 0-15,-2 11 0 16,2 4 0-16,5 4 0 16,-1 2 0-16,2-2 0 15,0-4 0-15,0-6 0 16,-6-6 0-16,0-10 0 16,-2-5 0-16,1-7 0 15,1-8 0-15,-2-6 0 16,0-10 0-16,-2-6 0 0,-2-6 0 15,-3-4 0-15,1-2 0 16,-2-1 0-16,1 3 0 16,1-1 0-16,-1 2 0 15,0-1 0-15,0 0 0 16,0-2 0-16,0 2 0 16,-1-2 0-16,-1 4 0 15,-2-2 0-15,-6 3 0 16,-5 1 0-16,-12 0 0 15,-9-3 0-15,-12-1 0 16,-3-1 0-16,-2-5 0 16,2-1 0-16,3-2-414 15</inkml:trace>
  <inkml:trace contextRef="#ctx0" brushRef="#br0" timeOffset="135466.6">7286 8427 270 0,'5'-17'793'0,"-2"-3"-574"15,-2 1-12-15,-2-3-61 16,-1 1-10-16,1 6 1 16,-1 2-32-16,-1 6-71 15,3 3-34-15,-4 2 0 16,4 4 0-16,0-1 0 16,0 5 0-16,-3 6 0 15,3 6 0-15,0 12 0 16,3 14 0-16,4 10 0 0,1 13 0 15,1 14 0 1,-2 9 0-16,2 6 0 0,-6 1 0 16,0 0 0-16,0-7 0 15,3-1 0-15,0-13 0 16,1-8 0-16,1-12 0 16,-2-11 0-16,0-12 0 15,-3-9 0-15,4-9 0 16,-4-5 0-16,-1-6 0 15,-1-1 0-15,-1-2 0 16,0 1 0-16,0-2 0 16,0 1 0-16,0-1 0 15,0 2 0-15,0-2 0 16,0 1 0-16,2-1 0 0,1 0 0 16,6 2 0-16,13-1 0 15,15 0 0-15,14-2 0 16,9-2 0-16,2-1 0 15,-5 0 0-15,-18-1 0 16,-14 4 0-16,-13 2 0 16,-12 0 0-16,-4 1 0 15,-7-2 0-15,-7-3 0 16,-2-2 0-16,-3-7-358 16,-5-5-342-16</inkml:trace>
  <inkml:trace contextRef="#ctx0" brushRef="#br0" timeOffset="135822.6">7212 8254 757 0,'-12'-4'384'0,"-5"-1"-190"16,4 0-30-16,0 1-92 16,2 1-19-16,11 2-15 15,8 1-26-15,20-3 10 16,24-1 4-16,26-3 0 15,21 0-10-15,11-3-4 16,-6 2-9-16,-23 1-3 16,-23 5-14-16,-24 4 2 15,-21 6-86-15,-18 6-88 16,-12 5-251-16</inkml:trace>
  <inkml:trace contextRef="#ctx0" brushRef="#br0" timeOffset="137131.89">12129 8054 920 0,'-8'-3'187'0,"0"-3"66"16,0-1-89-16,2 0-49 15,0 2-10-15,3 1-15 16,-1 3-35-16,8 1-15 16,-2-2-10-16,1 1-6 15,1-1-11-15,5-1-8 16,12-1-5-16,19 1-2 15,12-1 2-15,13 1-2 16,3 3 2-16,-2 2 0 16,-11-1 0-16,-13 3 0 15,-12-1 0-15,-8-1 2 16,-11-1 3-16,-7-1 1 16,-3-1 7-16,-2-1 11 15,1 2-24-15,0 0 0 16,-2 0 0-16,2 0 0 0,0 0 0 15,-2 0 0-15,2 0 0 16,-2 0 0-16,2 0 0 16,-1 2 0-16,-1-1 0 15,1 0 0-15,-1 7 0 16,-4 6 0-16,2 9 0 16,-2 13 0-16,-3 12 0 15,9 14 0-15,0 13 0 16,7 15 0-16,-1 10 0 15,5 7 0-15,-2 4 0 16,4-3 0-16,1-6 0 16,2-6 0-16,-4-3 0 15,0-7 0-15,-6-8 0 16,-2-11 0-16,-4-12 0 16,0-12 0-16,0-15 0 0,0-10 0 15,0-8 0-15,2-6 0 16,-2-4 0-16,0 0 0 15,1 0 0-15,-1 0 0 16,0 0 0-16,0 0 0 16,2 0 0-16,-2 0 0 15,0 0 0-15,0 1 0 16,-2-1 0-16,2 0 0 16,0 0 0-16,-1 0 0 15,-1-1 0-15,1 1 0 16,-1 0 0-16,-5 0 0 15,-11-3 0-15,-12-1 0 0,-18-3 0 16,-19-3 0-16,-9-2 0 16,-149-32 0-16,199 37 0 15,6-2 0 1,3 4 0-16,4 0 0 0,-14-3 0 16,9 1 0-16,8 3 0 15,5 3-19-15,7-5-416 16,11-6-885-16</inkml:trace>
  <inkml:trace contextRef="#ctx0" brushRef="#br0" timeOffset="138781.4">7932 8713 1046 0,'0'-10'248'0,"-4"-1"-18"16,-1-2-103-16,-2 4-20 16,1 3-30-16,0 2-36 15,-1 4-26-15,-1 5-4 16,-3 5-4-16,-5 7 3 16,0 6-3-16,-7 7-1 15,4 4-3-15,4 4-3 16,4-4 0-16,7-2-2 15,7-7 1-15,6-6 1 16,13-9 5-16,4-9 1 16,5-7 2-16,1-7-5 15,-4-3 4-15,-4-4 10 16,-8-2 3-16,-10 1 5 16,-3-1-1-16,-3-1-24 0,-6 0 0 15,-4 2 0-15,-2 0 0 16,-2 3 0-16,2 5 0 15,3 3-44-15,3 6-246 16,-1 6-231-16</inkml:trace>
  <inkml:trace contextRef="#ctx0" brushRef="#br0" timeOffset="138980.48">8122 8950 309 0,'15'13'858'0,"-4"-4"-622"0,-6-7 37 16,-4-2-79-16,-1 0-113 16,-1 0-43-16,1-2-32 15,0 2-6-15,1-3 0 16,4-4-245-16,3-2-135 16,1-2-477-16</inkml:trace>
  <inkml:trace contextRef="#ctx0" brushRef="#br0" timeOffset="139581.43">8341 8589 1014 0,'6'-6'53'0,"6"0"61"16,4-1-26-16,7 1-16 0,3 0-33 15,7 4-18-15,-3-1-13 16,-3 3-8-16,-4 0 0 16,-7 0-2-16,-10 3-5 15,-5-1 4-15,-4 3-8 16,-6 2 1-16,-7 0-15 16,-5 1 5-16,-3 0 20 0,-3-1 1 15,-1-3 0 1,1 2 10-16,2-6 17 15,7 3 11-15,3-2 15 16,6 2-22-16,4 0-25 0,4 3 2 16,-2 2 13-16,2 5-7 15,1 4-7-15,0 4-2 16,4 0-2-16,-1 2 0 16,3-1-1-16,5-3 2 15,0-5-1-15,4-3 2 16,3-5-1-16,2-3 8 15,-1-3 16-15,-1 0 2 16,1 0-4-16,-4 0-7 16,-1 0-2-16,-1 0 0 15,-1 4-1-15,3 2 0 16,1 1-7-16,-2 4 3 16,-2 3 10-16,-3 1 19 0,-5 5-17 15,-2 0-2-15,-7 0-10 16,-1-1-3-16,-7-2 10 15,1 0-2-15,-6-5 1 16,0-3-3-16,0-1-11 16,3-5 0-16,-1-3-5 15,4-3-3-15,-1-5-102 16,5-1-213-16,5-5-184 16</inkml:trace>
  <inkml:trace contextRef="#ctx0" brushRef="#br0" timeOffset="140188.43">8808 8560 804 0,'6'1'251'0,"2"-4"-157"16,5-2 48-16,5-5-67 15,9 1-41-15,4 3-24 16,2 2-6-16,4 1-3 16,-7 4-1-16,-9 1-3 15,-6 1-4-15,-8-2-7 16,-5 4-7-16,-8-2 15 0,-6 1 4 16,0 0-5-1,-7 0 4-15,-3-2 3 0,-1-1 0 16,-1-1 12-16,0-1 31 15,1-1 14-15,3 4-25 16,-1 1-8-16,6 4-12 16,-3 7-7-16,3 5-3 15,3 5 8-15,5 6-9 16,2 1 1-16,7 1-1 16,1-3 5-16,4-4-2 15,3-5-4-15,-2-6 7 16,3-4 0-16,0-6 14 0,1-2 26 15,6-2-1 1,2-3-6-16,2 0-10 0,6-1-4 16,-1 4-13-1,0 4-5-15,-2 3 3 0,-2 4 3 16,-4 5 6 0,-4 2 4-16,-3 2-5 0,-9 3 7 15,-3 1-7-15,-6 2-10 16,-10-2-9-16,-5-1 0 15,-2-4-1-15,-2-6-8 16,4-3-188-16,6-7-69 16,5-2-385-16</inkml:trace>
  <inkml:trace contextRef="#ctx0" brushRef="#br0" timeOffset="141372.62">10398 8753 884 0,'-1'3'265'0,"1"-2"-76"16,1-1-76-16,1 0-34 15,4-1-49-15,4-2-13 16,8 1 6-16,7 0 18 15,7-2-5-15,1 2 1 16,-2-1-5-16,-6 2-5 16,-8 0-9-16,-8-1-9 15,-6 2-3-15,1 0-1 16,-8 0-1-16,4 0-4 0,0 2-11 16,0-2-72-16,-3 0-109 15,3 0-195-15,7 0-231 16</inkml:trace>
  <inkml:trace contextRef="#ctx0" brushRef="#br0" timeOffset="141836.26">11196 8579 524 0,'-4'-11'504'0,"1"-1"-261"0,-1 0-42 16,-1 1-75-16,-2 0-35 15,2 3-1-15,-2 2-21 16,1 1-28-16,1 2-20 16,-1 3-17-16,-1 1-1 15,-5 6-3-15,-2 5-1 16,-3 6 1-16,2 7-1 15,-2 5 1-15,4 6-4 16,3 2-4-16,7-2 3 16,10-1 1-16,5-6-8 15,10-7 3-15,9-7-5 16,5-5-7-16,2-9 7 16,1-5 14-16,-8-8 4 0,-3-3 3 15,-10-6 3-15,-6-3 17 16,-7-3 30-16,-5-3 2 15,-5-2-28-15,-4-1-5 16,-3-1-24-16,-3 4-2 16,5 3 0-16,-2 7 0 15,6 7-32-15,1 7-245 16,7 8-158-16,-1 6-217 16</inkml:trace>
  <inkml:trace contextRef="#ctx0" brushRef="#br0" timeOffset="142094.44">11519 8807 1310 0,'9'12'202'16,"-6"-4"-12"-16,1-4 13 16,-4-3-87-16,0-1-90 15,0 1-26-15,0-1 0 16,0 0 0-16,0 2 0 15,0-2 0-15,0 0 0 16,0 2 0-16,0-2 0 16,0-2 0-16,-4 2 0 15,4-2 0-15,0 2 0 16,-3 0 0-16,3-1-163 0,0 0-167 16,16-12-364-16</inkml:trace>
  <inkml:trace contextRef="#ctx0" brushRef="#br0" timeOffset="142719.15">11682 8571 912 0,'-3'-8'252'0,"1"-2"-43"16,-1-1-59-16,3-3-44 15,0 0-11-15,3 0-2 16,3 1-28-16,3 0-31 16,1 1-20-16,4 1-10 15,7 5 0-15,1 5-3 16,2 4 0-16,0 7 1 0,-3 5-1 16,-2 5 2-16,-8 4 1 15,-7 4-1-15,-7 5 3 16,-9 4-4-16,-6 2-2 15,-4 0-1-15,7-6 0 16,2-5-1-16,7-6 1 16,9-5-2-16,10-7 3 15,5-2 0-15,12-3 4 16,1-2-4-16,-1-4 0 16,1-2-1-16,-7-3 1 15,-6-3 4-15,-6 2 7 16,-6-6-7-16,-8 1-4 15,-7-2 0-15,-11-1-2 16,-10-2 1-16,-6-3 0 16,-3 0 2-16,0-1-2 0,6 0 0 15,8 1 0-15,7 3-76 16,9 3-168-16,11 3-296 16</inkml:trace>
  <inkml:trace contextRef="#ctx0" brushRef="#br0" timeOffset="143133.87">12011 8495 989 0,'9'-13'224'0,"1"0"5"16,3 1-108-16,0 2-67 0,2 5-32 15,0 5-10-15,3 3-3 16,-5 9-3-16,-1 3 4 16,-1 5-4-16,-7 2-1 15,-8 6 6-15,-7 1-7 16,-10 0-3-16,-1-2-1 16,2-4 2-16,4-9 1 15,10-7 10-15,6-4 1 16,6-5 6-16,7 1-12 15,1 0 2-15,8 2 6 0,3 2 5 16,2 2 7-16,-1 5-3 16,2 2-13-16,-4 3 15 15,-6 2-10-15,-6 3-1 16,-9 1-1-16,-8 0-3 16,-8 2 3-16,-10-3-15 15,-3-1-1-15,-3-1-47 16,3-5-206-16,2-3-177 15</inkml:trace>
  <inkml:trace contextRef="#ctx0" brushRef="#br0" timeOffset="144445.32">13500 6904 477 0,'13'-18'598'16,"-5"0"-382"-16,-2 1-18 15,-3 1-68-15,-1 4-17 16,-2 6-40-16,0 3-35 16,0 3-38-16,-2 7 5 15,-1 7 8-15,0 7 11 16,0 13 5-16,-3 14 2 16,3 9-2-16,1 8 8 0,-1 8-1 15,-2 9-36-15,0 9 0 16,-1 9 0-16,0 7 0 15,0 8 0-15,2 7 0 16,-2 10 0-16,0 10 0 16,-2 8 0-16,-1 5 0 15,-2 6 0-15,-2 0 0 16,0 0 0-16,1 6 0 16,0-1 0-16,-3 2 0 15,3 0 0-15,1-3 0 16,2-8 0-16,1-6 0 15,8-3 0-15,0-3 0 16,6-6 0-16,0-4 0 16,-1-5 0-16,0-10 0 0,0-16 0 15,-4-11 0-15,1-14 0 16,-4-15 0-16,2-13 0 16,-1-12 0-16,1-11 0 15,-2-11 0-15,2-7 0 16,0-6 0-16,-1-2 0 15,1-4 0-15,1 0 0 16,-1 2 0-16,0-2 0 16,2 1 0-16,1-1 0 15,6-1 0-15,19-4 0 16,24-3 0-16,23-2 0 0,22-4 0 16,12 0 0-16,0 0 0 15,-9 3 0-15,-18 2 0 16,-21 4 0-1,-19 2 0-15,-21 3 0 0,-13 0 0 16,-12-3 0-16,-8 0 0 16,-7-8-115-16,-5-3-149 15,-8-7-72-15,-3-6-466 16</inkml:trace>
  <inkml:trace contextRef="#ctx0" brushRef="#br0" timeOffset="145095.26">13524 7011 838 0,'-15'-10'189'0,"0"-3"5"16,5 2-43-16,4 1-46 15,6 2-36-15,3 1-56 16,13 0-11-16,23-2-2 15,21 0 4-15,23-1 2 16,14 0 5-16,4 2-4 16,-14 0 4-16,-18 3-10 15,-27 1 9-15,-19 2-3 0,-15 1-7 16,-10 1-17-16,-5 1-114 16,-9 2-234-1</inkml:trace>
  <inkml:trace contextRef="#ctx0" brushRef="#br0" timeOffset="148277.78">14161 7190 703 0,'0'0'395'0,"3"-1"-170"15,-3-4-13-15,2-4-51 0,-2 1-9 16,0 0-28-1,0 2-49-15,-2 2-75 0,2 2 0 16,0 2 0-16,2 3 0 16,-4 6 0-16,-1 7 0 15,1 11 0-15,-1 10 0 16,-1 8 0-16,4 3 0 16,1-3 0-16,7-2 0 15,4-7 0-15,6-6 0 16,3-8 0-16,7-6 0 15,5-11 0-15,6-7 0 16,3-8 0-16,-2-7 0 16,-2-6 0-16,-5-2 0 15,-6-2 0-15,-6 0 0 0,-5 3 0 16,-3-1 0-16,-4 7 0 16,-4 3 0-16,-3 8 0 15,-2 4 0-15,0 5 0 16,-2 4 0-16,1 5 0 15,1 5 0-15,-2 10 0 16,0 7 0-16,0 6 0 16,-1 5 0-16,2 1 0 15,-1-1 0-15,2-3 0 16,2-6 0-16,-1-9 0 16,-1-9 0-16,0-6 0 15,0-7 0-15,0-4 0 16,2-3 0-16,-1-4-112 15,5-6-318-15,0-12-593 16</inkml:trace>
  <inkml:trace contextRef="#ctx0" brushRef="#br0" timeOffset="150323.18">15143 7436 1104 0,'-3'3'148'0,"-3"-3"18"16,3 1-34-16,3-1-40 16,0 1-34-16,0 1-12 15,3-2-27-15,3 2-10 16,0-2 5-16,12-4-4 16,17 2 7-16,15-2-2 15,11-2 3-15,2 1 11 16,-8 1 14-16,-16-1-27 15,-19 5-13-15,-12-1 4 16,-7 1-6-16,-2 1-2 0,-5-1-19 16,-2 3-29-1,-3 0-129-15,-1 3-116 0,-3-1-425 16</inkml:trace>
  <inkml:trace contextRef="#ctx0" brushRef="#br0" timeOffset="151312.1">15954 7277 1033 0,'-7'-7'80'0,"1"-2"120"16,-3-3-74-16,2-2-17 15,1 1-17-15,1-1-29 16,2-4-4-16,0 0 14 16,4 0-14-16,1-2-6 15,4 0-20-15,2 2-18 16,4 1-11-16,8 2-4 15,6 4-2-15,7 6 0 16,1 10 0-16,2 6 2 16,-5 9-2-16,-4 5 2 15,-8 6 0-15,-10 3 1 0,-6 4-1 16,-9 4 0-16,-9 5 5 16,-7-1-2-16,-6 4-2 15,-1-4-1-15,2-5-3 16,8-8-1-16,10-8 3 15,9-9 2-15,13-8 1 16,12-5-2-16,11-3 0 16,6-4-3-16,5-2-4 15,-3-2 7-15,-9-3 1 16,-10 0 4-16,-10-1 3 16,-9-4-1-16,-12-2-4 15,-11-4 5-15,-11-1-6 16,-15-4-2-16,-9-3 4 15,-10 1-3-15,0 1-1 16,2 0-5-16,10 7-105 0,11 3-122 16,9 7-166-16,8 5-747 15</inkml:trace>
  <inkml:trace contextRef="#ctx0" brushRef="#br0" timeOffset="154307.43">14239 9000 1067 0,'7'-20'122'16,"-6"-3"100"-16,-2-1-37 15,-5 1-26-15,5 3-7 16,-1 7-49-16,1 3-66 15,1 6-37-15,0 2 0 16,0 4 0-16,1 4 0 16,2 8 0-16,0 7 0 15,1 8 0-15,2 12 0 16,-1 6 0-16,0 4 0 16,1 1 0-16,1-1 0 15,0-4 0-15,1-5 0 16,-2-9 0-16,0-9 0 0,0-9 0 15,-3-8 0 1,-2-6 0-16,2-5 0 0,2-5-2 16,4-3-324-16,7-5-230 15</inkml:trace>
  <inkml:trace contextRef="#ctx0" brushRef="#br0" timeOffset="154591.32">14586 8935 1243 0,'8'-24'162'0,"-2"0"101"16,-3 6-51-16,-3 2-80 0,1 7-97 15,-1 7-35 1,0 7 0-16,0 9 0 16,0 9 0-16,2 11 0 15,1 8 0-15,0 9 0 0,2 6 0 16,1 0 0-16,-1 3 0 15,1-5 0-15,-3-6 0 16,2-9 0-16,-1-12 0 16,-3-10 0-16,1-11 0 15,-1-4 0-15,-1-7 0 16,3-5 0-16,2-2-351 16,4-3-443-16</inkml:trace>
  <inkml:trace contextRef="#ctx0" brushRef="#br0" timeOffset="155147.98">15205 9213 1158 0,'-19'0'83'16,"5"-2"150"-16,3-3-57 0,6-1-50 15,4 1-39-15,1 4-54 16,3 0-21-16,6 0-9 16,10-2 1-16,12 0 8 15,10-1 3-15,8-2 13 16,3-1-3-16,-9 0-5 16,-10 0 1-16,-10 3-10 15,-13 0-11-15,-7 4 0 16,-4-2 0-16,-4 2-84 15,1 0-165-15,-3 2-218 16</inkml:trace>
  <inkml:trace contextRef="#ctx0" brushRef="#br0" timeOffset="155611.79">15905 8982 1112 0,'3'-29'95'0,"0"-2"9"16,6-3 8-16,2-1-70 15,8 6-11-15,3 3-14 16,2 9-7-16,3 6-3 16,1 6 0-16,-1 9-2 15,-1 5 12-15,-6 8-6 16,-5 7 4-16,-5 8-4 15,-9 10 0-15,-7 5-1 0,-8 8-5 16,-8 10-3 0,-6 3 2-16,-4 3 0 0,4-3-3 15,4-9-2 1,12-13-1-16,15-16-2 0,18-14 2 16,15-15-15-16,7-8 11 15,5-7 6-15,-5-8 2 16,-8-1-2-16,-13-2 11 15,-13-4 12-15,-12-5 12 16,-12-1-1-16,-13-2 23 16,-8-4-4-16,-9 2-4 15,0 2-18-15,1 1-1 0,5 6-2 16,9 3-20-16,8 4-7 16,10 3-1-16,9 6-168 15,6 6-274-15</inkml:trace>
  <inkml:trace contextRef="#ctx0" brushRef="#br0" timeOffset="156046.51">16718 9225 1374 0,'2'8'263'0,"-1"-7"-151"16,-1-4 140-16,2-4-206 0,-2 4-46 16,0 2 0-16,1-1 0 15,-1 1 0-15,0 1 0 16,0 0 0-16,-1-2 0 16,1 1 0-16,0 1 0 15,0 0 0-15,0 0 0 16,1 0 0-16,-1-1 0 15,0-1 0-15,2 1 0 16,1-1 0-16,-2 0 0 16,1 1 0-16,-1 1 0 0,1-2 0 15,-5 4 0 1,1 0 0-16,1 2 0 0,1 5 0 16,-3-1 0-1,1 1 0-15,1-1 0 0,-2-5 0 16,0-1 0-16,1-4 0 15,1-2 0-15,-2-3 0 16,3 0 0-16,0-5-135 16,7-1-508-16</inkml:trace>
  <inkml:trace contextRef="#ctx0" brushRef="#br0" timeOffset="156592.54">17009 8904 1098 0,'0'-1'93'0,"7"-5"86"16,9-1-61-16,10-3-52 15,12 2-13-15,11 2-32 16,2 1-12-16,1 0-8 16,-12 2-1-16,-11 1 1 15,-15 0-3-15,-11 2-5 16,-10 0 7-16,-11 1 1 15,-6 0-1-15,-5 1 0 16,-4-1 0-16,1 2 3 16,6-2-1-16,3 4 2 15,5-1 11-15,4 4-4 0,1 2-4 16,3 5 0-16,4 3 1 16,-1 4 7-16,2 4 6 15,3 3 4-15,2 2-2 16,-1-1-9-16,1-1-8 15,0-3 10-15,0-5-8 16,3-5-1-16,0-4 15 16,7-6 47-16,5-4-11 15,6-2-22-15,4-2 3 16,8 0-39-16,0-1 0 16,-2 2 0-16,-4-1 0 15,-4 2 0-15,-4 6 0 16,-4 5 0-16,-6 4 0 15,-2 8 0-15,-4 4 0 16,-4 1 0-16,-7 1 0 0,-6 0 0 16,-8-6 0-16,-3-5 0 15,-3-4 0-15,0-7 0 16,-2-6-318-16,1-2-248 16</inkml:trace>
  <inkml:trace contextRef="#ctx0" brushRef="#br0" timeOffset="157623.68">17194 6703 588 0,'0'-10'415'16,"2"0"-252"-16,6-2-81 15,9 2-72-15,21 5 16 0,23 2 19 16,25 6 25-16,23 5 4 16,13 4-19-16,2 5-14 15,-9 0-1-15,-12 0-6 16,-24-4-5-16,-21-1 14 15,-22-5 13-15,-18-3 55 16,-12-4-16-16,-6-1-25 16,-2-1-70-16,-1 1 0 15,2 1 0-15,1 1 0 16,-2-1 0-16,1 6 0 16,-1 7 0-16,1 7 0 15,-1 15 0-15,-1 16 0 16,6 178 0-16,8-178 0 15,1 9 0-15,0 4 0 16,0 4 0-16,10 66 0 0,-1 11 0 16,-6 12 0-16,0 8 0 15,-6 10 0-15,0 5 0 16,-2 4 0-16,0 0 0 16,1 2 0-16,0-3 0 15,1-5 0-15,2-7 0 16,0-12 0-16,1-14 0 15,-2-19 0-15,-2-10 0 16,-2-17 0-16,-1-13 0 16,-2-14 0-16,-3-14 0 0,0-17 0 15,0-13 0 1,0-13 0-16,-1-8 0 0,1-3 0 16,-2-4 0-1,0-2 0-15,0 0 0 0,1 2 0 16,-1 0 0-16,1-1 0 15,-1 1 0-15,-5-1 0 16,-17 2 0-16,-18-1 0 16,-24 3 0-16,-19 1 0 15,-9 2 0-15,2-2 0 16,13 0 0-16,25 1 0 16,19-3 0-16,16 1 0 15,16-3 0-15,8-3-372 16,9-1-431-16</inkml:trace>
  <inkml:trace contextRef="#ctx0" brushRef="#br0" timeOffset="158454.4">6558 12871 1048 0,'-9'1'149'0,"-1"-2"-37"0,4-5 91 16,3-2-111-1,1 1-44-15,7-1-31 16,4 1-15-16,12-1-2 0,10-1-1 16,11 3-1-16,7 2-9 15,6 4-146-15,-7 7-186 16,-8 5-261-16</inkml:trace>
  <inkml:trace contextRef="#ctx0" brushRef="#br0" timeOffset="158654.32">6597 13102 1006 0,'-15'10'152'16,"6"-3"104"-16,8-7-76 15,8-4-136-15,5-3 14 0,10-1-21 16,5-4-21-16,9 1-7 16,0 0-6-16,-3 3-3 15,-5 3-9-15,-6 3-60 16,-10 4-140-16,-6 4-105 15,-6 6-327-15</inkml:trace>
  <inkml:trace contextRef="#ctx0" brushRef="#br0" timeOffset="166101.91">15501 11664 798 0,'2'-2'194'0,"-2"0"-102"16,0-3 68-16,0 1-47 15,-2 2-25-15,0 0-7 16,2 2-15-16,0-1-11 0,0 1-4 15,0 0 0-15,2 0 0 16,-2-2-14-16,0 4-12 16,2-2-3-16,-2 0 1 15,0 0-6-15,0 1-14 16,0 3 0-16,0 6 24 16,1 4-5-16,3 10 5 15,-1 10-10-15,3 6 6 16,0 4-22-16,0 3-1 15,0-1 0-15,1-6 0 16,-4-3 0-16,-1-6 0 16,3-10 0-16,-4-5 0 15,2-6 0-15,-1-6 0 16,-2-2 0-16,1-2 0 16,1-5-56-16,-1-2-251 0,4-3-183 15</inkml:trace>
  <inkml:trace contextRef="#ctx0" brushRef="#br0" timeOffset="166606.99">15892 11705 503 0,'-3'-9'484'0,"1"1"-303"0,-1-2 9 15,2 0-46 1,-2 3-40-16,3 3-57 0,-2 1-22 16,2 3-20-16,3 6-4 15,0 3 47-15,5 7 8 16,2 7 1-16,8 5-17 15,6 6-7-15,3 0-15 16,-2-2-3-16,2-2-10 16,-3-3-4-16,-5-6-1 15,-5-6 0-15,-5-4-2 16,-1-5-22-16,-5-2-77 16,1-2-66-16,-3-2-80 15,2-3-349-15</inkml:trace>
  <inkml:trace contextRef="#ctx0" brushRef="#br0" timeOffset="166876.89">16139 11733 1088 0,'2'-7'198'15,"-1"2"-49"-15,-2 0-85 16,-2 5-47-16,-5 5 28 15,-3 4 8-15,-6 7-4 16,-4 5-2-16,-4 4 5 16,-3 4 2-16,0 0-34 15,2 0-7-15,2-5-5 16,5-5-7-16,5-4 1 0,6-5-2 16,4-5-1-16,7-2-4 15,1-3-127-15,6-2-85 16,10-1-270-16</inkml:trace>
  <inkml:trace contextRef="#ctx0" brushRef="#br0" timeOffset="167225.38">16490 11709 1310 0,'18'-18'208'16,"-7"-1"-9"-1,-3 2-31-15,-5 6-64 0,-1 4-49 16,-1 5-52-16,-1 3-3 16,0 6 0-16,2 4 0 15,1 10 0-15,0 10 0 16,0 10 0-16,0 6 0 16,-2 3 0-16,-1 2 0 15,-1-4 0-15,-2-3 0 16,1-10 0-16,1-8 0 15,-1-11 0-15,2-5 0 16,0-7 0-16,2-1 0 16,-2-3 0-16,0-2 0 0,1 2 0 15,-1-1 0 1,2-1 0-16,-1 0 0 0,1-3 0 16,1 1-257-16,1 0-278 15</inkml:trace>
  <inkml:trace contextRef="#ctx0" brushRef="#br0" timeOffset="169650.39">8836 10442 904 0,'2'-7'262'0,"-1"-2"-61"15,-2-2-45-15,-2-1-28 16,1-1-4-16,1 4-7 16,-1 1-40-16,2 1 1 0,-1 4-78 15,1 1 0 1,0 2 0-16,0 0 0 0,-2 2 0 16,2-1 0-16,0 3 0 15,0 4 0-15,-1 4 0 16,1 7 0-16,0 6 0 15,1 3 0-15,-1 4 0 16,3 0 0-16,-1-3 0 16,1-2 0-16,0-3 0 15,0-3 0-15,0-2 0 16,0-1 0-16,0-2 0 16,0-1 0-16,1-4 0 15,-1 1 0-15,-3-5 0 16,2-4 0-16,-1-1 0 0,4-4-172 15,4 0-149-15,4-4-134 16</inkml:trace>
  <inkml:trace contextRef="#ctx0" brushRef="#br0" timeOffset="169992.83">9145 10469 909 0,'3'-14'280'0,"-3"1"-29"15,0 0-106-15,-1 3-20 16,1 4-6-16,-2 3-40 16,4 0-30-16,-2 3-28 0,0 1-10 15,1-1-11-15,2 4 3 16,2 3 6-16,5 4 6 15,2 6-1-15,7 8 1 16,1-1-13-16,2 4-2 16,0 1 0-16,0-1 0 15,-3-2 0-15,-3-4 0 16,-1-3 0-16,-4-9-40 16,-4 0-71-16,-3-4-69 15,-2-4-31-15,1-3-195 0,0-3-584 16</inkml:trace>
  <inkml:trace contextRef="#ctx0" brushRef="#br0" timeOffset="170222.99">9402 10450 242 0,'3'-13'768'16,"-3"5"-517"-16,0 3-65 15,-3 2-95-15,-3 5-39 16,-6 4 20-16,-4 8-21 15,-8 8 1-15,-6 5-4 16,0 6-16-16,-3 0-8 16,-1 2-17-16,9-5-6 0,3-5-1 15,8-8-3 1,6-6-35-16,7-4-161 0,1-1-85 16,9-3-107-16</inkml:trace>
  <inkml:trace contextRef="#ctx0" brushRef="#br0" timeOffset="170574.6">9599 10470 1035 0,'21'-20'152'16,"-2"2"80"-16,-1-1-67 15,-6 6-98-15,-3 6-35 16,1 7-10-16,-5 5 16 0,-2 10 38 15,-6 8-8-15,-6 8-20 16,-8 6-9-16,-5 5-16 16,-2-2-14-16,5-5-8 15,4-5 7-15,12-10 15 16,18-10-14-16,17-4-9 16,16-6 0-16,17-2 0 15,9-5 0-15,-2-3 0 16,-8-1 0-16,-15 2 0 15,-16 3 0-15,-18 2 0 16,-8 3 0-16,-14 3 0 16,-2 3 0-16,-6 3-128 15,-6 3-161-15,-3 5-124 16,-4 1-484-16</inkml:trace>
  <inkml:trace contextRef="#ctx0" brushRef="#br0" timeOffset="174597.54">8429 10082 842 0,'3'-3'220'0,"-3"-1"-33"15,0-2-31-15,-2-1-28 16,-1 3-26-16,2 2-25 16,-1-1-18-16,2 3-27 15,0 3-26-15,-2 4 42 16,-1 11 4-16,1 8-23 16,-1 14-2-16,0 15 1 15,2 8-5-15,1 9-4 0,0 8-7 16,1 3-12-1,2 3 0-15,2 0 0 0,-2 2 0 16,2-1 0-16,-2-4 0 16,-1-5 0-16,-2-3 0 15,3-12 0-15,-3-8 0 16,0-13 0-16,3-9 0 16,-3-11 0-16,0-6 0 15,0-5 0-15,0-5 0 16,0-2 0-16,0-1 0 15,0-2 0-15,0-1 0 16,3 2 0-16,-3-4 0 16,6 2 0-16,9 0 0 15,10-1 0-15,14 0 0 16,21-1 0-16,13-1 0 0,13 0 0 16,10 0 0-16,4 1 0 15,6-3 0-15,1 3 0 16,8-3 0-16,7 4 0 15,11 0 0-15,12 0 0 16,4 1 0-16,-3 0 0 16,-2 0-17-16,-16 0-7 15,-15 0 6-15,-14 0 9 16,-14-2 1-16,-18-1 6 16,-15-2 2-16,-12 2 3 15,-14-1 10-15,-13-3-4 16,-4-2-4-16,-6-1 3 15,0-4-5-15,-3-5-1 16,0-3-2-16,-3-8 0 0,0-5 3 16,0-6-2-16,1-7-1 15,1-5 0-15,2-5 0 16,-1-5 2-16,3-4-1 16,-1-3 0-16,-1-2 8 15,1-1-3-15,1 1 5 16,-3 1-10-16,-3 6-1 15,1 5 0-15,-1 8 0 16,0 10 0-16,2 9 0 16,-2 12 0-16,2 5 0 15,-1 7 0-15,1 2 0 0,-2 4 0 16,1 2 0 0,1 1 0-16,-1 0 0 15,-1 0 0-15,-6 1 0 16,-10 0 0-16,-8 3 0 0,-12-1 0 15,-11 3 0-15,-12-1 0 16,-9 1 0-16,-16-2 0 16,-16 0 0-16,-16 1 0 15,-20-3 0-15,-7 4 0 16,-15-3 0-16,-3 4 0 16,-8-1 0-16,-4 0 0 15,5-3 0-15,8-3 0 16,15-3 0-16,23-4 0 0,22-2 0 15,21 0 0-15,24 2 0 16,17 0 0-16,16 3 0 16,11 2 0-16,7 0 0 15,7 0 0-15,10 4 0 16,12 2-116-16,16 4-184 16,19 5-248-16</inkml:trace>
  <inkml:trace contextRef="#ctx0" brushRef="#br0" timeOffset="176379.23">15258 11417 777 0,'10'-13'214'0,"-4"-4"-25"16,0 1 4-16,-4-6-50 15,-2 4-40-15,-2 2 10 16,1 4-33-16,-2 3-12 16,1 5-48-16,1 4-20 15,-3 8 5-15,0 12 10 16,-3 13 5-16,-1 12 12 15,2 13-7-15,2 7-3 16,1 5 4-16,1 3-24 16,2 4-2-16,2 1 0 15,2 6 0-15,2 0 0 16,3-4 0-16,3-3 0 0,-3-7 0 16,2-7 0-16,-1-11 0 15,-4-11 0-15,-2-13 0 16,-2-8 0-16,-1-10 0 15,-1-4 0-15,0-5 0 16,2-1 0-16,-2-1 0 16,1-1 0-16,1 1 0 15,-2 1 0-15,0 0 0 16,5-1 0-16,5 1 0 16,9 0 0-16,10 0 0 15,9 0 0-15,12 0 0 16,12 0 0-16,13 1 0 15,10 0 0-15,9 2 0 16,12-3 0-16,0-1 0 0,3-2 0 16,-2-1 0-16,5-4 0 15,1 3 0-15,-5 1-6 16,0 2-30-16,-1 2-5 16,-6 3 13-16,-8 0 0 15,-11 0-1-15,-11-1 23 16,-11 2-2-16,-9-2 8 15,-11 0-1-15,-6-4 1 16,-8 1 5-16,-7-2 0 16,-7-1 6-16,-3-3 0 15,-5-3-4-15,-1-3 11 0,-1-4 0 16,-2-4-8-16,-2-6 0 16,1-6-9-16,-2-3 3 15,-2-9-1 1,0-6 3-16,1-4 3 0,0-3 0 15,-1-2-3-15,1-4 7 16,-1 0-10-16,2 0 0 16,-2 0-2-16,2 2 1 15,1-2-2-15,1 3 0 16,-2 1 0-16,3 6 6 16,-2 9-3-16,2 11 4 15,0 7 5-15,0 11-12 0,0 3 0 16,0 6 0-16,0 3 0 15,0 1 0-15,-1 3 0 16,1 0 0-16,-2 2 0 16,-1 0 0-16,-3 3 0 15,-6 0 0-15,-1 2 0 16,-7 1 0-16,-3 2 0 16,-2-1 0-16,-7-2 0 15,-10 1 0-15,-7-1 0 16,-16-1 0-16,-13 0 0 15,-12-3 0-15,-7 1 0 16,-10-4 0-16,1 0 0 16,-4-3 0-16,-1-1 0 15,1-3 0-15,2-2 0 0,1-1 0 16,1-1 0-16,3 0 0 16,6-1 0-16,8 3 0 15,12 0 0-15,19 2 0 16,18 2 0-16,16 2 0 15,13 2 0-15,6 1 0 16,3 0 0-16,4 0 0 16,-2 0 0-16,2 0 0 15,1 0 0-15,2-2 0 16,2 0 0-16,4 0 0 16,2 0 0-16,2 2-33 15,0 0-93-15,-1 4-139 16,2 4-244-16</inkml:trace>
  <inkml:trace contextRef="#ctx0" brushRef="#br0" timeOffset="189540.71">15292 11665 589 0,'9'-1'330'0,"-2"-2"-167"0,-2 1-19 16,-2-2-43-16,-3 2-21 15,0 2-32-15,0-2-23 16,0 4-10-16,-2-1-8 16,2 2-5-16,-1 0-1 15,-1 1 5-15,1 1 7 16,-2 1 12-16,1 1-1 0,-1-4-7 15,2 0 16 1,1-3 23-16,1-2 3 0,2 0-13 16,0-4-42-16,3-1-3 15,3-3-1-15,2-2 1 16,-1 2-1 0,3 0 5-16,-3 3-5 0,-3 3 1 15,-2 2-2-15,0 2-8 16,-3 3 3-16,-1 4 0 15,1 2 6-15,-4 2 1 16,-1 3 0-16,-4-2 4 16,1 1 18-16,-3-4 12 15,1-1 22-15,1-4 6 16,0-4-10-16,1-2-21 0,1-4-29 16,1-3-3-16,-2-4 0 15,3-2 0-15,3-2 0 16,0-1 0-16,7 0 0 15,-1 2 0-15,3 2 0 16,6 3 0-16,2 3 0 16,3 2 0-16,7 4 0 15,0 5 0-15,3 5 0 16,0 5 0-16,1 6 0 16,-2 6 0-16,-1 5 0 15,-6 9 0-15,-7 8 0 16,-5 6 0-16,-10 5 0 15,-11 1 0-15,-6-2 0 16,-8-4 0-16,-6-3 0 16,-5-4 0-16,-5-3 0 0,-2-4 0 15,3-6 0-15,7-6 0 16,9-8 0-16,9-8 0 16,8-5 0-16,7-3 0 15,3-3 0-15,7-2 0 16,7-2 0-16,11-2 0 15,15-1 0-15,13 1 0 16,6-1 0-16,7 1 0 16,-4 0 0-16,-8 4 0 15,-12-3 0-15,-17 4 0 16,-10-1 0-16,-11 1 0 16,-7 1 0-16,-3 0 0 15,0 1 0-15,-4-1 0 16,-2 2 0-16,-3 2 0 0,-4-1 0 15,-1 1-35-15,-2-1-245 16,1 1-146-16</inkml:trace>
  <inkml:trace contextRef="#ctx0" brushRef="#br0" timeOffset="190324.25">15434 11659 789 0,'10'-5'237'16,"-3"-1"-30"-16,-2 2-62 15,-3-1-77-15,-2 3-46 0,0 2-22 16,-2 2 2-16,-1 3 1 15,-2 4 16-15,-2 0 13 16,0 4 4-16,-4-3-4 16,1-1 4-16,2-2 2 15,1-4 3-15,-1-3 1 16,2-2-18-16,-1-2 2 16,3-2-17-16,-1-1 7 15,2-2-4-15,3 1-6 16,3-1-1-16,2-1-5 15,1 4 0-15,1 0 0 16,-3 4-5-16,-1 3-5 16,2 3 3-16,-2 3 5 0,-2 1 1 15,1 4 1-15,-2-1 1 16,-2 0 9-16,-2-1-4 16,1-1 10-16,0-5 23 15,0-2 23-15,0-5-11 16,-1-3-48-16,1-5 2 15,-2 1 0-15,2-7-5 16,2-2 0-16,1 1 1 16,3 0-1-16,3 2-1 15,2 2-3-15,3 5-3 16,3 5 5-16,5 4-3 16,3 3 4-16,3 5 0 15,4 5-3-15,-2 4 3 16,0 5 0-16,-4 3-4 0,-3 6 5 15,-11 6-1-15,-9 2-1 16,-8-4 1-16,-5 1-2 16,-5-7 3-16,-1-7-36 15,-2-5-213-15,0-4-177 16</inkml:trace>
  <inkml:trace contextRef="#ctx0" brushRef="#br0" timeOffset="198818.28">15451 11746 544 0,'-3'7'141'16,"-1"-3"20"-16,1 0-14 0,0-1-24 16,0 0-2-16,0-2-8 15,2-1-37-15,-1-1 1 16,-1-2-48-16,2-2-4 16,-4-1-6-16,2-4 1 15,-2 2-8-15,1-4-1 16,3 3-2-16,-1 0 2 15,1 0 6-15,1 4 6 16,0 0-13-16,0 3-10 16,0 2-11-16,1 1-6 15,-1 3 12-15,0 3 4 16,2 2 2-16,-4 1 0 0,2 1 1 16,-3-1 1-1,0 0 4-15,0-2 12 0,-1-1 13 16,1-3 12-16,-2-1 11 15,3-1 5-15,0-4-3 16,2-2-38-16,2-3-18 16,-2-3 1-16,2-2-1 15,0-1-2-15,1 2-2 16,0 2 3-16,0 1-3 16,1 5-6-16,-1 3-1 15,3 0 9-15,2 3-10 16,-2 5 7-16,0 2-2 15,0 0 2-15,-3 3 2 16,-3-2 0-16,0-2 2 16,-3 0 1-16,0-5 0 0,1-2 13 15,-1-2 9 1,3-5 2-16,-1 0-19 0,1-5-6 16,0-3 0-16,3-3-1 15,0-4 1-15,4 1-2 16,2-1 1-16,0 4 0 15,2 3-2-15,0 2-2 16,1 5-1-16,1 4 5 16,1 3-6-16,-2 4 6 15,3 4-2-15,0 2 3 16,1 4-1-16,1 2 0 16,1 3-3-16,-8 4 0 15,-2 3 1-15,-8 4 2 0,-8 3 0 16,-2 2 1-16,-8 0-2 15,-2-1 2 1,-2-3 0-16,-2 1-1 0,-3-3 1 16,2-1-1-16,-1-1 1 15,0-1 0-15,-3-3 0 16,3-1 0-16,-1-2-1 16,3-5 1-16,7-3 0 15,3-3 3-15,3-2 5 16,5-6-3-16,3 1 2 15,1-3-3-15,4 0 0 16,1 0 1-16,0-2-5 0,6 1-2 16,12-3 1-1,10 0 1-15,14-2 2 0,12-1-1 16,7 0 0-16,3 1 0 16,-3 0-1-16,-5 0 6 15,-9 1-1-15,-11-1 1 16,-11 3 2-16,-12-1-6 15,-8 1 1-15,-5 1-3 16,-3 2-2-16,-1 0-8 16,-2 0-100-16,-2 2-142 15,-1 2-130-15</inkml:trace>
  <inkml:trace contextRef="#ctx0" brushRef="#br0" timeOffset="211830.25">8462 13086 863 0,'-10'4'208'0,"-1"-2"-86"15,2-1 69-15,3-2-52 16,-3 2-44-16,2-1-3 15,1 2-11-15,1-1-23 16,-1 1-18-16,6 0-7 16,0 0-11-16,0-2-9 15,3 1-3-15,9-1 0 16,18-1 1-16,15-1-5 16,23-6-4-16,13-1 1 15,4-1 13-15,-3 1-3 16,-15-1 4-16,-15 2-15 15,-22 2-2-15,-10 3 0 16,-16 1 0-16,-7 2 0 16,-6 5 0-16,-3-1 0 0,-6 3-86 15,1 3-170-15,-3 1-107 16,4-1-563-16</inkml:trace>
  <inkml:trace contextRef="#ctx0" brushRef="#br0" timeOffset="213350.24">9912 12780 1022 0,'14'-21'185'0,"-3"-3"43"15,-2-3-68-15,-1 3-48 16,2 2-13-16,-2 2-12 15,-1 5-19-15,-2 3-17 16,-4 6-24-16,-1 4-27 16,0 4 7-16,-3 6-7 15,0 8 1-15,-6 10-1 0,-4 9 0 16,-7 9 0-16,-5 7 0 16,-5 2 0-16,2 0 0 15,3-8 0-15,6-7 0 16,6-10 0-16,9-11 0 15,4-10 0-15,10-5 0 16,11-7 0-16,7-2 0 16,7-1 0-16,8 0 0 15,2 4 0-15,-3 0 0 16,-5 4 0-16,3 4 0 16,-10-1 0-16,-5 3 0 15,-5-3 0-15,-7-1 0 16,-7 0 0-16,0-4 0 15,2-3 0-15,-4-4 0 0,2-4 0 16,-2-3 0-16,1-5 0 16,-2-1 0-16,0 1 0 15,-3 1 0-15,0 5 0 16,-2 5 0-16,1 6 0 16,-1 3 0-16,2 8 0 15,-1 8 0-15,-1 10 0 16,2 11 0-16,0 7 0 15,3 4 0-15,0 0 0 16,0-5 0-16,-1-7 0 16,1-5 0-16,-3-7 0 0,0-8 0 15,0-7 0-15,0-4 0 16,0-3 0-16,3-1 0 16,-3 0-291-16,7 0-331 15</inkml:trace>
  <inkml:trace contextRef="#ctx0" brushRef="#br0" timeOffset="213740.37">10500 13089 1187 0,'15'-9'248'0,"-2"2"-115"0,-7 3 14 15,-3 0-69-15,-1 5-29 16,-1 2 5-16,1 1-8 15,-2 2-11-15,1-3 5 16,1 0-10-16,-2-2-30 16,1-1 0-16,-1-3 0 15,4 0 0-15,-1 0 0 16,2-5 0-16,-2 1 0 16,5 0 0-16,-5 3 0 15,0 3 0-15,-2 2 0 16,1 2 0-16,2 2 0 15,-4 2 0-15,1 0 0 16,1 0 0-16,-4 2 0 0,1-3 0 16,-1-1 0-1,0-5 0-15,0 2 0 0,1-2 0 16,-4-2 0-16,-1 0 0 16,3 0 0-16,-2 1-158 15,4-4-195-15,4 0-278 16</inkml:trace>
  <inkml:trace contextRef="#ctx0" brushRef="#br0" timeOffset="214597.66">11089 12709 813 0,'-1'-18'336'15,"-1"-3"-165"-15,1-6 22 16,-1-2-65-16,2 0-21 16,3 3-14-16,3 2-23 0,2 3-23 15,5 1-17-15,5 4-6 16,3 5-8-16,6 3-3 15,1 4-7-15,0 6-6 16,1 3 0-16,-3 8 0 16,-4 3 0-16,-3 7 0 15,-9 3 0-15,-5 7 0 16,-11 5 0 0,-11 1 0-16,-8 1 0 0,-5-5 0 15,-1-8 0-15,7-10 0 16,9-7 0-16,5-7 0 15,8-3 0-15,5 0 0 16,2-3 0-16,5-1 0 16,5 1 0-16,7 2 0 15,7 1 0-15,2 4 0 0,2 3 0 16,0 5 0-16,-2 5 0 16,-6 4 0-16,-4 5 0 15,-9 5 0-15,-9 4 0 16,-9 0 0-16,-10 1 0 15,-5-5 0-15,-6-6 0 16,-1-8 0-16,-1-6 0 16,3-7 0-16,2-5 0 15,3-2 0-15,4-3 0 16,7-1-145-16,4 0-155 16,9-1-252-16</inkml:trace>
  <inkml:trace contextRef="#ctx0" brushRef="#br0" timeOffset="-214463.65">12001 12629 613 0,'3'-22'515'16,"-2"-1"-271"-16,1-2-15 15,-4 2-73-15,-1 2-37 16,-3 6-26-16,-1 2-22 0,1 4-64 16,-2 3-7-16,1 5 0 15,-3 2 0-15,-4 5 0 16,-1 6 0-16,-1 7 0 16,-5 9 0-16,-1 9 0 15,2 10 0-15,2 4 0 16,6 0 0-16,9-1 0 15,11-6 0-15,11-7 0 16,12-12 0-16,8-7 0 16,6-9 0-16,3-11 0 15,-5-7 0-15,-1-7 0 16,-8-8 0-16,-7-4 0 16,-9-3 0-16,-8-4 0 0,-10-4 0 15,-10 0 0-15,-8-1 0 16,-9 5 0-16,-6 7 0 15,-7 9-123-15,0 14-197 16,-7 11-214-16</inkml:trace>
  <inkml:trace contextRef="#ctx0" brushRef="#br0" timeOffset="-210974.62">7974 12289 563 0,'0'-12'112'0,"-3"-3"-16"0,1 0-14 16,-1-2 1 0,0 1-7-16,2-1-5 0,-2 2 6 15,0-1 26-15,0 2-8 16,-1-1 1-16,-1 2 10 16,-1-1-16-16,0 2 51 15,2 3-39-15,1-1-14 16,1 3-41-16,2 2-28 15,-1 3-19-15,1 2 0 16,0 2 0-16,-2 6 0 16,-1 4 0-16,0 10 0 15,-1 10 0-15,1 10 0 16,0 12 0-16,3 6 0 16,1 9 0-16,1 12 0 0,1 7 0 15,1 7 0 1,2 8 0-16,2 8 0 0,5-1 0 15,-1 1 0-15,1-1 0 16,1-2 0-16,1-8 0 16,-5-4 0-16,1-6 0 15,2-2 0-15,-2-8 0 16,-1-2 0-16,2-7 0 16,-3-11 0-16,0-5 0 15,-2-5 0-15,-2-4 0 16,-1-4 0-16,-2-4 0 15,-1-4 0-15,-1-3 0 16,0-5 0-16,0-7 0 16,0-2 0-16,-1-3 0 15,1-5 0-15,0-2 0 0,-2-1 0 16,2-1 0-16,-1 0 0 16,1-3 0-16,0-1 0 15,1 1 0-15,-1-2 0 16,2-2 0-16,-1 1 0 15,-1 0 0-15,2 0 0 16,-2 1 0-16,0-2 0 16,1 2 0-16,2-3 0 15,5-2 0-15,14-3 0 16,10 0 0-16,5-2 0 0,12-2 0 16,3 4 0-1,2 0 0-15,6 1 0 16,4-2 0-16,10 1 0 15,13-1 0-15,14 0 0 16,19-3 0-16,16-1 0 0,16 2 0 16,9 0 0-16,7 3 0 15,-2 2 0-15,-2 3 0 16,-6 3 0-16,-6 2 0 16,-5-1 0-16,-3 0 0 15,1 1 0-15,-3-4 0 16,3 1 0-16,1-2 0 15,-7 2 0-15,-2-2 0 16,-4 3 0-16,-5 0 0 16,3 1 0-16,-1-1 0 0,0 0 0 15,1-1 0-15,5 1 0 16,-8 0 0-16,-7 1 0 16,-12-1 0-16,-12 2 0 15,-21-2 0-15,-18 0 0 16,-16-3 0-16,-9 2 0 15,-6-3 0-15,-8 3 0 16,-3 0 0-16,-2 0 0 16,-4 1 0-16,-4-2 0 15,-1 1 0-15,-1-2 0 16,0-2 0-16,-2 0 0 16,1-2 0-16,-3-1 0 0,3 0 0 15,0-3 0-15,-1-2 0 16,2-3 0-16,1-2 0 15,0-2 0-15,0-1 0 16,-2-1 0-16,0-2 0 16,-2-5 0-16,2-3 0 15,-1-5 0-15,-1-12 0 16,2-9 0-16,2-5 0 16,-2-6 0-16,1-5 0 15,-1-2 0-15,-1 0 0 16,-5-3 0-16,-3-2 0 15,-2 0 0-15,2 6 0 16,0 0 0-16,6 6 0 16,2 5 0-16,4 5 0 15,1 1 0-15,1 5 0 0,-2-2 0 16,-2-2 0-16,2 3 0 16,-3 4 0-16,3 0 0 15,0 6 0-15,1 2 0 16,0 4 0-16,0 0 0 15,2 3 0-15,-3 1 0 16,-2 1 0-16,1 1 0 16,-2 1 0-16,-2 1 0 15,-1 2 0-15,0 3 0 16,-1 3 0-16,2 5 0 0,1 3 0 16,1 3 0-1,-3 3 0-15,6 2 0 0,-5 0 0 16,1 3 0-16,-1-1 0 15,1 1 0-15,-2 1 0 16,1 0 0-16,-1-1 0 16,3 2 0-16,-3-1 0 15,0 1 0-15,0 1 0 16,0 0 0-16,0 0 0 16,0 0 0-16,0 0 0 15,-1 0 0-15,1 1 0 16,0-1 0-16,-2 0 0 15,2 2 0-15,0-2 0 0,0 1 0 16,-1-1 0 0,-1 2 0-16,1-2 0 0,-2 1 0 15,-3 1 0-15,3 0 0 16,-3 0 0-16,-2 1 0 16,-2-1 0-16,1-1 0 15,0 0 0-15,0 0 0 16,0 1 0-16,0-1 0 15,2-1 0-15,-7 2 0 16,2-2 0-16,-5 0 0 16,0 0 0-16,1 0 0 15,-2 0 0-15,-2 0 0 16,-3 0 0-16,-6-2 0 16,-2 2 0-16,-6-1 0 0,-5-1 0 15,-3 0 0 1,0 1 0-16,-4-1 0 0,0 0 0 15,-5 2 0-15,2 0 0 16,1 0 0-16,-1 0 0 16,-2 2 0-16,-1 1 0 15,-2-2 0-15,-3 2 0 16,-1-2 0-16,-1 2 0 16,-1-1 0-16,-2-1 0 15,-1 2 0-15,0 0 0 16,-1-2 0-16,-3 1 0 15,-3-2 0-15,1 0 0 16,-1-3 0-16,-1 1 0 16,2-2 0-16,0 3 0 15,2-2 0-15,3 0 0 16,3 0 0-16,-3 2 0 0,1 1 0 16,-7-1 0-16,1 1 0 15,-5 0 0-15,4 0 0 16,-2 1 0-16,2-1 0 15,-2 2 0-15,-2 0 0 16,5-1 0-16,0-1 0 16,1 2 0-16,5-1 0 15,1-1 0-15,2 2 0 16,2-2 0-16,3 0 0 0,-2 0 0 16,2 0 0-1,4 1 0-15,-3-1 0 0,2 3 0 16,3-2 0-16,1 2 0 15,4 0 0-15,3 1 0 16,0 0 0 0,5 0 0-16,0 2 0 0,0-1 0 15,0-2 0-15,2 0 0 16,1 0 0-16,0 0 0 16,-1-3 0-16,3 1 0 15,4 1 0-15,-3-1 0 16,2 0 0-16,4 1 0 15,1-2 0-15,1 1 0 16,1 2 0-16,1-1 0 16,-3 2 0-16,-1 0 0 0,2 0 0 15,-4 2 0-15,4-2 0 16,0-1 0-16,4-1 0 16,-30 2 0-16,42-5 0 15,2 1 0-15,-2-2 0 16,1 2 0-16,-9 0 0 15,-2 0 0-15,-1 0 0 16,-1 0 0-16,1 0 0 16,-2 0 0-16,6 0 0 15,1 0 0-15,0 2 0 16,4-2 0-16,1 0 0 16,-3-2 0-16,-3-1 0 0,0 2 0 15,3-2 0 1,-4 0 0-16,5 2 0 0,2-1 0 15,0 1 0-15,-1 1 0 16,5 0 0-16,-4 0 0 16,1 0 0-16,-2 0 0 15,-2 0 0-15,5 0 0 16,-1 0 0-16,5 0 0 16,-2 0 0-16,5-2 0 15,-1 2 0-15,1 0 0 16,-1 0 0-16,-1 0 0 15,0 0 0-15,-3 0 0 16,1 2 0-16,-2-2 0 16,3 1 0-16,-1-1 0 15,1 2 0-15,1-2 0 16,0 0 0-16,1 0 0 16,2 0 0-16,-1 0 0 0,1 0 0 15,-2 0 0-15,-1 0 0 16,-1 0 0-16,4 0 0 15,-3 1 0-15,3 1 0 16,-2-2 0-16,2 0 0 16,-1 1 0-16,1-1 0 15,0 0 0-15,-2-1 0 16,2 1 0-16,-1 0 0 16,-1 0 0-16,-1-2 0 15,0 2 0-15,-1 0 0 0,-1-1 0 16,-2 1 0-16,1 0 0 15,0-2 0-15,3 2 0 16,0 0 0-16,-2 0 0 16,4 0 0-16,-3-1 0 15,1-1 0-15,0 2 0 16,3 0 0-16,-2-2 0 16,2 4 0-16,0-2 0 15,2 0 0-15,2 0 0 16,6 3-142-16,10 3-244 15,10 0-316-15</inkml:trace>
  <inkml:trace contextRef="#ctx0" brushRef="#br0" timeOffset="-197711.64">9235 3653 191 0,'4'-19'753'16,"2"-4"-592"-16,0-1-43 15,3-4-12-15,-3-1-47 16,6 1-10-16,0 0 16 16,0 0-24-16,0 1-7 15,6 2 1-15,-2 0-1 16,-1 2-14-16,7 2 7 15,-2 1-10-15,7-1-12 0,3 3 3 16,4-2-2-16,3 5-3 16,0 1 1-16,-1 3-1 15,0 4-1-15,-3 3-1 16,-2 1 0-16,-4 4 0 16,3 4-1-16,-2 0 0 15,-1 4 0-15,1 2 0 16,1 1 0-16,0 4 2 15,1 2-1-15,-4 4-1 16,5 0 2-16,-1 5-2 16,0 0 1-16,-2 2 0 15,-1 2 0-15,-2 5 1 0,-2-3-1 16,-7 6 0-16,-1-1 1 16,-6 0 0-16,2 0 1 15,-4 3-3-15,-3 1 2 16,-2 3-1-16,-1 2-1 15,-2-1 2-15,-1 2-1 16,-2-3 0-16,-2-2-1 16,-1-3 0-16,-1-4 1 15,0-2 0-15,0-4 0 16,-3 1 3-16,-1-3 4 16,-6-1 1-16,-1 0 5 15,-5-4-1-15,-4 0 2 16,-7-3-4-16,-3-3-1 0,-6-2-1 15,-2-3-7 1,0-1 1-16,-2-4 3 16,2-3-1-16,0-1-1 15,2-6 12-15,5 0 2 0,2-4 11 16,-1-5-13-16,2 0-7 16,-2-3 5-16,-1-6-6 15,-2-5 0-15,-1-3 3 16,5-5-6-16,-3-3-4 15,5-4 0-15,2 0 0 16,5-1 1-16,4 0 2 16,5-1 1-16,4-2 2 15,6-1-1-15,4-1-6 16,7 0 0-16,4 1 0 0,4-4 0 16,5 4 0-16,1-2 0 15,3 0 0-15,4 5 0 16,4 8-9-16,4 6-73 15,13 7-109-15,8 11-89 16,9 8-346-16</inkml:trace>
  <inkml:trace contextRef="#ctx0" brushRef="#br0" timeOffset="-196120.16">9186 5153 809 0,'-3'-12'114'16,"1"-5"29"-16,-1-5-30 0,3-3 13 15,0-2-46 1,3-3-5-16,2-1-11 0,-2-1-7 16,4-2-10-16,0 2-9 15,1-2 3-15,1 1-15 16,1 0-3-16,1-3 1 15,2 1-6-15,5 0 0 16,3 2-6-16,4-2-4 16,2 7 0-16,5 2 4 15,3 5-11-15,-2 3 3 16,1 4 4-16,-2 1-4 16,-1 2-1-16,-1 2 0 15,1 2 1-15,-1 3-1 16,4-1-1-16,-1 3-1 15,0 2 0-15,4 1 0 0,5 2 0 16,-3 2 0-16,3 3 0 16,-1 2 0-16,0 1-1 15,-7 0 0-15,3 2 0 16,-5 0 0-16,-4 1 1 16,-3 0-1-16,-1 4 0 15,-4 2 0-15,2 3 1 16,-1 3 0-16,-3 4-1 15,4 1 0-15,-3 1 0 16,0 1 0-16,-2-2 0 16,0 0 1-16,2-1-1 15,-3-4 0-15,-2 1 1 16,-2 2-1-16,1-1 1 16,-4 3-1-16,-4 3 0 0,1 1 0 15,0 2 2-15,-6 2-3 16,0 1 2-16,-6-1-1 15,3-1 1-15,0-1-1 16,1-2-1-16,-2-2 1 16,-1-1 0-16,-1-3 0 15,2 3 0-15,-3-4 0 16,-1 1 1-16,-1 0 0 16,0-1 1-16,-4-1-1 15,-1 0 1-15,-41 44-2 16,46-61 3-16,-4 2-1 0,-1-3 1 15,-1 2 2 1,-14 7-3-16,-3 0-1 16,-2-3 2-16,1-1 0 15,0-5-2-15,2-3 0 0,1-3 1 16,0-3-2-16,0 3 1 16,1-6 1-16,-4 2 0 15,-2-5-1-15,-2-1 0 16,-6-5 2-16,1-2-2 15,3-1 0-15,-2-3 3 16,5-1 0-16,3-1 1 16,3 0 5-16,2-1 4 15,4-1-10-15,0-3 7 16,-3 0-7-16,5-3-3 0,-2-1 2 16,3-4 3-1,0-2-3-15,3 0 0 0,5-1-3 16,-2 0 2-16,6 0 1 15,1 4 0-15,1 1-2 16,-2 2 0-16,5 0-1 16,-4-1 2-16,5 1-2 15,3-1 2-15,0-1-2 16,0-1 0-16,6-2 0 16,2 2-2-16,5-1-3 15,5 0-1-15,7 2-41 16,11 3-182-16,9 5-306 15</inkml:trace>
  <inkml:trace contextRef="#ctx0" brushRef="#br0" timeOffset="-78203.18">15650 16215 138 0,'-57'10'427'15,"11"-2"-301"-15,7-1 6 16,5-3-58-16,4-1 23 16,5 1-35-16,-2-1-12 0,0-1-13 15,3 1 15 1,4-2 22-16,3 0-19 0,8 1-2 15,0-2 3-15,6 0-3 16,2 0-15 0,2 0-11-16,-1 1-13 0,2-1 2 15,5 0-15-15,6 0 7 16,11 0 2-16,17 0-9 16,17 0 0-16,18 0 5 15,21 2-5-15,16-2 10 16,24 1-2-16,23 1-1 15,27 1 5-15,21 0-12 16,31 2 0-16,30-1-1 16,31 0 5-16,24 1-4 15,29-1-1-15,21-1 0 0,20-1 1 16,11 2-1 0,15 1 1-16,14 1-4 0,8-3 4 15,15 2-1-15,7-3 0 16,9 1 8-1,5-4-5-15,6-1 1 0,1-2-3 16,0-2 18-16,-4-4-17 16,0 1-1-16,-1-1-1 15,1 1 4-15,-1-1-8 16,2 1 4-16,0 1 0 16,-2 0 0-16,-8-2-3 15,-8-1 3-15,-12-1 1 16,-15-2 2-16,-15-1-3 15,-16 1 0-15,-15 1-2 16,-14 2 2-16,-19 1 3 0,-25 2-3 16,-24 1-5-16,-27-1 5 15,-28-1 1-15,-32 1 2 16,-21-2-3-16,-27 1-1 16,-22-1-3-16,-25 3 3 15,-19-1 1-15,-23 2 0 16,-21 0 0-16,-17 2 1 15,-17 1-1-15,-11 1 0 16,-10 2 1-16,-4 0 0 16,-5-2-1-16,0 2-4 15,-2 0 3-15,1-1-2 16,-3 1 2-16,3 0 1 0,1-1 0 16,-2 1 0-16,2-2 0 15,0 2-4-15,0 0 1 16,-1 2-6-16,-5-1 1 15,-4 0-43-15,-7-1-86 16,-8 2-110-16,-7 0-205 16</inkml:trace>
  <inkml:trace contextRef="#ctx0" brushRef="#br0" timeOffset="-73686.12">24557 16309 644 0,'12'6'185'0,"-5"-2"-144"0,-5 0 94 15,-4 0-75-15,-4 3 1 16,-5 5-7-16,-1 2-6 16,-2 1 11-16,-4-2-24 15,0 0-1-15,5-5 7 16,-5 1 0-16,8-5 15 16,-1-4 29-16,2-4-33 15,3-5-22-15,2-6-7 16,1-7-13-16,3-5-1 15,6-3-2-15,7-1 0 16,5 3-1-16,6 3-3 16,3 7 0-16,2 9-3 15,0 6-1-15,-4 6 1 0,-2 6 1 16,-4 9-1-16,-7 3 0 16,0 8 1-16,-8 1 3 15,-4-1-2-15,-6 1 0 16,-8 0 1-16,-5-5 2 15,-6-5 1-15,-2-4 3 16,-1-7 25-16,0-7 19 16,1-8-14-16,3-8-15 15,4-7-6-15,3-6-10 16,5-7 0-16,7-4 0 16,5-1 0-16,6 2-2 15,6 3-6-15,6 7 0 16,4 6-1-16,2 8-3 15,3 6 1-15,0 7-2 0,1 7 3 16,-1 6 1-16,-2 7-6 16,-6 4 7-16,-5 2 1 15,-6 3 2-15,-7 0-3 16,-7-1 2-16,-8-1 3 16,-6-4 0-16,-8-4-4 15,-5-9 5-15,-5-7 2 16,-3-9-7-16,2-7 0 15,3-11 1-15,5-8-1 16,9-5 0-16,8-3-1 16,5-1 1-16,11 4-2 15,8 6-1-15,7 10-5 16,8 7 3-16,9 11 4 16,5 9-5-16,4 9 1 15,-4 8 0-15,-9 4 3 0,-11 2 2 16,-10 1-1-16,-12-3 0 15,-9-6 0-15,-4-5 2 16,-3-4-2-16,-4-6-7 16,-1-8-131-16,0-1-97 15,4-2-215-15</inkml:trace>
  <inkml:trace contextRef="#ctx0" brushRef="#br0" timeOffset="-71884.31">19757 16290 802 0,'12'-3'86'0,"-1"0"61"16,-5 0-73-16,-1 2-56 16,-1 4 12-16,-3 1 16 15,1 4-7-15,-4 2-8 16,1 4-1-16,-6 1-6 16,-3 1-6-16,-2 1-2 15,-2-1-5-15,-2 0 0 16,0-6 2-16,1 0 2 15,-1-4 4-15,4-5 40 16,1-2-14-16,1-9-29 16,2-4-6-16,2-4-2 15,2-3 2-15,4-4 0 16,4 0-10-16,4 3 0 16,7 4-1-16,1 3 1 15,7 7-2-15,3 5 2 0,3 7 0 16,-2 6 1-16,-2 7 2 15,-3 4 1-15,-4 6 1 16,-9 3-1-16,-7-1 4 16,-7 1-2-16,-6-3 1 15,-6-3 7-15,-4-6-2 16,-3-6 21-16,0-7 2 16,-3-7-8-16,2-8-4 15,1-8 5-15,5-7-2 16,1-5 0-16,7-6-11 0,4-3 1 15,7 1-7-15,6 2-2 16,4 4-5-16,4 7-2 16,4 7 0-16,2 7-2 15,3 8 2-15,6 7-1 16,0 6-1-16,0 8 1 16,-3 4 1-16,-3 7 2 15,-13 4 2-15,-8 0 7 16,-13 3 1-16,-13-3 13 15,-10-3 3-15,-8-10 0 16,-4-8-4-16,1-10-2 16,4-9-21-16,8-11-1 15,6-8 0-15,9-7 0 0,6-8 0 16,8 2 0-16,10 3-116 16,13 6-224-16,11 12-323 15</inkml:trace>
  <inkml:trace contextRef="#ctx0" brushRef="#br0" timeOffset="-71348.96">18957 17290 770 0,'-22'-3'184'16,"-3"-1"-2"-1,3 0-1-15,2-2-77 0,4 2-4 16,5 2-58-16,5 0-9 15,2 0-18-15,7 2-13 16,3 2 1-16,12 0 6 16,19 3-1-16,20 0-5 15,19-2-3-15,10 0 2 16,1-1-1-16,-14-2-1 16,-21 0 2-16,-19-2 2 0,-18 2-4 15,-15 0-1 1,-11 2-9-16,-6 0-55 0,-2-2-153 15,0 4-255 1</inkml:trace>
  <inkml:trace contextRef="#ctx0" brushRef="#br0" timeOffset="-70834.18">19614 17167 466 0,'8'-25'631'0,"-4"0"-387"16,1-2-43-16,-4 3-85 15,-1 2-11-15,0 10-26 0,0 4-65 16,3 6-14-16,-6 7-15 16,2 8 15-16,-2 6 1 15,-2 8 1-15,-2 6 1 16,-3 6-3-16,0-3 0 15,1 1 2-15,5-6-2 16,4-6 1-16,6-7 2 16,8-5 4-1,8-6 0-15,3-2-6 0,3-4 0 16,2-2-1-16,-3-2 1 16,-5 0 2-16,-1-1-1 15,-4-2-1-15,-4 0 4 16,-1-2-3-16,-2-1 5 15,-2-1 28-15,-3 2 22 0,-2 2 3 16,-2 0-55-16,-1 3-5 16,0 3 0-16,-1 4 0 15,-2 6 0-15,-2 6 0 16,-1 9 0-16,-2 9 0 16,-2 6 0-16,-2 6 0 15,3-4 0-15,-1-1 0 16,4-8 0-16,3-7 0 15,3-9-53-15,1-7-253 16,7-7-418-16</inkml:trace>
  <inkml:trace contextRef="#ctx0" brushRef="#br0" timeOffset="-70640.01">20069 17476 806 0,'17'-8'572'0,"-4"-2"-261"15,-3 0-79-15,-4 2-120 16,-2 2-98-16,-1 6-14 16,-3 0 0-16,0 2 0 15,0-1 0-15,1 0 0 16,-1 1 0-16,4 0-172 16,1-1-192-16,1 3-356 0</inkml:trace>
  <inkml:trace contextRef="#ctx0" brushRef="#br0" timeOffset="-70167.19">20310 17249 997 0,'-3'-21'203'15,"1"-2"53"-15,2-1-126 16,3 2-11-16,4 1-18 15,1 2-24-15,4 2-29 16,4 2-15-16,4 2-13 16,2 6-5-16,2 7-11 15,0 6 2-15,-2 5-3 0,-3 9-2 16,-4 5-1-16,-7 5 2 16,-8 5 0-16,-9 5-2 15,-11-2 0-15,-5-2 0 16,-2-7 0-16,2-8 0 15,5-9 0-15,9-5 5 16,6-7 7-16,8-3-9 16,2-1-3-16,6-1-5 15,5-1 5-15,3 1-2 16,3 2 2-16,1 3 0 16,1 4 0-16,-5 2-2 15,-4 6 1-15,12 35 1 16,-29-38 4-16,1 2-1 15,-4-2 0-15,1 3 2 0,-8 9-4 16,-2-1-1-16,-2-2-4 16,2-5-13-16,4-4-186 15,0-3-82-15,7-9-367 16</inkml:trace>
  <inkml:trace contextRef="#ctx0" brushRef="#br0" timeOffset="-69824.06">20824 17231 1017 0,'19'-37'258'0,"-6"8"-17"15,-6 6-85-15,-1 7-46 0,-5 8-109 16,-4 9 5 0,-5 12-6-16,-5 10 6 15,-6 9 3-15,-2 13 2 0,-3 6-4 16,5 1-4-16,7-2 1 15,9-8-1-15,12-8 6 16,12-12 7-16,7-9 16 16,5-9 12-16,1-9-10 15,1-7-1-15,-4-6-2 16,-3-7-15-16,-3-5-16 16,-6-4 0-16,-8-1 0 15,-8-2 0-15,-13 2 0 16,-8 1 0-16,-10 7 0 0,-4 5 0 15,0 8 0-15,0 9-179 16,2 8-252-16,7 7-652 16</inkml:trace>
  <inkml:trace contextRef="#ctx0" brushRef="#br0" timeOffset="-68841.51">24569 16911 971 0,'3'-13'227'15,"-2"-1"39"1,-2-1-121-16,-2 1-40 0,-2 4-29 15,0 3-19-15,-3 5-42 16,-3 3-5-16,-6 9-5 16,-1 5 11-16,-8 11-13 15,1 8 2-15,3 8-3 16,8 6-1-16,8 0 1 16,12-3 0-16,11-7 2 15,10-8-1-15,7-11-1 16,6-9 4-16,-3-10 0 15,-2-7 5-15,-6-7 20 16,-5-5 24-16,-4-7-34 16,-5-5-21-16,-5-1 0 15,-5-1 0-15,-4-1 0 0,-5 5 0 16,-5 3 0-16,-3 5 0 16,-3 4 0-16,-2 6 0 15,1 4 0-15,1 3 0 16,0 4-44-16,2 3-162 15,1 2-57-15,1 1-208 16</inkml:trace>
  <inkml:trace contextRef="#ctx0" brushRef="#br0" timeOffset="-67058.17">25679 17209 471 0,'-32'6'112'15,"0"-2"43"-15,-3-1-6 16,-2-3 12-16,0 0-50 15,1-2 15-15,3-1-52 0,3 1-4 16,5-2 0-16,8 2-5 16,4 1-11-16,9 1-25 15,7-3 18-15,17-1-45 16,22-3-1-16,31 0-1 16,27-1 0-16,21 1-1 15,4 0 0-15,-1 1 0 16,-15-1 1-16,-21 3 1 15,-22-2-1-15,-20 2 3 16,-22-2-3-16,-18 2-57 16,-12-1-102-16,-9 1-108 0,-3 2-141 15</inkml:trace>
  <inkml:trace contextRef="#ctx0" brushRef="#br0" timeOffset="-66759.11">26161 16978 869 0,'-3'-11'239'16,"-2"2"-12"-16,1-1-92 16,1 2-30-16,1 5-44 15,2 1-52-15,5 4-6 16,7 5 4-16,12 7 2 16,9 2-2-16,10 7-2 0,3-1-4 15,3 2 2 1,-7-3 2-16,-8-4-4 0,-8-3 13 15,-9-1 0-15,-6-2 9 16,-8 2-3-16,-6 0 2 16,-6 7-3-16,-7 3 14 15,-10 4-15 1,-3 6-9-16,-7-4-9 0,1-1 0 16,3 0-1-16,2-3-22 15,9-3-239-15,6 1-309 16</inkml:trace>
  <inkml:trace contextRef="#ctx0" brushRef="#br0" timeOffset="-66309.45">27469 16795 1140 0,'12'-25'231'0,"-6"3"-69"16,-12 1-78-16,-6 10-59 16,-12 8-2-16,-10 13 18 15,-8 16-4-15,-7 18-11 16,-3 20-4-16,9 20-17 15,7 15-5-15,15 4 0 16,19 2 0-16,25-15-1 16,20-15-2-16,23-16-93 0,16-12-159 15,6-18-307 1</inkml:trace>
  <inkml:trace contextRef="#ctx0" brushRef="#br0" timeOffset="-65855.74">27689 17002 1118 0,'23'-21'86'0,"4"1"50"15,0 3-56-15,3 6-43 16,-3 8-10-16,-3 9-20 16,-8 5 7-16,-8 9-6 15,-13 6 5-15,-10 4-9 16,-4 5-3-16,-10-3-1 16,1-4 0-16,3-10 2 15,10-5 2-15,4-10 12 16,11-3-9-16,8-7-7 15,7-2-3-15,5 1 3 16,5-2 2-16,5 5 2 16,1 5 1-16,-3 5 5 15,-3 2 7-15,-5 8 9 0,-8 1-1 16,-6 5 0-16,-8 0-7 16,-5 3 1-16,-5-1-8 15,-5-1-6-15,-1-8-5 16,4-1-3-16,4-6-107 15,7-6-287-15</inkml:trace>
  <inkml:trace contextRef="#ctx0" brushRef="#br0" timeOffset="-65569.16">28130 17108 891 0,'15'-20'246'0,"-6"4"-18"16,-1 4-98-16,-4 6-111 15,-7 10-16-15,-4 5 11 0,-1 8 8 16,-3 4-1-16,1 3-2 16,6-1-4-16,4-5 4 15,4-5 19-15,11-5-9 16,3-7-11-16,6-3 11 16,0-5 38-16,-2-4 22 15,-5-6-16-15,-6-2-21 16,-6-4-27-16,-8 0-25 15,-4-3 0-15,-7-1 0 16,-4 3 0-16,-1 8-113 16,-4 7-242-16,3 14-335 15</inkml:trace>
  <inkml:trace contextRef="#ctx0" brushRef="#br0" timeOffset="-65384.24">28479 17304 854 0,'17'1'583'0,"-4"-5"-321"16,-4 0-39-16,-4-2-107 15,-2 3-107-15,-2 2-9 16,-2 1 0-16,-1 1 0 16,-1 1-1-16,0 1-121 0,0 1-203 15,-2 0-239 1</inkml:trace>
  <inkml:trace contextRef="#ctx0" brushRef="#br0" timeOffset="-64954.99">28906 16920 565 0,'10'-14'648'15,"-1"0"-377"-15,-4 1-94 16,-3 4-74-16,-4 0-62 16,-1 9-36-16,-6 7-5 15,-2 2 7-15,0 2 4 0,-11 10 9 16,-4 8-1-16,-1 11 6 16,0 5-17-16,5 2-2 15,5 2-6-15,7-2 1 16,10-8 4-16,10-4-2 15,8-8 2-15,11-7 0 16,2-9-3-16,5-4 3 16,-1-4-3-16,-6-6-2 15,-4-1 4-15,-5 0 3 16,-7-5 0-16,-4 0 13 16,-6 0-3-16,-6-2-14 15,-4 0-3-15,-4-2-5 16,-8 2 3-16,-4 1-1 15,-5 1-1-15,0 3-10 0,1 4-116 16,4 0-95 0,5 2-197-16</inkml:trace>
  <inkml:trace contextRef="#ctx0" brushRef="#br0" timeOffset="-64692.48">29413 16788 1059 0,'19'-15'263'0,"0"7"-144"16,0 6-2-16,2 9-26 0,3 13-24 16,4 13-7-16,0 19 8 15,-5 17 0-15,-11 13-45 16,-17 9-16-16,-11 3-5 15,-20-3-2-15,-12-8-1 16,-11-10-5-16,-7-11-163 16,-6-10-111-16,-5-12-389 15</inkml:trace>
  <inkml:trace contextRef="#ctx0" brushRef="#br0" timeOffset="-63727.36">28509 17341 602 0,'6'-1'213'0,"-1"-1"-118"16,-2 1 45-16,-3-1-75 15,0 2-31-15,0-1 13 16,0 2 14-16,0-1 10 15,1 0-14-15,1 0-3 16,-1 0-8-16,1 0-18 16,-2 0-4-16,0 0-12 15,-2 0-5-15,2 0-6 16,-1 0-1-16,1 2 0 16,0-1 1-16,1 1 5 0,2 0 11 15,7 1 6 1,2 0 6-16,3 0-3 0,-3 0-1 15,-3-2 2-15,-4-1 13 16,-4 0 13-16,-2-1-8 16,-1 2-23-16,1-2-9 15,1 1-9-15,-2 1-4 16,2-1-9-16,-1 4 6 16,-1 3 3-16,-2 3 0 15,-1 4 0-15,-4 4 0 16,-4-1-3-16,-5 5-119 15,-6-1-262-15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0T04:32:33.95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7546 9428 741 0,'3'-6'117'16,"-2"-1"64"-16,-1 0-51 16,-1-1-5-16,-1 3-26 15,1-2 0-15,-1 2-38 16,1 1 6-16,-1 1-13 15,1 1-6-15,-1 0 0 16,2 4-15-16,0-2-28 16,-1 1-4-16,-1 5 0 15,-1 1 2-15,-4 5 6 16,1 7 1-16,0 7-2 16,3 5 3-16,1 9 0 15,4 5 1-15,1 9 2 16,0 5-3-16,6 3-3 0,1 5-6 15,2-1 1-15,-1 0 3 16,7-1-4-16,-1-3 1 16,-3 1-1-16,4-3-1 15,-5 2 0-15,-2 3 0 16,-4 1-1-16,1 2 0 16,-5-4 2-16,-2-3-3 15,1-4 1-15,-2-6 0 16,1-4-1-16,1-8 1 15,1-8 0-15,-2-7 0 16,1-5 0-16,-1-7 0 0,1-1 0 16,-1 0 1-1,2-5-1-15,-3 0-1 16,1-2 1-16,-1-1 0 0,0-2 0 16,0 2 0-16,0-3 3 15,-1 0-3-15,1 0 7 16,0 0-5-16,0 2 1 15,0-2 2-15,0-2 0 16,1 2 4-16,-1 0-5 16,2 0-4-16,-1 0 0 15,4 0-4-15,1 2 4 16,9-1 0-16,4 1 2 16,11-1 0-16,9-1 0 15,10-1-2-15,8-4 3 0,7 1-3 16,8 1 0-16,2-1-3 15,-2 2 2-15,-3 2-1 16,-4 0 0-16,-5-1 1 16,6 0 0-1,2-4 1-15,7 2 0 16,7-5 1-16,4 3-1 0,4-1 1 16,1 3 0-16,-5 2 0 15,-2 1 3-15,-6 1-4 16,-1-1 0-16,2-1-2 15,-1-3 1-15,2-2 0 16,-2-1-3-16,-1-2 4 0,-8 2-1 16,1 4 2-1,-9-1-1-15,-4 2 0 0,-5 2 0 16,-4 0 1-16,-3-1-1 16,-2 0 0-16,-4-2 0 15,1-1 2-15,-6-2-2 16,-1 0 1-16,-5 4 0 15,-1-1-1-15,-4 1 0 16,2 2 0-16,-4-1 0 16,3 0 1-16,-6-1-1 15,-2 0 0-15,-2-1 1 16,-3 0 3-16,-3 2-3 16,-5-3 0-16,3 1 1 15,-4-2 6-15,-1 1 15 16,1 0-9-16,-1-2 2 0,-1-1-6 15,2-3-10-15,-1-1 0 16,-1-5 0-16,0 0 0 16,-1-2 0-16,1-3 0 15,-3-3 0-15,0-2 0 16,0-8 0-16,-2-1 0 16,2-5 0-16,1-3 0 15,-1-1 0-15,2-3 0 16,2 2 0-16,-1 2 0 15,2 1 0-15,1 4 0 16,-3-1 0-16,0 2 0 0,0-1 0 16,-2 1 0-1,1 0 0-15,-2 2 0 16,1 0 0-16,1 1 0 16,1 0 0-16,1 2 0 0,-1 1 0 15,2 1 0-15,-1 3 0 16,-1 2 0-16,2-1 0 15,-4 2 0-15,4 1 0 16,-2-2 0-16,-2 1 0 16,1 0 0-16,1 2 0 15,-2 2 0-15,2 2 0 16,0 1 0-16,0 2 0 16,-1 4 0-16,1 0 0 15,0 1 0-15,0 2 0 0,0-2 0 16,0 3 0-1,0 0 0-15,0-1 0 0,1 1 0 16,-1 1 0-16,2-2 0 16,-2 3 0-16,1-1 0 15,-1 2 0 1,2 0 0-16,-2 1 0 0,0 0 0 16,0 0 0-16,1 2 0 15,-1 1 0-15,0-1 0 16,0 1 0-16,0 1 0 15,0-1 0-15,0 1 0 16,0-1 0-16,0 0 0 0,0 2 0 16,-1-2 0-16,1 0 0 15,0 0 0-15,0 0 0 16,-2 0 0-16,2 0 0 16,0 0 0-16,0 1 0 15,0-1 0-15,-1 0 0 16,-1 2 0-16,1-1 0 15,-3 2 0-15,1-2 0 16,-2 1 0-16,1-1 0 16,-2 0 0-16,0-1 0 15,-6 0 0-15,0 0 0 16,-6 0 0-16,-2-1 0 16,-6 1 0-16,-6 0 0 15,-2 0 0-15,-6 0 0 16,3 0 0-16,-2 0 0 0,0 0 0 15,-3-1 0-15,3-2 0 16,-3-3 0-16,-2 2 0 16,-3-1 0-1,0 3 0-15,0-1 0 0,1 2 0 16,4 1 0-16,1 0 0 16,7 1 0-16,2-1 0 15,1 3 0-15,6-2 0 16,-3 0 0-16,-7 3 0 15,-1-3 0-15,-4 0 0 0,-4-1 0 16,0 0 0 0,-1 0 0-16,2 0 0 15,2 2 0-15,1-1 0 16,-2 1 0-16,2-1 0 0,-2 0 0 16,-2 1 0-16,0-1 0 15,1-2 0-15,1 2 0 16,-1-2 0-16,0 1 0 15,1-2 0-15,-1 2 0 16,2 2 0-16,1-2 0 16,4 1 0-16,2 1 0 15,-2-1 0-15,5 2 0 16,1-1 0-16,0 3 0 16,3-1 0-16,-3 0 0 15,2 1 0-15,-2-2 0 0,0 0 0 16,2 2 0-1,-3-3 0-15,2 0 0 0,-2 1 0 16,4 0 0 0,0-1 0-16,-49 8 0 15,63-8 0-15,-1 1 0 16,0-2 0-16,0 2 0 0,-14 1 0 16,1 2 0-16,0-2 0 15,2 2 0-15,2-4 0 16,-1 3 0-16,2-4 0 15,4 0 0-15,-3 2 0 16,2-1 0-16,2 0 0 0,-2 0 0 16,1 0 0-16,-1 1 0 15,-1 0 0-15,2-2 0 16,-1 2 0 0,1-1 0-16,3-1 0 0,3 1 0 15,3-2 0-15,2 1 0 16,1-1 0-16,1-1 0 15,-2 1 0-15,0 0 0 16,-4-2 0-16,3 2 0 16,-2 0 0-16,1-1 0 15,0-1 0-15,-1-1 0 16,1 2 0-16,3 0 0 16,1-1 0-16,2 1 0 15,2 1 0-15,1 0 0 16,1 0 0-16,2 0-5 0,8 3-180 15,13-1-210-15,13 3-480 16</inkml:trace>
  <inkml:trace contextRef="#ctx0" brushRef="#br0" timeOffset="-212154.07">6418 17163 313 0,'-4'6'95'16,"-4"-1"-14"-16,2-2-12 15,0 0 12-15,-18-6 27 16,18-1-15-16,3 0 1 16,-1-2 0-16,1 2-32 15,-2-6-5-15,2-1-22 0,2-1 7 16,-1 3-6-16,2-3-21 15,2 2-8-15,1 3-5 16,1 3-2-16,1 1-7 16,2 2 4-16,5 4 3 15,0 4-1-15,3 1 0 16,-1 6 1-16,-3-1-1 16,-2 0 0-16,-4 1 1 15,-2-3 0-15,-3-1 0 16,-2-2 1-16,-2 1 8 15,-4-4 3-15,-3 2 4 16,-3-4 3-16,-1-3 1 16,-3-3 3-16,-1-1-12 0,4-3 1 15,0-3 9 1,3 1 4-16,4-3 5 16,1 0-12-16,6-3-16 0,2 1-2 15,5-1-3-15,3 2-4 16,6 2 4-16,4 3-1 15,2 3 3-15,0 5 0 16,0 3 0-16,0 4 0 16,-6 4 1-16,1 3-1 15,-7-1 0-15,-3 1 1 16,-4-1 0-16,-4-3 0 16,-4 1 0-16,-6 0 5 15,-7-2 0-15,-5-2 3 16,-4-2 3-16,2-2 11 0,2-4 6 15,5-5 4-15,5 0 0 16,4-6 0-16,4-1-23 16,5-1-1-16,1 0-7 15,3 1-1-15,1 2-2 16,3 2-4-16,1 3-2 16,1 6-5-16,3 0-48 15,0 6-146-15,0 4-302 16</inkml:trace>
  <inkml:trace contextRef="#ctx0" brushRef="#br0" timeOffset="-173339.75">32011 1231 504 0,'-3'2'381'0,"1"-2"-311"16,1 0 41-16,-1-2-35 16,4 1-19-16,-2 1 13 0,1 0-8 15,-1 0-31-15,0 0 5 16,0 0 5-16,0 0 14 16,-1-3-9-1,1 2-3-15,0-1 0 0,1 2 6 16,-1-1 6-16,2-1-6 15,-2 2 4-15,3 0-5 16,-5-1-2-16,2 0 4 16,2-1 1-16,-1-2-31 15,2 0-20-15,-2-2 0 16,2 0 0-16,1 1 0 16,-4 4 0-16,1-1 0 15,1 2 0-15,-2 2 0 16,-2-1 0-16,2 1 0 15,0 6 0-15,0 3 0 0,0 10 0 16,3 10 0-16,0 7 0 16,2 5 0-16,1 0 0 15,1 0 0-15,0-5 0 16,-2-6 0-16,-1-3 0 16,0-7 0-1,-4-5 0-15,1-6 0 0,1-3 0 16,-2-5 0-16,0-3 0 15,1 0 0-15,-1-1 0 16,2 1 0-16,0-2 0 16,1-3-27-16,-1 1-312 15,1-5-290-15</inkml:trace>
  <inkml:trace contextRef="#ctx0" brushRef="#br0" timeOffset="-172939.36">32321 1224 1096 0,'7'-22'238'16,"-2"-2"-25"-16,-4 0-49 15,-1 3-12-15,2 3-48 16,-1 6-24-16,-1 5-80 15,0 5 0-15,0 2 0 16,-1 2 0-16,1 5 0 0,-2 7 0 16,-1 10 0-16,-1 12 0 15,1 11 0-15,3 9 0 16,0 6 0-16,4-2 0 16,1 0 0-16,1-5 0 15,0-9 0-15,-1-5 0 16,0-6 0-16,0-7 0 15,-4-6 0-15,1-9 0 16,1-6 0-16,-3-6 0 16,1-1 0-16,1-3 0 15,1-4-23-15,0-4-283 16,0-5-70-16,-3-5-433 16</inkml:trace>
  <inkml:trace contextRef="#ctx0" brushRef="#br0" timeOffset="-172572.64">32360 1197 875 0,'-3'-19'169'0,"0"3"20"16,-1-1 3-16,2 3-76 15,2 3-33-15,2 6-14 16,-2 0-41-16,1 5-28 15,2 2-8-15,0 1 8 0,7 9 28 16,9 3 32-16,11 10-19 16,11 5-9-16,5 7-7 15,3 7-1-15,-7 1-16 16,-5 3 1-16,-13-1 4 16,-7-2-10-1,-13-7 6-15,-4-2-8 0,-6-7 9 16,-3-4-6-16,-4-2 3 15,-6-4 3-15,-7-3-6 16,-10-2-1-16,-4-5-3 16,-5-5-1-16,-3-5-125 15,8-7-79-15,7-6-89 0,12-4-288 16</inkml:trace>
  <inkml:trace contextRef="#ctx0" brushRef="#br0" timeOffset="-171974.35">32758 879 955 0,'-10'-30'90'0,"-5"1"105"16,-3-2-81-16,0 2-4 0,-4 4-23 16,-4 2-49-16,0 2 0 15,-7 6-3-15,-8 2-1 16,-8 5 3-16,-12 5-2 16,-174 29-5-16,188-14 1 15,-1 3-6-15,2 4-3 16,2 3-9-16,-42 22-6 15,10 11 3-15,11 12 2 16,10 7-7-16,12 8 1 16,14 10 0-16,10 7 0 15,15 1-3-15,18 1 3 16,15 1 0-16,18-6 5 0,23-15-8 16,17-8 21-1,17-18-1-15,15-19-2 0,12-18-12 16,4-14-9-16,3-13 0 15,-3-11 0-15,-11-8 0 16,-14-7 0-16,-16-7 0 16,-16-8 0-16,-14-5 0 15,-9-8 0-15,-11-8 0 16,-12-5 0-16,-15-9 0 16,-16-1 0-16,-18 0 0 15,-14 0 0-15,-18 5 0 16,-11 7 0-16,-10 2 0 15,-7 4 0-15,2 11 0 0,0 14-42 16,1 13-260 0,1 19-192-16</inkml:trace>
  <inkml:trace contextRef="#ctx0" brushRef="#br0" timeOffset="-166877.53">21988 9213 681 0,'16'-3'148'16,"-4"0"-4"-16,-6 1 2 15,-3-2-77-15,0 4-24 16,-4 0-2-16,-2 2-13 15,-5 1 38-15,-10-1 4 16,-14 1-18-16,-18 0-14 16,-20 0-19-16,-19-2-6 15,-20-1-4-15,-17 0 1 16,-18-1-2-16,-15-1-1 16,-12 1 16-16,-15 1 1 0,-12 1 5 15,-12-1-8-15,-11 3 5 16,-4 1-6-1,-3 1-2-15,7 2-13 16,2 3 0-16,-12 3-6 0,-2-1 17 16,-3 1 24-16,1 1-40 15,7 0-1-15,22-2 0 16,16 3 0-16,21-2 2 16,26-5 0-16,31-2 3 15,33-3 4-15,30-3 7 16,24-2 20-16,12 1-7 15,12 2-21-15,-2-2-5 16,-3-2-4-16,-2 2 0 0,1-1 1 16,-5 0-1-1,0 0 0-15,0 1-1 0,2-1 0 16,2 2 1-16,-4 0-3 16,3 2 3-16,0-1 0 15,-4 1 1-15,1 0-1 16,-6 1 0-16,0-3 0 15,-3 0 1-15,1 0 2 16,-3-1-3-16,1-2 0 16,-1 0-2-16,4 0 2 15,-4-1 1-15,3 1-1 16,-1-1 0-16,-2 0-2 0,-2 1 2 16,-5-1-1-1,0 1 1-15,-1-2 0 0,0 3 0 16,2-1 0-16,2 1 0 15,2 1 0-15,5-1 0 16,1 1 0-16,2 1 0 16,0 0 0-16,2 0 0 15,0 0 1-15,-1 0-1 16,2 0 0-16,4-3 0 16,-1 2 0-16,7 0 0 15,1 1-1-15,3-2-8 16,1 2-100-16,1-1-57 15,2 1-141-15,10-2-173 16</inkml:trace>
  <inkml:trace contextRef="#ctx0" brushRef="#br0" timeOffset="-164479.39">21701 9131 782 0,'-8'1'106'15,"3"1"15"-15,2-2-21 16,1 0-7-16,2-2 32 16,0 2-43-16,2-1 8 15,0-1-34-15,1 0-8 16,3 0-37-16,7-1-9 15,11 2-2-15,13 2 0 0,16 2 2 16,16 3 0 0,11 2 0-16,9 0-2 15,15 2 4-15,11-2-2 16,13-1 1-16,8 2-1 0,4-1 1 16,-7-2-2-16,-4 2 1 15,-5-1-2-15,-5-2-2 16,-1 1 0-16,-1 0 2 15,-4-2 0-15,-9-1 2 16,-12 1 0-16,-15-2-1 16,-18-2 4-16,-17 0 8 15,-15 0 9-15,-12 0 2 16,-8 0-11-16,-5 0-6 16,-2 0-1-16,0 0-6 0,0 0 2 15,-2 0-1-15,2 0 0 16,-1 0 4-16,-2 0 2 15,1 0 1-15,-1 0 1 16,0-2-4-16,-4 1-3 16,-5-1-2-16,-2 1 0 15,-2-2 1-15,-3 0-1 16,5 0 0-16,4 2-1 16,-2-1 1-16,3 1 0 15,-2 0 0-15,1 1 0 16,-1-2-1-16,-3 2 0 15,-3 2 1-15,-4 0 0 16,-5 1 0-16,-4 0 0 0,-8 2 3 16,-5-3-2-16,-9 3-1 15,-8-2 0-15,-6-1 0 16,-5 1 0-16,-8-1 0 16,-3 1-1-16,-2-2 1 15,-7 0-2-15,-12-1 1 16,-10-1 2-16,-14 0-1 15,-12-4 3-15,-4 2 2 16,0-2 3-16,-2 2 1 16,6-1-4-16,4-1 6 15,5 2-1-15,3-1-3 16,-3 1 0-16,-13-1-5 0,1 0 26 16,-1 0-15-1,-9-1-7-15,0 1-6 0,1 0 0 16,-6 0 2-16,-6 1 6 15,0-2-5-15,3 0 2 16,3 1 3-16,2 0-8 16,6 1 1-16,4-1-2 15,6 3 2-15,5-1 0 16,3 2 0-16,4 0 0 16,6 0 0-16,6 0 1 15,8-1 5-15,4-1-7 16,9 1 1-16,6-4-1 15,6 3-1-15,6-3 1 16,3 2 1-16,4 1 2 16,0 0 0-16,-1 1-1 15,-4 1 0-15,-1 0 2 16,-4 1-3-16,0 1 2 0,-2-2-2 16,3 2 0-16,1-1 5 15,0 3-6-15,-2-1 0 16,-2 1 0-16,-1 2-3 15,-2-1 2-15,1 2 1 16,0 3 0-16,2-1 0 16,-1-2 0-16,4 4 0 15,2-4 1-15,7 0 0 16,4-2-1-16,3 0 1 16,6-1 1-16,4 0-1 0,5-2-1 15,6 3 0-15,3-3 2 16,1 1 2-16,1-2-4 15,0 1 0-15,3-1 0 16,2-1-1-16,3 1 0 16,6-2 1-16,4 1 5 15,7 0-2-15,5 0 3 16,3-1 4-16,3 1 12 16,0 0-1-16,0 0-15 15,0-2-2-15,0 4 0 16,2-2-3-16,-1 0 0 15,1 0-1-15,-1 0-2 16,1-2-3-16,-1 2-5 16,1 2-3-16,7-2 11 0,10 1 1 15,9 0 1-15,8 2-1 16,13 2-1-16,1 0 2 16,2 1-2-16,3 1 2 15,6 0 1-15,6-2-1 16,14 2 0-16,7 0 1 15,13-1 0-15,4 0 1 16,4-1-1-16,0 1-1 16,4-2 0-16,6 2 0 15,7-2-2-15,10 1 0 16,13-3 2-16,9 1 3 16,9 0-3-16,6-2 2 15,3 2-2-15,0 0-2 0,-9 0 0 16,-4-2 1-16,-11 0 1 15,-12 1 2-15,-7-2-1 16,-6 0-1-16,-8-3 3 16,1 0-3-16,-4 1 0 15,-5-1-4-15,0 1 4 16,-1 1-1-16,-3 1 0 16,-4 0 1-16,2 0 2 15,0-1-1-15,2-2 1 16,1-1-1-16,5-1 2 15,2 0-3-15,-3 2-3 16,-3 0 2-16,-3 3-1 16,-4 0 1-16,-6 0 1 15,-4 0 1-15,1 1 0 16,-4-1-1-16,-3 2 1 0,-4-1 0 16,-9 2 0-16,-10-3 0 15,-10 0-2-15,-14 0 2 16,-12 0-1-16,-11 0 0 15,-8-1 0-15,-7-1-69 16,-1 2-57-16,-1-1-79 16,-1-4-239-16</inkml:trace>
  <inkml:trace contextRef="#ctx0" brushRef="#br0" timeOffset="-163526.39">24843 9185 1034 0,'2'-17'187'16,"-1"-4"34"-16,-2-4-34 16,-1-2-31-16,1 4-3 15,1 3-61-15,-2 5-75 16,2 3-17-16,0 6 0 16,2 4 0-16,-1 2 0 0,1 5 0 15,2 10 0-15,2 11 0 16,3 14 0-16,3 11 0 15,0 5 0-15,1 1 0 16,-4-4 0-16,1-5 0 16,-3-6 0-1,0-9 0-15,-4-9 0 0,0-7 0 16,-3-7 0-16,2-6 0 16,-2-3 0-16,3-4 0 15,0-5-248-15,3-6-396 16</inkml:trace>
  <inkml:trace contextRef="#ctx0" brushRef="#br0" timeOffset="-163194.09">25194 9055 1234 0,'-3'-23'190'16,"0"-1"40"-16,0 0-37 15,1 7-51-15,1 6-84 16,1 5-58-16,1 5 0 16,1 4 0-16,1 5 0 15,2 4 0-15,2 13 0 16,5 11 0-16,0 16 0 16,0 10 0-16,0 4 0 0,-6 4 0 15,-3-2 0-15,-2-6 0 16,-2-4 0-16,-1-7 0 15,1-9 0-15,-1-8 0 16,2-10 0-16,2-9 0 16,-1-8 0-16,1-7 0 15,1-7-22-15,1-9-317 16,-1-11-255-16</inkml:trace>
  <inkml:trace contextRef="#ctx0" brushRef="#br0" timeOffset="-162944.77">25161 9003 1188 0,'8'-21'178'15,"2"5"-8"-15,2 10-53 16,7 3-46-16,7 9 26 0,9 10-21 16,7 8-16-16,5 10 0 15,-4 8-30-15,-6 13-30 16,-10 4 0-16,-13 6 0 15,-13 1 0-15,-11-1 0 16,-16-5 0-16,-13-7 0 16,-13-6 0-16,-9-8-1 15,-9-8-302-15,-11-7-238 0</inkml:trace>
  <inkml:trace contextRef="#ctx0" brushRef="#br0" timeOffset="-161274.34">19651 9161 1048 0,'7'-24'175'15,"1"0"42"1,-2-3-74-16,2 1-48 0,1 4-1 16,4 2-22-16,2 5-29 15,4 5-32-15,4 6-4 16,-1 7 5-16,4 9 0 15,-1 10 4-15,-3 10-6 16,-5 7 0-16,-6 11-5 16,-9 3 2-16,-8 2-3 15,-7 0 0-15,-57 67 0 16,55-115 3-16,4-3 2 16,-1-2 4-16,-1-3 4 0,-14 0-5 15,-3-13-12-15,1-12 0 16,-3-13 0-16,2-12 0 15,8-12 0-15,2-6 0 16,10-1 0-16,6 5 0 16,11 9 0-16,3 10 0 15,10 12 0-15,8 9 0 16,6 12 0-16,10 11 0 16,6 10 0-16,3 12 0 15,1 9 0-15,-2 10 0 16,-10 8 0-16,-7 6 0 15,-9 8 0-15,-10 4 0 16,-13 0 0-16,-11-1 0 16,-11-4 0-16,-8-9 0 15,-6-8 0-15,-5-8 0 0,-4-14 0 16,0-10 0-16,-1-11 0 16,-2-13 0-16,2-10 0 15,0-11 0-15,2-9 0 16,4-12 0-16,7-9 0 15,8-9 0-15,8 0 0 16,13-1 0-16,13 6 0 16,9 10 0-16,8 13 0 15,9 11 0-15,2 12 0 16,3 12 0-16,4 13 0 16,2 12 0-16,-1 11 0 15,-1 9 0-15,-3 9 0 0,-6 9 0 16,-12 10 0-16,-7 6 0 15,-11 3 0-15,-11 0 0 16,-11-3 0-16,-8-8 0 16,-10-9 0-16,-2-10 0 15,-3-11 0-15,-5-13 0 16,3-15 0-16,-1-12 0 16,0-13 0-16,2-10 0 15,7-12 0-15,6-8 0 16,11-6 0-16,8-6 0 15,12-2 0-15,8 4 0 16,10 7 0-16,7 10 0 16,3 13 0-16,6 17 0 15,4 12 0-15,-2 10 0 16,-1 14 0-16,-3 11 0 0,-9 11 0 16,-6 8 0-16,-13 7 0 15,-10 2 0-15,-12 2 0 16,-13-6 0-16,-11-3 0 15,-9-8 0-15,2-13 0 16,2-13 0-16,8-16 0 16,10-14 0-16,8-14 0 15,8-13 0-15,8-5 0 16,10-8 0-16,10 0 0 16,7 2 0-16,6 6 0 0,4 8 0 15,-2 12 0-15,-5 17 0 16,-4 9 0-16,-7 12 0 15,-6 8 0-15,-4 7 0 16,-8 3 0-16,-12 2 0 16,-10-2 0-16,-10-4 0 15,-6-6 0-15,-4-7 0 16,6-7 0-16,4-9 0 16,6-8 0-16,9-6 0 15,9-6 0-15,4-4-209 16,9-4-452-16</inkml:trace>
  <inkml:trace contextRef="#ctx0" brushRef="#br0" timeOffset="-158779.55">4018 7438 894 0,'-8'-24'132'16,"-1"-5"13"-16,-10-2-5 15,-1-5-47-15,4-1-33 16,8-4 15-16,10-3-31 16,17-2 0-16,17-5-15 15,18 2 4-15,23 3 1 16,19 10-11-16,11 15-17 16,7 16-3-16,2 21 0 15,-3 15 1-15,-4 15 4 16,-3 15-3-16,0 13-2 15,1 10-1-15,-5 11 1 16,-2 9-1-16,-9 6 4 16,-9 5-4-16,-19-1-1 0,-18 3 2 15,-22 1-3-15,-23-3 3 16,-22-10 3-16,-20-7 0 16,-19-15 7-16,-24-16 6 15,-15-15 14-15,-24-16-1 16,-28-16-17-16,-19-17 2 15,-17-19 3-15,-5-17-11 16,5-23 5-16,15-20 9 16,25-21 17-16,36-18-40 15,32-16 0-15,41-9 0 16,39-6 0-16,46 2 0 16,35 7-29-16,37 12-184 15,32 18-174-15,19 19-676 16</inkml:trace>
  <inkml:trace contextRef="#ctx0" brushRef="#br0" timeOffset="-157530.49">17889 17424 901 0,'-7'-27'162'0,"1"-5"-17"16,6-8-21-16,7-2-30 16,5-6-28-16,8-4-10 0,2-5 11 15,5 0-27-15,5 0-10 16,3 3-10-16,8 4 3 16,8 6-13-16,13 3-2 15,11 4 3-15,13 6 6 16,7 6-7-16,7 5 6 15,1 7-9-15,1 9 0 16,-2 7-1-16,-1 7-6 16,-7 9 1-16,-6 10 1 15,-7 8-2-15,-7 7 0 16,-8 12-2-16,-4 11 5 16,-9 11 2-16,-8 8 15 15,-16 1 1-15,-13 6-2 16,-15-1-10-16,-12 0 1 15,-9-3-4-15,-6 0 1 0,-9-9 5 16,-7-4-5-16,-6-6-7 16,-1-8 10-16,-10-6-5 15,-5-10 0-15,-12-9-1 16,-11-8-3-16,-14-6 6 16,-9-11-3-16,-11-7-2 15,-3-10 6-15,-1-8-7 16,-1-6 3-16,5-11-4 15,10-8 1-15,9-12 1 16,10-10 0-16,11-16-2 16,13-13 5-16,11-17-3 15,13-10 0-15,19-9-2 0,18-10-1 16,22 2-4 0,24 5-28-16,20 9-207 15,20 13-143-15,12 17-665 16</inkml:trace>
  <inkml:trace contextRef="#ctx0" brushRef="#br0" timeOffset="-156469.93">19141 10221 1013 0,'3'-15'156'0,"-2"1"25"0,-4 0-54 16,-1 4-32-16,3 4-44 15,-1 4-38-15,-4 6-12 16,-6 8 12-16,-4 14-3 16,-8 12 6-16,-3 14 1 15,0 12-4-15,8 6-3 16,7 5-4-16,13-1-4 15,16-3 3-15,16-10-5 16,13-7-3-16,7-12-107 16,6-11-172-16,1-11-251 15</inkml:trace>
  <inkml:trace contextRef="#ctx0" brushRef="#br0" timeOffset="-156027.84">19396 10515 947 0,'-4'-29'105'0,"2"0"49"15,2 2-9-15,3 4-92 16,5 4-31-16,7 5-10 16,9 7 4-16,5 4-4 15,4 9-5-15,0 7 0 16,-3 4-3-16,-8 4-1 0,-8 4 2 15,-10-2-2-15,-6 1 3 16,-8-5-3-16,0 0 0 16,-5-8 6-16,3-7-1 15,3-2 3-15,0-7-2 16,6-3 7-16,3-1-7 16,9 0-9-16,6 0-3 15,9 4 3-15,4 2 1 16,3 4 0-16,-1 6 1 15,-2 4 3-15,-3 6 7 16,-6 5 2-16,-4 3 3 16,-9 2 0-16,-11 2 3 15,-8 3 2-15,-7-4-14 0,-8-4-2 16,-2-4-2 0,3-8-3-16,5-6-1 15,7-7-55-15,9-8-265 16,13-9-546-16</inkml:trace>
  <inkml:trace contextRef="#ctx0" brushRef="#br0" timeOffset="-155729.86">19962 10333 1116 0,'7'-15'163'0,"-3"2"-9"15,-11 8-136-15,-3 12 3 16,-4 10 14-16,-4 9 3 0,-1 11-6 15,6 2-9 1,6 0 6-16,9-5 1 0,7-9 6 16,9-7 10-16,2-9 8 15,3-8-3-15,1-7-7 16,-3-7-14-16,0-7 15 16,-5-4-6-16,-2-7-5 15,-8-1-25-15,-6-4-9 16,-6 1 0-16,-3 2 0 15,-6 5 0-15,4 8 0 16,-1 10-53-16,-2 11-275 16,2 15-148-16</inkml:trace>
  <inkml:trace contextRef="#ctx0" brushRef="#br0" timeOffset="-155477.79">20291 10605 1138 0,'33'2'265'16,"-4"-5"-106"-16,-7-2-4 15,-9-3-50-15,-2 2-61 16,-2 4-9-16,-5 0-25 16,-2 4-10-16,-2 1-10 15,0 3 10-15,-3 2 3 16,0 4 1-16,-4 5-4 15,-4 3 0-15,-3 3-3 0,-5 1-76 16,-2-2-186-16,3 0-226 16</inkml:trace>
  <inkml:trace contextRef="#ctx0" brushRef="#br0" timeOffset="-155044.84">20655 10313 450 0,'9'-23'686'0,"-2"3"-462"16,-6 5-46 0,-2 3-77-16,-3 6-69 15,3 5-29-15,-5 5-3 16,-2 6 5-16,-3 8 6 0,-1 10 2 15,-5 4 1-15,4 6 3 16,5 3 2-16,7 1 0 16,4-5-4-16,6-4-3 15,7-4 0-15,8-8 1 16,5-9 5-16,2-4-9 16,2-8 0-16,-2-3-1 15,-4-4 6-15,-5-1 2 0,-5-1 13 16,-6 0 11-1,-6 4-12-15,-4-1-12 0,-2 0-15 16,-5 2-1-16,-7 0-3 16,-4-1 1-16,-8 1 0 15,-10 3-1-15,-1 1-21 16,-3 0-89-16,6 1-72 16,6-1-74-16,10-1-311 15</inkml:trace>
  <inkml:trace contextRef="#ctx0" brushRef="#br0" timeOffset="-154567.95">20984 10023 1045 0,'16'-15'252'0,"-1"4"-89"15,4 6-81-15,5 9-7 16,6 13-9-16,6 10 1 15,1 15-9-15,-4 16-7 16,-9 15-21-16,-12 10-11 16,-12 2-4-16,-11 1 3 15,-6-7 10-15,-3-17-9 16,-1-9-2-16,-1-15-4 16,5-11 3-16,3-10-11 15,6-9 3-15,4-5-8 16,2-3 0-16,2 0 0 0,0-1 0 15,-1 1 0 1,-1-2 0-16,1-2 0 0,-2 0 0 16,-2-1 0-1,1 0 0-15,-1 0 0 0,4 3 0 16,-1 0 0-16,2 1 0 16,-1-1 0-16,2 2 0 15,-1 0 0-15,2 0 0 16,-2 0 0-16,1 0 0 15,-1 0 0-15,0 0 0 16,0 0 0-16,2 0 0 16,-2 0 0-16,0 2-31 15,1-2-90-15,-1 1-105 0,2 1-61 16,3 2-177 0</inkml:trace>
  <inkml:trace contextRef="#ctx0" brushRef="#br0" timeOffset="-151916.08">19429 8467 496 0,'5'4'343'16,"-2"-1"-226"-16,-3-2-6 16,-2 0-35-16,1 0-30 15,-4 1 3-15,0 0 21 0,-3-1-12 16,-10 0-14-16,-8-1-4 15,-12 2-17-15,-12 0-11 16,-12 0-4-16,-208 8-6 16,198-9 5-16,-4 2-3 15,-6-2 0-15,0 1 3 16,-85 2 15-16,-8 0 8 16,-5 1-5-16,-7-2-4 15,-4 1-2-15,5-2 20 16,8 0-12-16,19-2 0 15,20-2 6-15,25-2-12 16,29-3-4-16,24 1 2 16,24 1 26-16,16-1-31 15,14 3-14-15,4 2-5 16,4 1-10-16,2 0-53 0,0 0-127 16,2 1-175-16,5-2-135 15</inkml:trace>
  <inkml:trace contextRef="#ctx0" brushRef="#br0" timeOffset="-151550.45">17054 8246 1165 0,'3'-4'106'0,"-3"1"28"0,-3-1-74 16,-3 2-35-16,-7 5-16 16,-8 3 18-16,-9 5 5 15,-12 6-1-15,-11 7-11 16,-6 4 12-16,-3 4-8 16,2 0 1-16,6-3-2 15,13-6-9 1,11-4-6-16,15-5 10 0,10-3 6 15,13 2 37-15,17 3-15 16,17 4-31-16,19 6-10 16,19 2-4-16,8-1-1 15,-4 1-5-15,-11-3-8 0,-16-1-118 16,-20-2-54 0,-17-4-70-16,-12-2-250 15</inkml:trace>
  <inkml:trace contextRef="#ctx0" brushRef="#br0" timeOffset="-151034.23">15373 7681 857 0,'-6'10'139'15,"1"-2"15"-15,2-4 12 16,1-1-34-16,4-3 2 15,-1 0-23-15,1 0-13 16,3 0-26-16,4-2-35 16,11-1-19-16,13-3-5 15,16-3-9-15,11 1 0 16,0-1-4-16,-6 1-5 16,-10 3-22-16,-13 3-196 0,-8 2-163 15,-5 0-447 1</inkml:trace>
  <inkml:trace contextRef="#ctx0" brushRef="#br0" timeOffset="-150550.49">16047 7504 1321 0,'6'-24'187'15,"-1"-3"-3"-15,-4-1 10 16,-2 3-77-16,1 5-73 15,0 5-44-15,0 7 0 16,0 4 0-16,-2 4 0 16,2 3 0-16,-2 6 0 15,-2 7 0-15,-1 9 0 0,2 5 0 16,2 8 0-16,2 1 0 16,7-1 0-16,5-4 0 15,5-5 0-15,5-8 0 16,5-5 0-1,2-9 0-15,1-6 0 0,2-6 0 16,-2-4 0-16,-1-5 0 16,-5-3 0-16,-3-2 0 15,-3 0 0-15,-6 1 0 16,-3 3 0-16,-5 4 0 16,-2 6 0-16,-3 0 0 15,0 5 0-15,0 3 0 0,0 7 0 16,-1 6 0-1,1 7 0-15,0 6 0 0,0 6 0 16,1 3 0-16,1 0 0 16,2-2 0-16,2-3 0 15,3-6 0 1,0-6-12-16,3-6-282 0,7-7-145 16</inkml:trace>
  <inkml:trace contextRef="#ctx0" brushRef="#br0" timeOffset="-150410.53">16669 7806 1114 0,'18'0'413'0,"-6"0"-227"15,-6-4 60-15,-2-3-158 16,-2 1-88-16,-2 2 0 0,0 1 0 16,1-2 0-16,1-1-47 15,1 0-443-15</inkml:trace>
  <inkml:trace contextRef="#ctx0" brushRef="#br0" timeOffset="-149946.22">16842 7404 1419 0,'-2'-30'76'0,"7"-5"63"15,3 0-8-15,8 1-31 16,9 4-30-16,5 6-35 0,3 9-7 16,4 6-13-16,-1 9-4 15,-3 9-10-15,-6 8 2 16,-8 8 0-16,-10 7-2 16,-7 8 3-16,-16 5 0 15,-7 3-1-15,-12 1-2 16,-7-5-1-16,3-7-1 15,7-12-1-15,10-11 2 16,10-6 4-16,10-10-4 16,9-2-1-16,3-3-1 15,5-3 0-15,3-1-3 0,6-1 4 16,-1 5 1 0,-4 2-1-16,1 3 1 0,-1 5 0 15,-4 2 0 1,-1 4 0-16,-2 5 0 15,-4 4 2-15,-7 1 0 16,-6 5 3-16,-6 0-5 0,-3 0 0 16,-7-3-34-16,2-4-190 15,3-6-84-15,3-8-382 16</inkml:trace>
  <inkml:trace contextRef="#ctx0" brushRef="#br0" timeOffset="-149617.62">17346 7302 1197 0,'5'-30'144'0,"-1"7"80"0,-4 3-67 15,0 7-73-15,-2 7-84 16,-3 11-4-16,-3 9 4 16,-2 13 6-16,-3 12 2 15,-3 12-4-15,5 9 0 16,6 0-2-16,8-2 1 15,10-8-2-15,11-10 5 16,8-10 3-16,5-13 3 16,3-10 29-16,-1-11 17 15,-2-9 8-15,-4-9-41 16,-9-5-25-16,-4-9 0 0,-10-5 0 16,-4-4 0-16,-13-2 0 15,-8 2 0-15,-11 6 0 16,-8 11 0-16,-8 11 0 15,-7 14-255-15,-6 14-90 16,-2 10-428-16</inkml:trace>
  <inkml:trace contextRef="#ctx0" brushRef="#br0" timeOffset="-144950.43">14558 7569 208 0,'6'-17'581'0,"0"-3"-484"15,0-4 60-15,-3-3-27 16,3-1 17-16,-5-1-44 16,-1 0-6-16,-1 1-13 15,-3 2 5-15,-1 3 8 0,3 4-4 16,-2 4-24-16,4 5-24 16,-2 4-14-16,2 5-12 15,2-1-19-15,-2 2 0 16,1 0 0-16,-1 0 0 15,0 2 0-15,0-1 0 16,2 6 0-16,-1 6 0 16,1 7 0-16,3 8 0 15,0 10 0-15,1 9 0 16,0 8 0-16,0 8 0 16,-3 6 0-16,-1 8 0 15,-4 3 0-15,2 5 0 0,-1 8 0 16,1 7 0-1,0 3 0-15,3 5 0 0,0 6 0 16,4 0 0-16,-1 0 0 16,2 3 0-16,-1 2 0 15,2 2 0-15,-3 5 0 16,0 0 0-16,-2-3 0 16,-1-2 0-16,-1-6 0 15,-2-9 0-15,0-7 0 16,-2-6 0-16,1-7 0 15,-1-5 0-15,-1-7 0 16,2-4 0-16,-4-1 0 16,1 0 0-16,-2-2 0 15,-1-2 0-15,-1-1 0 16,0-6 0-16,2-9 0 0,-1-5 0 16,4-9 0-16,0-4 0 15,2-5 0-15,1-5 0 16,0-3 0-16,0-3 0 15,0-2 0-15,-2-4 0 16,2-2 0-16,-1-3 0 16,1-2 0-16,0-2 0 15,0 1 0-15,1-2 0 16,-1 1 0-16,2 0 0 16,-2 0 0-16,0-2 0 15,0 2 0-15,0-1 0 16,1 1 0-16,1 0 0 0,4 0 0 15,7 3 0-15,9-2 0 16,11 2 0 0,11 3 0-16,6-1 0 15,10 3 0-15,7 3 0 0,12-1 0 16,12 0 0-16,15 2 0 16,13 1 0-16,14-3 0 15,13 2 0-15,9-1 0 16,11 2 0-16,10-2 0 15,6 1 0-15,5-1 0 16,7-1 0-16,5 3 0 16,5-4 0-16,4 2 0 15,7-3 0-15,0 0 0 0,7 0 0 16,1-2 0 0,447 6 0-16,-562-14 0 0,-5 1 0 15,1-3 0-15,0 2 0 16,102-5 0-16,0-3 0 15,-2-1 0-15,1 0 0 16,-3-2 0-16,1-1 0 16,-4 3 0-16,-5-1 0 15,-5 0 0-15,-5-1 0 16,-8 0-1-16,-3-1-5 16,-3 0-2-16,-5-2-9 15,-4-2 9-15,-5 0 4 16,-10-3 4-16,-13-1 1 0,-10 1-1 15,-9 1 0-15,-17 2 1 16,-9 1 3-16,-9 3-4 16,-5 0-1-16,-2 1-7 15,-2 0-4-15,2 0-3 16,-4 1 5-16,-3 0 9 16,-7-1-1-16,-3 1 2 15,-7 1 0-15,-4 1 0 16,-3 3-2-16,-1 2 1 15,2 0-2-15,0 3 2 16,1-1-1-16,-1 0 0 16,-2 0 2-16,-1 1-1 15,-5 0 0-15,-2 1 0 16,-4 1 1-16,-4 0-2 0,-5 0 2 16,-4 1 0-16,-2 0-1 15,-2 0 1-15,1 1 0 16,0 0-1-16,-2-2 1 15,-1 0 2-15,-2 0-1 16,-1-2 3-16,-1-2 1 16,0 0 3-16,-2-3-3 15,1-3-2-15,-1-2 3 16,1-6-4-16,-2-3-2 16,-1-5 3-16,1-5-1 0,-1-4 2 15,-1-7 6 1,2-3 0-16,-2-3 0 0,0-1 3 15,-2-4-3-15,1-2-8 16,-1-5 0 0,1 0 0-16,1-5-1 15,1-1-1-15,2-5 0 0,3-1 0 16,0-2 0-16,3-1 0 16,0 0 0-16,-3-1 0 15,0 3 0-15,-3-2 0 16,0 1 0-16,-3 2 0 15,2 2 0-15,-1 4 0 16,2 0 0-16,1 3 0 16,-1 3 0-16,3 0 0 15,-2 5 0-15,0 3 0 16,-2 2 0-16,-1 3 0 16,1 0 0-16,-1 2 0 0,1-1 0 15,2 1 0-15,-1 2 0 16,0 3 0-16,-2 2 0 15,2 3 0-15,-1 2 0 16,-1-1 0-16,1 3 0 16,-4 3 0-16,2 1 0 15,0 5 0-15,-1 3 0 16,1 1 0-16,0 2 0 16,0 4 0-16,0-1 0 15,0 2 0-15,0 0 0 16,0 1 0-16,0 0 0 15,1 1 0-15,-1 1 0 0,0 1 0 16,0 0 0-16,2-2 0 16,-2 2 0-16,0 1 0 15,0 1 0-15,0 0 0 16,0-2 0-16,0 1 0 16,0 1 0-16,1 0 0 15,-1-2 0-15,2 1 0 16,-2-1 0-16,0 2 0 15,0-1 0-15,-2 3 0 16,1 0 0-16,1 2 0 16,-3 1 0-16,1 1 0 15,1-1 0-15,1 0 0 16,0 1 0-16,0-1 0 16,-2 0 0-16,-1 2 0 15,-3 1 0-15,-5-2 0 16,-3 4 0-16,-7-2 0 15,-9 3 0-15,-9-2 0 0,-16-1 0 16,-13 0 0-16,-19-4 0 16,-14-2 0-16,-13-2 0 15,-8-2 0-15,-8-4 0 16,-8-1 0-16,-4-4 0 16,-5-2 0-16,-5-4 0 15,2 0 0-15,-1 0 0 0,2 0 0 16,2 1 0-16,0 3 0 15,1 1 0 1,0 0 0-16,2 3 0 16,-2 1 0-16,1 0 0 0,0 3 0 15,1 1 0-15,1-3 0 16,-2 3 0-16,0-1 0 16,4-2 0-16,2 2 0 15,0-1 0-15,9 1 0 16,3-3 0-16,5 0 0 15,6 0 0-15,5-3 0 16,-2 1 0-16,4-3 0 16,3 2 0-16,-1-1 0 15,4 1 0-15,1-1 0 16,-1 3 0-16,-1 3 0 16,-2-2 0-16,-2 2 0 0,4 1 0 15,1-1 0-15,2 0 0 16,2 1 0-16,2-2 0 15,-3 2 0-15,0-1 0 16,-4 1 0-16,-3 2 0 16,-4 0 0-16,-5-1 0 15,2 0 0-15,4 2 0 16,1-1 0-16,3-1 0 16,3 3 0-16,2 0 0 15,-1 1 0-15,-1 1 0 0,5 4 0 16,-2 0 0-1,0 4 0-15,1 3 0 0,1 2 0 16,7 1 0-16,9 1 0 16,6-2 0-16,4 5 0 15,3-3 0-15,2 2 0 16,-1-1 0-16,5 3 0 16,5-1 0-16,7 0 0 15,0-2 0-15,5 3 0 16,-2-1 0-16,2 0 0 15,-2 0 0-15,1 2 0 16,0-1 0-16,0-1 0 16,3 1 0-16,2-2 0 15,4 0 0-15,4-3 0 16,4-3 0-16,6-2 0 0,0-4 0 16,3 0 0-1,4-1 0-15,-2 0 0 0,0 0 0 16,2 1 0-16,0-1 0 15,0 2 0-15,2 0 0 16,5-1 0-16,1 0 0 16,1-1 0-16,5 2 0 15,2-2 0-15,-1-2 0 16,2 2 0-16,0 0 0 16,0 0 0-16,-1-1 0 15,2 1 0-15,-2 0 0 16,1 0 0-16,-3-1 0 0,-2-1 0 15,-1 0 0 1,-2 1 0-16,-1-1 0 0,-1 2-85 16,-1 1-93-1,0 0-39-15,1 4-191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0T03:44:04.71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2518 1590 338 0,'0'-3'527'0,"3"0"-277"0,-3-1-52 16,0 0-21-1,0-1-61-15,-3 0-14 0,3-1-12 16,0 1-20-1,0-1-16-15,0 2 2 0,0 0-23 16,0 1-2 0,3 2-26-16,-3-1-5 0,0 2 0 15,0 0 0 1,0 2 0-16,0-1 0 16,0 0 0-16,0 6 0 0,0 2 0 15,3 3 0-15,-3 7 0 16,0 2 0-16,3 0 0 15,0 0 0-15,-3 2 0 16,3-3 0-16,2 0 0 16,-1-2 0-16,-3 0 0 15,2-3 0-15,-3 0 0 16,3-4 0-16,-3-4 0 0,2-1 0 16,-1-5 0-1,-1-1 0-15,2-1 0 0,-2-2 0 16,0 2 0-1,1-1 0-15,-1 1-38 0,2-2-234 16,-1 0-169 0,2-1-389-16</inkml:trace>
  <inkml:trace contextRef="#ctx0" brushRef="#br0" timeOffset="542.47">2718 1601 229 0,'5'-4'608'0,"-4"-2"-429"16,-1 2 53-16,-1-3-75 16,-1 2-7-16,-1 0-33 0,3 1-19 15,0 1 0 1,0 0-27-16,0 2-25 0,-3 0-8 15,3 1-14 1,0 0-24-16,0 1 0 0,0 0 0 16,0 1 0-1,0 2-8-15,0 5 5 0,0 3 3 16,-3 7 4-16,3 3-2 0,0 3-2 16,-3 4 0-1,3-4 1-15,-3 1-2 0,3-6 1 16,-3-1 0-1,3-3 3-15,0-3-3 16,0-5-1-16,-2-2 0 16,2-2 1-16,-1-3 0 0,1-2-1 15,0 1-111 1,1-4-140-16,1-1-260 16</inkml:trace>
  <inkml:trace contextRef="#ctx0" brushRef="#br0" timeOffset="1350.49">2792 1322 1034 0,'2'-9'88'15,"-4"-2"83"1,-1-2-44-16,-2 2-27 0,0-2-31 16,1 2 4-16,-2 1-24 15,-5 2-23-15,1-1 0 16,-4 3-1-16,-5-1-3 0,2 3 13 15,-5 3-21 1,0 2 10-16,-2 2 7 0,0 1-14 16,-3 5-4-1,0 1-2-15,-1 1-6 0,-2 5 2 16,-1 4-4-16,-5 4 1 16,3 2 0-16,2 5-1 15,1 4 0-15,3 4-2 16,8 1 0-16,7 6-1 15,3-1 0-15,6 0-2 16,7 0 2 0,1 1 1-16,4-2-1 0,3-1-1 15,9 3 1-15,1-2 0 16,8 0-2-16,1-5 2 16,8-5 1-16,3-3 0 0,1-11 3 15,2-5-1 1,1-4 4-16,2-9 2 0,-2-4 0 15,-1-7-3 1,-1-5-4-16,-3-4 1 0,-2-5 0 16,-2-2-1-1,-6-4 1-15,-1-2 4 0,-4-2-5 16,-4-3-2-16,-6-1 3 16,1-1-3-16,-8 0 0 15,-2-1 0 1,-4 0 0-16,-6 3 0 0,-4-3 0 15,-2 2 0-15,-5 0 0 16,-1 3 0-16,-3 2 0 16,-4 1 0-16,3 5 0 0,-1 2 0 15,-1 5 0 1,-1 0 0-16,4 3 0 16,-4 4 0-16,-2 3 0 0,-3 1-106 15,-3 5-100-15,-1 3-130 16,3 6-306-16</inkml:trace>
  <inkml:trace contextRef="#ctx0" brushRef="#br0" timeOffset="11510.6">4074 1444 500 0,'3'5'455'16,"0"-2"-246"-16,0-3-85 15,-2-1-55-15,1-1-14 16,-2 0-11-16,1 1 20 15,-1 0-26-15,2 1-2 16,-2-1 5-16,0 1 3 16,0-2 0-16,0-1-18 15,0-1-21-15,0-1 1 16,0-1-3-16,0-2 3 16,3 4 0-16,-3-1-6 0,0 0 0 15,0 4 0 1,0 1-1-16,0 0-4 0,0 0-5 15,0 1-3 1,0 2 3-16,3 1 8 0,-3 3 2 16,3 1 0-1,0 0 0-15,0 1 1 0,2-3-2 16,-4-1 3-16,-1-2 4 0,3-3 3 16,-3 0 10-1,1-2 17-15,-1-2 30 0,0 0-43 16,2-2-23-1,-2-1 7-15,1-1-2 0,1-2-4 16,-1 0 4 0,-1-2 3-16,2 3-3 0,-2-1 10 15,-2 2 13 1,2 3 3-16,-1 1-6 0,-1 3-8 16,1 1-13-16,-1 0-4 15,1 1-1-15,-3 2 1 16,-1 0-6-16,-4 4 6 15,-6 4-1-15,-4 4-2 16,-5 5 1-16,-3 4 2 16,3 0-2-16,0 0 0 15,5 3 0-15,0-2 0 16,2 0 2-16,5 1-3 16,3-1-3-16,3 1 0 15,5-2 3-15,2 1 2 0,7-1-5 16,6 3 1-1,6-2-1-15,10 4-61 0,7-4-59 16,3-1-50 0,5-4-75-16,3-6-153 0</inkml:trace>
  <inkml:trace contextRef="#ctx0" brushRef="#br0" timeOffset="12040.23">4393 1676 1133 0,'-5'-16'288'0,"0"3"-83"0,-1 3-84 16,0 1-13 0,3 5-50-16,1 3-38 0,-1-1-17 15,0 4-3-15,-4 2 0 16,-6 4-1-16,-5 3 1 15,-3 5-4-15,0 4 1 16,2 0 2-16,4 1-1 16,0 1-2-16,9-2-1 15,1-3-2-15,5-3 2 0,3-4-6 16,2-4 11 0,5-4 1-16,2-2 12 0,6-2-7 15,0-5 2 1,7-3-2-16,-1-3-2 0,-3-1 7 15,-3-2-3 1,0-2-2-16,-8 1 7 16,-1 0-2-16,-4 3 17 15,-1 1-10-15,-1 3 3 0,-3 4-21 16,0 1 0-16,0 2 0 0,-3 3 0 16,3 2 0-1,-4-1-10-15,1 4-11 0,3 0 20 16,0 6-1-1,0 3 2-15,7 4-1 0,-1 3 1 16,3-1-4 0,2 0-38-16,2 0-75 0,4-1-82 15,0-5-74 1,4-5-205-16</inkml:trace>
  <inkml:trace contextRef="#ctx0" brushRef="#br0" timeOffset="12560.57">4699 1395 988 0,'6'-10'190'0,"-4"-2"118"16,-1-2-104-16,-1-3-12 0,0 5-55 15,0 1-109 1,0 1-28-16,0 6 0 15,-1 0 0-15,2 4 0 16,-1 1 0-16,-1 0 0 0,1 4 0 16,1 6 0-1,-1 9 0-15,2 10 0 0,2 8 0 16,1 8 0-16,2 1 0 16,2-1 0-16,-3-2 0 15,3-3 0-15,3-5 0 16,-5-4 0-16,-1-5 0 15,0-8 0-15,-4-4 0 16,-2-4 0-16,0-6 0 16,0-1 0-16,0-3 0 15,0-4 0-15,0 1 0 16,3-2 0-16,-3-3 0 16,4-3-381-16,-1-3-536 0</inkml:trace>
  <inkml:trace contextRef="#ctx0" brushRef="#br0" timeOffset="13510.58">5180 1594 877 0,'3'5'92'16,"0"-1"-28"0,-3 0-4-16,1 2 3 0,-1 2-42 15,0 1-15 1,0-2-6-16,0-2 11 0,3-2 17 16,-3-3 30-16,1-3 9 0,1-1-49 15,-1 0-6 1,1-3 3-16,-1 0-4 15,1 1 15-15,1 0-12 16,-3 2 7-16,3 0 22 0,-3 1-5 16,3 0 1-1,-3 0-10-15,0 2-18 0,0 1-11 16,0 1-7-16,0 0-8 16,0 3 11-16,0-1 4 15,0-1 0-15,3 3 0 16,-3-4 8-16,0 0 15 15,0-1 20-15,0-1 34 16,3 0 34-16,-3-2-32 16,0-1-25-16,2-3-47 15,-1-1 9-15,1-1 5 16,2-3-11-16,-4 0-10 16,0 2 0-16,0 1 0 15,-2 2 0-15,-2 3 0 16,3 1 0-16,-1 3 0 15,-1 0 0-15,0 2 0 16,3 0 0-16,-6 3 0 0,-2 3 0 16,-6 4 0-16,-3 5 0 15,-5 6 0-15,1 3 0 16,3 2 0-16,0 1 0 0,3 0 0 16,5-2 0-1,5-5 0-15,5 1 0 16,5-3 0-16,8-1 0 15,11-2 0-15,16-4-136 0,10-3-191 16,8-5-162 0</inkml:trace>
  <inkml:trace contextRef="#ctx0" brushRef="#br0" timeOffset="14110.55">5465 1677 914 0,'4'-10'257'0,"-4"0"-7"0,0-5-60 16,0 3-44 0,-2 0-3-16,2 1-38 0,-2 3-63 15,2 3-42 1,-2 1 0-16,2 3 0 0,0 1 0 16,0 1 0-16,0 1 0 15,-1 5 0-15,1 4 0 16,1 6 0-16,3 5 0 0,1 2 0 15,4 1 0 1,2-4 0-16,3-3 0 0,3-4 0 16,4-5 0-1,1-4 0-15,1-5 0 16,-3-5 0-16,-2-3 0 16,0-3 0-16,-3-3 0 0,-6-3 0 15,3-3 0-15,-3 0 0 16,-5 1 0-16,1 1 0 15,-4 3 0-15,1 3 0 16,-4 5 0-16,1 0 0 16,-1 4 0-16,1 3 0 15,-2 0 0-15,3 3 0 16,0 5 0-16,0 6 0 16,1 3 0-16,1 4 0 0,1 4 0 15,1 0 0 1,1-2 0-16,5-4-158 0,1-3-162 15,1-1-199 1</inkml:trace>
  <inkml:trace contextRef="#ctx0" brushRef="#br0" timeOffset="23240.12">6063 1264 418 0,'1'-5'485'0,"-1"-1"-256"16,-1-1-42-16,-1-2-5 16,1-1-29-16,-1 2 0 15,2-1-49-15,-1 2-4 16,1 1-64-16,0 1-36 16,0 2 0-16,0 1 0 0,1 2 0 15,-1 1 0 1,2-1 0-16,-2 4 0 0,1 5 0 15,4 7 0 1,1 11 0-16,3 13 0 0,6 12 0 16,0 7 0-1,1 4 0-15,-1-1 0 0,0-2 0 16,0-7 0-16,-2-6 0 0,-1-4 0 16,-2-9 0-1,-2-8 0-15,1-6 0 16,-1-8 0-16,-1-4 0 15,2-5-197-15,3-3-172 16,9-3-164-16</inkml:trace>
  <inkml:trace contextRef="#ctx0" brushRef="#br0" timeOffset="23720.24">6512 1680 899 0,'6'-15'305'16,"-5"-1"-84"-16,1 2-56 16,-4 3-43-1,1 1-19-15,-1 3-13 0,1 1-36 16,-2 2-21-16,2 3-15 0,-2-1-16 16,1 4-2-1,-1-1-9-15,-6 6 4 0,1 3 5 16,-5 7-2-1,0 4-1-15,-4 3 3 0,7 0-2 16,4-1 2-16,4-7-2 16,5-2 2-16,5-5 3 15,1-3-3 1,4-2 4-16,1-5-4 0,0-2 7 16,0-6-2-16,4-2-3 0,-5-3-1 15,2-3 3 1,-4-1-3-16,-4 1 3 0,1 2-4 15,-3 3 5 1,0 3-3 0,-4 4-2-16,1 2-4 0,-2 3-10 15,0 4 2-15,3 6 10 0,3 7 1 16,0 6 1-16,4 5-1 16,-2 1-1-1,-1 2-2-15,1-8-102 0,-1-1-93 16,4-7-95-16,-1-7-364 15</inkml:trace>
  <inkml:trace contextRef="#ctx0" brushRef="#br0" timeOffset="24090.12">6801 1302 1073 0,'0'-38'250'16,"0"5"-8"-16,-1 5-60 16,-1 7-30-16,2 4-47 15,0 7-62-15,2 5-43 0,-4 3 0 16,2 4 0-16,0 3-7 0,2 10 7 16,-1 7 2-1,2 10 1-15,2 15-1 0,-1 9-2 16,1 6 0-1,5 5 0-15,-1 1 0 16,0-3 0-16,4-3 0 16,-2-6 0-16,-2-4 0 0,3-8 0 15,-3-10 0 1,-3-11 0-16,-3-11 0 0,0-7 0 16,1-5 0-16,-4-3 0 15,-4-4-144-15,4-3-233 16,-5-3-348-16</inkml:trace>
  <inkml:trace contextRef="#ctx0" brushRef="#br0" timeOffset="24260.11">6660 1651 832 0,'-5'-5'310'0,"4"1"-127"0,2-1-81 16,2-2-88-1,6 1-14-15,12 0-3 0,15 3-7 16,13 2-178 0,14 2-334-16</inkml:trace>
  <inkml:trace contextRef="#ctx0" brushRef="#br0" timeOffset="24670.18">7019 1725 769 0,'0'9'54'0,"3"-1"152"16,3-4-92-1,4-2-12-15,4 1-39 0,5-1-17 16,-1 0-11-16,5-2-6 16,-3-2 0-1,-3 0 2-15,4-4-3 0,-3-2 0 16,0-3-17-16,-1-5 2 15,-3-2-3-15,-2-1 13 32,-3-1 6-32,-5 1 1 0,-4 0 10 0,-3 3-2 15,-5 1 2-15,-3 4-7 16,2 4-31-16,-4 3-2 16,-2 5-5-16,-3 3 2 0,-3 9 2 15,-3 1 2 1,2 7 2-16,1 5-3 0,4 5 5 15,7 0-3 1,4 0 3-16,12 1 2 0,7-2-1 16,16-5-6-1,14-4-25-15,17-3-276 0,11-7-354 16</inkml:trace>
  <inkml:trace contextRef="#ctx0" brushRef="#br0" timeOffset="25240.2">8521 1483 804 0,'11'-24'455'16,"-2"0"-193"-16,-7-3-49 0,-5 2-21 15,-2 1-71 1,-1 1-121-16,3 4 0 0,0 4 0 16,1 5 0-16,2 3 0 0,-1 3 0 15,1 4 0 1,1 2 0-16,-1 2 0 0,0 7 0 15,-1 11 0 1,-1 13 0-16,1 8 0 0,1 10 0 31,1 1 0-31,2 0 0 0,2-3 0 0,6-2 0 16,-1-3 0 0,2-6 0-16,0-4 0 0,1-7 0 15,-2-8 0-15,-1-4-15 16,2-7-251-16,-3-4-104 15,-1-5-334-15</inkml:trace>
  <inkml:trace contextRef="#ctx0" brushRef="#br0" timeOffset="26170.46">8229 1652 1024 0,'-7'-6'224'0,"7"-1"-62"15,7-1-127 1,11 0-30-16,13 0 16 16,19 3-8-16,18-1 2 15,11 3-11-15,163 6 1 0,-215-4-4 16,-3-1 3-16,-5 1-1 0,-1 0-3 16,16-1 1-1,-10-1 2-15,-9 0 3 0,-3 1 4 16,-8-3-4-1,1 1 35-15,-5-6 38 0,3-1-28 16,-3-2 15 0,0-3 19-16,-3-4-41 0,3-5 13 15,0 2 9 1,-3-1-50-16,1-2-16 0,1 2 0 16,-2 1 0-16,1 4 0 15,1 3 0-15,-2 2 0 16,3 6 0-16,0 2 0 15,-1 5 0-15,2 1 0 16,-1 2 0-16,0 4 0 16,3 8 0-16,0 9 0 15,0 11 0-15,0 10 0 16,3 8 0-16,-1 3 0 0,-2 1 0 16,-2-1 0-1,1-5 0-15,2-4 0 16,-1-9 0-16,3-9 0 15,0-10 0-15,-2-9 0 16,1-5 0-16,2-5 0 16,2-5 0-16,3-4 0 0,6-4 0 15,7-4 0 1,1-7 0-16,-1-1 0 0,-4 1 0 16,-2 1 0-16,-7 5 0 0,-4 5 0 15,-5 7 0 1,0 3 0-16,1 1 0 0,-4 4 0 15,0 1 0 1,0 2 0-16,0 4 0 0,6 5 0 16,0 3 0-1,3 5 0-15,4 1 0 16,-2-3 0-16,7-3 0 16,0-1 0-16,4-8 0 15,5-3 0-15,-2-5 0 16,1-6 0-16,1-3 0 0,-2-5 0 15,-1-3 0-15,-2-3 0 16,-2-3 0-16,-4-1 0 16,-5 1 0-16,-5 0 0 15,-3 1 0-15,-5 2 0 16,-2 5 0-16,-7 3 0 16,2 4 0-16,-4 6 0 0,-2 6 0 15,-3 7 0 1,1 4 0-16,-2 7 0 0,3 7 0 15,5 2 0 1,10 1 0-16,4 2 0 0,11-4 0 16,12-3-85-1,13-5-202-15,10-4-32 0,24-4-173 16</inkml:trace>
  <inkml:trace contextRef="#ctx0" brushRef="#br0" timeOffset="27970.37">10446 1535 1102 0,'-3'-11'229'0,"2"-1"18"0,-1 0-86 16,1 2-15-16,1 1-54 0,1 4-36 15,-1 0-42 1,2 4-14-16,1 2-5 0,-2 3-21 15,5 4 23 1,4 6 1-16,4 6 2 0,5 9 0 16,-2 8 2-1,2 4 0-15,-4 1-4 0,-3-1 3 16,-3-3-1 0,-4-5 0-16,-2-8 0 15,0-8 0-15,-3-6 4 0,0-5-2 16,-2-6 20-16,2-2-17 15,0-2-5-15,0-2 0 16,0-7 0-16,0-4 0 16,-1-7 0-16,2-9 0 15,5-2 0-15,0-3 0 16,3 0 0-16,3 3 0 16,4 7 0-16,2 6 0 0,0 4 0 15,3 6 0 1,-3 1 0-16,3 7 0 0,-2 4 0 15,-1 4 0 1,0 7 0-16,-3 5 0 0,3 7 0 16,-5 2 0-1,-1 5 0-15,-3 2 0 0,-1 0 0 16,-1 0 0-16,-3-4 0 0,1-3 0 31,-4-7 0-31,-1-5 0 0,2-4 0 0,-4-5 0 16,2-2 0-1,0-4 0-15,0-2 0 0,-1-3 0 16,-2-5 0 0,0-5 0-16,1-5 0 15,2-5 0-15,3-3 0 16,5-3 0-16,2 1 0 0,5 3 0 16,3 1 0-16,3 4 0 15,-2 4 0-15,1 7 0 16,1 6 0-16,-4 4 0 15,0 7 0-15,2 6 0 16,-2 6 0-16,1 5 0 16,-3 6 0-1,1 5 0-15,-2 5 0 16,0 0 0-16,-2-2 0 0,3-4 0 0,-1-7 0 16,3-6 0-1,5-9 0-15,3-2 0 0,6-5 0 16,1-7 0-1,0-3 0-15,0-4 0 16,-5-2 0-16,-2-4 0 16,-3-1 0-16,-4-6 0 0,0 0 0 15,-3-4 0 1,-2 0 0-16,-5 1 0 0,-2-1 0 16,-6 6 0-16,-2 0 0 15,-2 6 0-15,-2 4 0 16,-3 4 0-16,-1 1 0 0,-3 5 0 15,-3 3 0 1,-2 5 0-16,-3 3 0 0,-2 7 0 16,3 7 0-1,1 5 0-15,5 3 0 0,5 3 0 16,8 0 0-16,7-3 0 16,9 1 0-1,7-6-2-15,4-4-39 16,5-6-55-16,7-2-86 15,4-7-89-15,4-4-28 0,5-4 149 16,3-5-267-16,-3-2 188 16,-8-5 229-16,-9-1 106 15,-10-5 152-15,-12-1-19 16,-5-4-108-16,-4 0-25 16,-4-2 2-16,-1 1-15 0,-3-1-20 15,0 0 24 1,1 4-10-16,-1 2 27 0,1 6-9 15,1 4-40 1,0 9-45-16,0 1-20 0,0 1-3 16,0 2-12-1,0 4 8-15,-6 4 5 0,-6 5 2 16,0 8 0-16,-4 4-1 0,2 4 1 16,2 1-1-1,5 2 0-15,4-3 1 0,1-1 1 16,5-6-1-1,5-7 3-15,1-6-3 16,4-4 15-16,5-7-4 16,5-5-4-16,2-7-2 15,5-3 6-15,0-6-6 16,-4-3 1-16,-3-3 0 0,-2-1 21 16,-8 1-9-16,-2 4-18 15,-1 1 0-15,-2 6 0 16,-2 6 0-16,-2 5 0 15,1 2 0-15,-2 3 0 16,0 3 0-16,3 5 0 16,3 6 0-16,2 6 0 15,3 7 0-15,6 4 0 16,0 0 0-16,0-2-17 0,-2-3-95 16,1-8-84-1,-2-4-41-15,3-8-94 0,3-8-273 16</inkml:trace>
  <inkml:trace contextRef="#ctx0" brushRef="#br0" timeOffset="28389.92">12101 1614 791 0,'-5'-20'288'16,"4"1"-43"-16,2-1-72 0,2 4-30 16,3 4-49-16,2 2-24 0,2 5-37 15,-1 1-14 1,0 4-3-16,4 6-4 0,2 2 1 15,2 7-6 1,-1 3-2-16,2 4 2 0,-4 7 2 16,-4 3-1-1,-4 2 3-15,-6 0-2 0,-3-3 1 16,-4-5-5-16,1-8-2 16,1-8 11-16,2-9 20 15,3-4-6-15,3-6-28 16,0-8 0-1,3-7 0-15,3-8 0 0,3-8 0 16,3-1 0-16,3-1 0 16,2 7 0-16,4 6 0 15,-1 9 0-15,4 5 0 16,0 8 0-16,-2 7 0 16,2 6 0-16,-2 5 0 0,-2 8 0 15,-3 6 0 1,-6 5-4-16,1 4 1 0,-11 4-3 15,-4 1-24 1,-3-4-199-16,3-1-103 0,11-8-644 16</inkml:trace>
  <inkml:trace contextRef="#ctx0" brushRef="#br0" timeOffset="28989.89">13409 1475 860 0,'10'-11'307'0,"-5"2"-81"16,-2-1-48-1,-3 1-54-15,-3 3 3 0,3 1-22 16,0 1-48-1,0 2-16-15,-2 1-30 0,1 1-11 16,-1 1-15 0,-2 4 0-16,-8 6 12 0,-4 5 3 15,-8 8 0 1,-1 5 2-16,-1 5-2 0,10-2 0 16,7-1-5-16,12-4 4 15,7-4 1-15,12-5 0 16,6-4 0-16,7-7 5 0,2-7-1 15,1-7 1 1,-5-6 4-16,-3-4-7 0,-8-3 5 16,-7-5-4-1,-3-3 6-15,-8-1-5 0,-5-2-4 16,-4-1 0-16,-5 3 0 16,-2 4 0-16,-4 0 0 15,2 8 0 1,-2 5-93-16,-1 6-179 15,1 6-72-15,8 10-380 0</inkml:trace>
  <inkml:trace contextRef="#ctx0" brushRef="#br0" timeOffset="29360.21">13764 1741 285 0,'21'7'685'16,"-1"-4"-490"-16,-1-3-27 0,-4-3-73 16,6 0 9-1,-2-1-22-15,-2-2-24 0,-3-1 8 16,-3 0 29-16,-2-2-28 0,-4-1 6 16,-3-5-25-1,-4-2-22-15,-3-6-26 16,-6-3 0-16,-2-6 0 15,-8-8 0-15,0-8 0 0,-4-8 0 16,1-6 0 0,1-5 0-16,6 4 0 15,5 1 0-15,7 8 0 16,8 8 0-16,6 6 0 0,7 8 0 16,4 9 0-16,7 7 0 15,3 6-91-15,3 10-141 16,-1 10-61-16,-3 10-259 15</inkml:trace>
  <inkml:trace contextRef="#ctx0" brushRef="#br0" timeOffset="29510.18">13636 1505 891 0,'4'13'208'16,"4"-4"-153"-1,4-8 86-15,3-2-130 0,10-2-8 16,12 1-3 0,12 0-1-16,11 2-284 0</inkml:trace>
  <inkml:trace contextRef="#ctx0" brushRef="#br0" timeOffset="30040.47">14907 1216 1135 0,'12'-27'213'0,"-2"1"-11"16,-4-2-34-16,-1 3-3 15,-1 4-43-15,1 4-80 16,-1 4-42-16,-1 5 0 0,-1 3 0 15,-2 4 0 1,0 2 0-16,-2 2 0 0,1 3 0 16,-1 7 0-1,0 11 0-15,0 8 0 0,2 15 0 16,4 12 0-16,2 9 0 0,3 5 0 16,3 3 0-1,5-5 0-15,2-9 0 16,5-9 0-16,4-14 0 15,7-12 0-15,5-11 0 0,0-6-119 16,-4-10-77 0,-6-6-68-16,-13-4-183 15,-15-4-466-15</inkml:trace>
  <inkml:trace contextRef="#ctx0" brushRef="#br0" timeOffset="30883.7">14932 1514 358 0,'-39'-10'660'15,"8"3"-497"-15,7 1 65 16,10 0-103-16,8 4-51 16,7-1-43-16,7 0-31 15,12 1-3-15,13-3 3 16,15-1 0-16,11 0 0 0,7-1 0 16,-2-2 1-1,-6 1 2-15,-8-2-2 16,-10-2 7-16,-9-4-4 15,-8-2 6-15,-7-1 33 0,-5-5 24 16,-4-3-18 0,-4 2-13-16,-3-4 1 0,-2 2 7 15,-2 1-1 1,0 2 14-16,1 1-49 0,0 3-8 16,0 5 0-16,1 2 0 15,1 4 0-15,1 4 0 16,-2 4 0-16,2 1 0 0,0 4 0 15,0 4 0 1,0 10 0-16,0 9 0 0,0 14 0 16,2 14 0-1,1 10 0-15,0 7 0 0,3 3 0 16,2-3 0-16,3-10 0 16,0-10 0-1,3-12 0-15,28 20 0 16,-36-61 0-16,3-3 0 15,5-3 0-15,3-3 0 0,13-10 0 16,4-5 0-16,4-8 0 16,-1-2 0-16,-2-2 0 15,-4 1 0-15,-7 2 0 16,-4 4 0-16,-9 9 0 16,-3 6 0-16,-4 6 0 0,-2 6 0 15,-2 5 0 1,2 6 0-16,0 9 0 0,1 5 0 15,0 7 0 1,3 2 0-16,1-2 0 0,4-5 0 16,-1-7 0-1,2-5 0-15,4-7 0 0,3-5 0 16,3-5 0-16,2-7 0 0,2-5 0 16,0-3 0-1,-2-5 0-15,0-2 0 0,-5-5 0 16,-4 1 0-1,-2-2 0-15,-8 2 0 0,-5 5 0 16,-3 3 0 0,-3 7 0-16,-6 8 0 15,-2 5 0-15,-5 7 0 16,-5 7 0-16,2 7 0 16,-4 4 0-16,9 6 0 15,5 1 0-15,9-1 0 0,6 0 0 16,7-1 0-16,6-1 0 15,6-3 0-15,1 0-19 16,6-7-197-16,1 0-107 16,2-4-228-1</inkml:trace>
  <inkml:trace contextRef="#ctx0" brushRef="#br0" timeOffset="31570.02">17133 1596 793 0,'-3'4'175'0,"2"0"-36"16,-2-1-12-16,1 0-31 16,2 1-56-16,2 0-9 0,-1 1-2 15,2-2 3 1,-1 1 8-16,2-3 5 15,0 1 27-15,4-2 16 16,-2-3-28-16,1-1 4 0,4-2-6 16,-4-4-6-1,-2-3-7-15,-2-4-9 16,-2-5-20-16,-1-8-7 0,-4-7-9 0,-4-8 0 16,-3-7 0-1,-2-3 0-15,-3 0 0 0,3 1 0 16,0 5 0-1,3 3 0-15,3 6 0 0,4 3 0 16,4 2 0 0,4 4 0-16,5 5 0 15,7 5 0-15,5 6-5 16,3 5-73-16,2 6-93 16,2 8-85-16,-3 7-116 15,-6 7-395-15</inkml:trace>
  <inkml:trace contextRef="#ctx0" brushRef="#br0" timeOffset="31760.11">16917 1458 1023 0,'3'2'157'0,"1"-2"-4"0,-1-2-67 16,5-3-77-1,8-1-9-15,13 0 2 0,13-1-5 16,8-1-1 0,8 1-142-16,3 4-243 0</inkml:trace>
  <inkml:trace contextRef="#ctx0" brushRef="#br0" timeOffset="32569.97">17403 1501 971 0,'2'4'105'0,"-1"-2"-57"16,1-2 41-1,2 0-50-15,3 0 11 0,4 0 12 16,1 0-30-16,6 0-7 16,1 0 17-16,1-2-18 15,-1-2-13-15,1-2-4 16,-1-2-3-16,-2-3 6 15,-3-3 11 1,1-2 5-16,-6 0 2 0,-3-2 18 16,-2-5-17-16,-2 3 3 15,-5 1-5-15,-2 2-8 16,-1 4-14-16,-5 8-5 16,-1 0-4-16,-6 8 3 0,0 6-2 15,-5 9 0 1,0 7 3-16,1 8 0 0,5 5 0 15,5 2-5 1,7-2 5-16,10-5 5 0,10 0-4 16,12-7-1-1,12-4-3-15,10-5-48 0,7-5-96 16,5-6-21 0,-1-3-113-16,-3-4 18 0,-11-5 70 15,-7-2 178-15,-11-4 15 0,-7-1 151 16,-7-5 12-1,-4-1 11-15,-1-1-42 16,-5-2-5-16,-1 3 2 16,-1 1-30-16,-2 0-12 15,-2 3-9-15,-1 2-2 16,-1 2-51-16,-2 4-25 0,-4 5-1 16,-1 2-6-16,-4 5 3 15,-1 8 1 1,-1 3-1-16,1 3 3 15,2 2 0-15,4 0 0 16,6-5 1-16,2-4-1 0,2-3 1 16,3-5 9-16,2-3 7 15,6-2-4-15,1-6-8 16,3-3-1-16,2-1-2 0,0-2 2 16,-1 1 1-1,-3-3-2-15,-3 4 1 0,-2 2 0 16,-3 4-3-1,-2 3-7-15,2 5-9 0,1 6 10 16,3 4 5 0,2 5-5-16,5 3 6 0,-2 3-1 15,2-5-43 1,2-1-100-16,1-2-77 16,5-9-121-16,1-7-207 0</inkml:trace>
  <inkml:trace contextRef="#ctx0" brushRef="#br0" timeOffset="32880.33">18310 1163 647 0,'3'-48'246'0,"-3"-1"2"16,0 4-28-16,-2 4-54 16,-2 3-29-16,3 8 22 15,-1 7-51-15,2 6-28 16,-1 5-44-16,2 7-36 15,-1 3-1-15,0 7-23 16,0 3 19-16,-1 6 5 16,-1 9 6-16,1 11 4 15,-2 11 4-15,3 8-14 16,1 8 0-16,5 8 0 16,3 5 0-16,3 0 0 0,2-2 0 15,6-4 0 1,3-7 0-16,3-9 0 15,3-8 0-15,-1-8-13 16,-1-7-193-16,2-12-68 0,-2-7-171 16</inkml:trace>
  <inkml:trace contextRef="#ctx0" brushRef="#br0" timeOffset="33540.61">18176 1355 320 0,'-15'-3'800'0,"6"-2"-689"15,9 0-11 1,7-2-39-16,10-1-54 16,13 0-7-16,16 1 0 0,8 0-4 15,13 0-19-15,3 1-36 16,-3 2 44-16,-10 3 3 15,-12-1 12-15,-17 2 3 16,-12-1 36-16,-13 1 71 16,-3-1 8-16,-3-2-36 15,0 0-37-15,0 0 6 16,2 0-14-16,-2 1-9 0,0 2-23 16,3 0 0-1,0 1-5-15,-1 0-2 0,-1 5-2 16,-1 2 4-1,-2 6 1-15,-1 6 3 0,2 7 4 16,2 4-5 0,4 4 1-16,5-2 4 0,9-2 1 15,6-6-3 1,6-4 2-16,5-6 6 0,3-8-8 16,1-6-1-16,2-7 2 15,-3-5-1-15,-4-7 2 16,-3-4-2-16,-7-3 13 15,-5-4 17-15,-4-1 0 16,-6 0-6-16,-4 5-10 0,-3 6-20 16,-1 4 0-1,-1 8 0-15,1 4 0 0,-1 1 0 16,2 6 0-16,-1 1 0 16,-2 6 0-16,-1 6 0 15,1 6 0-15,0 6 0 16,4 1 0-16,2 0 0 15,6-1 0-15,1-2 0 16,3-4 0 0,4-3-96-16,5-4-104 0,8-2-74 15,8-3-139-15</inkml:trace>
  <inkml:trace contextRef="#ctx0" brushRef="#br0" timeOffset="33890.26">19192 1384 637 0,'-5'-19'451'15,"4"6"-257"-15,2-3-37 0,4 4-64 16,1 4-31-16,3 2-21 0,3 4-30 16,5 3-1-1,3 6-1-15,7 7 2 0,0 3 3 16,1 7-9-1,-3 4 2-15,-2 3-3 0,-5-2 0 16,-6 0 6 0,-4-2 2-16,-6-3-4 15,-2-5 1-15,-3-8 33 16,1-5 96-16,1-6-20 0,1-8-118 16,1-4 0-16,2-5 0 15,2-7 0-15,1-6 0 16,5-5 0-16,5-5 0 15,3-2-41-15,5 5-213 16,6 2-71-16,3 11-386 16</inkml:trace>
  <inkml:trace contextRef="#ctx0" brushRef="#br0" timeOffset="34280.5">19729 1462 302 0,'-7'15'520'16,"2"-2"-313"-16,5-3-86 0,2-5-20 15,1 0-23 1,2-1-13-16,4-1-1 16,4-3-14-16,4-2-23 0,3-1-1 0,2-5-5 15,0-2-3 1,1-1-5-16,-2-3-13 15,0-3 2-15,-2-1 3 16,-3-4 2-16,1-2 23 0,-8 1 11 16,-2 0 9-1,-5 4-6-15,-2 4-12 0,-3 2-12 16,-3 5-20-16,0 4-9 16,-6 2-1-16,-3 8 6 15,-6 5 1-15,-4 8 2 16,-1 10 1-16,1 8-2 15,3 2 2-15,4 1 0 16,12-5-3-16,7-2 0 16,13-8-39-16,11-4-122 15,11-6-170-15,9-5-102 16</inkml:trace>
  <inkml:trace contextRef="#ctx0" brushRef="#br0" timeOffset="34619.94">20254 1237 946 0,'-9'-23'236'15,"2"5"-26"-15,-1 7-125 0,1 4-81 16,-3 6-4-16,-1 8-4 0,-5 6 3 16,-4 9-5-1,-4 6 5-15,2 1-2 0,7-2 3 16,6 0 10-1,6-4 8-15,13-2 54 0,7 0 33 16,8 0-15 0,5 1-19-16,5-1-19 0,-1-2 19 15,-1 3-23 1,-8-4-6-16,-3 1-40 16,-7-4-2-16,-4-1 0 0,-7-3 0 15,-4 1 0-15,-9-2 0 16,-10 1 0-16,-8-3-15 15,-10 1-375-15,-11-2-682 16</inkml:trace>
  <inkml:trace contextRef="#ctx0" brushRef="#br0" timeOffset="42455.69">5991 4187 559 0,'3'-2'309'0,"0"-2"-88"15,-1-2-22 1,-1 2-56-16,-1-1-14 0,2 0-33 15,-1 2-16 1,2 1-11-16,0 0-27 0,2 1-22 16,5 0 0-1,5-1 2-15,7 4-4 0,5 0-8 16,4 5 4-16,1 3-8 0,-4 6 0 16,0 2-1-1,-8 6 1-15,-5 3-1 0,-8 3-1 16,-4 5 0-1,-6 0 1-15,-4 1-4 0,-6 0 0 16,-3-4 1 0,-3-4 3-16,1-5 2 0,-1-7-1 15,3-6 5 1,2-4 11-16,8-4-22 0,1-6 0 16,4-5 0-1,2-4 0-15,5-6 0 16,5-5 0-16,7-4 0 0,3-3 0 15,10-4 0-15,1 2 0 16,-1-2 0-16,-1 2 0 16,0 2 0-16,-5 1 0 15,-3 3 0-15,-4 3 0 16,-6 5 0-16,-1 0 0 0,-3 5 0 16,-5 3 0-1,-1 4 0-15,-2 3 0 0,-2 2 0 16,-1 4 0-1,-4 2 0-15,-2 6 0 0,-6 5 0 16,-4 5 0 0,-4 5 0-16,4 4 0 0,1 0 0 15,6 1 0 1,2 1 0-16,7 2 0 0,4-1 0 16,7 0 0-16,5 0 0 0,5-1 0 15,3-3 0 1,1-4 0-16,-1-5 0 0,-3-2 0 15,1-5 0 1,-5-4 0-16,-5-4 0 16,1 0 0-16,-4-2 0 15,-4-4 0-15,-1 2 0 16,-1-1 0-16,-1 1 0 0,-2-1 0 16,1-1 0-16,-1-1-50 15,-3-1-382-15,-1 0-586 16</inkml:trace>
  <inkml:trace contextRef="#ctx0" brushRef="#br0" timeOffset="43630.34">6757 4547 796 0,'4'-5'250'16,"-3"0"-20"-16,-1 2-49 15,0-3-45-15,-1 1-14 16,-2-4 5-16,0 3-33 16,2 0-23-16,-1-2-31 15,1 1-40-15,1 4 0 0,-2-2 0 16,2 2 0 0,0 0 0-16,0 3 0 0,0-2 0 15,2 2 0 1,-2 0 0-16,-2 0 0 0,4 2 0 15,-2-2 0 1,-2 0 0-16,4 1 0 0,-2-1 0 16,0 0 0-1,0 0 0-15,0 0 0 0,1 3 0 16,-1-1 0-16,2 3 0 0,-2 1 0 16,0 4 0-1,1 1 0-15,-1 2 0 0,2-1 0 16,2 4 0-1,-1-1 0-15,0 4 0 0,0 2 0 16,3 4 0 0,0 2 0-16,0 6 0 0,3-1 0 15,-5 1 0 1,1-4 0-16,-2-4 0 0,-2-6 0 16,1-6 0-16,-1-4 0 15,-1-7 0 1,0-2 0-16,0-1 0 0,0 0 0 15,-1-6 0-15,-1 0 0 16,1-4-306-16,1-5-435 16</inkml:trace>
  <inkml:trace contextRef="#ctx0" brushRef="#br0" timeOffset="44610.15">6003 3790 553 0,'0'-2'264'16,"-1"1"-79"-1,1 0-22-15,-2-1-7 0,1-3-43 16,-4 3-13 0,5-1-17-16,-3 0-13 15,3 2-10-15,-4 1 2 16,4 0-11-16,-3 1-18 0,3-1-10 16,-2 2-5-16,1-1-2 15,-1 1-4-15,2-2 7 16,-1 1 6-16,1-1 3 15,-2 0-15-15,1 2-13 16,-4-1 0-16,1 0 0 16,-2 2 0-16,-3 0 0 15,3-2 0-15,0 1 0 16,4-1 0-16,1-1 0 16,1 0 0-16,1 0 0 15,1-1 0-15,1 1 0 0,8-2 0 16,14 0 0-1,17 0 0-15,16-5 0 0,22 3 0 16,8-2 0 0,-1 2 0-16,-11 3 0 15,-13 1 0-15,-17 1 0 16,-18 0 0-16,-10 1 0 0,-12-2 0 16,-4 1 0-16,-5-1 0 0,-2 2 0 15,-2-1 0 1,-11 0 0-16,0 2-40 0,-6 3-239 15,-7 0-144 1</inkml:trace>
  <inkml:trace contextRef="#ctx0" brushRef="#br0" timeOffset="45480.17">7690 4206 824 0,'-4'1'209'16,"0"1"-11"-16,1-2-28 0,1 0-40 15,2 0-17 1,-1 0-21-16,1 0-8 0,0 0-7 15,1 0-19 1,1 0-15-16,-1-2-18 0,2 2-10 16,3-1-13-1,3-2-2-15,12 0-3 0,7-1 3 16,8 1-2 0,4 2 0-16,-1 1-21 0,-6 3-91 15,-8 1-105-15,-8 4-67 16,-8 2-66-16,-9 5-440 15</inkml:trace>
  <inkml:trace contextRef="#ctx0" brushRef="#br0" timeOffset="45690.1">7712 4417 887 0,'-3'1'245'0,"1"-2"-47"15,4-2-88 1,1 1-46-16,4-1-23 0,36 2 5 15,-27 4 10 1,-2-2-17-16,5 1-5 0,-2 1 3 16,17-1-1-1,-1 0-21-15,0-1-11 0,-2-2-2 16,-4-2-2-16,-6-1-46 0,-9 4-144 16,-2-2-234-1</inkml:trace>
  <inkml:trace contextRef="#ctx0" brushRef="#br0" timeOffset="53499.99">9335 3759 1138 0,'7'-10'284'16,"0"-2"-45"-16,-5-3-39 0,-2 0-66 15,1-1-82 1,-1 3-52-16,0 1 0 16,0 3 0-16,0 3 0 0,2 3 0 15,-2 1 0 1,1 4 0-16,1 0 0 0,-2 4 0 15,3 9 0 1,0 8 0-16,2 8 0 0,-1 8 0 16,5 8 0-1,0 1 0-15,-2 0 0 0,1-2 0 16,7-3 0-16,-6-7 0 0,2-6 0 16,-3-8 0-1,-2-6 0-15,-6-7 0 16,0-5 0-16,0-3 0 15,0-2 0-15,-3 0 0 0,3 1-323 16,0 5-506 0</inkml:trace>
  <inkml:trace contextRef="#ctx0" brushRef="#br0" timeOffset="54000.1">9184 4381 608 0,'0'-1'336'0,"-1"1"-131"16,-1-1-42 0,-1-3-55-16,-3 2 4 0,0 0-23 15,-3 0-12 1,0 0-8-16,-3 2-12 0,0 0-18 16,0 1-14-16,2 0-10 0,-2 3-9 15,3 0-4 1,3-1 0-16,0-1-2 0,5 0-6 15,1-1 6 1,8 1 0-16,11-2 8 0,15-2 3 16,21-2-6-1,25-3-5-15,16-1-1 16,9-3 1-16,0 1-3 0,-8 0 1 16,-15 0-3-16,-16 3 3 15,-17-2-9-15,-16 3-5 16,-15 2-1-16,-9 1-61 15,-10 3-81-15,-10 3-117 16,-8 1-120-16</inkml:trace>
  <inkml:trace contextRef="#ctx0" brushRef="#br0" timeOffset="54770.43">9553 4830 1052 0,'11'-21'278'16,"-5"-7"-10"0,-3 1-18-16,-3-2-106 0,0 3-89 15,0 5-55 1,0 5 0-16,0 6 0 0,0 3 0 16,0 4 0-16,-1 3 0 0,2 3 0 15,-2 5 0 1,-1 8 0-16,-2 10 0 15,-3 8 0-15,-4 7 0 16,-1 2 0-16,-4 1 0 16,-1-8 0-16,5-6 0 15,5-7 0-15,1-8 0 16,6-8 0-16,3-4 0 0,4-4 0 16,8-3 0-1,6-2 0-15,9-2 0 0,6-2 0 16,1 2 0-1,0 0 0-15,-1 2 0 0,-6 0 0 16,-5 1 0 0,-5 1 0-16,-5-2 0 0,-5 0 0 15,0-2 0 1,-4-3 0-16,-1 0 0 0,-2-4 0 16,2 1 0-16,-5-2 0 0,-2 3 0 15,-1-1 0 1,-3 2 0-16,3 4 0 15,1 1 0-15,1 5 0 16,-1 2 0-16,4 6 0 0,-2 5 0 16,1 10 0-1,1 6 0-15,-1 10 0 0,1 5 0 16,1 5 0-16,0 0 0 16,-3 2 0-1,5-6 0-15,-5-4 0 0,1-10 0 16,1-11 0-16,-1-6 0 15,-1-9 0-15,2-3 0 16,-2-6 0-16,0-6 0 16,1-9-819-16</inkml:trace>
  <inkml:trace contextRef="#ctx0" brushRef="#br0" timeOffset="55360.06">11007 3614 1143 0,'7'-15'274'0,"-5"4"-13"16,-4 3-97-16,-3 2-65 0,2 7-58 16,-3 6-25-1,-6 12 22-15,-6 8-27 0,-6 16-11 16,-6 16 0-1,-1 11 0-15,8 9 0 0,4 5 0 16,10 3 0 0,10-3 0-16,10-9 0 0,10-9 0 15,6-12 0 1,2-10 0-16,3-10 0 0,-2-9 0 16,-8-7 0-16,-4-5 0 15,-6-6 0-15,-5-4 0 16,-5-2 0-16,-2-1 0 0,-2-1 0 15,-2-4-117 1,1-2-374-16</inkml:trace>
  <inkml:trace contextRef="#ctx0" brushRef="#br0" timeOffset="61780.17">11446 4014 1045 0,'7'-9'288'0,"-2"-1"-62"16,-2 1-60 0,-2 1-3-16,-1 2-47 0,2 0-73 15,-2 4-43-15,1 1 0 16,1 1 0-16,-2 1 0 16,0 1 0-16,0 1 0 15,0 0 0-15,-2 1 0 16,1 4 0-16,-2 4 0 0,0 5 0 15,-2 4 0 1,1 5 0-16,-1 1 0 0,-2 0 0 16,5-3 0-1,-1-2 0-15,2-4 0 0,1-5 0 16,0-4 0-16,1-3 0 16,4-1 0-16,4-3 0 15,4-2 0-15,6-1 0 16,7 0 0-1,-2-3 0-15,4 0 0 0,-4 1 0 16,-5-1 0-16,-5 1 0 16,-2-1 0-16,-3-1 0 15,-3-2 0-15,-2-3 0 16,1 0 0-16,-2-1 0 16,0 1 0-16,1-2 0 0,-3 2 0 15,-1 2 0 1,0 1 0-16,-1 3 0 0,1 1 0 15,-3 2 0 1,2 2 0-16,1 0 0 0,0 6 0 16,0 6 0-1,0 5 0-15,4 7 0 0,-1 6 0 16,1 1 0-16,1 1 0 0,1-3 0 16,-3-1 0-1,0-6 0-15,0-5 0 0,1-4 0 16,-4-5 0-1,2-3 0-15,-1-2 0 0,-1-4 0 16,2 0 0 0,-2-3 0-16,1 2 0 0,1-5-86 15,5-1-470 1</inkml:trace>
  <inkml:trace contextRef="#ctx0" brushRef="#br0" timeOffset="62139.95">12074 3992 1005 0,'9'-14'345'16,"1"-1"-60"-1,-4 4-82-15,-4-3-54 0,-1 6-89 16,-1 2-60-1,2 3 0-15,-2 3 0 0,0 2 0 16,1-1 0 0,-1 2 0-16,-1 5 0 15,1 5 0-15,0 8 0 16,1 10 0-16,2 7 0 0,0 6 0 16,2 1 0-16,2-1 0 15,-1-2 0-15,3-5 0 16,-1-6 0-16,0-7 0 15,-2-4 0-15,-1-8 0 16,-1-4 0-16,1-5-54 16,-2-3-211-16,1-5-186 15</inkml:trace>
  <inkml:trace contextRef="#ctx0" brushRef="#br0" timeOffset="62360.67">11947 4198 1132 0,'0'-5'239'0,"0"1"-45"15,3-1-111-15,6-1-65 16,9 2-9-16,10-2 1 16,10 4-10-16,5-1 0 15,9 1-1-15,0 1 0 16,-5 1-2-16,-9-2-6 0,-11 1-86 15,-12 0-117 1,-7 1-207-16</inkml:trace>
  <inkml:trace contextRef="#ctx0" brushRef="#br0" timeOffset="92390.39">12792 4081 283 0,'-3'-3'823'15,"0"-4"-580"-15,0-2-11 16,-2-1-96-16,0-4 2 0,2 0-54 16,0-3-21-1,2 1-18-15,2-4-45 0,2 1 0 16,2-3 0-1,7 4 0-15,3-1 0 0,6 2 0 16,7 4 0 0,8 5 0-16,6 3 0 0,1 7 0 15,-7 5 0 1,-2 7 0-16,-8 6 0 0,-10 4 0 16,-7 4 0-16,-8 6 0 15,-8 1 0-15,-9 3 0 16,-6 1 0-16,-6 0 0 0,0-1 0 15,-2 0 0 1,6-2 0-16,6-7 0 0,5-2 0 16,5-6 0-1,10-6 0-15,4-6 0 0,9-3-7 16,7-6 0-16,8-4-10 16,3-5 3-16,1-2 9 15,-4-1 5-15,-6 1 1 16,-8-3 0-16,-8 3 5 15,-5 0-6-15,-3-1 3 16,-3 1-2-16,-5 0-1 16,-5-1-3-16,-4 1 2 15,-11 1-2-15,-6 0 3 16,-9 2 1-16,-1 0 17 16,-2 1-2-16,3-1-6 15,5 3-10-15,4-2 0 16,9 1 0-16,2 0 0 15,8 1 0-15,5-1 0 16,3-1 0-16,2 0-62 0,5 0-174 16,5-2-109-1,11 3-169-15</inkml:trace>
  <inkml:trace contextRef="#ctx0" brushRef="#br0" timeOffset="92959.95">13530 3964 759 0,'2'-5'265'0,"2"-2"-24"16,-1-3-54-16,0 0-34 15,-2 3-31-15,2 0 7 0,0 1-26 16,0 0-16-1,-1 0-86-15,-1 2-1 0,-1 0 0 16,2-1 0 0,-2 3 0-16,1 1 0 0,1-1 0 15,-2 2 0 1,0 0 0-16,-2 2 0 0,2 1 0 16,0 6 0-16,2 8 0 0,1 8 0 15,3 10 0 1,-2 9 0-16,4 3 0 0,-1 3 0 15,3-3 0 1,-1-5 0-16,2-5 0 0,-2-6 0 16,0-6 0-1,-3-7 0-15,-2-3 0 16,-1-7 0-16,0-3 0 16,-3-4 0-16,2-1 0 15,-2-4 0-15,3-1-225 0,0-4-180 16,-6-3-377-16</inkml:trace>
  <inkml:trace contextRef="#ctx0" brushRef="#br0" timeOffset="93190.34">13415 4180 767 0,'-9'-5'360'0,"5"1"-110"16,2 0-99-16,5-2-114 0,10 1-7 15,12 1-2 1,13-2 5-16,15 4-20 0,8-1-8 16,0 2-3-1,2-1-2-15,-11 0-19 0,-10 0-73 16,-11-1-145-16,-9 2-342 0</inkml:trace>
  <inkml:trace contextRef="#ctx0" brushRef="#br0" timeOffset="93800.49">14642 3903 611 0,'1'-14'512'0,"-2"1"-221"16,-2-1-54-16,-2 2-56 0,1 1-40 15,-1 3-67 1,2 2-74-16,3 4 0 16,-2 0 0-16,2 2 0 15,0 3 0-15,0 4 0 0,0 8 0 16,2 6 0 0,3 12 0-16,1 6 0 0,3 4 0 15,2 0 0-15,3 1 0 16,-2-1 0-1,-2-5 0-15,-2-3 0 0,-4-6 0 16,-1-3 0-16,0-9 0 16,-2-6 0-16,1-5 0 15,-1-3 0-15,2-6-169 16,-1 0-282-16,6-4-526 16</inkml:trace>
  <inkml:trace contextRef="#ctx0" brushRef="#br0" timeOffset="94270.55">14841 3925 1091 0,'20'-29'223'16,"1"3"41"-16,3-1-131 0,4 2-27 16,5 3-32-1,3 3-6-15,3 6-25 16,0 5-19-16,-4 7-11 15,-4 7-5-15,-7 4-8 0,-7 7 0 16,-6 6 0 0,-8 4 0-16,-11 4 0 0,-8 0 0 15,-7 0 0 1,-9-3 0-16,1-5 0 0,3-6 0 16,6-7 0-16,8-6 0 15,6-3 0-15,8-2 0 16,5-1-9-16,4-2 5 15,4 2 0-15,7-1 3 16,4 3 2-16,2 1 0 16,4 3 6-1,0 5 2-15,0 4-9 0,-3 3 0 16,-3 3 0-16,-5 2 0 0,-7 3 0 16,-6 1 0-1,-9-2 0-15,-9 0 0 0,-2-4 0 16,-5-2 0-1,-1-6 0-15,1-4 0 0,0-5 0 16,2-2-81 0,0-4-269-16,2-4-428 0</inkml:trace>
  <inkml:trace contextRef="#ctx0" brushRef="#br0" timeOffset="94650.17">15883 3841 858 0,'7'-13'466'0,"-4"1"-144"16,0-4-69-1,-3 0-105-15,0 2-148 0,2 3 0 16,-2 3 0-16,0 5 0 15,0 1 0-15,-2 4 0 16,2-1 0-16,0 6 0 16,2 8 0-16,1 7 0 15,1 10 0-15,3 13 0 16,1 6 0-16,0 4 0 16,-2 1 0-16,1-1 0 0,-3-5 0 15,-2-5 0 1,-1-8 0-16,1-6 0 15,-2-10 0-15,1-7 0 16,1-7 0-16,-1-6 0 0,1-2 0 16,-1-3-207-1,1-2-141-15,-4-2-271 0</inkml:trace>
  <inkml:trace contextRef="#ctx0" brushRef="#br0" timeOffset="94846.48">15729 4072 931 0,'-9'-8'313'15,"6"2"-58"-15,3 0-148 16,9-4-68-16,9 3 1 0,13 3-25 16,14 0-14-16,12 1-1 15,7 2-50-15,3-1-171 16,-3-1-359-16</inkml:trace>
  <inkml:trace contextRef="#ctx0" brushRef="#br0" timeOffset="95300.6">16299 3882 265 0,'-6'-2'709'16,"5"-1"-647"-16,5 1 31 0,8-1-59 15,6 1 10 1,12 2 20-16,9 0-8 0,5 0 15 16,1-1 20-16,0-1-6 15,-8-1 8-15,-9 1 13 16,-8-1-4-16,-7 0-15 0,-5 2-37 15,-5 1-15 1,-3 0-35-16,-2 1 0 0,2 2 0 16,2 2 0-1,-2 8 0-15,3 5 0 0,-2 6 0 16,-1 6 0-16,-1 6 0 16,-2 2 0-1,-2 3 0-15,1-2 0 0,-2 1 0 16,1-3 0-16,0-5 0 15,1-4 0-15,3-2 0 16,1-7 0 0,0-5 0-16,0-4 0 15,0-6 0-15,1-3 0 16,-1-1 0-16,-1-2-219 0,-4-5-213 16,-1-5-381-16</inkml:trace>
  <inkml:trace contextRef="#ctx0" brushRef="#br0" timeOffset="95450.33">16417 4137 521 0,'7'-8'625'15,"8"-1"-333"-15,6 0-105 0,12-2-78 16,6 4-52-16,7 1-42 0,8 3-15 16,1 1-30-1,-3 2-219-15,-7 2-588 16</inkml:trace>
  <inkml:trace contextRef="#ctx0" brushRef="#br0" timeOffset="95730.37">16881 3662 919 0,'13'-24'471'16,"-1"5"-248"-16,0 9-19 15,8 5-116-15,5 10-9 16,6 11-16-16,7 12-63 16,2 13 0-16,-6 13 0 15,-5 9 0-15,-10 10 0 16,-10 1 0-16,-9 3 0 16,-6-5 0-16,-5-10 0 15,-5-9 0-15,-4-12 0 0,-3-11-228 16,-6-5-330-1</inkml:trace>
  <inkml:trace contextRef="#ctx0" brushRef="#br0" timeOffset="98370.8">18125 3880 462 0,'-3'-3'623'0,"0"-1"-412"15,-1 0-25-15,-1-1-63 0,2 4-26 16,0 0 16 0,0 1-50-16,2 0-8 15,1 1-2-15,0-1-6 16,0 1-33-16,1-1-14 16,2 0 0-16,0-1 0 0,5 0 0 15,13 0 0 1,8-1 0-16,10 2 0 0,9 0-105 15,-2 0-113 1,-8 4-65-16,-12 5-115 16</inkml:trace>
  <inkml:trace contextRef="#ctx0" brushRef="#br0" timeOffset="98590.32">18134 4107 1020 0,'12'-2'227'0,"3"-3"-18"16,5-2-113 0,5 1-23-16,5 0 1 15,1 0-12-15,-1 2-17 16,-3 2-18-16,-7 2-13 0,-5 0-10 16,-5 2-4-16,-3-2-9 15,-6 0-131-15,-1 1-159 16,-3 2-203-16</inkml:trace>
  <inkml:trace contextRef="#ctx0" brushRef="#br0" timeOffset="99890.27">19613 3719 855 0,'-5'-7'302'0,"0"-1"-45"0,0-4-65 16,0 1-43-16,2 0-19 15,2-2-41-15,-1-1-16 16,2-1-73-16,2 1 0 15,1-4 0-15,1 2 0 16,3-4 0-16,4 0 0 16,1-1 0-16,6 1 0 15,7 3 0-15,8 3 0 16,4 7 0-16,5 5 0 0,-2 4 0 16,-2 8 0-1,-7 4 0-15,-7 4 0 0,-6 4 0 16,-5 4 0-1,-5 4 0-15,-8 1 0 0,-6 5 0 16,-9-2 0 0,-6 3 0-16,-6 0 0 0,-6 0 0 15,-1-6 0 1,1-2 0-16,4-2 0 0,6-2 0 16,5-5 0-16,6 0 0 15,7-3 0-15,5-1 0 16,5-3 0-16,6-2 0 0,8-1 0 15,4-4 0 1,3 0 0-16,6-6 0 0,-1-1 0 16,-4-6 0-1,-2-2 0-15,-4 0 0 0,-4-4 0 16,-4 0 0-16,-6-1 0 16,-1-2 0-16,-4 1 0 15,-4-2 0-15,-4 0 0 16,-6 0 0-1,-9 0 0-15,-5 0 0 0,-7 2 0 16,-3-1 0-16,-4 1 0 16,3 3 0-16,-1-1 0 15,2 3 0-15,0-1 0 16,2 2 0-16,3 0 0 16,4 1 0-16,5 0 0 0,5 0 0 15,7 1 0 1,4 0 0-16,3-2 0 0,1-1 0 15,4 1 0 1,2-4-99-16,7-2-275 0,7-2-456 16</inkml:trace>
  <inkml:trace contextRef="#ctx0" brushRef="#br0" timeOffset="112061.04">6200 6493 1236 0,'-3'-2'185'16,"2"-3"-70"-16,-1-3-24 15,1-2-8-15,4 1-14 16,3-1-17-16,2 2-15 15,6 3-5-15,4 1 9 16,3 4-10-16,3 2-1 16,1 5-11-16,3 6-7 15,1 4-3-15,-4 7-4 0,-2 7-5 16,-6 6 0 0,-6 4 0-16,-5 2 0 15,-6 1 0-15,-9-1 0 0,-5-4 0 16,-2-5 0-16,1-7 0 15,0-9 0-15,8-8 0 16,2-9 0-16,5-6 0 16,3-8 0-16,5-7 0 15,6-6 0 1,5-7 0-16,6 0 0 0,5-5 0 16,1 2 0-16,0-1 0 15,-1 3 0-15,-3 0 0 16,-5 6 0-16,-4 5 0 0,-6 4 0 15,-1 3 0 1,-7 5 0-16,-1 3 0 0,-1 3 0 16,-2 4 0-1,-2 2 0-15,-4 7 0 0,-6 6 0 16,-1 4 0-16,-7 7 0 16,-2 5 0-16,3 1 0 15,2 1 0-15,7 1 0 0,5 0 0 16,8 2 0-1,9 0 0-15,5-1 0 0,5 0 0 16,9-5 0 0,4-5 0-16,-4-4 0 0,3-6 0 15,-5-3 0 1,-7-5 0-16,-2-2-147 0,-6-3-247 16,-5 1-639-16</inkml:trace>
  <inkml:trace contextRef="#ctx0" brushRef="#br0" timeOffset="112430.32">6927 6886 634 0,'10'-18'576'16,"2"-1"-276"-1,-3 3-114-15,-3 1-88 0,7 6-58 16,-1 3-22 0,2 6-11-16,4 6 9 0,-1 5-3 15,-3 7 6 1,-2 7-4-16,-6 9 3 0,-10 5-2 16,-7 6-9-16,-4-2 4 0,-4-2 1 15,-2-9-2 1,10-7-4-16,2-11 1 0,8-7 0 15,5-6 20 1,10-2-23-16,8-3-4 16,8-2 0-16,9-3 0 15,5-3 0-15,-3-1-74 0,-5 2-138 16,-8-2-132-16,-9 3-485 16</inkml:trace>
  <inkml:trace contextRef="#ctx0" brushRef="#br0" timeOffset="113090.61">6430 6005 747 0,'-10'-1'208'0,"-1"0"-3"16,0 1-41-16,-3 1-31 15,-1 2-22-15,-2 3-36 16,1-2-3-16,1 0-9 16,3 0 8-16,6-1 4 15,-1-2-30-15,4-1-10 0,3 2-1 16,0-2-25-1,1 0-9-15,5 0 0 0,3-2 0 16,19-2 0 0,13-3 0-16,14-1 0 0,12-2 0 15,3-2 0-15,-10 4 0 16,-11 2 0-16,-18 2 0 16,-17 7 0-16,-11 2-45 0,-11 5-60 15,-5 2-171 1,-8 8-215-16</inkml:trace>
  <inkml:trace contextRef="#ctx0" brushRef="#br0" timeOffset="113760.17">7963 6464 620 0,'0'3'460'0,"-4"-2"-211"15,3-1-26-15,-1-1-67 16,1 0-11-16,1 1-49 0,0-2-43 16,0 1-13-1,1-2-35-15,5-1-5 0,3-2 0 16,15-3 0-1,7 2-1-15,11 2-11 0,3 2-127 16,-2 6-85 0,-9 7-93-16,-16 7-218 0</inkml:trace>
  <inkml:trace contextRef="#ctx0" brushRef="#br0" timeOffset="113930.12">7985 6715 392 0,'3'5'644'15,"5"-5"-417"1,3-6 21-16,1-4-166 0,13 1-25 16,7-2-23-1,5 1-29-15,6 2-5 0,-3 1-6 16,-1 4-134 0,-2 1-276-16</inkml:trace>
  <inkml:trace contextRef="#ctx0" brushRef="#br0" timeOffset="114630.47">9779 5939 787 0,'3'-8'294'0,"-3"-3"-22"16,-3-2-51-16,3-2-53 15,-4 1-3-15,1 1-55 16,1-2-80-16,1 3-30 16,-1 0 0-16,2 2 0 15,0 5 0-15,0 2 0 0,2 1 0 16,-2 2 0-1,1 2 0-15,-1 6 0 0,-1 8 0 16,1 11 0 0,1 12 0-16,1 9 0 15,1 6 0-15,4-1 0 16,1 1 0-16,1-5 0 0,0-2 0 16,1-5 0-16,-1-6 0 0,-1-7 0 15,-4-6 0 1,0-9 0-16,-2-4 0 0,-2-6 0 15,0-1 0 1,-2-1 0-16,4 0-316 16,-2 5-101-16</inkml:trace>
  <inkml:trace contextRef="#ctx0" brushRef="#br0" timeOffset="114990.15">9369 6723 1179 0,'-9'2'103'0,"6"-4"106"0,0 0-91 15,3-1-65 1,3 2-26-16,11-2-20 0,15-1 17 16,22-2 0-1,18-1 2-15,25-2-16 0,13-5-2 16,5 0-8 0,1 0 0-16,-1 3 0 0,-12 3 2 15,-15 3-2-15,-19 5-9 16,-20 1-89-16,-22 5-31 15,-19 3-179-15,-19 0-323 0</inkml:trace>
  <inkml:trace contextRef="#ctx0" brushRef="#br0" timeOffset="115780">10006 7116 931 0,'9'-28'372'0,"-1"-2"-148"15,2-1-51-15,-1 5-12 16,-2 2-43-16,2 6-50 0,-4 7-68 15,-2 5 0 1,-2 6 0-16,-1 5 0 0,-1 10 0 16,-4 11 0-1,-2 10 0-15,-5 10 0 0,-7 6 0 16,-4 0 0-16,-1-4 0 16,2-9 0-16,5-9 0 15,6-10 0-15,8-7 0 16,7-6 0-16,8-2 0 15,6-5 0-15,10 0 0 16,5-4 0-16,7-3 0 16,-1-3 0-16,1-3 0 15,-2 0 0-15,-3-1 0 16,-6 2 0-16,-2-1 0 16,-8 2 0-16,-1 1 0 0,-8-1 0 15,-1-1 0 1,-4-2 0-16,-2-1 0 0,-3-3 0 15,0 2 0 1,-3 0 0-16,-2 3 0 0,2 3 0 16,0 5 0-1,0 2 0-15,3 6 0 0,0 8 0 16,2 8 0-16,-1 6 0 0,2 9 0 16,0 8 0-1,2 2 0-15,2 0 0 16,-1-2 0-16,0-5 0 15,0-7 0-15,-1-10 0 0,-2-7 0 16,1-7 0 0,-3-5 0-16,1-8 0 0,2-4-251 15,1-7-375 1</inkml:trace>
  <inkml:trace contextRef="#ctx0" brushRef="#br0" timeOffset="116419.99">11707 5771 1037 0,'4'-12'255'16,"-4"-2"-7"-1,-4 1-100-15,-2 4 1 0,0 3-60 16,1 4-55-16,-2 3-20 16,0 8-3-16,-6 11 12 15,-4 12 0-15,-7 19-8 16,3 13-14-16,-43 189-1 16,62-207 0-16,5 1 0 15,3-6 0-15,3-4 0 16,10 36 0-16,7-10 0 0,5-16 0 15,2-10 0 1,-2-13 0-16,-1-7 0 0,-7-6 0 16,-7-8 0-1,-2 0 0-15,-6-5-48 0,-8-1-201 16,-3-1-175 0</inkml:trace>
  <inkml:trace contextRef="#ctx0" brushRef="#br0" timeOffset="121430.6">12129 5981 1064 0,'-2'-11'267'0,"1"2"-15"16,-4 1-87-16,0 0-11 16,2 1-47-16,0 3-69 15,3 1-38-15,0 1 0 16,1 2 0-16,1 0 0 15,-1 2 0-15,-1-1 0 16,2 2 0-16,-2 3 0 16,1 3 0-16,3 7 0 15,-1 4 0-15,0 5 0 16,-1 5 0-16,1 4 0 16,2 1 0-16,-4 3 0 0,1 0 0 15,-2 0 0 1,0-1 0-16,0-5 0 0,-2 42 0 15,2-71 0 1,0-2 0-16,0-1 0 0,2 0 0 16,1-3 0-1,5-4-44-15,3-4-324 0,1-1-270 16</inkml:trace>
  <inkml:trace contextRef="#ctx0" brushRef="#br0" timeOffset="121790.66">12423 6076 1057 0,'2'-17'254'16,"-2"1"11"-16,0 4-80 15,-2 1-29-15,2 5-53 16,0 3-76-16,0 2-27 15,0 2 0-15,-1 1 0 16,1-1 0-16,0 3 0 16,0 3 0-1,1 4 0-15,-1 6 0 0,2 5 0 16,-1 3 0-16,2 3 0 0,0 3 0 16,1 2 0-1,1 0 0-15,2 0 0 0,-2 0 0 16,5-7 0-1,-4-2 0-15,0-7 0 0,-1-4 0 16,-2-6 0 0,0-2 0-16,-3-5 0 0,1-4 0 15,-1-2 0 1,4-1-114-16,1-5-423 0</inkml:trace>
  <inkml:trace contextRef="#ctx0" brushRef="#br0" timeOffset="122210.35">13117 6062 1045 0,'3'-12'328'0,"-3"-2"-61"0,0-1-61 15,-2 1-76-15,-1 1-59 16,3 5-71-16,-1 0 0 16,1 6 0-16,0 2 0 0,0 2 0 15,0 6 0 1,0 4 0-16,0 8 0 0,1 9 0 15,2 7 0 1,-1 6 0-16,1 1 0 0,0-1 0 16,0-2 0-1,1-4 0-15,2-6 0 0,-3-8 0 16,0-4 0-16,0-10 0 0,-1-2-56 16,-1-5-266-1,1-1-212-15</inkml:trace>
  <inkml:trace contextRef="#ctx0" brushRef="#br0" timeOffset="122380.47">12966 6228 660 0,'0'-12'559'0,"2"0"-360"15,1 3-52 1,0 0-100-16,8 4-33 0,9 2 1 15,13 1-13-15,13 4-2 16,13-1-42-16,7 1-190 16,-2 0-306-16</inkml:trace>
  <inkml:trace contextRef="#ctx0" brushRef="#br0" timeOffset="123065.25">13627 6036 1005 0,'7'-15'293'0,"1"-1"-44"0,-4-1-59 15,-1 2-14 1,2 1-42-16,-2 0-134 0,1 3 0 15,-1 2 0 1,-1 4 0-16,-2 3 0 16,1 1 0-16,-2 5 0 15,-1 4 0-15,-1 8 0 0,-6 6 0 16,-4 11 0-16,-5 5 0 16,-3 4 0-16,-1-1 0 15,2-6 0-15,7-5 0 16,5-7 0-16,7-8 0 15,5-5 0-15,5-4 0 16,7-5 0-16,7 0 0 16,6-1 0-16,2-1 0 15,3 0 0-15,1-1 0 16,-4-2 0-16,-1 0 0 16,-5-1 0-16,-4 0 0 0,-8-2 0 15,-1-1 0 1,-6-1 0-16,-1-2 0 0,-1-2 0 15,1-3 0 1,-4 1 0-16,2-3 0 16,-3 4 0-16,0 1 0 15,-1 2 0-15,1 3 0 0,-2 6 0 16,2 2 0-16,0 1 0 0,-1 6 0 16,1 6 0-1,0 5 0-15,0 7 0 16,1 8 0-16,-1 4 0 15,2-1 0-15,-2 3 0 16,1-3 0-16,2-3 0 16,-3-7 0-16,1-6 0 0,1-7 0 15,-1-7 0 1,1-2 0-16,-2-4 0 0,3-2-359 16,2-3-716-16</inkml:trace>
  <inkml:trace contextRef="#ctx0" brushRef="#br0" timeOffset="123640.42">14455 5959 1122 0,'2'-17'276'16,"-2"-2"-32"-16,-2 4-71 15,-1 1-24-15,2 5-66 16,-1 4-83-16,1 2 0 15,1 3 0-15,1 4 0 16,1 3 0-16,-1 5 0 16,4 11 0-16,0 8 0 15,0 11 0-15,2 3 0 16,2 3 0-16,2-1 0 16,-2-4 0-16,-2-5 0 0,2-5 0 15,0-8 0 1,-3-5 0-16,0-6 0 0,-3-6 0 15,2-4 0 1,-4-1 0-16,1-3-187 16,-2 0-158-16,-2-3-404 15</inkml:trace>
  <inkml:trace contextRef="#ctx0" brushRef="#br0" timeOffset="123880.42">14276 6168 801 0,'-4'-6'417'0,"2"2"-230"0,4-2-47 15,5 0-84 1,11 2 14-16,18 0-25 0,16 0-18 16,14-2-18-16,12 1-5 15,2 2-1-15,-10-1-1 16,-15-1-1-16,-13 3-1 15,-17 0-14-15,-14 0-101 16,-7 1-192-16,-5 1-476 16</inkml:trace>
  <inkml:trace contextRef="#ctx0" brushRef="#br0" timeOffset="124870.29">15356 5750 1151 0,'-3'-1'185'15,"-1"-1"7"1,4 1-110-16,4-2-53 0,6-1-12 15,11 0 15 1,8-1-6-16,16 0-6 16,7 0-15-16,0 2-5 15,-3 2-1-15,-11 2-1 0,-13 2-37 16,-15 0-56-16,-10 3-17 16,-10 3-13-16,-6 0 16 15,-7 3-26-15,-7-3 58 0,-3 1 66 16,0-3 11-1,4-1 50-15,-1-5 78 0,6-4 16 16,2-1-13 0,4-2 6-16,1-1-17 0,4 1-2 15,3 0-20 1,2 1-37-16,5 4-34 0,1 0-27 16,2 3 0-16,-1 4 0 15,-1 5 0-15,-1 8 0 16,2 6 0-16,-2 6 0 15,3 4 0-15,1 1 0 16,1-4 0-16,-1-2 0 16,4-6 0-1,1-6 0-15,-1-7 0 0,4-6 0 16,2-5 0-16,4-2 0 16,5-3 0-16,3-4 0 15,3 1 0-15,0 1 0 0,2 0 0 16,-1 5 0-1,-4 4 0-15,0 3 0 0,-4 6 0 16,-1 4 0 0,-4 1 0-16,0 7 0 15,-3 2 0-15,-7 0 0 16,-4 1 0-16,-6 3 0 0,-7 0 0 16,-9 0 0-16,-5-4 0 0,-3-2 0 15,0-7 0 1,2-4-14-16,3-10-105 0,5-3-114 15,4-5-123 1,7-6-510-16</inkml:trace>
  <inkml:trace contextRef="#ctx0" brushRef="#br0" timeOffset="125330.27">16341 5825 951 0,'0'-11'192'15,"-4"-3"83"1,1-1-127-16,1 1-22 16,0 2 26-16,1 2-36 15,1 3-29-15,0 3-87 0,0 1 0 16,1 3 0-16,-1 1 0 0,2 2 0 16,0 4 0-1,3 6 0-15,0 6 0 0,2 11 0 16,2 7 0-1,3 2 0-15,-3 2 0 16,0-1 0-16,-1-5 0 16,-1-2 0-16,-3-6 0 0,1-2 0 15,-4-7 0 1,2-5 0-16,-1-4 0 0,-2-5 0 16,1 0-171-16,-1-3-117 15,-1-1-103-15,-2-1-326 16</inkml:trace>
  <inkml:trace contextRef="#ctx0" brushRef="#br0" timeOffset="125570.54">16199 5950 1010 0,'-1'-5'179'16,"2"-1"11"-1,7-1-100-15,6 2-33 0,13-1-22 16,9-1-14 0,14 1-13-16,9 2-8 0,7 0-4 15,1 2-109 1,-8 2-186-16,-8 0-504 0</inkml:trace>
  <inkml:trace contextRef="#ctx0" brushRef="#br0" timeOffset="125890.19">16928 5795 1206 0,'-4'-16'257'0,"-2"0"2"0,2-1-71 16,1 3-51-16,0 5-137 15,3 2 0-15,0 4 0 16,0 3 0-16,1 2 0 16,-1 3 0-16,3 4 0 15,-1 7 0-15,1 7 0 16,1 14 0-16,2 8 0 16,-2 5 0-16,-2 0 0 0,1-2 0 15,-1-7 0 1,-1-7 0-16,1-7 0 0,1-10 0 15,0-5 0 1,-2-5 0-16,2-4 0 0,-1-3-57 16,3-1-287-1,3-2-222-15</inkml:trace>
  <inkml:trace contextRef="#ctx0" brushRef="#br0" timeOffset="126540.44">17291 5811 1275 0,'7'-20'128'0,"0"1"131"0,-3 1-42 16,-1 3-83-16,2 5-100 15,-2 3-34-15,-2 2 0 16,-1 5 0-16,0 0 0 15,-1 3 0-15,-2 4 0 16,-2 6 0-16,-4 6 0 16,-3 7 0-16,-1 9 0 15,-5 4 0-15,0 0 0 16,0 1 0-16,5-4 0 16,3-10 0-16,3-5 0 15,9-8 0-15,6-6 0 0,6-3 0 16,8-3 0-1,7 0 0-15,5-1 0 16,5 0 0-16,-3 0 0 16,0-1 0-16,-6 1 0 0,-7-3 0 15,-7 1 0 1,-3-3 0-16,-7-2 0 0,-3-1 0 16,-2-3 0-16,-1-1 0 0,-1-2 0 15,-1 0 0 1,1 0 0-16,-1-1 0 0,1 1 0 15,-1 2 0 1,2 4 0-16,-1 1 0 0,1 5 0 16,-2 2 0-1,-1 20 0-15,0-4 0 16,1 2 0-16,-1 1 0 16,2 1 0-16,-5 20 0 15,3 2 0-15,0-2 0 16,0-3 0-16,2-1 0 0,-1-7 0 15,2-6 0-15,0-11 0 16,2-3 0-16,1-4 0 16,1-7 0-16,8-2 0 15,0-4-298-15,6-4-232 16</inkml:trace>
  <inkml:trace contextRef="#ctx0" brushRef="#br0" timeOffset="126820.9">17636 5541 538 0,'22'-6'765'0,"-1"5"-577"0,1-1 29 15,0 4-72-15,4 8-39 16,7 10-18-16,4 8-88 15,1 12 0-15,-6 14 0 16,-8 10 0-16,-10 11 0 16,-11 5 0-16,-6 3 0 0,-6-5 0 15,-7-6 0 1,-1-8 0-16,-2-14 0 0,2-7-181 16,-1-14-424-16</inkml:trace>
  <inkml:trace contextRef="#ctx0" brushRef="#br0" timeOffset="127390.12">18552 5713 1153 0,'-12'4'232'0,"3"-4"19"16,3-1-60-16,0-2-67 16,5 0-46-16,2 2-60 0,5-1-18 15,6-2 0 1,13-1 0-16,10-1 0 0,10-1 0 15,10 1 0 1,-2 2 0-16,-8 4-145 0,-10 4-143 16,-15 6-151-1,-20 8-555-15</inkml:trace>
  <inkml:trace contextRef="#ctx0" brushRef="#br0" timeOffset="127550.76">18552 5996 439 0,'9'4'635'0,"1"-1"-353"0,8-8-51 16,5-2-96 0,7 0-30-16,9-1-62 0,8-1-37 15,2 1-6 1,-1-1-44-16,-5 2-241 0,-10 3-422 16</inkml:trace>
  <inkml:trace contextRef="#ctx0" brushRef="#br0" timeOffset="129480.16">19814 5598 940 0,'-7'-10'201'0,"-2"-6"53"0,-1-1-54 15,0-4-62 1,4-2 4-16,2 1-81 0,4-2-18 16,1-2-19-16,4 4-9 15,5-2-4-15,5 1-4 16,7 2-3-16,7 4-1 15,6 5-3-15,4 5-1 16,0 7 0-16,-1 5 0 16,-7 9-2-1,-6 4 0-15,-5 4 2 0,-7 3-1 16,-6 3 2-16,-7 3 0 0,-10 2 1 16,-5 5 0-1,-10 0-1-15,-5 1 1 16,-4 1-1-16,-2-2 0 15,1-3 0-15,7-2-1 0,6-8-1 16,11-3-7 0,10-7 1-16,8-5-3 0,10-3-11 15,7-5-10 1,5-4 5-16,3-4 9 0,-2-1 6 16,-7-3 7-16,-6 1 1 15,-4-6 4-15,-7 3 4 16,-1-4-4-16,-5 1 1 0,-2-4 1 15,-4 1-2 1,-1 0 0-16,-5 0 0 0,-3 1 0 16,-3 2 0-1,-6 4 0-15,-3 1 3 0,-4 1-2 16,-6 3 8 0,1-1-8-16,3 1 2 15,3 0-6-15,7 2 3 0,6 1-5 16,5 1-65-1,6 0-118-15,3 2-199 0,6 3-386 16</inkml:trace>
  <inkml:trace contextRef="#ctx0" brushRef="#br0" timeOffset="129980.35">20405 5673 1136 0,'4'5'88'16,"-1"-2"74"-16,-3-2-46 0,0-1-44 16,0 0-9-1,-1 0-8-15,1 0 1 0,-2 0 8 16,1-1-10-1,1 1 15-15,-2-2-12 0,2 1-10 16,0 0-39 0,0-1-8-16,2 0 0 0,-1-1 0 15,1 1 0 1,-1 1 0-16,1 1 0 0,-1 0 0 16,1 3 0-16,1 0 0 15,-2 1 0-15,2 1 0 16,-1 2 0-1,-4 2 0-15,1-2 0 0,-2 0 0 16,0-3 0-16,-2 0 0 16,1-2 0-16,-3-1 0 15,2-1 0-15,0-1 0 0,-1-1 0 16,3-3 0-16,0-1 0 16,2-3 0-1,1-2 0-15,4-3 0 0,7-1-89 16,5-2-257-1,8 0-258-15</inkml:trace>
  <inkml:trace contextRef="#ctx0" brushRef="#br0" timeOffset="130820.22">20636 5385 1090 0,'0'-3'89'16,"3"1"97"-1,9-2-80-15,3-2-51 0,10 2-2 16,7 0-19-16,8-2-13 16,3 2-15-16,-1 0 0 15,-5 1-5-15,-7-1 0 16,-11 1-1-16,-7 1 0 15,-8 1-3-15,-8 2-20 16,-3 1 20-16,-8 2-17 16,-6 1 0-16,-6 0 9 15,-4 1 10-15,-2-4 1 16,-1 3 1-16,4-4 1 16,3 1 11-16,5-2 11 0,4 0 26 15,4 0-11 1,5 0-1-16,2 0-19 15,0 2-10-15,1 3-5 16,-3 5 10-16,-2 4-5 0,1 4-2 16,-1 4 2-1,0 4-2-15,5 1 1 16,1-2-5-16,3-1 2 0,4-4 6 16,1-2-7-16,0-5 1 15,0-3 3-15,0-5-1 0,0-2 9 16,1-3 35-1,2-3 0-15,6-1-22 0,6-1-14 16,6-1 0 0,4 0-8-16,-1 2-7 15,0 0 0-15,2 3 0 16,-3 3 0-16,0 4 0 0,-1 4 0 16,0 2 0-16,-4 5 0 15,-1 3 0-15,-5 3 0 16,-2 2 0-16,-9 5 0 15,-2 2 0-15,-10 5 0 16,-5 1 0 0,-5-2 0-16,-6-4 0 15,-3-4 0-15,-1-8 0 16,-5-6 0-16,0-6 0 0,-1-4 0 16,3-5 0-16,5-3 0 15,7-5 0-15,9-2 0 0,10-3 0 16,6 0 0-1,10-4 0-15,5 6 0 0,3-2 0 16,0 7 0 0,-4 3 0-16,-6 4 0 0,-5 3 0 15,-6 2 0 1,-2-1 0-16,-6 3 0 0,-1 2 0 16,-2 0-123-16,-4 2-296 15,-4-2-587-15</inkml:trace>
  <inkml:trace contextRef="#ctx0" brushRef="#br0" timeOffset="139430.13">2606 9032 1115 0,'0'-3'256'15,"0"-1"-53"-15,0 1-39 16,-2-1-18-16,4 1-57 16,-1 1-15-16,1 0-74 15,-1-1 0-15,1 3 0 0,1-1 0 16,-3 1 0-1,3 0 0-15,-3 0 0 0,3 0 0 16,-3 1 0 0,0 4 0-16,0 0 0 0,0 6 0 15,3 2 0 1,-3 5 0-16,6 2 0 0,-2 5 0 16,1-2 0-16,-1 4 0 15,2 3 0-15,-1-1 0 16,-2 1 0-16,0-2 0 15,0-3 0-15,-3-5 0 16,4-6 0-16,-1-5 0 0,-3-5 0 16,0-4 0-1,0 0 0-15,0-5 0 0,0-3-37 16,0-3-303-16,0-4-231 16</inkml:trace>
  <inkml:trace contextRef="#ctx0" brushRef="#br0" timeOffset="139930.44">2836 9070 861 0,'3'-4'291'0,"-2"0"-37"16,-1 0-72 0,-1 1-60-16,1 1 10 0,-2 1-28 15,2-1-30-15,2 2-47 0,-2 0-27 16,0 2 0-1,0-2 0 1,0 0 0-16,0 1 0 0,0 1 0 16,-2 3 0-16,2 7 0 0,0 4 0 15,0 3 0 1,0 6 0-16,0 3 0 16,3-3 0-16,-3 0 0 0,2 0 0 15,-2 0 0 1,3-4 0-16,-3-2 0 0,0-2 0 15,-3-3 0 1,3-5 0-16,0-4 0 0,-2 0 0 16,2-5 0-16,0 0 0 15,0-1 0-15,-1-3-26 16,-1-2-226-16,1-2-141 0,-1-2-448 16</inkml:trace>
  <inkml:trace contextRef="#ctx0" brushRef="#br0" timeOffset="140350.32">2936 9103 968 0,'3'-11'308'0,"1"2"-37"15,-4 2-113 1,3 3 9-16,-3 0-70 0,0 2-19 16,0 2-78-1,0-1 0-15,0 1 0 0,0 0 0 16,0 1 0 0,0 1 0-16,3 2 0 0,-3 9 0 15,5 1 0-15,-1 6 0 16,1 8 0-16,-1 2 0 15,-1 3 0-15,1 1 0 16,-1-3 0 0,-1-3 0-16,-1-2 0 15,1-5 0-15,-2-4 0 0,3-6 0 16,-3-4 0-16,0-3 0 16,0-4 0-16,0 0 0 0,0-1 0 15,-3-2-120 1,1-3-240-16,-1-4-251 0</inkml:trace>
  <inkml:trace contextRef="#ctx0" brushRef="#br0" timeOffset="141230.79">3004 8911 836 0,'-5'-16'246'15,"-6"1"-49"-15,2-2-59 0,-6-2-35 16,0 0-36-16,-1 1 2 15,2-1 1-15,-5 3-9 16,1 4-18-16,-6 2-15 16,-1 3 5-16,-5 3-3 15,-3 3-19-15,-3 3 8 16,-1 3-2-16,-3 3-6 16,4 3 1-16,-1 3 0 15,2 3-4-15,2 3-2 0,2 2-4 16,1 1 4-1,0 4-1-15,2 3 1 0,6 2-2 16,1 2-1 0,3 0 1-16,5 2-4 15,2 1 0-15,2 1 0 16,3 0 0-16,2 3 0 0,1 0 0 16,6 0 0-16,1 0 0 15,5 1 0-15,3-1 0 16,6 1 0-16,4-3 0 0,1 0 0 15,10-2 0 1,0-2 0-16,2-3 0 0,1-6 0 16,6-2 0-1,1-5 0-15,2-6 0 0,1-1 0 16,2-4 0-16,-2-4 0 16,-4-1 0-16,-3-4 0 15,1-4 0-15,-3-2 0 16,2-5 0-16,1-5 0 15,2-6 0-15,-5-3 0 16,-2-5 0-16,-4-3 0 16,0-1 0-1,-7-4 0-15,-3 1 0 16,-3-4 0-16,-4-2 0 0,-4-3 0 16,-4-1 0-16,-2 1 0 15,-4 0 0-15,-3 2 0 16,-1 1 0-16,-4 2 0 0,-5 5 0 15,1 1 0 1,-6 3 0-16,-3 4 0 0,0 0 0 16,-1 2 0-1,-2 3 0-15,0 0 0 0,2 5 0 16,-5 2 0 0,3 2 0-16,-4 5 0 0,-2 5 0 15,0 3 0-15,-1 6-68 0,7 2-327 16,0 3-589-1</inkml:trace>
  <inkml:trace contextRef="#ctx0" brushRef="#br0" timeOffset="-179946.1">4641 8840 442 0,'1'-3'330'0,"-1"-2"-188"16,0 0 23-16,0 3-61 15,0-1 2-15,0 2-61 16,0 1-28-16,2 0 0 16,-2 1 11-16,0 1 2 0,0-2-11 15,0 0-5 1,0 1 10-16,0-1 6 16,0 0 6-16,0 0 6 0,-2 0 0 15,2-1 4 1,-1-2-16-16,-1-1-26 15,1-2-2-15,1-1 5 16,0 2-4-16,-2 1 5 0,2 1-6 16,0 3-2-16,2 0-10 15,-2 3 6-15,3 1 4 16,-2 4 0-16,1 0 0 0,1 2 0 16,0 2 1-1,-3 0-1-15,3-1-1 0,-3-1-1 16,0-2 2-1,3-3 2-15,-3-3-1 0,0-2 31 16,3-1 58 0,-3-3-21-16,2-4-58 0,-1 0 1 15,1-5 5 1,-1 0-4-16,2-4 2 0,-2 0-4 16,1 1 14-1,-2 2 4-15,0 1-28 16,-2 3-1-16,1 4 0 0,-3 0 0 15,1 2 0-15,-2 1 0 16,-1 1 0-16,-5 5 0 16,-5 2 0-16,-6 6 0 15,-2 5 0-15,-6 7 0 16,-3 7 0-16,5 6 0 16,-1 5 0-16,6 6 0 15,5 1 0-15,7 4 0 0,10 0 0 16,10 5 0-1,9-1 0-15,7 4 0 0,6-5 0 16,8-2 0 0,0-8-14-16,4-7-104 0,2-9-54 15,1-8-70 1,-1-7-108-16,1-8-223 0</inkml:trace>
  <inkml:trace contextRef="#ctx0" brushRef="#br0" timeOffset="-179556.37">5038 9268 871 0,'-7'-20'269'0,"-4"3"-51"0,0 1-54 0,-3 4-70 16,0 3-39-1,-1 4-20-15,2 4-21 16,-2 5-4-16,0 5-6 15,2 7-2-15,1 7-1 16,-2 2-1-16,4 4 0 16,5 3 0-16,2-1 0 15,2-1-1-15,4-5 1 16,0-4-2-16,3-5 2 16,4-5 3-16,5-7 5 0,3-5-3 15,7-9 3 1,1-4-6-16,4-6 15 0,-5-4 6 15,-4-3 20-15,-9-2-15 16,-2 0 4-16,-10 1-2 16,-4 3-20-1,-2 1-10-15,-5 2 1 0,-3 6-1 16,-3 6-3-16,2 2-55 16,0 7-116-16,-1 4-115 15,7 4-290-15</inkml:trace>
  <inkml:trace contextRef="#ctx0" brushRef="#br0" timeOffset="-179036.37">5230 9258 944 0,'-3'-14'363'15,"-3"0"-127"-15,1-1-72 16,-3 1-18-16,2 2-55 0,3 4-12 16,0 1-55-1,1 4-24-15,2 0 0 0,2 4 0 16,-1 2 0-16,4 6 0 15,4 2 0-15,9 8 0 16,0 8 0 0,7 3 0-16,-1 4 0 0,4 1 0 15,-7-3 0 1,-1-1 0-16,-6-5 0 0,-6-8 0 16,-2-5 0-16,-3-6 0 0,0-4 0 15,-3-7 0 1,2-4 0-16,-1-7 0 0,1-5 0 15,2-7 0 1,-1-2 0-16,-2-4 0 0,1-1 0 16,-1 2 0-1,2 7 0-15,-1 5 0 0,1 7 0 16,-2 6 0 0,-1 7 0-16,2 6-95 0,4 5-136 15,4 7-154-15,5 4-531 16</inkml:trace>
  <inkml:trace contextRef="#ctx0" brushRef="#br0" timeOffset="-178506.38">5793 9329 1035 0,'0'-19'203'15,"0"-3"77"-15,-2-1-133 16,-1 1-7-16,2 1-31 15,-2 5-39-15,1 2-11 16,1 4-55 0,-1 2-4-16,-1 3 0 0,2 4 0 15,-3-1 0-15,-4 4 0 16,-1 4 0-16,0 3 0 16,-7 5 0-16,-5 7 0 15,4 5 0-15,-2 5 0 0,7 1 0 16,2 1 0-1,7-5 0-15,4-4 0 0,8-6 0 16,3-6 0 0,6-2 0-16,0-6 0 0,7-5 0 15,-1-5 0 1,1-4 0-16,-5-6 0 0,-1-2 0 16,-5-4 0-16,-6-4 0 15,-3-1 0-15,-5-1 0 16,-3 3 0-16,-2 3 0 0,-2 5 0 15,3 6 0 1,-1 4 0-16,4 4 0 0,-1 3 0 16,-1 4 0-1,0 3 0-15,0 7 0 16,-4 7 0-16,4 7 0 16,3 1 0-16,0 5 0 15,7-1 0-15,5-2 0 0,3-4 0 16,6-3-11-1,6-5-131-15,1-3-80 0,2-5-116 16,6-5-260 0</inkml:trace>
  <inkml:trace contextRef="#ctx0" brushRef="#br0" timeOffset="-178066.42">5979 9271 924 0,'0'-21'263'0,"3"-1"-3"15,2 2-48-15,-1 5-94 0,2 3-42 16,3 3-36-16,3 5-15 0,6 4 4 16,6 4 24-1,1 7-22-15,6 6-15 16,-2 5-16-16,-5 4 0 15,0 2 0-15,-7 3 0 16,-6 1 0-16,0 1 0 16,-6-2 0-1,-3-4 0-15,-2-7 0 0,0-5 0 16,-2-8 0-16,0-7 0 16,-1-4 0-16,0-6 0 0,-5-5 0 15,2-6 0 1,1-2 0-16,4-4 0 0,2-5 0 15,4 5 0 1,4-1 0-16,0 1 0 0,3 3 0 16,0 4 0-1,1 5 0-15,2 4 0 0,6 4-154 16,0 3-137-16,3 9-60 16,0 3-266-16</inkml:trace>
  <inkml:trace contextRef="#ctx0" brushRef="#br0" timeOffset="-177756.24">6515 9282 706 0,'7'-10'343'0,"-2"-2"-70"15,-1-5-27-15,1-1-86 0,-2 3 6 16,-3 0-48-16,3 5-83 15,-3 1-35-15,4 4 0 16,-4 3 0-16,0 2 0 16,0 3 0-16,0 7 0 15,3 5 0-15,0 9 0 16,0 6 0-16,0 6 0 0,2-3 0 16,-1-2 0-1,1-4 0-15,3-6 0 0,0-5 0 16,4-5-135-1,1-5-160-15,-2-6-117 0,-2-3-323 16</inkml:trace>
  <inkml:trace contextRef="#ctx0" brushRef="#br0" timeOffset="-177576.17">6539 9082 1177 0,'-5'-22'202'0,"1"1"50"0,-2 0-87 15,3 3-64 1,0 2-41-16,1 6-46 0,2 5-14 16,2 5-54-1,1 5-54-15,4 8-117 0,4 6-97 16,5 3-374 0</inkml:trace>
  <inkml:trace contextRef="#ctx0" brushRef="#br0" timeOffset="-177056.42">6982 9217 1083 0,'-5'-11'142'0,"0"-2"93"16,0-4-71-16,-1 1-37 0,3 3-11 15,0 1-27 1,-2 2-36-16,2 4-15 0,-2 2-38 15,0 3 0 1,-4 2 0-16,0 2 0 0,-6 4 0 16,0 5 0-16,-1 6 0 15,1 8 0-15,0 4 0 16,5 4 0-16,2 0 0 0,4-3 0 16,8-5 0-1,2-6 0-15,5-7 0 16,8-4 0-16,5-8 0 15,3-5 0-15,1-6 0 0,2-4 0 16,-6-6 0 0,-3-4 0-16,-8-4 0 0,-1-1 0 15,-6-3 0 1,-6 4 0-16,0 4 0 0,-2 6 0 16,-1 8 0-16,2 3 0 15,1 7 0-15,0 3 0 16,3 5 0-16,0 5 0 15,0 7 0-15,3 6 0 16,3 6 0-16,1 2 0 16,-1 1 0-16,2 0 0 15,4-4 0-15,-2-1 0 16,3-8-136-16,3-4-59 16,1-11-75-16,1-7-95 15,-1-9-239-15</inkml:trace>
  <inkml:trace contextRef="#ctx0" brushRef="#br0" timeOffset="-176561.4">7219 9175 397 0,'2'-15'590'0,"3"-3"-339"16,3 3 9-16,4 1-117 0,4 1-20 15,4 5-19 1,5 2-41-16,-1 3-16 0,4 6-20 15,-4 5-3 1,-3 6-6-16,-3 6-18 16,1 7 0-16,-8 6 0 15,8 89 0-15,-23-99 0 0,1-5 0 16,0-4 0 0,1-1 0-16,-4 11 0 0,2-10 0 15,2-8 0-15,1-3 0 16,-1-10 0-16,2-8 0 15,2-3 0-15,-1-7 0 0,4-6 0 16,2-8 0 0,1 3 0-16,8 0 0 15,-2 4 0-15,2 8 0 16,3 9 0-16,1 6 0 16,2 6 0-16,0 6 0 0,3 4 0 15,-2 8 0 1,1 6 0-16,-5 3 0 0,-5 5 0 15,1 5 0 1,-8 0 0-16,-2 0 0 0,-5-2 0 16,0-5 0-1,-2-4 0-15,4-8-126 0,2-6-125 16,11-8-108-16,11-6-321 16</inkml:trace>
  <inkml:trace contextRef="#ctx0" brushRef="#br0" timeOffset="-176136.46">8062 9207 811 0,'0'-4'296'0,"0"2"-128"15,3 1-21 1,-3 1-68-16,0 1-21 0,0 4 5 16,3 0-8-16,0 1 7 15,-3 1-11-15,5-1-1 16,-4-2-11-16,-1-1-20 15,2-2-6-15,-2-1 2 16,0 0 7-16,1-3 10 16,1-1-5-16,2-3-23 15,0-3 4-15,1-3 12 16,-1 0-12-16,-4-4-8 16,0-2 0-16,0 4 0 0,-3-1 0 15,-1 3 0-15,-1 5 0 16,-2 3 0-1,-2 7 0-15,-3 4 0 0,-4 5 0 16,-5 7 0-16,4 7 0 16,0 3 0-16,0 4 0 15,4 5 0 1,4-2 0-16,7 0 0 0,5-3 0 16,10-5 0-16,10-2 0 0,7-5 0 15,13-5-37 1,2-5-102-16,5-5-148 0,-3-5-122 15,5-5-277 1</inkml:trace>
  <inkml:trace contextRef="#ctx0" brushRef="#br0" timeOffset="-175776.57">8446 9320 1017 0,'-8'0'172'0,"2"0"-11"16,4-1-2-16,2-1-78 15,2 4-17-15,7-1 10 16,3 0-31-16,4-1-9 16,5-1-7-16,0-3-5 15,0-5-10-15,1-1-5 16,-2-6-4-16,-1-4 5 16,-5-3-6-16,-4-2 4 0,-4-2-1 15,-6 3 1 1,-3 1-1-16,-5 3 1 0,-5 7 0 15,0 2-5 1,-4 8-1-16,1 5 2 0,-5 7-1 16,2 5 1-16,-2 8 8 15,0 10 8-15,2 2 9 16,2 4-2-16,9 1-8 0,7-2-14 16,5-3-1-1,7-5-2-15,13-1-49 0,3-6-136 16,7-5-178-1,9-6-266-15</inkml:trace>
  <inkml:trace contextRef="#ctx0" brushRef="#br0" timeOffset="-174486.39">9813 8880 1035 0,'-3'-24'260'16,"-2"0"-27"-16,-3-1-79 15,-1 0 15-15,0 4-55 16,2 2-32-16,1 4-82 15,3 4 0-15,0 5 0 0,1 2 0 16,2 4 0 0,0 7 0-16,0 7 0 0,3 9 0 15,2 8 0 1,1 10 0-16,6 7 0 0,0 3 0 16,0 4 0-16,1 1 0 15,1 0 0 1,-3-2 0-16,-3-6 0 0,-4-5 0 15,-2-13 0 1,-1-11 0-16,-2-11 0 0,1-9 0 16,-2-10 0-1,-1-12 0-15,-1-8 0 0,-4-11 0 16,-2-6 0-16,-2-6 0 16,1 0 0-16,-2 0 0 15,1 6 0-15,-1 1 0 0,5 5 0 16,2 4 0-1,2 4 0-15,4 3 0 0,0 5 0 16,3 5 0 0,1 7 0-16,-1 4 0 0,-1 6 0 15,1 3 0 1,-2 3 0-16,1 7 0 0,5 2 0 16,7 6 0-16,6 7 0 15,6 4 0-15,8 4 0 16,3 6 0-16,5 1 0 0,1 2 0 15,-2 0 0 1,-5-2 0-16,-5-2 0 0,-6-8 0 16,-11-7 0-1,-1-7 0-15,-7-7 0 16,-1-6 0-16,-4-7 0 16,4-4 0-16,-1-7 0 0,2-5 0 15,0-5 0-15,-3-4 0 16,0-6 0-16,-3 0 0 15,3-4 0-15,0 0 0 16,2 1 0-16,0-2 0 16,3 8 0-16,-2 3 0 15,1 6 0-15,1 5 0 16,-1 7 0-16,-1 5 0 16,-3 3 0-16,-1 4 0 0,1 2 0 15,1 6 0 1,6 4 0-16,4 7 0 0,5 7 0 15,4 7 0 1,2 8 0-16,-1 3 0 0,-3 2 0 16,-6-1 0-1,-2-1 0-15,-4-6 0 0,-3-4 0 16,-1-6 0 0,-2-4 0-16,0-1 0 0,1-4 0 15,0 2 0-15,1 2 0 16,1 1 0-16,3-1-25 15,7-5-154-15,1-4-108 0,7-7-139 16,4-7-427 0</inkml:trace>
  <inkml:trace contextRef="#ctx0" brushRef="#br0" timeOffset="-174036.16">10822 9035 878 0,'7'-20'241'0,"-1"-1"-3"16,-4 1-64-16,1 2-49 16,-3 4-4-16,0 4-44 15,-3 4-39-15,0 5-27 16,-5 3-7-16,-5 6 4 0,-2 1-3 16,-4 7-1-1,0 4-2-15,2 4 2 0,5 1-4 16,5 4-3-1,4-2 3-15,4-2 0 0,4-1 1 16,6-6-1 0,2-5 6-16,3-7 9 0,2-8 3 15,4-6-15 1,0-8 5-16,0-5-8 0,-2-3 9 16,-6-4-6-16,-1-1 3 15,-7 3 0-15,-4 1 29 16,-1 0-25-16,-2 5-10 15,-1 10 0-15,2 2 0 16,0 6 0-16,2 10 0 0,2 6 0 16,6 6 0-1,1 4 0-15,1 5 0 0,3 1 0 16,-3-5 0-16,1-2-67 16,-4-5-76-16,0-5-72 15,1-7-57 1,-2-8-229-16</inkml:trace>
  <inkml:trace contextRef="#ctx0" brushRef="#br0" timeOffset="-173696.08">11134 8760 991 0,'4'-38'137'0,"-1"4"115"15,0-1-58 1,-3 2-45-16,0 6-7 15,-1 6-25-15,1 6-52 16,0 4-65-16,0 5 0 0,0 3 0 16,1 3 0-1,1 1 0-15,-1 8 0 0,4 8 0 16,4 11 0-16,4 13 0 0,2 13 0 16,3 6 0-1,-4 8 0-15,-3 1 0 16,-3-3 0-1,-4-3 0-15,1-10 0 0,1-8 0 0,4-9 0 16,-1-9 0 0,3-9 0-16,3-9-4 15,4-7-235 1,-5-8-86-16,-2-6-214 0</inkml:trace>
  <inkml:trace contextRef="#ctx0" brushRef="#br0" timeOffset="-173556.47">11104 8964 1109 0,'-16'-4'230'16,"7"-2"53"-16,10 1-137 15,11-2-84-15,12 2-37 16,13-3-25-16,12 3 0 0,11 0-181 16,15 3-159-1</inkml:trace>
  <inkml:trace contextRef="#ctx0" brushRef="#br0" timeOffset="-172936.68">11511 8993 271 0,'0'-10'783'15,"0"-3"-522"1,2-1-37-16,-2 0-64 0,1 1-4 16,2 3-63-16,3 4-35 0,2 1-40 15,8 4 1 1,8 7-15-16,9 5-4 0,4 8 0 15,5 7 0 1,1 6 0-16,-4 5 0 0,-8 0 0 16,-7 1 0-1,-9-3 0-15,-6-1 0 0,-9-8 0 16,-2-6 0-16,-2-8 0 0,0-9 0 16,-1-13 0-1,2-8 0-15,0-5 0 0,2-7 0 16,-1-1 0-1,5-1 0-15,3 2 0 0,2 1 0 16,2 4 0 0,4 4 0-16,3 3 0 0,1 4-47 15,5 6-217 1,2 8-99-16,0 6-402 0</inkml:trace>
  <inkml:trace contextRef="#ctx0" brushRef="#br0" timeOffset="-172696.4">12199 9017 1263 0,'3'-11'197'0,"-1"-3"86"16,-1-1-75-16,-2 2-112 0,1 6-96 16,0 3 0-1,1 4 0-15,-1 3 0 0,0 7 0 16,0 4 0-1,2 9 0-15,-1 5 0 16,5 6 0-16,0 1 0 16,0-1 0-16,3-2 0 0,3-6 0 15,0-7 0 1,0-8-116-16,6-9-177 0,-1-8-165 16</inkml:trace>
  <inkml:trace contextRef="#ctx0" brushRef="#br0" timeOffset="-172506.59">12259 8839 1085 0,'-18'-17'202'0,"6"3"85"0,3 0-38 16,3-2-93-16,-1 3-88 16,4 4-68-16,0 0 0 15,1 2 0-15,2 5 0 16,0 0 0-16,3 8-205 15,2 6-66-15,8 8-253 16</inkml:trace>
  <inkml:trace contextRef="#ctx0" brushRef="#br0" timeOffset="-172005.7">12486 9063 1287 0,'1'-13'161'0,"2"0"92"16,0 0-62-1,1 2-95-15,3 4-42 0,2 4-49 16,7 6-5-16,2 5 0 0,3 6 0 16,1 7 0-1,3 7 0-15,-10 3 0 0,-1 6 0 16,-10 1 0-1,-4-1 0-15,-7-3 0 16,-1-7 0-16,-1-8 0 16,3-8 0-16,2-8 0 0,2-7 0 15,4-9 0 1,-1-5 0-16,4-7 0 0,2-5 0 16,4-2 0-16,2-2 0 15,1 1 0-15,3 0 0 16,-1 1 0-16,0 0 0 15,-3 5 0-15,-1 3 0 16,-6 9 0-16,-1 3 0 16,-5 6 0-1,-2 6 0-15,-2 6 0 0,-2 6 0 16,-5 6 0-16,4 5 0 0,1 6 0 16,4 4 0-1,10-1 0-15,8 2 0 0,7-3 0 16,11-1 0-1,9-7-16-15,2-1-373 0,1-5-184 16</inkml:trace>
  <inkml:trace contextRef="#ctx0" brushRef="#br0" timeOffset="-152025.95">8398 11248 395 0,'0'0'84'0,"1"2"21"16,-2 1-11-1,1 2-28-15,0-3-11 0,0 0-8 16,0-2 21 0,1 0 34-16,-1-2 2 0,2 0-24 15,-4 2-42 1,4-3-1-16,-2 0-10 0,0 0 13 16,0 0-9-16,0 3 2 15,-2-3-15-15,2 2-7 16,-1 1-5-16,1-1-2 15,0 1-4-15,1 1 0 16,-1-1-4-16,0 1 2 16,0 2 1-16,2 0-3 15,-4 0 4-15,2 3 0 16,0 0 3-16,0-1-3 16,0-1 0-16,0-1 0 15,0-1 0-15,2-1 2 0,-2-1 5 16,0-1 6-1,1-1 24-15,1-1-14 0,-2-1-11 16,1-1-1 0,1-1 3-16,-2-2 3 0,0 4 5 15,1 0-10 1,-1 1-9-16,0 3-3 0,0 0-1 16,0 2-10-16,0-1-3 0,-1 3 12 15,1 0 2 1,0 4 0-16,1-1 0 0,1 1-2 15,-1-1 2 1,1 0 3-16,-1-2-3 0,-1-1 1 16,2-2 5-1,-1-2-1-15,-1 0 7 0,2 0 17 16,-1-4-4-16,1-1-9 16,3-4 3-16,-3-1-1 15,1-2 0-15,0 0 6 16,-3-5-5-16,-3 5 7 15,1-1-1-15,-1 1-12 16,-4 0-2-16,-2 4-3 16,-4 2-8-16,-7 4-2 15,-5 7 2-15,-6 9 1 16,-10 11 1-16,-6 8-1 16,-4 7-2-16,-4 13 0 0,3 6-1 15,7 6 4 1,12 1-1-16,15 2 1 0,15-3 0 15,17-7 2 1,14-6-1-16,18-5 1 0,11-8-3 16,5-5-1-1,1-9 3-15,3-8 3 0,-10-7 0 16,-9-7 3-16,-14-3 12 0,-11-2 9 16,-10-2-20-1,-8 1-10-15,-4-1-28 0,-4 1-275 16,-4-1-485-1</inkml:trace>
  <inkml:trace contextRef="#ctx0" brushRef="#br0" timeOffset="-115896.04">22653 8256 603 0,'5'4'160'16,"-4"-2"-35"0,1-1-10-16,-2-1-33 0,1 2-13 15,-1-4 35 1,0 2-10-16,0-1-8 0,0-2-48 16,2-3-21-16,-1-1 2 0,-1-3 9 15,2 0-6 1,-1-1-5-16,1 2 4 15,1 0 0-15,-2 4-3 16,1-1-13-16,-2 6-5 16,0 0-16-16,0 4 10 15,1 3 6-15,-1 2 0 16,2 3 0-16,-2 3 0 0,0-1 0 16,0 2 0-1,0-3 0-15,0 0 1 0,0-3-1 16,1-5 2-1,-1-1 3-15,3-3 32 0,-2-2 48 16,8-17-28 0,-6 11-21-16,-1 0-4 0,1-3-6 15,-1 1-11 1,2-9-6-16,3-1 2 0,-2-1 1 16,-2 1-4-16,1 1 1 0,-2 1 8 15,-1 3 1 1,-2 3 1-16,-1 2-2 0,-1 1-8 15,-1 4-9 1,-5-1 0-16,-2 5 0 16,-8 2 0-16,-5 5-2 15,-7 6 1-15,-6 3-2 0,-2 7 3 16,1 5 0 0,3 2 3-16,0 5-3 0,4 3-2 15,6 6 2-15,4 2-1 16,10 7 1-16,11 2 0 15,14 2-4-15,14-3 6 16,17 0-4-16,9-6 2 16,8-6 0-1,7-8 2-15,-5-7-2 16,-4-10 2-16,-11-6 0 0,-7-5-2 16,-13-3 0-16,-9-4-6 0,-5-4-135 15,-8-2-246 1,-4-6-758-16</inkml:trace>
  <inkml:trace contextRef="#ctx0" brushRef="#br0" timeOffset="-115196.35">23651 8343 505 0,'0'0'541'0,"-1"0"-361"15,1 0-35-15,1-1-47 16,1 1-35-16,1-4-20 15,1 3-23-15,8-4-2 16,5 2-6-16,10-1-1 16,4 0-6-16,2 3-4 15,-2 1-1-15,-4 0-8 16,-8 4-131-16,-10 3-195 16,-6 4-333-16</inkml:trace>
  <inkml:trace contextRef="#ctx0" brushRef="#br0" timeOffset="-115003.81">23695 8588 886 0,'24'-1'278'0,"4"-3"-67"16,3 0-97-16,4-1-72 15,-1-1-31-15,-1 2-8 0,-3 0-3 16,-8 1-56-1,-4 2-227-15,-6 1-422 16</inkml:trace>
  <inkml:trace contextRef="#ctx0" brushRef="#br0" timeOffset="-111885.89">24712 6814 391 0,'-1'-1'121'16,"1"-1"34"-16,-2 0-17 15,2-3-69-15,2 3 49 16,-1-3-61-16,-1 1 3 0,2 1-18 16,0-1 10-1,-2 1 0-15,2 0-16 16,-2 0-12-16,0 2 7 0,0-1-2 16,0 1 9-1,0 1-2-15,0-1 5 0,0-1-5 16,0 0-9-1,1 1-9-15,-1 0 5 0,-1-1 3 16,2 1-4 0,-2 0-8-16,1 1-3 0,0-2-1 15,0 2-1 1,0 0-9-16,1 2 0 0,-1-2-2 16,0 0-5-16,0 0-1 0,0 1 0 15,0-1-8 1,0 3 16-16,-1 3 1 0,1-1 0 15,0 2 0 1,-2 2 0-16,2 1 0 0,0-2-1 16,0 3 1-1,2 2 5-15,-1 3-1 0,1 1 0 16,1 5 0 0,-2 3 4-16,2 4-4 0,-1 2 4 15,0 0-3-15,-1 3 0 16,1-3-5-16,-1-1 3 15,1-2 0-15,-1 2-2 16,2-1-1-16,-1 1-1 16,0-1 3-16,-2 2-3 15,-2-1 1-15,0 0-1 16,-1-3 0-16,2-1 2 16,1 1-2-16,0-5 0 0,1 2-3 15,1-2 3 1,-1-1 0-16,3 0 2 0,-1 2-1 15,-1-2 0 1,-1 0-2-16,-1 0-1 0,0 0 2 16,0 0-1-1,0 1 1-15,2-3 0 0,-2 3 2 16,1-1-1-16,2-2-2 0,-1 3-1 16,1-2 2-1,0-2 3-15,0-1-3 0,0 1 0 16,0 0-3-1,0 0 3-15,0 1 0 0,0 1 2 16,0 1-1 0,0 3-2-16,0 1-1 0,0 2 2 15,0 1 0 1,-2 3 3-16,2 4-3 0,3-2 0 16,-3 0 0-16,0 3 0 15,-2-1 0-15,-1 0-2 16,0-1 2-16,-1 2 0 15,-1 2 2-15,2 0-2 16,2 3 0-16,-1 0 0 16,1 2 1-16,2 0-1 15,0 1 0-15,-1-1 0 16,-2 3 0-16,1-1-1 16,-2 2 1-16,0-1 3 15,0 3-1-15,0-1 0 0,1 2-4 16,-1-2 5-1,2 2-2-15,-1 3-1 16,3 0 1-16,-2 2-2 16,2 1 3-16,-1 0-4 0,0-2 4 15,0-1-4 1,0 0 4-16,2-1-2 0,-1-2 0 16,2 1 0-16,0-2 1 0,0 0-4 15,0-1 3 1,0-1 0-16,1 0 3 0,-1-1-3 15,-1 0 0 1,0 4 0-16,-1-1 0 0,-1 0 0 16,1 2 0-1,-2 0 0-15,-1 3-2 0,1 0 5 16,-2 0-3 0,0-2 0-16,0-4 0 0,1-4 0 15,2-2 0-15,0-1 0 16,0 1-1-16,2 0 3 15,-1 1-4-15,1-2 3 16,-1-2-1-16,-1 0 0 16,0-6 0-16,-1-2 0 15,-1 1-1-15,2-6 3 16,-1 0-4-16,1-2 3 16,0-3-3-16,0-2 2 0,0-2 0 15,1-2 1 1,-3-3-1-16,1-3 1 0,-1-3-1 15,-1-3 0 1,0 1-1-16,0-3 0 0,0-1 1 16,0 1 2-1,0-1-1-15,0 0-1 0,-1 2 0 16,1-2 3-16,0 0-3 0,0 0-1 16,0 1 0-1,0-1 2-15,0 0-1 0,0 0 0 16,0 0 1-1,1 0-1-15,2 0 0 16,5 2 6-16,10-2 5 16,12 0-8-16,10 0 2 0,14-3-5 15,7 0 9 1,1-3 2-16,-2 2 1 0,-7-1 5 16,-10 0-7-16,-15 1 2 15,-11 0-5-15,-13 4-7 16,-5-2-25-16,-12 1-171 15,-7-3-134-15,-9-5-380 16</inkml:trace>
  <inkml:trace contextRef="#ctx0" brushRef="#br0" timeOffset="-111056.02">24749 6743 570 0,'-3'2'192'0,"3"-4"-44"0,0 2 16 16,0 0-63-16,2-1 6 15,-2 1-47-15,3-2-1 16,1 0-25-16,2-1-2 15,6 1 6-15,6-4-11 16,6 1-4-16,6 1-3 16,4-1 3-16,0 3-9 15,-1-1 0-15,-3 2-9 16,-6 1-5-16,-9 0-2 16,-6 0-16-16,-8 4-164 15,-11 0-101-15</inkml:trace>
  <inkml:trace contextRef="#ctx0" brushRef="#br0" timeOffset="-108766.39">31160 6441 412 0,'2'3'371'16,"-1"-1"-252"-16,1-2 19 16,-2 0-51-16,0-2-41 15,0 2 15-15,1 0-16 0,1 0-20 16,1-1-8-1,3-2-8-15,9 2-7 0,4 1 2 16,11-1 0 0,5 1 2-16,4 2 1 0,0-1-5 15,0 1 0 1,-2 1-1-16,-4-2-1 0,-7 1 0 16,-6-1-1-16,-6 1 1 15,-5-1 0-15,-6 0 0 16,-2-1 0-16,1 0 1 15,-2 0 5-15,0 0 25 16,0 0 10-16,0 0 4 0,0 0-1 16,0 0-1-1,0 0 0-15,-2 2-21 0,2-2-3 16,0 0-2 0,2 0-5-16,-2 1-8 0,0-1-3 15,1 0 0-15,-1 2-1 16,2 2 1-16,-1 0 0 15,1 4 6-15,1 3 2 16,0 5 3-16,1 0 0 16,0 7 14-16,3 3 0 15,-1 1-19-15,0 4-2 16,-2 1-4-16,0 2 0 16,-4 0 1-16,0 3 0 0,-1-3-2 15,-3 1 1 1,2 0-1-16,-1 1 0 0,0 0 0 15,2 4 0 1,-1-1 0-16,2 1 0 0,0-2 0 16,0 0 0-1,-1-1 0-15,1-1 0 0,-2-1 0 16,1 1 0-16,-1 3 0 0,1 2 0 16,1 3 0-1,1 4 1-15,1 0 0 0,4 1-1 16,0 1 0-1,2 2 0-15,0-1-1 0,-2 2 1 16,2 2 0 0,-1 1 1-16,-3 0-1 0,2 2 0 15,0 3 0 1,0 1 0-16,3 2 0 0,-3 1 0 16,3 0 0-16,-1-1 0 15,0-2 1-15,-2 0-2 16,2 0 1-16,-4 0 0 15,1 1 0-15,0-3 0 16,-1-1 0-16,0 0 0 16,1 1 1-16,-1-3-2 15,2 1 1-15,0 0 0 16,0 0 0-16,-2 3 0 16,1-2 0-16,0 2 0 15,-2-2 0-15,-2-2 0 0,2-5-1 16,-1 0 1-1,1-3 2-15,2 2-2 0,1 0-2 16,0-2 2 0,0-1 0-16,-1 0 0 0,1-1 0 15,-2-1 0 1,-1-2 0-16,0 3 0 0,0-3 0 16,-1 1 0-16,1 2 0 0,1-4-1 15,1-2 1 1,2 0 0-16,-2-2 1 0,1 5-1 15,0 0 0 1,0-2 0-16,1 2 1 0,-1-4-1 16,-2-1 0-1,1-3-1-15,0 0 0 0,-2-2 2 16,-2-1 0-16,5-1-1 16,-3-2-1-16,1-1 0 15,-1-5 1-15,2 0 0 16,-2-3 1-16,0-3-1 15,0-2-1-15,-2-3 0 16,1-2 1-16,-2-3 0 16,2-2 0-16,-2-3 0 15,0 0-1-15,2-3 4 16,-2 0-2-16,1 0-1 16,-1-2 1-16,0 2-1 15,0 0 1-15,0 0-1 16,2 0 4-16,-4 0-2 0,2 0 0 15,0 0 1 1,2 0-2-16,-2 0-1 0,0 0-1 16,0 0 1-1,0 0 1-15,0 0-1 0,0 0 0 16,0 0 1-16,0-1 1 0,0 1 7 16,1 0-5-1,-2 0 0-15,1 0 1 0,0 0-2 16,-2 0-1-1,2 0-1-15,-1 0-1 0,-1 0 5 16,-2 0-4 0,3 0-1-16,-2 0-2 0,1 0 1 15,-2 1 0 1,-2-1 0-16,-5 2 2 0,-4-2-2 16,-4 4 2-16,-2-3-2 15,-3 0 1-15,0 1 0 16,5-1 1-16,0 1-1 15,-1-1 0-15,4-1 0 16,-2 1 1-16,0 1-2 16,3-1 1-16,3 1 0 15,3-1 1-15,5 0 0 16,2-1-1-16,2 0 9 0,0-1 8 16,0 1 0-1,0 0-12-15,2-1-5 0,-2 1-19 16,1-3-108-1,1 0-183-15,-1-1-235 0</inkml:trace>
  <inkml:trace contextRef="#ctx0" brushRef="#br0" timeOffset="-45316.14">25381 7246 788 0,'4'0'192'16,"-2"1"-53"-16,-1-1-75 15,-1 2-48-15,-1 1 24 0,2 1-7 16,-1 1 6-16,0 2-17 15,2-1 1-15,-2-2 12 16,1-3 38-16,-1-1 2 16,3-1-16-16,-3-3-41 15,1 0 2-15,-1-3-7 16,0 0 1-16,0 0-1 16,0-1-3-16,0 3 8 0,2 1 3 15,-2 1-21 1,1 3 0-16,-1 0-16 0,0 3 5 15,0 3 11 1,2 1 0-16,-2 2 1 0,1 5-1 16,-1-3 1-1,2 2-2-15,-2-3 1 0,0-1 0 16,1-5 4-16,1-3 7 0,-1-2 55 16,7-19-12-1,-8 13-23-15,0 0 5 0,-2-2-14 16,2 2 7-1,0-8-5-15,-1 1 3 16,-2 2 3-16,0 0-16 16,0 3-14-16,-3 4 0 0,-1 2 0 15,-2 3 0 1,-7 4 0-16,-6 7 0 0,-5 7 0 16,-4 7 0-16,-3 6 0 15,2 3 0 1,4 6 0-16,4 2 0 0,8-2 0 15,4 1 0-15,9 0 0 16,6 0 0-16,7-1 0 16,5-2 0-16,9-1-18 15,6-4-35-15,4-2-65 16,7-3-83-16,2-9-127 16,-1-4-357-16</inkml:trace>
  <inkml:trace contextRef="#ctx0" brushRef="#br0" timeOffset="-44886.07">25618 7613 857 0,'0'-17'448'0,"-2"3"-201"15,-1 1-74 1,0 6-70-16,-3 3-65 0,0 2-31 15,-3 6-7 1,-4 3 5-16,-4 6 6 0,-3 4-8 16,0 3 10-1,1 2-9-15,3 1-1 0,4 0 1 16,5-4-3 0,4-2 1-16,6 0-1 0,5-4-1 15,5-2 0-15,2-1 1 16,3-4 2-16,-1-5 4 15,2-2 3-15,-2-6 1 16,0-6 30-16,-2-5 5 16,2-5-38-16,-7-3-8 15,-1 1 0 1,-5-2 0-16,-4 3 0 0,-3 2 0 16,-4 3 0-16,0 3 0 0,-2 4 0 15,1 5 0 1,-2 3-10-16,2 7-235 0,2 2-189 15</inkml:trace>
  <inkml:trace contextRef="#ctx0" brushRef="#br0" timeOffset="-44456.5">25825 7586 1317 0,'3'-11'281'0,"-3"-2"-30"15,-2 2-104 1,1 0-96-16,1 6-51 0,-3 1 0 16,6 4 0-16,-2 2 0 15,4 7 0-15,1 5 0 16,3 2 0-16,4 5 0 0,1 3 0 15,1 0 0 1,-2 0 0-16,-1-4 0 16,1-4 0-16,-3-6 0 15,-3-2 0-15,2-7 0 16,-2-6 0-16,1-2 0 16,-1-2 0-16,2-5 0 0,-1-5 0 15,-4 1 0-15,1-1 0 16,-2 3 0-1,-2 2 0-15,-1 1 0 0,0 6 0 16,0 0 0 0,0 1 0-16,-1 2 0 0,-1 1 0 15,-1 2 0 1,-3 2-391-16,0 3-425 0</inkml:trace>
  <inkml:trace contextRef="#ctx0" brushRef="#br0" timeOffset="-43896.41">26420 7157 833 0,'2'-3'257'16,"-1"-1"-26"-16,-2 1-44 0,1 2-61 15,-2-2-16 1,1 1-5-16,1 2-30 0,0 0-15 16,-2 0-8-16,1 0-41 15,1 2-11-15,-3 1 0 16,-3 4 0-16,-4 7 0 0,-7 8 0 16,-7 13 0-1,-3 11 0-15,1 13 0 16,2 10 0-16,6 7 0 15,6-1 0-15,7-2 0 16,7-7 0-16,6-10 0 16,5-8 0-16,2-11 0 0,6-8 0 15,1-8 0 1,2-8 0-16,-2-3 0 0,-1-6 0 16,-3-1 0-16,-6-2 0 15,-8 1 0-15,-2-2-120 16,-5 3-318-16,-5-2-790 15</inkml:trace>
  <inkml:trace contextRef="#ctx0" brushRef="#br0" timeOffset="-42376.53">26555 7496 595 0,'-3'0'529'0,"1"0"-303"0,1-3-19 15,-1 1-75 1,4 1-6-16,-2 0-35 0,1 1-33 16,1 1-29-1,1-1-17-15,1 1-6 16,5 2 1-16,3 2 2 16,6 2-3-16,3 4 4 0,0 4-6 15,1 5-4-15,-4 5 0 16,-5 4 0-16,-5 1 0 15,-4 5 0-15,-5-4 0 16,-5-1 0-16,-2-3 0 16,-3-5 0-16,2-8 0 15,1-7 0-15,3-5 0 16,5-3 0-16,0-5 0 16,2-3 0-16,2-5 0 0,4-6 0 15,3-3 0 1,5-5 0-16,5-3 0 0,1-2 0 15,4 0 0 1,-1-1 0-16,0 2 0 0,-4 1 0 16,0 6 0-1,-5 2 0-15,-4 5 0 0,-4 4 0 16,-3 6 0-16,-3 2 0 0,-4 4 0 16,0 2 0-1,0 0 0-15,-4 4 0 16,-1 3 0-16,-4 2 0 15,-5 9 0-15,-2 2 0 0,0 5 0 16,5 1 0 0,2 4 0-16,4 0 0 0,5-1 0 15,7-1 0 1,-1-1 0-16,4-4 0 0,4-4 0 16,0-2 0-16,-5-2 0 15,2-5 0-15,-2-3 0 16,0-2 0-16,-4-3 0 15,0-2-31 1,0 0-144-16,2 0-123 0,-2-2-244 16</inkml:trace>
  <inkml:trace contextRef="#ctx0" brushRef="#br0" timeOffset="-41935.92">27146 7761 1083 0,'5'-4'312'0,"-3"-2"-74"15,-1 0-26 1,1 3-72-16,-2-1-78 0,0 1-62 15,1 3 0 1,1-1 0-16,-2 1 0 0,0 1 0 16,1-1 0-1,-1 3 0-15,2 3 0 0,-1 4 0 16,2 3 0 0,2 5 0-16,0 3 0 0,2 2 0 15,-3-2 0-15,2-3 0 16,-1-1 0-16,-1-3 0 15,-1-4 0-15,0-2 0 16,-3-1 0-16,3-4 0 16,-3-1 0-16,0-4 0 15,0 1 0-15,0-1 0 16,0-5-64-16,3-3-337 16,0-4-609-16</inkml:trace>
  <inkml:trace contextRef="#ctx0" brushRef="#br0" timeOffset="-39896.28">27338 7622 817 0,'4'0'283'0,"-1"-1"-110"16,0 0-27-1,-1 0-52-15,-2 1-49 16,0 0-20-16,0 0 7 15,-2 0-17-15,2 1-7 0,-1-1-6 16,1 1-2 0,-2-1 2-16,2 1-2 0,0 1 5 15,0-2-5 1,0 0 3-16,0 0 11 0,2 0-5 16,-1 0 5-16,1-2-5 15,-1 2 2-15,1-1 5 16,-2 2-8-16,0-1-4 15,1 0-4-15,-2 0 3 16,1 2 0-16,-2-2-2 16,1 1-1-16,-1-1 0 15,1 2 0-15,-2-1 8 16,1-1-1-16,-1 0 2 0,2 0-5 16,-1-1 3-1,1 1 6-15,1-2 5 0,0-1 6 16,0 2-1-1,1-1-10-15,2-2-3 0,0 2-9 16,3-2-1-16,0 4 0 16,5 0 1-16,-1 0 0 15,-1 5 0 1,3 0-1-16,-2 1 1 0,-2 3 2 16,-2 2 0-16,-4 3-6 0,-7 2-7 15,-4 2-84 1,-6 0-90-16,-3 1-112 15,-1-5-327-15</inkml:trace>
  <inkml:trace contextRef="#ctx0" brushRef="#br0" timeOffset="-39136.46">27560 7471 879 0,'0'-5'329'16,"2"0"-68"-1,-1 1-93-15,1 0-48 0,-1 0-34 16,2 1-38-16,2 2-31 0,3-1-7 16,3 4 0-1,3 2 12-15,3 6-3 16,3 2-2-16,-2 7 0 15,-1 4-8-15,-3 3-2 0,-4 4-2 16,-5 3-4 0,-7 0 1-16,-6 1 1 0,-3-2-3 15,-1-6 1 1,-1-5 0-16,4-8 3 0,4-6 7 16,2-7-11-16,5-4 0 15,-1-6 0-15,4-4 0 16,2-5 0-1,5-3 0-15,3-3 0 16,3-3 0-16,1 2 0 0,1-1 0 16,-1 0 0-16,-1 3 0 15,-2 3 0-15,-2 1 0 16,-2 2 0-16,-2 1 0 0,-2 4 0 16,-2 1 0-1,-5 6 0-15,1 3 0 0,-2 2 0 16,-2 2 0-1,-1 3 0-15,-3 3 0 0,-1 4 0 16,-5 6 0 0,1 3 0-16,1 6 0 0,1 0 0 15,5 1 0 1,4 0 0-16,3 0 0 0,5-3 0 16,1-1 0-16,3-4 0 0,2-2 0 15,-1-2 0 1,2-2-112-16,-1-1-166 0,5-5-244 15</inkml:trace>
  <inkml:trace contextRef="#ctx0" brushRef="#br0" timeOffset="-38686.26">28071 7728 1304 0,'5'-8'271'15,"-2"-2"-10"1,-3 3-94-16,2 1-123 0,-2 4-44 16,0 0 0-1,0 0 0-15,0 4 0 0,0 0 0 16,-2 0 0-16,2 7 0 0,0 4 0 16,0 4 0-1,3 8 0-15,0 2 0 0,2 1 0 16,1-1 0-1,-1-2 0-15,0-1 0 16,-2-4 0-16,-1-3 0 16,-2-6 0-16,0-2 0 0,-2-4 0 15,1-3 0 1,-1-4 0-16,1-2-197 16,-1-3-254-16,-2-6-824 0</inkml:trace>
  <inkml:trace contextRef="#ctx0" brushRef="#br0" timeOffset="-38246.3">28042 7151 1144 0,'6'-4'240'0,"-2"1"-79"16,1 0-71-16,1 5-18 0,10 5 35 15,10 8-17 1,11 8-31-16,9 11-17 15,7 9-9-15,-3 8-24 16,-6 7-9-16,-9 4 0 0,-8 2 0 16,-11-1 0-1,-10-2 0-15,-6-2 0 0,-6-4 0 16,-2-4 0-16,0-7 0 16,1-7 0-1,1-11 0-15,3-6 0 16,-1-9-22-16,-1-2-109 0,-1-3-98 15,-5-2-126-15,-6-1-579 16</inkml:trace>
  <inkml:trace contextRef="#ctx0" brushRef="#br0" timeOffset="-35706.02">29230 7415 557 0,'1'-4'282'15,"-2"0"-34"-15,1 0-72 0,0-1-40 16,0 2-13 0,-2 2-42-16,2 0-25 0,0-1-12 15,-1 4-6-15,1-2-13 16,0 1-17-16,0 0-2 15,0 2-4-15,0 0 0 16,0 2 3-16,0 0-3 16,-2-1 1-16,2 1-2 15,0-3 3-15,0 0-1 16,0-2 6-16,0 0 6 16,0 0 15-16,2-2 26 0,-2 0 12 15,0-5-61 1,0-3-6-16,-2-5 4 0,1-3 0 15,-2 0-3 1,0-2 3-16,-2 3-2 0,1 1 6 16,-1 6 1-1,2 4-8-15,2 1-2 0,-2 4-6 16,-3 5-5-16,-3 3 7 0,-6 7 0 16,-2 8-1-1,-5 6 2-15,1 5 0 16,6 6-2-16,4-2 4 15,5 2-3-15,9-3-5 16,8-3-20-16,9-3-70 16,11-7-56-16,8-1-64 0,7-7-144 15,-1-3-360 1</inkml:trace>
  <inkml:trace contextRef="#ctx0" brushRef="#br0" timeOffset="-35386.43">29471 7596 703 0,'-3'-17'326'0,"0"1"-79"16,-7 1-69-16,1 3-47 15,-2 4-41-15,0 4-26 16,0 1-33-16,2 6-28 0,-1 2-3 16,2 4 0-1,1 4-3-15,2 3 3 0,4 3-4 16,2 3 3-1,5-2-2-15,2-3 1 0,4-4 2 16,0-5 5 0,1-5 3-16,1-3 1 0,-1-4 6 15,0-5-4 1,-2-2 15-16,8-31 8 0,-19 32 0 16,-1 2-13-16,-1-1-21 0,-1 0-1 15,-4-5-1 1,1 4-62-16,0 2-116 0,-2 5-143 15,0 4-266 1</inkml:trace>
  <inkml:trace contextRef="#ctx0" brushRef="#br0" timeOffset="-35036.2">29595 7549 747 0,'5'-10'457'0,"-1"0"-176"16,-2 3-120-16,1 2-83 16,-2 2-52-16,-1 3-26 15,4 5 0-15,1 1 8 16,3 7 6-16,1 2-5 16,2 6-6-16,1-4 0 0,-2 1-2 15,1-3 0 1,-3-5 2-16,-2-5 7 0,-2-3 57 15,3-7 6 1,-1-2-18-16,-1-1-7 0,3-6-46 16,-4 0-2-1,1-3 0-15,-1 1 0 16,-1 1 0-16,-2 1 0 0,-1 4 0 16,0 3 0-16,0 2 0 15,-1 4-158-15,-2 2-197 0,-1 4-311 16</inkml:trace>
  <inkml:trace contextRef="#ctx0" brushRef="#br0" timeOffset="-33955.7">30071 7172 813 0,'10'-11'224'16,"-3"0"17"-16,-4 0-84 15,-2-1-3-15,-1 7-30 16,0-1-40-16,-1 4-51 0,-1 5-25 15,-4 6 9 1,-3 8 33-16,-6 10-2 16,-5 13-8-16,-5 15 9 15,-2 13-44-15,5 8-5 16,6 5 0-16,13-4 0 16,13-6 0-16,11-8 0 15,9-12 0-15,7-7 0 0,-1-10 0 16,-2-8 0-1,-4-10 0-15,-10-6 0 0,-4-6 0 16,-5-4 0 0,-4-3-6-16,-4-3-111 0,-2-3-134 15,-2-2-134 1,-8-3-575-16</inkml:trace>
  <inkml:trace contextRef="#ctx0" brushRef="#br0" timeOffset="-33076.25">30224 7474 193 0,'-2'-4'679'16,"2"0"-442"-16,0-2-31 0,-2 0-46 15,2 1-28-15,2-1-27 0,0 3-3 16,-1 1-26-1,3-1-21-15,-1 1-27 0,2 1-19 16,2 0-2 0,5 3-3-16,5 3-3 0,2 4 4 15,0 7-1 1,2 5-3-16,-4 4 1 0,-5 5-2 16,-8 3 3-16,-5-1 0 15,-4-2-3-15,-4-5-1 16,2-6 1-16,-1-8 4 15,5-5 12 1,3-6 0-16,0-5-16 0,2-3 0 16,2-5 0-16,2-5 0 15,3-5 0-15,2-1 0 16,1-3 0-16,4-1 0 0,-1-1 0 16,3-2 0-1,-2 1 0-15,1 0 0 0,-4 5 0 16,0 4 0-1,-5 3 0-15,-2 7 0 0,-4 4 0 16,-1 5 0 0,-2 2 0-16,-3 1 0 0,3 4 0 15,-5 2 0 1,-2 9 0-16,-3 1 0 0,0 7 0 16,-1 4 0-16,2 0 0 0,2 4 0 15,5-3 0 1,3 1 0-16,3-2 0 0,3-1 0 15,0-5 0 1,4-3 0-16,1-2 0 16,0-6 0-16,0-1-47 15,1-4-121-15,2-1-111 16,-1-2-236-16</inkml:trace>
  <inkml:trace contextRef="#ctx0" brushRef="#br0" timeOffset="-32136.13">30677 7732 697 0,'-3'-2'319'15,"0"-1"-129"-15,0 0 26 0,0-1-73 16,1 1-37-16,1 1-1 16,1 1-19-16,-2 0-35 15,4 1-7-15,-2 1-19 16,1-1-8-16,-1 1-10 15,2 4-3-15,-2 2 12 16,1 4 5-16,-1 3-21 16,3 6 0-16,0 3 0 15,0 2 0-15,0-1 0 16,0 0 0-16,-1-4 0 16,0-5 0-16,-1-3 0 0,-1-5 0 15,2-4 0 1,0-4-126-16,4-6-150 0,3 0-204 15</inkml:trace>
  <inkml:trace contextRef="#ctx0" brushRef="#br0" timeOffset="-31756.47">30850 7732 899 0,'6'-1'298'0,"-2"0"-119"16,-1-1-43-16,-1 1-54 0,-1-1-24 15,1 2-23 1,0 0-3-16,-2 0 7 0,-2 0-6 16,0 2 6-16,1-2-11 15,-1 0-12-15,2 0-6 16,0 0-7-16,-1 0-3 15,1 0 0-15,0 0-2 16,1 0 1-16,1 0-3 16,-1 1 3-16,4 2 1 15,1 0 14-15,-2 3-2 16,1 1 2-16,-1 0-6 16,-2 3-2-16,-1 1-3 15,-2-1-3-15,-5 1-16 0,-3 0-157 16,-5-1-148-1,-1-3-336-15</inkml:trace>
  <inkml:trace contextRef="#ctx0" brushRef="#br0" timeOffset="-31126.13">30969 7528 951 0,'2'-6'255'0,"-1"3"-21"15,-1-3-79-15,2 2-62 0,-1 2-28 0,4 1-24 16,1 1-2-1,3 1-9-15,4 1-7 16,-1 3-1-16,3 3-5 16,-5 3-6-16,0 4-4 15,-2 3-5-15,-6 5 0 16,-4 1 3-16,-3 1-4 0,-3-1-1 16,0-7-1-16,4-6 1 15,1-6 8 1,3-5 4-16,4-6-10 0,2-4-4 15,4-4 2 1,3-5-1-16,0-2-4 0,3-2 5 16,0-4-1-1,-2 1 0-15,-2 1 1 0,-2 2 3 16,-2 3 1 0,-3 3-3-16,-2 6 1 0,0 3 17 15,-3 2 6-15,-2 3-17 0,2 3-8 16,-1 3-10-1,-2 1-2-15,0 5 12 0,-2 2-1 16,0 5 3 0,-2 2 4-16,4 0-4 15,0 2 4-15,3-2-1 16,2 3-2-16,1-4-1 0,2 3-1 16,2 1-1-1,2-1 4-15,1-1-4 0,2-4-44 16,0 0-66-16,-1-6-112 15,2-2-91-15,-1-3-320 16</inkml:trace>
  <inkml:trace contextRef="#ctx0" brushRef="#br0" timeOffset="-30745.86">31241 7668 1073 0,'7'-4'249'16,"1"-1"-53"-16,-2 2-70 0,1-1-39 15,2 3-19 1,0 1-19-16,0 1-20 0,-1 1-4 15,0 5-5 1,-5 1-1-16,-1 5 2 0,-5 1-6 16,-5 4-8-1,-3 3 2-15,-2 1-8 0,2-7-2 16,3-2 4-16,4-5 6 16,4-5 7-16,1-3-6 15,4 0-2-15,5 0-4 16,4 0-4-16,3-1-13 15,3-2-127-15,4 0-126 16,-2-1-159-16,-4-4-624 16</inkml:trace>
  <inkml:trace contextRef="#ctx0" brushRef="#br0" timeOffset="-30295.71">31289 7267 702 0,'0'-15'479'16,"1"2"-240"0,2 0-37-16,-1 5-70 0,1 2-64 15,1 3-53-15,8 7 23 0,6 7 36 16,7 4-12-1,8 10-26-15,3 10-36 0,-1 9 0 16,-5 7 0 0,-9 7 0-16,-4 4 0 0,-10 0 0 15,-8 0 0 1,-5-3 0-16,-4-4 0 0,-1-5 0 16,0-8 0-16,1-7 0 15,4-8 0-15,3-7 0 16,0 3 0-16,2-23 0 15,-1-2 0-15,2 2 0 16,0 0 0-16,-1-1 0 16,-1 0 0-16,1 1 0 15,1 0 0-15,-2-2 0 16,2 2-28 0,0 2-99-16,2-2-44 0,-1 0-18 15,1-2-130-15,2-1-202 0</inkml:trace>
  <inkml:trace contextRef="#ctx0" brushRef="#br0" timeOffset="-28066.32">25431 9595 749 0,'15'-8'134'0,"-3"-1"55"0,-6-1-16 15,-3 0-30 1,-2 3-21-16,1 0-35 0,-2 3-14 16,0 1-10-16,0 2-30 15,-2 1 5-15,2 1-19 16,0 1-11-16,0-2 1 0,0 0 9 15,-1 0-6 1,2-2 3-16,-2 2-12 0,2 0-2 16,-1 0-1-1,0 0-2-15,0 0 1 0,2 0-14 16,-4 0-17 0,2 2 4-16,0-2 2 0,-1 1 12 15,2-1 8-15,-1 0 6 16,-1 0 2-16,1 0-2 15,0-1 1-15,0 1-3 16,0 0-9-16,0 0-33 16,0 0-11-16,1 0 1 15,-2 1 1-15,1-1 3 16,-2 2 34-16,2-2 16 16,-1 0 1-16,1 0 12 0,0-2 6 15,0 1 13-15,0 1-17 16,0 0-15-16,0 0-9 15,1 1 3 1,-1 2 6-16,2-1-3 0,-2 2 4 16,0 0-1-1,0-1 4-15,-2-1 1 0,2 1 3 16,0-1 2-16,0-1 0 0,0-1 5 16,2 0 14-1,-1-3 19-15,3-2-25 0,-1-2-17 16,1-3 10-1,1-1 3-15,0-1 7 0,-3 4 16 16,1 2-17 0,-3 2-4-16,0 2-10 0,0 1-8 15,-2 1-3 1,1 3-13-16,-2 1 13 0,-6 7 3 16,-3 7 4-16,-7 7 0 15,-5 7 5-15,-9 9-2 16,2 2-7-16,1 3 0 15,6-1-3 1,6-2-3-16,12-4 1 0,11 1 2 16,11-2 1-16,9-3-1 15,14-1-7-15,6-5-52 16,5-2-129-16,1-4-108 16,2-5-255-16</inkml:trace>
  <inkml:trace contextRef="#ctx0" brushRef="#br0" timeOffset="-27686.32">25876 10003 254 0,'0'-21'729'0,"-3"-1"-424"0,-2 0-66 16,-2 2-111-16,-5 3-28 0,2 5-35 15,-4 2-35 1,-5 6-16-16,-2 5 2 0,-4 5 9 15,-1 6-20 1,-1 5-4-16,2 4 3 0,4 4-4 16,6 1-2-1,6 2-6-15,12-2 5 0,7-2 2 16,13-4-1 0,7-5 2-16,5-6-2 0,0-6 4 15,-2-4-2-15,-7-6 3 16,-2-4 2-16,-6-4 1 15,-1-3-3-15,-5-5 5 16,-5-2 1-16,-5 2-5 16,-7-2-4-16,-2-1 0 15,-2 6-11 1,-5 3-119-16,2 7-96 0,3 8-154 16,-1 3-341-16</inkml:trace>
  <inkml:trace contextRef="#ctx0" brushRef="#br0" timeOffset="-27325.73">25985 9942 1113 0,'7'-14'231'0,"1"1"-32"0,-5 1-61 15,0 1-64-15,1 5-50 0,-1 6-23 16,6 4 5-1,3 6 19-15,7 7-3 0,2 4-4 16,0 4-5 0,-2 2-9-16,-3-1 2 15,-5-4-2-15,-2-3-3 16,-3-7 1-16,-3-5 4 0,-1-4 41 16,2-6 66-16,1-5-113 15,2-6 0-15,1-4 0 16,3-5 0-16,-2-1 0 15,-1-2 0-15,-2 3 0 16,-3 1 0-16,1 4 0 16,-4 4 0-16,0 4 0 15,-1 5 0-15,2 2-183 16,-1 3-194-16,3 1-355 0</inkml:trace>
  <inkml:trace contextRef="#ctx0" brushRef="#br0" timeOffset="-26916.01">26592 9611 941 0,'9'-21'188'0,"-3"3"20"15,-3 2-4-15,-2 0-90 16,-1 7-16-16,0 2-11 0,0 1-29 15,-1 4-30 1,-1 2-18-16,-1 5-4 0,-4 0 14 16,-3 6 6-1,-4 8-7-15,-4 6-4 0,2 9-4 16,-1 11-2 0,2 5-6-16,4 7-1 0,5 4-2 15,3 0 0-15,7-3 0 16,8-8 0-16,3-4 0 15,9-6 0-15,5-6 0 16,0-5 0-16,1-7 0 16,-5-4 0-16,-7-6 0 15,-5-5 0-15,-5-4 0 16,-4-3 0-16,-4-2 0 16,-3-2 0-16,0-2-164 0,-3-2-218 15,-1-4-504 1</inkml:trace>
  <inkml:trace contextRef="#ctx0" brushRef="#br0" timeOffset="-25906.05">26786 9742 636 0,'-2'-3'271'0,"2"0"-93"15,0-1 14 1,-1 0-42-16,1-2-25 0,3 1-15 16,-3 0-16-16,1 3-6 0,2-1-37 15,0 0-21 1,3 3-18-16,8 2 3 0,5 2 5 15,8 5-3 1,6 7 4-16,1 6-13 0,-1 6-3 16,-5 2-2-1,-4 3-3-15,-8 2 4 16,-5-1-3-16,-6-1-1 16,-5-5 2-16,-2-3 0 0,-1-5 0 15,-2-9 0-15,1-2 6 16,2-6-8-1,1-5 0-15,1-4 0 0,0-3 0 16,3-7 0-16,3-4 0 16,2-4 0-16,6-3 0 15,3-1 0-15,2 0 0 16,1-2 0-16,1 0 0 16,1 1 0-16,-4-1 0 0,1 3 0 15,-4 0 0 1,0 4 0-16,-4 2 0 0,-1-1 0 15,-3 4 0 1,-2 4 0-16,-2 4 0 0,-2 2 0 16,-1 5 0-1,-1 2 0-15,-2 3 0 0,-6 7 0 16,-4 4 0 0,-3 5 0-16,-4 7 0 0,-1 1 0 15,3 1 0-15,3 6 0 0,6 0 0 16,6 2 0-1,5 0 0-15,5 2 0 0,5-2 0 16,1 1 0 0,4-6 0-16,-4-3 0 15,-1-5 0-15,0-5 0 16,-4-8 0-16,-4-3 0 0,-1-3 0 16,-1-1 0-16,-2-4-77 15,1-1-152-15,2 0-152 16,-2-4-733-16</inkml:trace>
  <inkml:trace contextRef="#ctx0" brushRef="#br0" timeOffset="-25506.04">27478 10096 198 0,'0'-10'919'15,"2"2"-750"1,-1-1 20-16,1 1-87 0,3 1-54 16,1 1-32-16,7 4 18 0,3 3-10 15,0 2-3 1,1 5 1-16,-4 3-9 0,-4 7 7 15,-5 5-1 1,-11 4 2-16,-2 3-4 0,-7-1-6 16,-2-2-1-1,0-4-1-15,6-7-3 0,3-4 3 16,7-6-6 0,4-4 5-16,4 0 13 0,8-2-10 15,5-2-5-15,6-2-6 16,3-3-52-16,1 0-156 15,-2-2-108-15,-3-4-337 16</inkml:trace>
  <inkml:trace contextRef="#ctx0" brushRef="#br0" timeOffset="-25136.57">27817 9947 1166 0,'6'-2'173'0,"0"2"-12"16,-5-3-37-1,1 1-58-15,-2 2-12 0,-2 2-8 16,2-2-7-16,0 0-4 0,0 2-4 16,0-1-3-1,0-1 3-15,0 0 2 0,2 0-1 16,-2 0-4-1,0-1-28-15,0 1 0 0,1 0 0 16,-1 1 0 0,3 2 0-16,0 1 0 0,3 4 0 15,0 1 0 1,1 4 0-16,-2 1 0 0,-5 3 0 16,-3 0 0-16,-4 0-5 15,-4-2-125-15,-1-2-125 16,-4-2-79-16,1-1-343 15</inkml:trace>
  <inkml:trace contextRef="#ctx0" brushRef="#br0" timeOffset="-24496.61">27981 9715 873 0,'-4'-5'289'15,"1"-4"-29"1,3-2-111-16,0 1-53 0,3-1 3 15,2 2-1 1,1-2-38-16,2 4-15 0,3 2-4 16,3 3-13-1,3 4-19-15,4 3-9 0,1 6 0 16,0 3 0-16,-2 6 0 16,-1 4 0-16,-7 3 0 15,-6 4 0-15,-4 1 0 16,-8-2 0-16,-2-3 0 15,-1-7 0-15,0-8 0 16,5-5 0-16,2-5 0 16,4-8 0-16,2-4 0 15,5-5 0-15,2-7 0 16,2-5 0-16,6-2 0 16,1-5 0-16,-1 0 0 0,-1 1 0 15,-3 1 0 1,-3 4 0-16,-5 7 0 0,-2 6 0 15,-4 5 0 1,-1 5 0-16,0 2 0 0,-1 6 0 16,-5 6 0-1,-2 5 0-15,-3 7 0 0,0 7 0 16,0 3 0-16,4 1 0 0,6 0 0 16,6-2 0-1,3-4 0-15,4-2 0 16,4-3 0-16,-1-4-21 15,6-2-178-15,0-4-138 0,2-1-259 16</inkml:trace>
  <inkml:trace contextRef="#ctx0" brushRef="#br0" timeOffset="-24185.23">28582 9910 742 0,'-1'-10'443'0,"-1"-1"-129"16,-2-2-105-16,1 2-36 15,0 2-60-15,1 2-60 16,1 4-53-16,1 2 0 16,0 1 0-16,1 3 0 15,-1 3 0-15,3 2 0 0,-1 6 0 16,1 3 0-1,-2 5 0-15,1 5 0 0,-2 0 0 16,0 1 0 0,-3 3 0-16,1-5 0 0,1-5 0 15,1-6 0 1,0-3 0-16,0-8-131 0,3-4-97 16,1-4-238-16</inkml:trace>
  <inkml:trace contextRef="#ctx0" brushRef="#br0" timeOffset="-23846.01">28672 9285 875 0,'12'3'166'16,"4"2"96"-16,1 4-86 16,6 2-29-16,10 9-15 15,6 5-25-15,1 9-44 16,2 6-9-16,-4 9 10 16,-9 7-63-16,-6 8-1 0,-9 6 0 15,-9 2 0 1,-10 2 0-16,-9-5 0 0,-6-4 0 15,-2-6 0 1,-5-8 0-16,0-7-132 0,3-12-178 16,5-5-191-1</inkml:trace>
  <inkml:trace contextRef="#ctx0" brushRef="#br0" timeOffset="-22776.2">29819 9490 774 0,'3'0'258'15,"0"0"-148"-15,-3 2 33 16,-3 2-7-16,-1 2-55 15,-1 3-42-15,1 2-21 16,-1-1 2-16,3-2-12 16,1-3 14-16,1 0 0 15,-2-2 12-15,2-3 15 16,0 0 1-16,-1-3 4 16,1 0-17-16,0-4-34 0,-3-1-3 15,3-2-3 1,0-1 2-16,0 1 1 0,3 3-2 15,-3 2-3 1,0 4-6-16,0 2-8 0,0 5 19 16,1 1 0-1,-1 3 0-15,2 2-1 0,-2 0 1 16,-2-1 0-16,1 0 3 16,1-2-3-16,-3-2 0 15,3-3 1-15,3-2-1 0,-3-2 11 16,1 0 5-1,-1-2-3-15,2-6-13 0,-2-2 4 16,1-3-4 0,1-3 4-16,-1-2-4 0,1 1 3 15,-2 3 7 1,0 0 6-16,0 6 0 0,-2 1 7 16,1 4 4-16,-1 2-26 15,-1 2-1-15,-5 4-2 16,-4 4 2-16,-6 6 6 15,-3 8-6-15,-6 7 0 16,3 5-4-16,2 6 6 16,5 2-4-16,4 1 0 15,9-3-6-15,5-2 3 16,8-4 0-16,7-3-2 0,7-2-22 16,8-5-78-1,6-4-51-15,12-5-90 0,4-6-179 16</inkml:trace>
  <inkml:trace contextRef="#ctx0" brushRef="#br0" timeOffset="-22446.53">30143 9801 724 0,'-3'-16'350'0,"-3"1"-108"15,-2 2-71 1,-2 3-71-16,-3 5-52 0,-1 2-14 15,0 4-9 1,-3 6-10-16,-1 3 4 0,3 5-8 16,3 3-4-1,2 0-7-15,5 2 0 0,7-3-1 16,2-2 1 0,8-3 1-16,3-5 0 0,4-4 3 15,-1-3-2-15,0-3 10 16,-4-4-6-16,0-2 0 15,-5 0 6-15,-1-3 10 16,-2-1-7-16,-5-1-15 16,-2-1-7-16,-6 0-63 15,0 0-96-15,-3 2-115 16,-2 6-251-16</inkml:trace>
  <inkml:trace contextRef="#ctx0" brushRef="#br0" timeOffset="-22116.39">30169 9773 209 0,'8'-1'668'15,"-2"-2"-495"-15,0 1-66 0,0 2-14 16,3 3-2-16,3 3-4 0,3 3-4 16,3 1-43-1,1 5-2-15,-1-2 2 0,0-1-8 16,-6-2-7-1,-2-3 2-15,-4-3 17 0,-1-2 58 16,-2-4-8 0,1-2-24-16,1-3-46 0,0-3-24 15,0-4 0 1,-2-1 0-16,-3-1 0 0,-1 1 0 16,-1 0 0-16,-1 4 0 0,0 2 0 15,0 4-66 1,2 2-170-16,-1 3-94 15,2 4-163-15</inkml:trace>
  <inkml:trace contextRef="#ctx0" brushRef="#br0" timeOffset="-21545.91">30707 9317 853 0,'12'-14'314'16,"-7"0"-62"-16,-3 1-56 16,-4 4-91-16,-3 5-62 15,-1 5-28-15,-3 11 35 16,-5 9 2-16,-7 13-22 16,-2 14-3-16,-1 13 1 0,1 9-6 15,2 7-12 1,8 2-2-16,7 0-6 0,9-7 3 15,12-8-3 1,9-11 5-16,4-9 0 0,-1-9-7 16,0-8-1-1,-6-9 0-15,-8-5 0 0,-4-6-3 16,-4-4-61-16,-5-2-69 0,3-2-122 16,-2-4-223-1</inkml:trace>
  <inkml:trace contextRef="#ctx0" brushRef="#br0" timeOffset="-20916">30805 9597 606 0,'-7'-2'481'0,"1"1"-244"16,0-3-52-1,6 2-65-15,-2 1-46 0,4 1 0 16,1 0-25-1,-2 1-30-15,4 4-6 0,4-1 13 16,2 4-6 0,2 5-6-16,-3 1-3 0,2 4 0 15,-8 3-3 1,-4 3 3-16,-6 3-5 0,-4 0-6 16,-3-1 3-16,-1-6-3 0,5-4 0 15,3-6 3 1,3-7 9-16,6-8-6 0,2-4-6 15,5-7-2 1,5-3 1-16,0-6-1 0,3-1 2 16,0-3 2-1,-3 3-2-15,-1-1 1 0,-3 2 0 16,-2 1-1 0,-3 5 2-16,-3 5 0 0,0 4-2 15,-2 5 3-15,-1 4-3 16,-1 2-4-16,-3 4-5 15,1 5 9-15,-5 5 2 0,1 7-2 16,-3 7 3 0,0 6 1-16,3 3-2 15,4-1-3-15,3 0 1 16,6-4 0-16,3-4-2 16,7-4-3-16,2-7-54 0,3-3-148 15,0-3-126 1,-2-6-200-16</inkml:trace>
  <inkml:trace contextRef="#ctx0" brushRef="#br0" timeOffset="-20616.31">31074 9836 871 0,'13'-7'320'0,"2"1"-95"16,-4 0-92-1,-1 1-48-15,0 5-38 16,-2 3-4-16,0 5-3 16,-3 1 15-16,-3 5 0 0,-8 3-11 15,-3 3-8 1,-3 0-13-16,-4 0-5 0,2-5-2 16,4-2-12-16,5-6 3 15,2-4-5-15,8-1-1 16,5-2 0-16,5 2-1 15,7 0-47-15,7-1-105 16,2 0-100-16,0-1-158 16,-5-1-448-16</inkml:trace>
  <inkml:trace contextRef="#ctx0" brushRef="#br0" timeOffset="-20376.14">31290 9838 929 0,'3'-2'253'0,"-1"1"-81"15,1 0-76 1,0 2-20-16,2 0-28 0,0 2-2 16,-1 2-2-16,2 3-9 0,-3 2-21 15,-3 4-5 1,-4 2-1-16,-4 0-8 0,-3 0-61 15,-1-3-94 1,-2-3-140-16,1-6-275 0</inkml:trace>
  <inkml:trace contextRef="#ctx0" brushRef="#br0" timeOffset="-19716.04">31279 9555 613 0,'-1'-10'425'16,"-1"1"-162"-1,2 1-51-15,0-1-79 0,2 3-16 16,-2 3-36-16,1-1-40 0,2 3-21 16,-1 2-12-1,4 3 0-15,2-1 7 0,3 6 4 16,3 1-7-1,2 5-4-15,-2 3 3 0,-2 5-7 16,-2 2 2 0,-7 4-2-16,-1 0 0 0,-7-1 1 15,-4-2-4 1,-1-2-1-16,1-8 3 0,1-5-2 16,4-5 10-16,3-8 4 15,2-5-15-15,5-4 0 16,0-6-3-16,1-4 2 15,4-4 0-15,1-3 0 16,0-3 1-16,1 2 0 16,-3 2 0-16,0 6-1 15,-3 3 2-15,-3 10-1 16,-2 3 0-16,-2 5-3 0,0 1-9 16,-2 5 3-1,-2 6 9-15,-3 8 0 0,-1 6 0 16,-1 8-1-1,3 1 1-15,2 0 0 0,5-3-5 16,6-3-3 0,7-8-40-16,7-7-87 0,5-5-88 15,6-5-39 1,2-3-263-16</inkml:trace>
  <inkml:trace contextRef="#ctx0" brushRef="#br0" timeOffset="-19385.98">31538 9829 869 0,'9'-4'311'0,"1"0"-46"15,-1-2-110-15,-3 2-69 16,0 4-18-16,0 0-21 15,0 3-11-15,-5 2 8 16,1 4 8-16,-2 2-4 16,-2 2-22-16,-1 1-13 0,0-2-2 15,-1-4-6 1,3-1-2-16,2-5-2 16,2 2-1-16,1-2 2 0,5 0-2 15,2-2-17 1,4 2-89-16,0-2-70 0,3 0-47 15,-3 0-158 1,-1-4-457-16</inkml:trace>
  <inkml:trace contextRef="#ctx0" brushRef="#br0" timeOffset="-18906.32">31448 9210 982 0,'2'-13'287'15,"1"4"-86"-15,-2 2-90 16,5 5-86-16,5 9 49 16,11 8 51-16,11 14-38 15,7 10-18-15,9 13-4 16,-4 9-44-16,-7 7-21 16,-12 8 0-16,-10 5 0 15,-14-1 0-15,-11 2 0 0,-7-2 0 16,-8-6 0-1,-3-8 0-15,-3-7 0 0,4-8 0 16,1-11 0 0,5-8 0-16,5-11 0 0,4-5 0 15,5-8 0 1,5-3 0-16,-1-5 0 0,1 0 0 16,-1 0 0-16,-1-3 0 0,-4 3-67 15,1-2-119 1,0 2-95-16,0-1-208 0</inkml:trace>
  <inkml:trace contextRef="#ctx0" brushRef="#br0" timeOffset="-15196.31">26140 8399 170 0,'-5'-2'337'16,"2"2"-245"-16,-1-1 52 0,3 1-50 16,2-1 28-1,-1 1 9-15,2 0-25 0,-2-2 7 16,0 2-21-16,0 0-9 0,0 2-34 16,-3-2-20-1,0 1-15-15,-5 3 15 0,-3 0-4 16,-2 2-4-1,-2 1 7-15,-4 1 0 0,2-2 18 16,0 0 11 0,-3-1-5-16,4 0-5 0,1-3-22 15,3 0-8 1,4-1-1-16,1 1-3 0,6-2-6 16,1 0 13-16,0 0-9 15,4-2-1-15,-1 2-10 16,9-1-4-16,13-2 3 15,20 0 1-15,23 2-4 16,28-1 2-16,21 2-2 16,17 0-27-16,5 2-2 15,7-1 28-15,0-1 3 16,-6-1-7-16,-1-4 7 0,-3-2 2 16,-11-1 0-1,-12-2 1-15,-11 2-1 0,-17-1 1 16,-19 2 0-1,-20 3 0-15,-18 1 4 0,-10 5 4 16,-18-4-2 0,-1 2-1-16,1 0-5 0,-2 0-1 15,-1 0-42 1,-5 2-201-16,-8-1-200 0</inkml:trace>
  <inkml:trace contextRef="#ctx0" brushRef="#br0" timeOffset="-14465.92">30071 8322 593 0,'-45'2'158'15,"-2"-4"-5"1,-1 0 7-16,2-3-27 0,5 1-14 16,7 1-20-16,6 1-17 15,6 0-20-15,6 1-25 16,6 1-6-16,6 0-7 15,4 0-1-15,1 0 9 16,12 3-27-16,16-2 1 16,22 1 7-16,28 3 4 15,34-2-5-15,27 1-2 16,22-1-1-16,12 2-9 16,-4-1 0-16,-12 1-4 15,-10-1 4-15,-20-3 0 0,-23-1 0 16,-19-1 0-1,-25 1 4-15,-25-3 0 0,-20 3-4 16,-21 3-26 0,-17-2-118-16,-12 5-122 0,-12 3-238 15</inkml:trace>
  <inkml:trace contextRef="#ctx0" brushRef="#br0" timeOffset="-13756.43">26908 10783 975 0,'-36'6'99'0,"5"-2"52"16,1-3-31-16,6 1-36 15,7 1-33-15,6-2-24 16,8 1-14-16,14 0-4 15,24-2 9-15,35-2-3 16,38-6-4-16,44-3 8 16,39-3 7-16,21-2 2 15,0 1 2-15,-18 3-16 16,-30 0-13-16,-46 5 3 0,-41 1-2 16,-33 4 9-1,-25-1 6-15,-18 1 8 0,-10 2-25 16,-13 3-45-1,-5 0-87-15,-3 1-92 0,1 2-334 16</inkml:trace>
  <inkml:trace contextRef="#ctx0" brushRef="#br0" timeOffset="-13205.74">30262 10628 904 0,'-31'3'202'15,"7"-3"-118"1,6 0 52-16,12-3-45 0,6 3 0 16,15-4-86-1,19 1 3-15,26 0 3 0,21 0 5 16,26 0 4-16,14 2-2 16,-1 0 0-16,-7-1 4 15,-13-1 10-15,-18 2 1 0,-23-2 4 16,-21 2 7-1,-15-2 2-15,-15 3-20 0,-10-1-16 16,-1 1-10 0,-3 1-7-16,-3-1-9 0,-4 2-98 15,-1-1-60 1,-3 2-177-16,-1-2-585 0</inkml:trace>
  <inkml:trace contextRef="#ctx0" brushRef="#br0" timeOffset="13534.22">24352 1313 884 0,'-4'-1'184'16,"-2"-3"52"-16,2-1-46 0,-1 0-66 15,2-1-32 1,2 1 17-16,-1 1-22 0,4 1-18 15,-2 1-13 1,1 1-40-16,1 1-16 0,-1 0 0 16,1 0 0-1,-2 1 0-15,1-1 0 16,1 5 0-16,6 0 0 16,4 8 0-16,11 3 0 0,5 7 0 15,6 4 0-15,1 2 0 16,-1 3 0-16,-6-4 0 15,-4-3 0-15,-9-5 0 16,-3-4 0 0,-4-6-70-16,-5-5-15 0,-3-3-70 15,-2-5-85-15,-1-4-192 16</inkml:trace>
  <inkml:trace contextRef="#ctx0" brushRef="#br0" timeOffset="13804.37">24557 1294 979 0,'3'-11'168'0,"-3"2"91"15,0 4-98-15,-1 1-92 16,-1 3-29-16,-2 6-30 0,-4 0 15 16,-3 8 21-1,-5 3 8-15,-2 8 4 16,-4 2-25-16,-2 2-21 15,0 3-2-15,0 2-8 0,2-5-2 16,4-3 0 0,4-5-1-16,4-8 0 0,6-7-7 15,2-2-114 1,4-3-49-16,4 0-96 0,7-1-198 16</inkml:trace>
  <inkml:trace contextRef="#ctx0" brushRef="#br0" timeOffset="14423.71">24870 1591 1057 0,'5'-10'258'15,"-4"2"12"-15,1-2-99 16,-1 4-43-16,-1 0-35 15,2 1-23-15,-1 4-70 16,-1 1 0-16,0 1 0 16,2 0 0-16,-2 1 0 15,0 4 0-15,1 1 0 16,1 4 0-16,1 3 0 16,0 5 0-16,-2-1 0 0,1 3 0 15,2-1 0 1,-3-3 0-16,1-1 0 0,-1-4 0 15,1-3 0 1,-1-3 0-16,1-3 0 0,-2-1 0 16,0-4 0-1,1 1 0-15,-1-1-3 0,2-4-396 16,1-4-483-16</inkml:trace>
  <inkml:trace contextRef="#ctx0" brushRef="#br0" timeOffset="15523.61">25230 1562 857 0,'3'-4'180'16,"0"1"27"0,-3 0-53-16,0 2-50 0,0-3-33 15,1 4-15 1,-1-1-28-16,-1 1-9 0,1 1 1 16,-2 1-10-16,1-2 0 15,1 2-4-15,-2-1-3 16,1 0 0-16,-2 1 2 15,1 0-1-15,2-2 7 16,-1 0 30-16,1 0 20 16,1 0-5-16,-1-2-28 15,2 2-9-15,-1 0-9 16,1 0-10-16,-2 0-3 16,1 0-10-16,2 2-4 15,5 0 16-15,-2 3 0 0,0 4 1 16,0 2-1-16,-5 5-10 15,-5 1-27-15,-5 0-45 16,-8 0-7 0,2-3-33-16,-1-3-117 0,2-7-323 15</inkml:trace>
  <inkml:trace contextRef="#ctx0" brushRef="#br0" timeOffset="15949.51">25497 1263 1007 0,'0'-7'313'0,"1"1"-74"0,-2 0-86 16,1 2-31-16,0 1-36 0,0 2-44 15,1 2-30 1,1-1-6-16,2 4-5 0,4 2 11 15,7 6 15 1,7 0 0-16,4 5-27 0,5 3 0 16,3-1 0-1,-7 1 0-15,0 3 0 0,-6-4 0 16,-8 0-68-16,-4-2-112 0,-5-4-32 16,-2-5-32-1,-5-2-204-15</inkml:trace>
  <inkml:trace contextRef="#ctx0" brushRef="#br0" timeOffset="16234.59">25748 1199 989 0,'4'-8'288'15,"-2"-1"-44"-15,-1 1-111 16,-2 6-51-16,1 1-46 15,-3 4-24-15,-4 4-4 16,-2 7 9-16,-10 7 9 16,-6 5-3-16,-5 8-14 15,-1-2-9-15,-1 2 1 16,6-2 0-16,4-1-1 16,2-2 0-16,3-4-1 15,7-6-7-15,4-5-107 0,3-5-67 16,6-5-189-1,4-2-316-15</inkml:trace>
  <inkml:trace contextRef="#ctx0" brushRef="#br0" timeOffset="16573.89">25965 1478 1119 0,'3'-11'265'0,"-3"-1"28"16,0 1-95-1,0 2-87-15,-1 4-50 0,1 1-61 16,0 4 0 0,-2 2 0-16,2 2 0 0,0 3 0 15,0 9 0-15,2 4 0 16,-1 7 0-16,1 6 0 15,1 1 0-15,0-3 0 16,3-1 0-16,-3-5 0 16,0-4 0-16,0-5 0 15,-3-3 0-15,1-6 0 16,1-5 0-16,-1-1 0 16,1-1 0-16,-1-3-129 0,5-6-352 15</inkml:trace>
  <inkml:trace contextRef="#ctx0" brushRef="#br0" timeOffset="17634.23">27751 1283 803 0,'2'-3'238'0,"-2"0"23"15,0 0-80-15,-2 0-28 0,2 2-25 16,0-2-7-1,0 3-43-15,0 0-31 0,0 0-26 16,0 0-14 0,2 3-6-16,4 3-1 0,2 2 8 15,8 4-8 1,4 7 0-16,7 2 0 0,3 3 0 16,0 0 0-16,-3 4 0 15,-3-5 0 1,-3 0 0-16,-6-3 0 0,-4 0 0 15,-5-6-115-15,0-2-114 16,-4-5-68-16,-2-1-144 16</inkml:trace>
  <inkml:trace contextRef="#ctx0" brushRef="#br0" timeOffset="17884.46">28021 1289 774 0,'5'-15'339'0,"1"4"-80"16,-3 1-40 0,-2 1-85-16,-1 5-14 0,0 1-66 15,-1 3-32 1,-1 3-16-16,-4 3 0 0,-6 8-3 16,-7 6 9-16,-6 8-8 15,-8 9-3-15,-5 5 0 16,2 1-1-16,5-4-1 0,6-4-3 15,6-9-59 1,10-7-114-16,9-9-110 16,9-6-160-16</inkml:trace>
  <inkml:trace contextRef="#ctx0" brushRef="#br0" timeOffset="18193.75">28221 1460 1380 0,'9'-14'178'15,"-5"0"100"-15,0 3-141 16,-1 4-63-16,-2 5-74 0,1 2 0 16,-2 2 0-16,3 3 0 15,0 4 0 1,0 4 0-16,1 4 0 0,0 3 0 15,-1 2 0 1,-1-1 0-16,-1-1 0 0,-1-3 0 16,0 1 0-1,-1-3 0-15,-1 0 0 0,1-4 0 16,1-2 0-16,1-7-152 0,5-4-160 16,5-6-206-1</inkml:trace>
  <inkml:trace contextRef="#ctx0" brushRef="#br0" timeOffset="18634.16">28529 1478 909 0,'8'-3'310'0,"0"-2"-76"16,-2 0-57-16,-2 2-60 15,-1 1-14-15,1 1-40 16,-3 1-27-16,-1-1-11 16,0 1-6-16,-1 0-13 15,1 1 3-15,0 0-8 0,-2-1 2 16,0 0 8-1,1 2-8-15,-2-2-2 0,1 0 7 16,-1 1 0 0,-1-1-4-16,2 0-4 0,1 1 0 15,1-1 0 1,0 0 0-16,1 0 0 0,1 0 0 16,1 0 0-16,0 3 0 0,1 3 0 15,-1-1 0 1,2 4 0-16,1 4 0 0,-5-1 0 15,-2 3 0 1,-2-1-74-16,-8 2-175 16,-2-3-269-16</inkml:trace>
  <inkml:trace contextRef="#ctx0" brushRef="#br0" timeOffset="19114.36">28857 1210 845 0,'0'-3'289'0,"1"-2"-57"0,-2 2-50 16,1-1-55-16,0 1-14 0,0 0-17 16,0 2-31-1,0 1-32-15,-2 0-5 0,2 0-9 16,0 1-10-1,2-1-8-15,-2 3-1 16,4 1 0-16,2 7 5 16,9 3-2-16,5 6-3 15,8 8 0-15,3 1 0 16,2 3 0-16,0 0 0 0,-5 0 0 16,-2-1 0-16,-3-1 0 15,-3-4 0 1,-7-3 0-16,-4-5-124 0,-2-6-123 15,-5-5-21-15,-4-4-139 16</inkml:trace>
  <inkml:trace contextRef="#ctx0" brushRef="#br0" timeOffset="19358.51">29146 1221 628 0,'6'-14'490'16,"-5"2"-222"-1,2 5-74-15,-3 3-100 0,0 4-53 16,-1 3-26 0,-2 5 24-16,-6 7 11 15,-6 6-16-15,-7 11 3 16,-8 3-23-16,-4 4-8 0,-1 2-4 16,4-4-2-16,6-6-1 15,7-6-6-15,9-6-104 16,4-7-86-16,8 0-182 15,11-4-641-15</inkml:trace>
  <inkml:trace contextRef="#ctx0" brushRef="#br0" timeOffset="19714.07">29397 1510 1359 0,'13'-12'153'16,"-1"2"79"-16,-2 0-122 16,-3 7-70-16,-1 1-20 15,0 6-10-15,-3 2-1 16,2 8 10-16,-6 7-4 16,-6 5 0-16,-7 5-3 0,-7 2-8 15,-4-3 1 1,1-5-5-16,5-5 5 0,8-8 6 15,5-5-4 1,12-4 14-16,15-2-21 0,19-1 0 16,8-1 0-1,12-1 0-15,-1-2 0 0,-10 0 0 16,-16-1 0 0,-15 2 0-16,-9 2 0 0,-9 0 0 15,-7 1 0-15,-8 1-302 0,-9 2-290 16</inkml:trace>
  <inkml:trace contextRef="#ctx0" brushRef="#br0" timeOffset="21023.71">31269 1115 573 0,'0'-3'485'0,"-1"0"-271"15,-1-3-19 1,1 0-47-16,-2 1-7 0,1 1-38 16,1 0-14-1,1 2-54-15,0 2-24 0,0 2-11 16,1 2-9-16,5 4 9 16,4 5 11-16,6 6-6 15,6 7-1-15,3 4-2 16,2-1 0-16,0-1-2 15,-3-2 3-15,-3-6-3 16,-6-5-81-16,-5-4-149 16,-2-2-99-1,-5-5-289-15</inkml:trace>
  <inkml:trace contextRef="#ctx0" brushRef="#br0" timeOffset="21253.83">31486 1134 1117 0,'7'-17'207'0,"-3"3"39"16,-1 3-83-1,-3 5-43-15,0 4-72 0,-1 0-33 16,-2 5-13 0,-2 6-2-16,-3 5 2 0,-7 6 2 15,-6 9-2-15,-8 3-2 0,-2 2-1 16,0-1-5-1,2-4-103-15,8-4-56 0,5-3-97 16,15-5-249 0</inkml:trace>
  <inkml:trace contextRef="#ctx0" brushRef="#br0" timeOffset="21543.96">31660 1301 1177 0,'9'-10'190'16,"1"2"21"-16,-4-2-22 16,-3 2-86-16,2 6-45 15,-2 2-26-15,0 1-17 16,0 2-1-16,3 4 37 16,-2 3-44-16,2 4-7 15,0 4 0-15,0 3 0 0,1 1 0 16,-2 0 0-1,-4-1 0-15,3 1 0 0,-4-7 0 16,-2-1 0 0,-1-4 0-16,3-3-39 0,-3-4-126 15,-1-1-137 1,2-6-450-16</inkml:trace>
  <inkml:trace contextRef="#ctx0" brushRef="#br0" timeOffset="22483.91">32048 1097 1123 0,'0'-5'243'0,"1"-1"-40"15,-1 0-34 1,-1-3-16-16,2 4-67 0,-1 1-16 15,3 4-70 1,-1 0 0-16,1 2 0 0,3 3 0 16,10 8 0-1,4 6 0-15,5 7 0 0,5 5 0 16,-2 2 0 0,-6 0 0-16,-5-3 0 0,-4-3 0 15,-4-6 0-15,-3-4-186 16,-1-4-144-16,0-5-89 15,-1-6-171-15</inkml:trace>
  <inkml:trace contextRef="#ctx0" brushRef="#br0" timeOffset="22673.86">32237 1115 1183 0,'3'-9'190'15,"-1"2"-11"1,-2 3-93-16,0 3-45 0,-2 2-23 15,-1 5-2 1,-1 5 44-16,-5 4-21 16,-3 9-16-16,-7 7-17 15,-4 3-6-15,-1-1-17 0,-1-2-129 16,6-4-78-16,7-4-243 0</inkml:trace>
  <inkml:trace contextRef="#ctx0" brushRef="#br0" timeOffset="23133.92">32475 1299 1320 0,'13'-14'129'15,"1"-1"72"1,0 1-23-16,0-1-76 0,5 4-42 15,-1 2-13-15,0 5-37 16,-2 3-10-16,-4 4 0 16,-4 2 0-16,-3 7 0 15,-4 5 0-15,-5 1 0 16,-7 7 0-16,-7 1 0 16,-5 2 0-16,-2-4 0 15,3-4-6-15,8-6 2 0,6-7-1 16,6-4 3-1,5-3-2-15,1 0-5 0,2 0 9 16,5 1 7 0,7 1 1-16,1 3 2 0,7 4-6 15,-1 1-3 1,-3 4-1-16,-7 3 0 0,-6 2 0 16,-5 6 0-16,-9 1 0 0,-9-2 0 15,-6 0 0 1,-9-4 0-16,1-4 0 0,-2-7-115 15,-1-4-194 1,3-5-281-16</inkml:trace>
  <inkml:trace contextRef="#ctx0" brushRef="#br0" timeOffset="24564.29">24505 2396 758 0,'3'-2'287'16,"0"0"-89"-16,1 0-19 0,-2-1-63 16,-1 2-42-1,2 1-23-15,5 1 19 0,5 4 8 16,4 3-29-1,6 5-13-15,6 5-15 0,-4 6-19 16,-3 6 6 0,-5 5-3-16,-7 4-1 15,-13 3 1-15,-1 0-4 16,-7-4-1-16,1-9 1 0,-2-9 1 16,6-8 0-16,3-8 13 15,3-8-11 1,1-6-4-16,4-8-4 0,3-3-4 15,3-9-1 1,4-3 5-16,3-2 1 0,-1 2-1 16,0 2 4-16,-1 6 1 15,-2 4 0-15,-3 4 2 16,-1 2 0-16,-4 5-2 16,-1 0 6-16,-2 5-1 15,-2 3-6-15,-2 3-6 0,-1 3 2 16,-4 4 4-1,0 6-1-15,-4 6 4 0,-1 5-3 16,2 3 1 0,1 3-1-16,5 0-1 0,3 0-1 15,4-2-5 1,6-3 3-16,5-2-4 0,5-3-87 16,3-4-134-16,3-2-187 0</inkml:trace>
  <inkml:trace contextRef="#ctx0" brushRef="#br0" timeOffset="24873.48">25078 2734 931 0,'7'-9'333'15,"-1"1"-132"-15,-2 3-119 16,1 2-57-16,1 3 11 15,0 1-1-15,1 6-13 16,1 3 22-16,-4 5-1 16,-4 5-16-16,-4 0-10 15,-5 3-11-15,-3-2 0 16,1-5 6-16,5-5 7 16,2-5 48-16,5-6-22 0,1 0-30 15,2-2-14 1,7 1 0-16,5 0-2 15,4-3-110-15,8 2-193 16,7-2-268-16</inkml:trace>
  <inkml:trace contextRef="#ctx0" brushRef="#br0" timeOffset="25133.8">25543 2769 939 0,'6'1'234'0,"0"-1"-33"16,-3-1-19-16,2-1-82 15,-4 2-23-15,1 2-38 16,-2-1-22-16,1 3-1 15,-4 3-9 1,-2 3-7-16,-4 4-67 0,-5 1-151 16,-6 0-301-16</inkml:trace>
  <inkml:trace contextRef="#ctx0" brushRef="#br0" timeOffset="25783.78">25828 2499 893 0,'1'-7'378'0,"2"1"-142"0,-1-2-96 16,-1 5-59-16,3 0-28 15,2 4-20-15,4 1 3 16,2 1-10-16,1 7-2 16,5 0-13-16,-6 5-1 15,1 3 0-15,-5 6-3 16,-5 3 5-16,-4 1-12 16,-4-3 2-16,0-3-1 0,-1-6 3 15,2-8-2 1,4-6 7-16,2-4-9 0,6-6 0 15,0-5-1 1,3-6 1-16,3-2 0 0,0-3-2 16,1 0 2-1,-2 0 0-15,2 1 1 0,-4 1 0 16,-1 5 2-16,-1 3 0 0,-6 8 20 16,0 0-8-1,-3 5-15-15,-2 2-10 16,1 5 6-16,-2 3 4 15,0 5 4-15,-3 6-1 0,3 8 3 16,3 3-6 0,2 0-5-16,6 0-113 0,4-4-190 15,12-4-143 1</inkml:trace>
  <inkml:trace contextRef="#ctx0" brushRef="#br0" timeOffset="26023.82">26319 2698 968 0,'7'-9'342'0,"1"2"-43"16,-4-1-79-16,-2 2-103 15,-1 4-24-15,1 2-85 16,-4 1-8-16,2 3 0 16,0 5 0-16,0 2 0 15,-1 5 0-15,1 5 0 0,-3 1 0 16,0 1 0-1,0-5 0-15,1-4 0 0,-1-3 0 16,3-5 0 0,0-3-92-16,2-2-275 0,1-4-503 15</inkml:trace>
  <inkml:trace contextRef="#ctx0" brushRef="#br0" timeOffset="26833.78">27996 2523 1058 0,'-2'-16'247'15,"2"-1"-10"-15,0 3-54 0,0 0-46 16,2 3-29-1,1 3-32-15,0 0-75 0,0 3-1 16,6 2 0 0,3 2 0-16,5 3 0 0,9 8 0 15,6 5 0 1,1 10 0-16,0 9 0 0,-7 5 0 16,-7 4 0-16,-10-2 0 15,-7-1 0-15,-7-6 0 16,-2-9 0-16,-1-6 0 15,2-9 0 1,2-6 0-16,3-7 0 0,6-5 0 16,0-9 0-16,4-6 0 15,3-8 0-15,6-4 0 16,2-5 0-16,3 1 0 16,-1 0 0-16,0 6 0 15,-2 6 0-15,-5 7 0 0,-5 7 0 16,-5 6 0-1,-1 5 0-15,-5 2 0 0,-2 3 0 16,0 5 0 0,-3 6 0-16,-2 7 0 0,1 8 0 15,-2 5 0 1,5 2 0-16,4-1 0 0,7-1 0 16,8-4-46-16,6-6-149 0,7-5-111 15,6-3-201 1</inkml:trace>
  <inkml:trace contextRef="#ctx0" brushRef="#br0" timeOffset="27094.15">28673 2699 713 0,'21'-10'391'0,"-4"2"-114"15,-1 1-75-15,-7 1-102 16,0 5-7-16,-2 2-45 15,-2 4-20-15,-2 0 2 0,-2 5-3 16,-2 4 4 0,-4 4-12-16,-8 4-11 15,-1-1-2-15,-3-1 3 16,3-5-8-16,4-5 16 16,7-5 12-16,10-5-22 0,13-3-7 15,14-2-40 1,7-2-227-16,7-3-146 0</inkml:trace>
  <inkml:trace contextRef="#ctx0" brushRef="#br0" timeOffset="27663.92">29247 2419 204 0,'3'-9'1044'0,"2"-2"-765"15,1-2-71-15,2 0-67 16,-1 3-56-16,0 3-50 15,4 4-10-15,2 3-13 16,2 4-5-16,4 5 0 16,0 3-7-16,0 6 0 15,-7 5 0-15,-2 3 0 16,-7 5 0-16,-4 2 0 16,-8 1 0-16,1-8 0 15,1-6 0-15,1-8 0 0,6-7 0 16,3-8 0-1,3-6 0-15,6-7 0 0,6-5 0 16,1-5 0 0,2-3 0-16,1 0 0 0,-2 2 0 15,-5 4 0 1,-2 3 0-16,-4 4 0 0,-3 2 0 16,-1 5 0-16,-4 5 0 0,1 3 0 15,-4 2 0 1,1 6 0-16,-2 6 0 0,-3 7 0 15,-1 6 0 1,-1 8 0-16,2 6 0 0,0 1 0 16,6 0 0-1,4-3-142-15,9-7-176 16,9-7-226-16</inkml:trace>
  <inkml:trace contextRef="#ctx0" brushRef="#br0" timeOffset="27944.08">29789 2685 834 0,'15'-4'387'0,"-3"0"-171"16,0 0-38-16,-3-1-79 16,-3 5-29-16,0 5 2 0,-1 2-10 15,-2 2-5 1,-1 5-3-16,-6 5-36 0,-4 3-18 15,-4 1 0 1,-4-2 0-16,2-1 0 0,4-8 0 16,7-4 0-1,6-4 0-15,14-4 0 0,14-2 0 16,8 0 0-16,8-3-88 0,3 1-279 16,-9-5-493-1</inkml:trace>
  <inkml:trace contextRef="#ctx0" brushRef="#br0" timeOffset="28827.53">31460 2318 976 0,'1'-8'326'16,"1"4"-105"-16,-1-2-53 15,1 0-33-15,1 2-60 16,2 1-42-16,1 0-14 16,5 2-16-16,3 4 5 15,7 2-1-15,-2 8-2 16,4 6 0-16,-6 4 0 16,-6 6 0-16,-8 3-1 0,-6 0-2 15,-5 2-1-15,-5-5 0 16,4-8 0-16,1-9 0 15,5-8 10 1,5-8-9-16,6-8-2 0,4-6-1 16,4-7 1-1,1-3 0-15,3-1 2 0,-2 0-2 16,-3 2 0-16,0 4 0 0,-5 2 3 16,1 1 8-1,-2 4 7-15,-3 4-18 0,-3 3 0 16,-2 5 0-1,-1 2 0-15,0 5 0 16,-3 4 0-16,-1 6 0 16,-3 4 0-16,2 7 0 0,0 4 0 15,4 4 0 1,6 4 0-16,6-1-6 0,6-1-125 16,4-3-91-16,5-2-78 15,3-6-230-15</inkml:trace>
  <inkml:trace contextRef="#ctx0" brushRef="#br0" timeOffset="29273.73">32124 2560 903 0,'6'-12'352'0,"-3"-1"-73"0,0 1-105 15,1-1-34 1,-1 2-56-16,2 2-28 0,-1 1-25 15,1 4-22 1,0 4-9-16,3 2 0 0,1 7-1 16,0 5 1-1,-3 6 2-15,-3 6 3 0,-6 3-1 16,-7 7 0-16,-8-2-1 16,0-5-2-16,2-7-1 15,5-5-4-15,7-8 4 16,8-7 2-16,15-2-1 15,11-2 0-15,8-3-1 16,2-1-39-16,-3 1-123 16,-7-2-114-16,-14 0-210 15</inkml:trace>
  <inkml:trace contextRef="#ctx0" brushRef="#br0" timeOffset="29843.55">32425 2300 1143 0,'11'-16'276'15,"2"-1"-35"-15,-1-1-48 0,2 2-83 16,2 5-42 0,3 4-52-16,4 6-16 0,4 4 0 15,3 5 0 1,1 5 0-16,-3 5 0 16,-4 4 0-16,-3 3 0 15,-11 2 0-15,-5 0 0 0,-7 0 0 16,-5-1 0-16,-3-4 0 15,-1-6 0-15,5-6 0 16,2-5 0-16,4-5 0 16,1-4 0-16,4-6 0 15,2-2 0-15,3-8 0 16,1-4 0-16,1-6 0 0,1 0 0 16,-1 1 0-1,-1 1 0-15,-1 4 0 0,-2 5 0 16,-2 7 0-16,-2 3 0 15,-2 6 0-15,-2 3 0 16,0 6 0 0,-2 6 0-16,2 6 0 0,0 7 0 15,2 6 0 1,3 5 0-16,3 2 0 0,2 0 0 16,5-2 0-16,2 0-101 0,4-7-149 15,1-4-102 1,-1-7-427-16</inkml:trace>
  <inkml:trace contextRef="#ctx0" brushRef="#br0" timeOffset="30213.61">33103 2414 1019 0,'18'-8'294'0,"-3"1"-73"0,-6 1-99 16,-5 0-67-16,-2 5-38 15,2 4-10-15,-4 2 6 16,-4 5 7-16,-2 5-9 16,-6 1-5-16,-6 1-1 15,4-3-5-15,1-4 2 16,4-3 2-16,6-5 9 16,6-1 14-16,3-4-2 0,3 3 20 15,4-1 2 1,5 4-1-16,3 1 2 0,3 3-48 15,0 3 0 1,-5 4 0-16,-1 1 0 0,-6 7 0 16,-8-1 0-1,-9 6 0-15,-9-1 0 0,-10 1 0 16,-4-2 0 0,-2-5 0-16,3-4 0 0,-22-3 0 15,43-20-111-15,0 2-154 16,3 2-230-16</inkml:trace>
  <inkml:trace contextRef="#ctx0" brushRef="#br0" timeOffset="31714.02">24681 3692 786 0,'-3'-1'229'0,"0"-2"13"0,1 0-69 15,4 0-51 1,1 1-42-16,0 0-14 0,3-1-10 15,1 3-13 1,4 0-16-16,6 5-5 0,9 3 2 16,4 6-9-1,1 5-7-15,-1 2 1 0,-6 3-5 16,-6 4 3-16,-11 1-5 16,-7 0 1-1,-4-2 0-15,-5-1 1 0,-2-8-2 16,4-7 3-16,1-4 7 15,4-9 3-15,5-7-15 16,5-7-9-16,7-8 4 16,6-5 2-16,6-7 3 15,4-2 2-15,0 0-2 16,-2 3 2-16,-6 1 1 16,-3 5 2-16,-7 6 15 0,-4 4 7 15,-3 9 6 1,-5 5-20-16,-1 5-13 0,-4 4-14 15,0 7 13 1,-5 5 1-16,-3 8 1 0,-5 7 0 16,1 5-1-1,0-1 0-15,5 4-1 0,4-5 0 16,8-2 0 0,6-2-65-16,9-3-114 0,6-3-87 15,6 0-81-15,6-4-347 0</inkml:trace>
  <inkml:trace contextRef="#ctx0" brushRef="#br0" timeOffset="32094.04">25297 3886 1011 0,'10'-11'215'0,"1"-1"-9"16,-1 4-93-16,4 1-52 15,-2 4-28-15,2 3-17 16,-1 4-2-16,0 4 6 16,-3 4 8-16,-4 4-3 15,-3 0-9-15,-6 6-6 16,-7 1-10-16,-6 2 0 0,-3-4-18 16,0-2 5-1,3-7 5-15,8-6 8 0,5-5-1 16,6-2-10-1,9-3-1-15,5 0 9 0,8 0 1 16,5 1 1 0,1 2 1-16,-1 2 2 0,-5 3 0 15,-7 2 0 1,-4 0 16-16,-8 4 3 0,-5-2 2 16,-2 2-7-16,-7 1-9 0,-5 1-7 15,-2-2-3 1,-6-1-172-16,-1 0-274 0</inkml:trace>
  <inkml:trace contextRef="#ctx0" brushRef="#br0" timeOffset="32643.92">25848 3710 810 0,'-5'-2'423'0,"5"-2"-136"16,3-2-128-16,-1 0-23 0,6 2-47 15,0-2-17 1,2 2-13-16,7 3-47 0,2 2-12 15,2 3 0 1,1 6 0-16,-2 6 0 0,-4 4 0 16,-5 5 0-1,-7 6 0-15,-7 1 0 0,-6 1 0 16,-3-5 0-16,-1-5 0 0,4-9 0 16,4-5 0-1,5-11 0-15,6-6 0 0,8-6 0 16,5-6 0-1,6-6 0-15,5-3 0 16,-1-4 0-16,-3 4 0 16,-4-1 0-16,-5 3 0 0,-5 7 0 15,-4 8 0 1,-2 3 0-16,-5 7 0 0,-1 4 0 16,-1 5 0-16,-7 6 0 15,1 8 0-15,-2 6 0 16,0 5 0-16,2 0 0 15,5 2 0-15,11-7 0 16,9-2 0-16,10-7-154 16,13-4-330-16</inkml:trace>
  <inkml:trace contextRef="#ctx0" brushRef="#br0" timeOffset="32873.54">26543 3845 1478 0,'4'-8'214'0,"1"-1"102"0,-2 0-277 16,-2 6-39-16,-1 3 0 16,0 5 0-16,-1 6 0 15,-2 6 0 1,0 7 0-16,-2 9 0 0,1 2 0 16,-2 0 0-16,-2-2 0 0,4-5 0 15,1-8 0 1,1-8 0-16,2-4 0 0,0-6 0 15,2-2-456 1,2-1-592-16</inkml:trace>
  <inkml:trace contextRef="#ctx0" brushRef="#br0" timeOffset="33913.72">28406 3594 929 0,'0'-5'224'16,"-1"1"16"-16,1-1-93 0,1 0-65 16,1 1-31-16,3 1-9 0,5 2-15 15,6 1 20 1,8 4-4-16,7 5-17 0,4 5-11 15,-1 6-9 1,-6 4-1-16,-7 5 2 16,-10 2-3-16,-10 3 3 15,-4-2-6-15,-6-3 1 0,0-8-2 16,-1-7 7-16,4-7-6 16,3-7 13-16,6-8-14 15,4-8-8-15,8-7 7 16,6-4-2-16,5-10 3 15,2 0 2-15,0-1 1 16,-3 3-3-16,-2 3 4 16,-7 7 8-16,-1 5 7 15,-6 6 2-15,-1 7-4 16,-4 2-7-16,-4 5-10 16,0 1-3-16,-3 6-3 0,-1 4 6 15,-2 5 4 1,0 11-2-16,-4 6 1 0,2 9-2 15,2 0-1 1,1 2 0-16,5-4-14 0,8-6-89 16,8-7-56-1,9-7-69-15,7-9-117 0,5-4-293 16</inkml:trace>
  <inkml:trace contextRef="#ctx0" brushRef="#br0" timeOffset="34303.66">29031 3761 1004 0,'23'-13'274'16,"1"-3"11"-16,-1 2-79 0,1 0-81 16,1 6-49-16,-3 3-33 15,-3 6-28-15,-6 3-14 16,-2 7 3-16,-8 1 1 15,-6 6-5-15,-8 1-3 16,-5 4-26-16,-6-4-16 16,-1 0 8-16,4-5 7 15,4-7 14-15,7-3 3 16,8-3 1-16,5-1 12 16,6 0 3-16,6 0 10 15,4 3 10-15,3 0 3 0,1 4 3 16,1 0 12-1,-4 5-2-15,-4-1-32 0,-5 2 6 16,-5 2-13 0,-8 1 0-16,-8 2 0 0,-6 2 0 15,-8-2 0 1,-4 1-15-16,-1-7-157 0,-1-5-133 16,2-7-394-16</inkml:trace>
  <inkml:trace contextRef="#ctx0" brushRef="#br0" timeOffset="35043.91">29692 3574 1105 0,'5'-14'245'0,"-1"-1"-20"0,3-3-95 16,3 3-18-1,3 5-48-15,6 3-23 0,7 5 7 16,2 5-17-1,0 6-8-15,1 3-11 0,-8 6-1 16,-5 2-11 0,-5 2 0-16,-8 3 0 0,-5 4 0 15,-5-1 0 1,-3 0 0-16,-3-4 0 0,4-7 0 16,2-8 0-16,2-7 0 15,5-6 0-15,3-7 0 16,2-8 0-16,2-4 0 15,2-8 0-15,4 1 0 16,3-3 0-16,1 4 0 16,-1 0 0-16,0 6 0 15,-1 4 0-15,-4 4 0 16,-3 5 0-16,-2 6 0 16,-4 1 0-16,-2 4 0 15,-2 2 0-15,-2 5 0 0,-3 4 0 16,-3 6 0-1,0 9 0-15,-4 5 0 0,3 5 0 16,3 3 0 0,8-6 0-16,6 0 0 0,12-4-48 15,11-6-178 1,10-6-127-16,9-2-406 0</inkml:trace>
  <inkml:trace contextRef="#ctx0" brushRef="#br0" timeOffset="35304.15">30279 3735 747 0,'11'-10'378'0,"4"2"-173"0,-1 2-17 16,-1 2-88 0,-1 4-7-16,1 4-9 0,-5 4-2 15,0 5-12-15,-4 6-13 0,-4 6-14 16,-4 2-43-1,-5 2 0-15,-29 52 0 16,37-77 0-16,2-2 0 16,2 0 0-16,5 0 0 15,12-1 0-15,15-1 0 16,14-3 0-16,11-2-80 16,4-2-447-16</inkml:trace>
  <inkml:trace contextRef="#ctx0" brushRef="#br0" timeOffset="36143.66">31740 3493 552 0,'3'-5'686'16,"1"-3"-503"-16,2 1-11 0,0-2-84 15,7 4-9 1,5 3 4-16,7 5-34 0,4 4-18 16,2 6-12-16,-3 3-7 0,-4 5-9 15,-7 7 5 1,-4 2-3-16,-10 4-1 15,-6 5 1-15,-9-3-4 16,-3-3 1-16,-1-9-1 0,2-8 1 16,3-7 10-1,8-9 7-15,3-7 2 0,8-6-21 16,4-6-6 0,6-8 2-16,5-5 3 0,5 0 1 15,-3 1 0-15,1 0 4 16,-6 2-4-16,-3 3 17 15,-4 5-17-15,-2 3 0 16,-5 5 0-16,-2 5 0 16,-4 3 0-16,0 4 0 15,-1 1 0-15,-5 4 0 16,-5 3 0-16,-4 7 0 16,2 6 0-16,-5 7 0 0,4 4 0 15,10 2 0 1,4 4 0-16,3-1 0 0,9-2 0 15,10 2-75 1,7-5-165-16,5-4-144 0,3-6-482 16</inkml:trace>
  <inkml:trace contextRef="#ctx0" brushRef="#br0" timeOffset="36563.79">32434 3811 488 0,'-10'-11'806'0,"2"-3"-555"0,3-5-36 15,5 2-92 1,1 2-49-16,6 1-16 0,1 1-28 16,4 5-28-16,3 3-2 15,0 5 0-15,1 5 0 16,-2 3 0-16,-4 3 0 15,-3 4 0-15,-7 2 0 16,-6 3 0-16,-4 3 0 16,-5 0 0-16,-3-1 0 15,5-5-21-15,3-4 1 16,4-6-11-16,7-3 26 0,8 1 4 16,3-1 1-1,3 2 4-15,6 0-4 0,-1 5 8 16,3-4 16-1,-4 3-1-15,-1-1-8 0,-7 2-11 16,-4 1-4 0,-4 2 0-16,-7-1 0 0,-8-1 0 15,-11 1 0 1,-6-2-154-16,-7-4-263 0,-2-6-530 16</inkml:trace>
  <inkml:trace contextRef="#ctx0" brushRef="#br0" timeOffset="37163.88">32731 3466 1162 0,'-1'-3'237'0,"2"-4"17"16,1-3-113-16,1 3-45 16,3-2-41-16,3 2-26 0,6 0-10 15,1 3 3 1,3 3-4-16,2 3-4 0,-3 1-14 15,-1 5 0 1,-5 4 0-16,-2 3 0 0,-4 7 0 16,-5 4 0-1,-4 5 0-15,-1 2 0 0,-5-2 0 16,3-6 0 0,2-5 0-16,1-9 0 0,3-6 0 15,1-7 0-15,5-6 0 0,5-6 0 16,2-3 0-1,2-6 0-15,6-5 0 0,-4 1 0 16,0-2 0 0,-2 4 0-16,-5 3 0 0,-2 3 0 15,-5 6 0 1,0 4 0-16,-3 4 0 0,0 4 0 16,-1 2 0-16,-2 4 0 15,0 4 0-15,-2 6 0 16,-1 5 0-16,3 5 0 15,1 3 0-15,4 1 0 16,4 0 0-16,9-1 0 16,10 2-29-16,10-1-259 15,9-3-218-15</inkml:trace>
  <inkml:trace contextRef="#ctx0" brushRef="#br0" timeOffset="37553.82">33283 3662 538 0,'18'-16'657'15,"8"-2"-390"1,-4 4-59-16,0 1-92 0,-1 4-59 16,0 5-14-16,-6 5-22 0,1 5-7 15,-6 4-7 1,-4 3 4-16,-6 3 5 0,-8 3-10 15,-7 1 0 1,-9 1-6-16,-1-3-4 0,1-5-7 16,10-4-17-1,5-5 9-15,9-4 5 0,9-1 8 16,7 1 6 0,1-3 1-16,6 3 21 0,-1 1 9 15,0 2-5-15,1 1-4 16,-7 4 25-16,1 3-34 15,-7-1-13-15,-4 7 0 16,-7 1 0-16,-5 1 0 16,-9 1 0-16,-8 1 0 15,-7-2 0-15,-4-5 0 16,-2-4-24-16,0-5-272 16,1-5-286-16</inkml:trace>
  <inkml:trace contextRef="#ctx0" brushRef="#br0" timeOffset="39893.73">23826 1041 839 0,'10'-7'281'16,"-1"-1"-47"0,-4-3-46-16,-1 2-46 0,-2 0-35 15,-4 2-14-15,2 0-16 16,-3 0-26-16,2 3-16 15,-1 0-35-15,2 2 0 16,-1 1 0-16,-1-1 0 16,2 2 0-16,-3 0 0 15,2 0 0-15,-1 0 0 16,2 0 0-16,-1-1 0 16,1 1 0-16,0 0 0 0,0 0 0 15,0 1 0 1,0-1 0-16,0 2 0 0,-2 2 0 15,1 0 0 1,-4 3 0-16,2-1 0 0,-1 0 0 16,0 2 0-1,2-3 0-15,2-2 0 0,-1 1 0 16,1-1 0-16,0 3 0 0,0 1 0 16,-2 0 0-1,2 3 0-15,-1 2 0 16,-1 2 0-16,1 6 0 15,-1 2 0-15,2 6 0 0,2 5 0 16,-2 3 0 0,3 7 0-16,-2 6 0 0,1 6 0 15,-2 4 0 1,0 3 0-16,0 5 0 0,-3 1 0 16,0 4 0-16,-1 5 0 15,1 3 0-15,0 4 0 16,3 2 0-16,2 3 0 15,1-2 0-15,6 8 0 16,0 5 0-16,1 3 0 16,1 0 0-16,1 3 0 15,-3-2 0-15,-2-5 0 16,-1-3 0-16,1-1 0 16,-4-6 0-16,2 2 0 15,-4-2 0-15,1 2 0 0,-1 3 0 16,-1-1 0-1,2-1 0-15,0-2 0 0,1-2 0 16,1-8 0 0,1-4 0-16,3-4 0 0,1-6 0 15,0-6 0 1,0-8 0-16,-3-7 0 0,0-7 0 16,-1-6 0-16,-2-6 0 0,0-5 0 15,-2-2 0 1,1-4 0-16,-2 0 0 0,1-4 0 15,-1 0 0 1,0-1 0-16,-1-1 0 16,1 1 0-16,0 0 0 15,-2 0 0-15,1 0 0 0,-1 0 0 16,-1-3 0 0,2-1 0-16,-1-2 0 0,1-3 0 15,1 1 0-15,0-2 0 16,1 0 0-16,1-2 0 15,1 2 0-15,-3-1 0 16,3 1 0-16,4-2 0 16,6-2 0-16,19-2 0 15,17-3 0-15,20-2 0 16,14-6 0-16,11 1 0 16,0 0 0-16,-9 1 0 0,-12 4 0 15,-16 1 0 1,-20 6 0-16,-16 0 0 0,-12 2 0 15,-9 2 0 1,-6 2 0-16,-6 0-72 0,-3 1-207 16,-2 0-163-1</inkml:trace>
  <inkml:trace contextRef="#ctx0" brushRef="#br0" timeOffset="40645.15">23904 997 665 0,'-16'2'333'0,"5"-1"-167"0,2-2 22 16,3-1-59-16,4 1-54 16,1 0-23-16,2 1 18 15,5-3-45-15,9 0-22 16,21-4 11-16,15-2 1 16,16-2 0-16,9-2 15 0,0 3-15 15,-15-1-12-15,-19 4 0 16,-17 3 4-16,-14 3-7 31,-13 2-22-31,-13 3-14 0,-4 2-132 0,-8 4-208 16,-1-1-656-1</inkml:trace>
  <inkml:trace contextRef="#ctx0" brushRef="#br0" timeOffset="42953.89">32997 833 605 0,'-3'1'195'16,"0"0"-53"-16,-2-2 14 15,2 1-45-15,2 0-7 16,-1-1-40-16,1 1-25 16,1 0-22-16,0 0-2 15,0 1-8-15,1-1-2 16,1 0 0-16,2 1-3 16,6 1 1-16,12 1 9 15,15 1-4-15,20 1-8 0,17 1 1 16,10-1 0-1,4 1-1-15,-11-2 0 0,-11-1 1 16,-18-2 1 0,-17 1 4-16,-11-4 25 0,-10 2-6 15,-7 0-6 1,0-1 5-16,-6 1-6 0,2 0-9 16,-1 1-2-16,1-1 1 0,1 0 3 15,0 2 7 1,-2-1 9-16,2-1 15 0,-1 0 14 15,1 2-26 1,-2-2-8-16,2 0-5 0,0 1-3 16,2-1-2-1,-2 0-7-15,1 0 7 0,1 3 5 16,-2 1 17 0,1 3-6-16,-1 3 0 0,-1 2-4 15,1 2-16 1,-2 1-8-16,2 3 0 0,0 4 0 15,2-1 0-15,-1 1 0 16,5 4 0-16,-3 0 0 16,1 2 0-16,2-1 0 15,-1 3 0-15,0 0 0 16,-1 1 0-16,2 2 0 16,0 2 0-16,3 3 0 15,-2 3 0-15,5 1 0 16,-4 2 0-16,-1-1 0 15,-2 1 0-15,2-1 0 16,-3-1 0-16,1 0 0 0,-1 2 0 16,3 1 0-1,-3-1 0-15,-1 0 0 16,1 0 0-16,-2-1 0 16,-2 0 0-16,-3-1 0 0,-3 0 0 15,2 2 0-15,-3 1 0 0,4 1 0 16,-1 4 0-1,2-1 0-15,4 4 0 16,-1 0 0-16,1 3 0 16,-1-2 0-16,1 0 0 0,-2-6 0 15,0-4 0 1,0 1 0-16,-2-2 0 0,1 2 0 16,-1 2 0-16,1 2 0 15,1 3 0-15,0 1 0 16,-2 2 0-16,1 0 0 15,1 3 0 1,-2 1 0-16,1 1 0 0,1 0 0 16,0 0 0-16,0 5 0 15,1-3 0-15,-1 2 0 16,0-1 0-16,2-4 0 0,-2-4 0 16,-2-7 0-1,2-3 0-15,0-2 0 0,-1-6 0 16,-1-1 0-1,2-2 0-15,0-5 0 0,0-3 0 16,0-2 0 0,0-4 0-16,-2-2 0 0,4-1 0 15,-2-2 0 1,2-2 0-16,-1 0 0 16,2 0 0-16,-1 1 0 0,-2-1 0 15,1 0 0-15,-1 0 0 16,0-2 0-16,0 0 0 0,2-1 0 15,-2-2 0 1,1 1 0-16,-1-3 0 0,2-1 0 16,-2 0 0-1,0-1 0-15,1 0 0 16,1 2 0-16,-1 1 0 16,1 0 0-16,0 2 0 15,-2-1 0-15,-2 0 0 0,2 0 0 16,0-5 0-16,0 2 0 15,0-3 0-15,0 1 0 16,-2-1 0-16,1-1 0 16,-2 0 0-16,-2 2 0 15,-4 0 0-15,-8-1 0 16,-12 1 0-16,-16 1 0 16,-20-1 0-16,-14 0 0 0,-15-2 0 15,-6-2 0 1,6-2 0-16,12 0 0 0,14-3 0 15,23 0 0 1,13 2 0-16,11 1 0 0,9 0 0 16,8 2 0-1,5 0 0-15,1-1 0 0,2-1 0 16,4-2 0-16,4-4 0 0,3 1-173 16,7-3-236-1,5-1-604-15</inkml:trace>
  <inkml:trace contextRef="#ctx0" brushRef="#br0" timeOffset="67124.21">8708 11642 666 0,'3'-5'332'0,"0"0"-103"15,-3-1-16-15,0-2-75 16,0 0-18-16,0 1-1 16,-3-2-30-16,1 3-34 0,-1 0-3 15,2 0-18 1,-5 1-34-16,2 2 0 0,-4 2 0 15,-2 2 0 1,-5 3 0-16,-2 4 0 0,-5 5 0 16,1 3 0-1,3 3 0-15,0 0 0 0,6 2 0 16,2 0 0-16,7 1 0 0,6-1 0 16,6 0 0-1,1-3 0-15,5-2 0 0,6-5 0 16,0-4 0-1,3-4 0-15,-3-6 0 16,1-3 0-16,-3-3 0 16,-5-6 0-16,-2 0 0 0,-5-3 0 15,-4-3 0 1,-1-2 0-16,-4-3 0 0,-4 2 0 16,-4-1 0-16,-2 1 0 15,3 3 0-15,-3 5 0 16,5 5 0-16,1 7-85 15,3 5-170 1,1 5-87-16,4 7-333 0</inkml:trace>
  <inkml:trace contextRef="#ctx0" brushRef="#br0" timeOffset="67644.44">8884 11661 981 0,'0'-7'294'0,"0"0"-44"15,0 0-95 1,0 2-7-16,0 0-57 0,3 3-30 15,-3 0-24 1,1 2-15-16,1 0-14 0,-1 2-8 16,4 2 0-1,1 3 0-15,6 5 0 0,1 6 0 16,4 5 0 0,-1 2 0-16,-2 4 0 0,-1 0 0 15,-2-2 0-15,-2-3 0 16,1-6 0-16,-4-3 0 15,1-10 0-15,1-5 0 16,7-10 0-16,0-3 0 16,4-11 0-16,-1-5 0 15,-2-4 0-15,1-1 0 16,-5-3 0-16,-2 2 0 16,-1 5 0-16,-6 3 0 0,3 7 0 15,-6 7 0 1,0 3 0-16,0 7 0 0,-3 4 0 15,-5 6 0 1,-2 6-154-16,-3 2-274 16,-2 5-478-16</inkml:trace>
  <inkml:trace contextRef="#ctx0" brushRef="#br0" timeOffset="68333.87">9606 11264 780 0,'9'-14'291'0,"-1"2"-35"15,-3-1-63 1,-2 2-50-16,-3 2 4 0,0 3-42 15,0 4-71 1,-4 3-25-16,-6 6-4 0,-5 7 12 16,-8 9-2-1,-5 11-3-15,-3 11-2 0,2 10 3 16,7 10-10 0,7 8 2-16,9 1-5 15,9 3 1-15,11 0-2 0,5-7 0 16,5-8 1-16,4-8 10 15,2-12-10-15,1-13 0 16,0-7 0-16,1-9 0 16,-8-6 0-16,0-6 0 15,-8-1 0-15,-7 0 0 16,-1-1 0-16,-5 1 0 16,-3-2 0-16,-2 1 0 15,1-2-85-15,-2 0-291 16,-5-1-418-16</inkml:trace>
  <inkml:trace contextRef="#ctx0" brushRef="#br0" timeOffset="69964.04">9833 11489 781 0,'5'-4'273'0,"0"-1"-78"16,0 0-47-1,-4-2-43-15,4 3-28 0,1 0-12 16,0 2-31 0,4 1 8-16,2 4 9 15,3 4-3-15,0 5-5 16,3 6-12-16,-5 6-11 0,-2 4-5 16,-2 5-3-16,-5 4-5 0,-4-2-2 15,-3-1-4 1,-3-5 0-16,-1-3 0 0,2-8 1 15,1-5 6 1,1-5-2-16,0-3 17 0,1-5 30 16,4-3-53-1,1-6 0-15,1-2 0 0,4-9 0 16,8-3 0 0,2-6 0-16,9-2 0 15,1-2 0-15,2-2 0 0,-3 3 0 16,-2 1 0-16,-4 5 0 15,-4 4 0-15,-4 4 0 16,-4 5 0-16,-6 5 0 16,0 2 0-16,-3 3 0 15,-3 3 0-15,3 1 0 16,-6 4 0-16,-6 6 0 16,-1 3 0-16,-5 7 0 15,0 4 0-15,-1 4 0 16,3 2 0-16,3 0 0 0,4-1 0 15,5-3 0 1,1-2 0-16,4-5 0 0,5-1 0 16,2-5 0-1,2 0 0-15,5-1 0 0,0-6 0 16,3 2 0 0,-2-4 0-16,2-2 0 0,-2-1-170 15,0-2-320-15</inkml:trace>
  <inkml:trace contextRef="#ctx0" brushRef="#br0" timeOffset="70283.71">10446 11754 1001 0,'12'-11'404'16,"-3"3"-131"-16,-6-1-60 16,2 4-99-16,-2 0-72 15,-2 5-42-15,1 1 0 16,-1 4 0-16,2 3 0 16,1 6 0-16,1 6 0 15,-2 3 0-15,0 4 0 0,0 0 0 16,-3 2 0-1,0-1 0-15,-2-4 0 0,2-4 0 16,-1-6 0-16,1-5 0 16,-2-4 0-16,4-5-96 15,2-3-336 1,4-4-740-16</inkml:trace>
  <inkml:trace contextRef="#ctx0" brushRef="#br0" timeOffset="70654.3">10915 11797 533 0,'4'-5'585'0,"0"1"-442"15,-2 3-53-15,-2 1-37 16,0 1 1-16,0 1 16 15,-2-1-5-15,1 0-4 16,-1 1-11-16,1-2 15 16,-2 3 10-16,6-3-27 15,-3 0-21-15,1 0-12 16,1 0-1-16,-1 1 7 16,4 0 21-16,-2 2-15 0,5 3-18 15,-1 1-9 1,2 3 0-16,7 31 0 0,-16-31 0 15,-3 0 0 1,0 0 0-16,-3-2 0 0,-7 10 0 16,-5-4-94-1,0-3-284-15,0-5-716 0</inkml:trace>
  <inkml:trace contextRef="#ctx0" brushRef="#br0" timeOffset="71454">11194 11447 1105 0,'4'-7'245'16,"0"-2"-22"-1,1-1-81-15,0 3-27 0,5 0-58 16,6 3-20 0,8 2 7-16,3 4-8 0,4 4-8 15,1 0-13 1,-5 7-15-16,-5 3 0 0,-3 5 0 16,-5 3 0-16,-2 4 0 0,-6 3 0 15,-3 0 0 1,-5-1 0-16,-1-3 0 0,-3-4 0 15,-1-7 0 1,2-5 0-16,2-5 0 0,3-6 0 16,-1-3 0-1,2-4 0-15,4-6 0 0,1-3 0 16,7-5 0 0,2-5 0-16,6-2 0 0,1-2 0 15,4-1 0-15,-1 0 0 16,2 2 0-1,-5 3 0-15,-1 4 0 0,-6 4 0 16,-6 5 0-16,-2 4 0 16,-4 4 0-16,-3 2 0 15,-1 3 0-15,-1 0 0 16,-5 4 0-16,-3 6 0 16,-4 4 0-16,-4 4 0 0,3 8 0 15,1 2 0 1,3 2 0-16,8 0 0 0,1 0 0 15,4-1 0 1,1 1 0-16,0-4 0 0,5-2 0 16,-2-5 0-1,1-4 0-15,-1-3 0 0,3-4 0 16,0-5 0 0,9-3-5-16,-2-3-329 0,5 0-265 15</inkml:trace>
  <inkml:trace contextRef="#ctx0" brushRef="#br0" timeOffset="71824.55">12023 11704 491 0,'2'-12'778'0,"-2"-1"-473"16,-2-1-51-16,-1 3-103 16,2 1-83-1,-1 5-68-15,2 2 0 0,2 2 0 16,-1 1 0-16,-1 1 0 0,2 6 0 16,-1 3 0-1,1 8 0-15,-2 5 0 0,0 8 0 16,-2 1 0-1,2 1 0-15,-3-2 0 0,2-5 0 16,-1-6 0 0,2-4 0-16,0-5 0 0,0-6 0 15,0-3 0 1,-1-2 0-16,1-2 0 0,3 0-180 16,0-5-391-16</inkml:trace>
  <inkml:trace contextRef="#ctx0" brushRef="#br0" timeOffset="72253.49">12253 11112 985 0,'-5'-8'204'16,"2"0"48"-16,2 0-89 0,1 3-83 15,0 3-44 1,4 4-24-16,8 3 85 0,8 8-17 15,9 7-1 1,7 5-20-16,6 10-59 0,0 7 0 16,-5 8 0-1,-6 8 0-15,-4 14 0 0,-10 5 0 16,-5 3 0-16,-11 0 0 0,-8-5 0 16,-2-8 0-1,-5-12 0-15,0-6 0 0,3-13 0 16,2-11 0-1,0-7 0-15,5-13-93 0,1-5-241 16,1-5-306 0</inkml:trace>
  <inkml:trace contextRef="#ctx0" brushRef="#br0" timeOffset="72964.06">13336 11414 602 0,'-6'4'483'16,"1"-1"-315"-16,2-1 21 0,3-2-61 15,0-2-37 1,2 2-15-16,1-1 15 0,0-2-48 16,6 0-29-1,9 0-14-15,10-3 1 0,8-1-1 16,6 0-1 0,1 1-7-16,-10 1-84 0,-12 4-103 15,-8 5-24-15,-13 7-135 0</inkml:trace>
  <inkml:trace contextRef="#ctx0" brushRef="#br0" timeOffset="73093.57">13388 11625 677 0,'0'10'295'16,"6"-5"-32"-16,3-2-71 0,3-4-48 16,6-1-88-16,6-1-45 15,4-2-11-15,2-2-32 16,4-3-410-16</inkml:trace>
  <inkml:trace contextRef="#ctx0" brushRef="#br0" timeOffset="73773.86">14879 10780 1079 0,'0'-9'253'16,"-3"-1"-27"-16,-2-1-69 0,1-1 11 15,-1 2-53-15,1 2-66 16,3 2-49-1,-1 3 0-15,2 3 0 16,2 0 0-16,-2 7 0 0,0 6 0 16,1 7 0-1,2 9 0-15,-2 13 0 0,4 4 0 16,-1 6 0 0,2 2 0-16,-1-3 0 0,1-6 0 15,-1-7 0-15,0-9 0 0,-2-6 0 16,2-10 0-1,-4-6 0-15,1-6 0 16,-2-2 0-16,0-3 0 16,-2 4-2-16,1 0-469 0,-6 5-424 15</inkml:trace>
  <inkml:trace contextRef="#ctx0" brushRef="#br0" timeOffset="74243.53">14215 11603 656 0,'-11'5'393'0,"2"-3"-250"15,0 0 24-15,1-2-48 16,3 2-12-16,2-2-22 16,2 0-5-16,1 0-7 0,3 0-37 15,1 0-13 1,11-2-23-16,15 0 2 0,26 0-1 15,25-3-1 1,25 0-2-16,18-4 0 16,9 0-6-16,-4-2-17 15,-3 2-4-15,-5-2-7 0,-11 2-4 16,-18 2-8 0,-15-2-5-16,-16 2-17 0,-15 4-33 15,-15-4-6-15,-10 4-38 16,-9 3-45-1,-4 0-214-15</inkml:trace>
  <inkml:trace contextRef="#ctx0" brushRef="#br0" timeOffset="75393.84">14130 12392 700 0,'1'-6'260'0,"1"2"-38"0,-1 0-45 16,-1 1-42-16,2 1-23 0,-1 1-36 15,-1 0-27 1,0 2-8-16,0-1-10 0,0 3-7 15,2 4 54 1,-2-1-41-16,3 4 13 0,0 4-21 16,0 6-13-1,2 2-7-15,1 4-9 0,1 5 0 16,-1 1 1 0,-2 1-1-16,-1 0 0 0,-1-3 0 15,0-9 0-15,-2-5 0 16,0-9 0-1,0-8 0-15,0-8 0 0,0-7 0 16,-2-5 0-16,0-7 0 16,-1-3 0-16,0 0 0 15,-3 0 0-15,0 1 0 16,3 4 0-16,0 2 0 16,0 4 0-16,0 3 0 0,3 2 0 15,0 4 0 1,0 3 0-16,0 3 0 0,3 1 0 15,-3 3 0 1,1 2 0-16,2 4 0 16,5 3 0-16,6 3 0 15,6 8 0-15,9 2 0 0,2 3 0 16,3 4 0 0,1 3 0-16,-1 2 0 0,-4-1 0 15,-3 1 0-15,-5-4 0 0,-5-5 0 16,-4-7 0-1,-7-5 0-15,-2-7 0 0,-1-3 0 16,-1-8 0 0,-2-5 0-16,0-5 0 15,3-5 0-15,-3-6 0 16,0-3 0-16,-3 0 0 0,0-2 0 16,-2 3 0-16,1 1 0 15,1 4 0 1,0 5 0-16,3 5 0 0,0 5 0 15,0 5 0-15,1 1 0 16,1 8-286-16,2 2-18 16,4 6-301-16</inkml:trace>
  <inkml:trace contextRef="#ctx0" brushRef="#br0" timeOffset="75673.95">14707 12636 725 0,'0'-4'465'16,"0"-3"-279"-16,4-1-75 15,6 3-87-15,9 1 4 16,7 1-1-16,5 2 8 0,4 1-5 15,0-1-3 1,-9-1-13-16,-7 2-5 16,-6 0-3-16,-6 0-5 15,-8-1-1-15,-1 1-4 0,1 0-86 16,-2 0-279-16</inkml:trace>
  <inkml:trace contextRef="#ctx0" brushRef="#br0" timeOffset="76073.65">15143 12448 604 0,'3'-11'680'0,"-2"-3"-416"15,1 0-55 1,-2-1-46-16,0 3-41 0,0 2-117 15,0 4-5 1,1 2 0-16,1 3 0 0,-1 1 0 16,-1 1 0-1,3 5 0-15,2 8 0 0,1 2 0 16,2 8 0 0,0 5 0-16,0 7 0 0,0 4 0 15,-3 0 0-15,-2 1 0 0,1-5 0 16,-1-3 0-1,2-6 0-15,-2-8 0 0,0-4 0 16,0-5 0 0,-3-6 0-16,0-3 0 0,0-1 0 15,0-2 0 1,0 1 0-16,0-6 0 0,3 0 0 16,-3-7-466-16</inkml:trace>
  <inkml:trace contextRef="#ctx0" brushRef="#br0" timeOffset="91563.96">16318 10989 161 0,'-3'0'367'0,"-1"0"-258"16,-2 0 7-16,0 0-23 0,0 0-23 16,-2 2 41-16,2-1-36 15,-1 1-5-15,1 0 39 16,0-1-10-16,0-1 9 0,0 0-21 31,-1-1-35-31,2 1-12 0,1-2-6 16,1 0-8-16,1 2-4 15,2 0-11-15,0 0 1 16,2 0-2-16,-1 2-2 0,2-2 0 16,11 0-6-1,8 2-1-15,17-1 1 0,9 1-2 16,14 3 0-1,6-1 0-15,-3 0 1 0,-5 1-3 16,-8-3 2 0,-11 0 0-16,-12-2-3 0,-9-2 3 15,-10 2-6 1,-5-1-44-16,-5 2-68 0,-5 1-16 16,-7-1-148-16,-4 1-194 15</inkml:trace>
  <inkml:trace contextRef="#ctx0" brushRef="#br0" timeOffset="92693.87">16156 11044 751 0,'0'-5'191'0,"0"-1"10"15,0-1-31 1,0 0-48-16,0 0-15 0,0-1-21 15,1 1-12 1,1-1 12-16,-1 1-27 0,1 0 4 16,1 1-10-1,-2 2-15-15,-1 1-5 0,2 3-20 16,-2 0-13-16,1 0 0 16,-1 2 0-16,0 1-9 15,2 3 8-15,1 5 1 16,3 4 0-16,4 10 3 15,4 5-3-15,3 9 0 0,5 4-1 16,3 4 1 0,2 0 2-16,1 3-2 0,-1-4 0 15,-1 0 1 1,0-4 0-16,-5-5-2 16,-2-3 1-16,-2-5 0 0,-2-4 0 15,-6-4-2-15,1-5 2 16,-4 0-1-16,-3-3 3 15,0-3-4-15,-2-3-1 16,1-1 3-16,-4-1 0 16,2-1-2-16,-1 3 2 15,-2 2 0-15,-3 2 0 16,-3 7 0-16,-3 1 0 16,-4 6 0-16,-2 4 0 15,-6 6 0-15,-1 1-1 0,-1 5 2 16,1 2-1-1,-2-1 0-15,0-3-1 0,3-1 1 16,2-5 0 0,1-2 0-16,0-4 0 0,2-3 0 15,-1-1-1 1,2-3 1-16,3-4-3 0,4-7 3 16,3-1 1-16,5-5 0 0,2-2 1 15,1 1 3 1,1-2-4-16,1 0 1 0,-2 0-2 15,1 0 0 1,2 0 0-16,5 0 1 0,8 1 2 16,11 0-2-1,10-1-1-15,14 2 0 16,8 0-1-16,5 0 1 16,5 0-1-16,-2 0-2 0,-1 1-3 15,-6 0-6-15,-8 0 6 16,-9-2 5-16,-10 0-7 15,-8 1 8-15,-8-2 0 16,-8 0 0-16,-5 2-2 16,-2-2 3-16,-1 0-1 15,-1-2 4-15,-1 2-4 16,1 0 6-16,-2-3 3 16,2 1-9-16,0-4 2 0,-1-4 3 15,1-3 9 1,1-1-14-16,1-4 0 0,-1-1 0 15,2 0 0 1,0 0 0-16,0 3 0 0,1 5 0 16,-2 3 0-1,-1 4 0-15,-1 1 0 0,2 3 0 16,-2 0 0-16,-2 0-50 0,2 1-282 16,-1 1-240-1</inkml:trace>
  <inkml:trace contextRef="#ctx0" brushRef="#br0" timeOffset="93593.82">16754 11042 308 0,'-1'0'347'16,"-1"0"-184"0,1-1-37-16,1-1-4 0,-2 0-34 15,0 1-17-15,2 1-6 16,-1-1-27-16,1 1-11 15,0 0-11-15,1 0 7 16,-1 0-11-16,2 0 2 16,0 1-3-16,-1-1-10 15,2 0 1-15,3 1 10 16,7 1-11-16,4 1 3 16,5-2-3-16,2 3 1 0,-3-2-2 15,-3-1 1 1,-8-1-1-16,-2 0 30 0,-5-1 32 15,-3 1 0 1,0 0-12-16,1 0-3 0,-1-2 9 16,0 2-7-1,0 0 4-15,0 0-19 0,-1 0-3 16,1 2-9-16,-2-2-14 0,2 1 1 16,2 0-3-1,-2 2-4-15,1-3-2 16,1 4 2-16,-1 2 6 15,-1 0 11-15,3 0 8 0,0 5-12 16,0-2-15 0,2-1 0-16,-1-1 0 0,-1 0 0 15,0-2 0 1,-2 1 0-16,1-3 0 0,1 1 0 16,-2 1 0-1,-1 0 0-15,-1 5-93 0,-4 6-335 16,-3 4-590-16</inkml:trace>
  <inkml:trace contextRef="#ctx0" brushRef="#br0" timeOffset="94374.04">16417 12861 656 0,'4'-16'361'0,"-1"0"-131"16,1 1-50-1,-3-1-50-15,2 3-9 0,-2 4-20 16,1 2-21-16,-1 4-27 16,1-1-30-16,-1 4-13 15,-1 0-10-15,2 5 0 0,-2 4 4 16,1 5 0-1,-1 5 6-15,0 9 10 0,2 2-5 16,-1 6 4 0,4-1-9-16,-2-1-1 15,1 0 2-15,2-5-11 16,-2-3 0-16,-1-5 0 0,-1-3 0 16,1-6 0-16,-3-2 0 15,2-6 0-15,-2-1 0 16,0-2 0-16,0-1-103 15,1-2-179-15,1-3-105 16,-1-2-396-16</inkml:trace>
  <inkml:trace contextRef="#ctx0" brushRef="#br0" timeOffset="94714">16580 12895 791 0,'10'-12'218'15,"-4"2"-9"-15,-3 3-73 0,-3 5-99 16,0 2-36 0,-3 3 11-16,-3 8 10 0,-3 0 10 15,-1 6 14 1,-6 4-2-16,-4 2-15 0,0-1 0 16,2-2-9-16,4-3-3 15,3-7 2-15,6-3-13 16,4-3 6-16,4-1 2 0,2 1 16 15,4 2 0 1,2-1-3-16,3 0-5 0,2 0 0 16,-1-2-12-1,1 1-5-15,-5-3-4 0,-2 2-1 16,-4-3 0-16,0 2-2 16,-2-1-1-16,-1 0-5 15,1-1-193-15,1 2-127 16,1-2-382-16</inkml:trace>
  <inkml:trace contextRef="#ctx0" brushRef="#br0" timeOffset="94973.62">16884 12950 1028 0,'3'-2'263'15,"3"-1"-119"-15,-2-1-94 0,2 1-23 16,3 0-21-16,4 1-5 0,1 2-1 16,0 0-4-1,-1 2-8-15,-4 3-86 0,-3 2-107 16,-4 4-136-1</inkml:trace>
  <inkml:trace contextRef="#ctx0" brushRef="#br0" timeOffset="95134.3">16826 13134 556 0,'3'3'434'15,"2"-5"-225"-15,3 1-49 16,0-1-95-16,1 0-33 15,7 1-21-15,2 0-11 16,4 1-2-16,2 0-92 16,0 0-344-16</inkml:trace>
  <inkml:trace contextRef="#ctx0" brushRef="#br0" timeOffset="95523.98">17237 12924 858 0,'5'-8'400'0,"-2"-1"-158"0,-2 2-36 16,-1 0-38-16,2 1-54 0,-2 1-55 15,1 2-59 1,-1 1 0-16,2 0 0 0,-1 2 0 15,-1-2 0 1,2 4 0-16,1 2 0 0,0 4 0 16,3 8 0-1,-3 5 0-15,1 8 0 0,1 0 0 16,-2 1 0 0,0 1 0-16,-2-3 0 0,1-6 0 15,-1-3 0-15,1-5 0 16,-2-5 0-16,1-3 0 15,-1-2 0-15,0-3 0 16,0-2 0-16,3 1 0 16,-3-4-7-16,1 0-396 15,1-1-567-15</inkml:trace>
  <inkml:trace contextRef="#ctx0" brushRef="#br0" timeOffset="97263.89">16144 10270 414 0,'0'-8'600'15,"0"1"-437"1,-2-5 64-16,1 0-84 0,-2-1-19 16,0 1 2-16,1-1-43 15,1 3-2-15,-1 2-14 16,2 2-48-16,0 2-19 15,0 1 0-15,0 3 0 16,0 0 0-16,0 2 0 16,-1 3 0-16,-1 7 0 15,1 3 0-15,-2 8 0 16,-1 7 0-16,2 3 0 16,2 6 0-16,0 1 0 15,2-1 0-15,3-4 0 0,-2-4 0 16,2-7 0-1,-1-7 0-15,-1-6 0 0,-1-5 0 16,-2-5 0 0,1-1 0-16,-1-2 0 0,-1-3 0 15,1-3 0 1,-2-5 0-16,1-5 0 0,-1-6 0 16,1-5 0-16,1-1 0 0,-2-2 0 15,2 3 0 1,-1 1 0-16,-1 2 0 0,1 3 0 15,-2 4 0 1,0 1 0-16,0 0 0 0,2 4 0 16,1 1 0-1,0 5 0-15,1 1 0 0,-1 4 0 16,3 3 0 0,-3 2 0-16,3 3 0 0,4 5 0 15,5 4 0-15,6 5 0 16,7 8 0-1,7 2 0-15,4 5 0 16,3 3 0-16,1 1 0 0,1-3 0 16,-5-3 0-16,-1-3 0 15,-7-6 0-15,-4-7 0 16,-8-5 0-16,-4-5 0 16,-6-3 0-16,-1-5 0 0,-2-1 0 15,0-8 0 1,1-4 0-16,2-6 0 0,-2-6 0 15,-1-5 0 1,-1-4 0-16,-2 1 0 0,0 0 0 16,-2 2 0-1,2 5 0-15,0 3 0 0,2 2 0 16,0 4 0-16,-1 4 0 16,1 4 0-16,-2 3 0 15,1 2 0-15,-2 5 0 0,1 1 0 16,0 0 0-1,-2 1 0-15,2 2 0 0,-1 2 0 16,-1 5-128 0,-1 7-329-16</inkml:trace>
  <inkml:trace contextRef="#ctx0" brushRef="#br0" timeOffset="98689.33">17861 11326 777 0,'12'-15'217'0,"0"1"-43"16,-6 3 21-16,-3 1-44 15,-2 3-87-15,-1 4-46 16,-3 6-5-16,-7 7 23 15,-9 4 5-15,-5 10 3 16,-9 11-7-16,-3 11-12 16,0 13-16-16,3 5-2 15,7 7 2-15,8 2-6 16,15-2 4-16,14-2 7 16,15-5 1-16,14-7 5 0,7-4-11 15,2-10-1 1,-6-7 4-16,-7-8-3 0,-8-9 8 15,-8-6-14 1,-8-6-1-16,-5-2 2 0,-6-3-3 16,-2-2 1-1,-1 0-2-15,-3-4-92 0,-1 0-236 16,0-3-504 0</inkml:trace>
  <inkml:trace contextRef="#ctx0" brushRef="#br0" timeOffset="99684.11">18276 11461 876 0,'-6'-8'155'16,"1"-2"52"-1,-1-3-23-15,0 0-55 0,2 3-29 16,0 3-14 0,2 3-38-16,2 1-39 0,0 4-9 15,2 2 4 1,-1 5 8-16,6 5 15 0,4 9 27 16,7 6 9-16,7 4-38 15,11 5 5-15,3 2-22 16,3 0-3-16,-1 0-4 15,-5-1-1-15,-5-2 0 16,-5-5 2-16,-8-6-1 16,-5-5-2-16,-5-5-4 15,-4-6 5-15,-2-5-2 16,-2-3-25-16,-2-2-213 16,-1-6-138-16,-3-6-389 15</inkml:trace>
  <inkml:trace contextRef="#ctx0" brushRef="#br0" timeOffset="99944.15">18571 11465 1019 0,'3'-24'163'0,"-1"3"51"0,-1 4-31 16,-1 5-92-16,-1 4-75 0,-1 8-12 15,-5 8 6 1,-11 10 30-16,-5 8 20 0,-8 12-24 15,-9 9-11 1,-2 4 0-16,-2 3-9 16,2-1-8-16,3-2-7 15,4-4 1-15,7-8-2 0,9-8-2 16,7-8-3-16,7-8-9 16,10-6-119-16,8-6-225 15</inkml:trace>
  <inkml:trace contextRef="#ctx0" brushRef="#br0" timeOffset="100634.08">18921 12007 1138 0,'5'-8'188'16,"-2"0"25"-16,-1-1-64 0,-2 0-12 16,0 3-34-1,1 4-46-15,-1 1-32 0,2 2-25 16,-2 1-4-1,1 6 2-15,1 2 2 0,-1 6 5 16,2 5-3-16,2 5 4 16,1 1 7-16,2-1-9 15,-1 1 5 1,2 0-5-16,-3-3-4 0,1-2 0 16,-1-2 0-16,0-4 0 0,-3-5 0 31,0-2 0-31,-2-5 0 0,1-1 0 0,0-3 0 15,-4 0 0 1,2 0-116-16,-2 0-205 0,4-2-335 16</inkml:trace>
  <inkml:trace contextRef="#ctx0" brushRef="#br0" timeOffset="106424.33">19258 12105 821 0,'0'-2'253'0,"0"-4"-73"16,0 0-4 0,-2-2-49-16,1 1-6 0,-1-13-19 15,2 18-15-15,-1-1-31 16,-1 0-4-16,2 1 2 15,0-2-36-15,-1 3-18 16,2-1 0-16,-1 2 0 16,2 0 0-16,-2 0 0 15,0 2 0-15,0-2 0 16,0 1 0-16,0 1 0 16,0-2 0-16,0 0 0 15,-2 2 0-15,2 0 0 16,0-2 0-16,-1 1 0 0,1-1 0 15,0-1 0-15,0 1 0 16,0-2 0-16,1 2 0 16,-1-2 0-1,0 2 0-15,0-3 0 0,-1-3 0 16,-1 0 0 0,1-2 0-16,-2 1 0 0,1-2 0 15,2 3 0-15,-2 1 0 0,2 0 0 16,0 2 0-1,-1-1 0-15,1 2 0 0,-2 2 0 16,2 2 0 0,0 1 0-16,-1 3 0 0,1 6 0 15,1 6 0 1,-1 5 0-16,3 9 0 0,1 2 0 16,2 0 0-16,1 0 0 15,-1-2 0-15,4-4 0 16,-2-2 0-16,-2-7 0 15,-1-3 0-15,-1-5 0 16,-1-5 0-16,-3-2 0 16,1-4 0-16,1 0-55 15,-2 0-167-15,3-3-109 16,1-2-257-16</inkml:trace>
  <inkml:trace contextRef="#ctx0" brushRef="#br0" timeOffset="106733.8">19489 12091 870 0,'7'-11'216'15,"-4"3"-46"1,-1 0-9-16,-2 2-76 0,-2 4-67 16,-1 2-16-16,-4 5 4 0,-8 5 18 15,-5 2 2 1,-11 6 22-16,-3 5-2 0,-3 1-17 15,5-3-5 1,7-1-13-16,7-3-11 0,12-5 11 16,9 0 7-1,12-1 18-15,12 2-10 0,10-2-10 16,8 1-4 0,0-4-10-16,-5 0-1 0,-9-4 1 15,-10 1-2-15,-9-2-5 16,-6-2-122-16,-6-1-113 15,-5 3-198-15</inkml:trace>
  <inkml:trace contextRef="#ctx0" brushRef="#br0" timeOffset="113133.87">19896 11507 610 0,'-3'3'283'0,"-1"-2"-202"15,-1 2 75-15,-2-3-39 16,1 0 11-16,0 2-22 0,1-2-36 16,2 0 40-1,2 0-31-15,-1 0-37 0,2 1-10 16,0-1 0-1,0 0-14-15,2 0 2 0,-1 0-8 16,7-1-12 0,11-1 0-16,15-3-1 0,16-1 1 15,11 0 2 1,9 0-2-16,-4-2 0 0,-10 3 0 16,-12-1 0-16,-13 3 3 15,-12 1-2-15,-8-1 3 16,-8 3-1-16,-3 0-3 15,-3 0-3-15,1 1-11 16,-1-1-78-16,-4 3-102 0,-2 0-229 16</inkml:trace>
  <inkml:trace contextRef="#ctx0" brushRef="#br0" timeOffset="113644.01">20862 11249 1091 0,'-3'-8'177'15,"0"-3"-43"-15,-1 0 56 0,1-1-66 16,0 2 3 0,2 2-55-16,1 2-5 0,1 3-15 15,-1 2-39-15,2 1-13 0,-2 1 0 16,1 0 0-1,4 7 0-15,7 6 0 0,6 5 0 16,6 9 0 0,7 7 0-16,3-1 0 15,4 5 0-15,-2-1 0 16,0-1 0-16,-3-3 0 16,-6-4 0-16,-6-4 0 0,-4-8 0 15,-7-5 0 1,-2-6-73-16,-5-3-37 0,-2-2-32 15,2-4-1 1,-3-2-95-16,0-4-75 0,1-6-191 16</inkml:trace>
  <inkml:trace contextRef="#ctx0" brushRef="#br0" timeOffset="113883.92">21246 11205 856 0,'2'-13'226'15,"-2"4"-56"-15,0 2 5 0,0 4-96 16,-2 3-71 0,-2 6 36-16,-5 7 36 0,-5 5-9 15,-6 10 4 1,-12 9-23-16,-5 5-14 0,-6 7-6 16,-5 5-18-16,1-1 7 0,3-3-11 15,8-6-5 1,8-12-5-16,10-8-2 15,8-10-2-15,5-5-66 16,10-2-119-16,9-3-121 16,10-1-442-16</inkml:trace>
  <inkml:trace contextRef="#ctx0" brushRef="#br0" timeOffset="114254.66">21505 11622 1279 0,'13'-13'179'0,"-3"0"-8"0,-4-1 46 16,-3 4-94-16,0 3-45 0,1 3-78 15,-4 3 0 1,2 1 0-16,-2 0 0 0,2 2 0 15,-2 3 0 1,1 4 0-16,-1 8 0 0,2 5 0 16,-2 3 0-1,0 2 0-15,0 0 0 0,0 1 0 16,1-4 0 0,-1-2 0-16,2-3 0 0,-1-2 0 15,2-6 0-15,-1-4 0 0,1-3 0 16,0-4 0-1,0-4-185-15,0-4-159 0,1-8-455 16</inkml:trace>
  <inkml:trace contextRef="#ctx0" brushRef="#br0" timeOffset="114694">20596 10802 978 0,'-6'12'65'0,"2"-7"98"0,4-2 1 16,5-2-53-16,7-1-49 0,15-1 2 15,17-2-25 1,18 0 1-16,17-1-12 0,8 0-6 15,0 2-1 1,-6-1 0-16,-10 0 3 16,-16 2-11-16,-19-1-3 15,-13 1 1-15,-11-1-10 0,-9 2-1 16,-5 2-18 0,-5 1-92-16,-5 2-143 0,-4 5-388 15</inkml:trace>
  <inkml:trace contextRef="#ctx0" brushRef="#br0" timeOffset="115484.09">22008 10936 988 0,'-1'-5'132'16,"2"3"46"-1,1-1-102-15,4 6-53 0,8 5 59 16,9 9-19-16,12 8-11 0,8 11 14 15,2 10-26 1,2 10-7-16,-3 7-10 16,-8 10-10-16,-8 8 0 15,-9 5-9-15,-11-3 1 0,-11-3 0 16,-8-4 0-16,-8-12 2 16,-6-5-4-16,-2-8-2 15,-4-4-1-15,2-9-53 16,4-9-141-16,7-10-218 15</inkml:trace>
  <inkml:trace contextRef="#ctx0" brushRef="#br0" timeOffset="116234.29">22395 10221 709 0,'8'-3'243'15,"-3"0"-104"-15,0 0 22 0,-4-1-56 16,1 1-25-1,-1 1-25-15,2 1-28 0,5 2-22 16,5 4 6 0,2 3-2-16,5 7-5 0,-1 7 0 15,-1 7 6 1,7 90-4-16,-31-95-1 0,-4-2 0 16,1 0 4-16,-2-4 5 0,-6 18-4 15,0-10 12 1,5-7 0-16,3-7 16 15,6-6 46-15,5-5 15 16,10-3-58-16,15-4-41 0,17 0 1 16,12 1-1-1,12-2 1-15,-2 4-1 0,-12 0 0 16,-16 1-4 0,-15 2-21-16,-11 0-44 0,-11 2-68 15,-5 1 18-15,-7 4-84 16,-1 4-88-16,-5 2-245 15</inkml:trace>
  <inkml:trace contextRef="#ctx0" brushRef="#br0" timeOffset="123923.8">13206 14905 588 0,'-6'0'380'0,"2"-1"-204"0,-2-2 3 16,6 0-65-16,0 0-36 15,0 2-37-15,0 1 3 16,0 0-23-16,3-1 2 15,6 1 12-15,1-4-28 16,11 2-7-16,6-2 0 16,9 1-2-16,1 2 2 15,0 2-49-15,-7 6-245 16,-9 6-222-16</inkml:trace>
  <inkml:trace contextRef="#ctx0" brushRef="#br0" timeOffset="124097">13154 15151 1027 0,'-9'6'140'15,"7"-5"25"1,10-5-32-16,10-2-80 0,6-1-38 16,14 0-15-16,1 1 0 0,5 2-5 15,-1 1-236 1,-6 0-600-16</inkml:trace>
  <inkml:trace contextRef="#ctx0" brushRef="#br0" timeOffset="129313.82">14789 14009 646 0,'5'-2'248'0,"0"-4"-30"15,-2 0-52 1,0-2-41-16,0-2-3 0,-1 1-33 16,1-2-10-16,-1 1-2 15,1 2-3-15,-3-1-21 16,1 5-15-1,1 0-9-15,-2 4-23 0,0 0-5 16,0 0-1-16,0 4-7 16,-2 2 7-16,2 3 9 15,-1 5-9-15,1 6 9 16,-2 7-6-16,1 3 6 16,-2 7 2-16,1 2-7 15,0 1 2-15,1 3 6 0,1-2-12 16,-2-2 8-1,1-3-5-15,-1-3 1 0,2-5 0 16,2-5-4 0,-2-4 0-16,0-6 1 0,0-6-1 15,1-3 0 1,-1-4 0-16,0 0 0 0,0 0-100 16,-1 0-292-16,-1 3-553 0</inkml:trace>
  <inkml:trace contextRef="#ctx0" brushRef="#br0" timeOffset="150433.87">14107 15116 173 0,'-3'2'354'16,"2"0"-286"0,-1-1 56-16,-1 1-1 0,0-2-17 15,2 1-24 1,-2 0-20-16,-3 2 16 0,3-3 21 16,-1 2-19-16,-1-1-19 0,2 1-13 15,-3-2-5 1,-1 1-6-16,-1-1 7 15,1 2 3-15,-4-1-4 16,1 0-9-16,1 0 3 0,-2-1-9 16,3 2-6-1,3-4-12-15,2 4-5 0,2-2-4 16,1 0-1-16,1 0-2 16,2 0-5-16,9-2 7 15,9 1 0-15,22-3 0 0,15 0 0 16,24-2-1-1,27 0 1-15,16-1-33 16,20 2-44 0,13-1 20-16,5 0 21 0,-8 2 21 15,-19 1 15-15,-26 0-3 16,-29 2 4-16,-26 0-2 16,-19-2 2-16,-14 1 1 0,-5 0 4 15,-7 0-1 1,-2-1 1-16,-3 2 2 0,-2 0-7 15,-1 1 6 1,-1-2-4-16,-2 2 6 0,-1 0 0 16,2 2-7-1,-1-4 0-15,-1 2-4 0,-2 2-15 16,1-1-103-16,-4 1-163 0,-2 6-171 16</inkml:trace>
  <inkml:trace contextRef="#ctx0" brushRef="#br0" timeOffset="155103.99">14617 15600 572 0,'0'-6'448'0,"0"-1"-258"15,-1-1-18-15,1-2-66 16,1 1-22-16,1-1-30 16,2 0-22-16,1 1 1 15,4-2-9-15,1 3-6 0,2 0 15 16,5 1-20-1,-1-1 0-15,5 3-2 0,3 4-6 16,-2-1-1 0,5 5-4-16,-1 2 0 0,-1 4 6 15,-1 2-4 1,-5 3-3-16,-1 3 2 0,-4 0-1 16,-3 3 0-16,-5 2 3 0,-4-2-3 15,-2 0 1 1,-5 3 3-16,-5-4-1 0,-2 0-3 15,-4-1 1 1,-2-2 5-16,-5-1-5 16,-2-2-1-16,0-2 9 15,2-4-6-15,1-3-1 0,7-1 3 16,5-3 6-16,4-1-2 16,4-2-8-16,2-1-1 15,3 0 2-15,2-3-2 16,1 1-1-16,7-1-5 15,2 0 6-15,9 3-1 16,3 1 4-16,4 1-3 16,2 4 4-16,0 1-1 15,-1 2-1 1,-2 2-2-16,-1 5 0 0,-6 1-3 16,-3 3 5-16,-2 3-2 0,-5 4 0 15,-3 3 4 1,-3 2-4-16,-6 2 1 0,-5-1-1 15,-7 1 9 1,-7-3-6-16,-7-2-1 0,-5-5 3 16,-3-5 4-1,-3-3-4-15,2-7-2 0,1-2 0 16,5-3 8 0,6-1-10-16,6-3 7 0,8 2 2 15,5-2-5-15,3 0-5 0,4 2-11 16,5-5 11-1,3 3-5-15,4-1 7 0,1 1-2 16,-1 2 3 0,-1-1 2-16,-6 1-2 15,0 2-3-15,-6 2 0 16,-3-2 13-16,0 2-12 0,-5-1 8 16,-2 1-4-16,-2 0-3 15,0 2-2-15,-4 0-113 16,1 1-157-16,1-3-199 15</inkml:trace>
  <inkml:trace contextRef="#ctx0" brushRef="#br0" timeOffset="190233.67">16238 14225 694 0,'1'-4'237'16,"1"-2"-46"-16,-2-1-33 0,-2 0-32 16,1 1-10-16,1-3-47 0,-2 3-5 15,2-1-5 1,-1 2-6-16,1-1 11 0,-2 1-19 15,1 3-8 1,1 0-8-16,-2 1-27 0,2 2-3 16,-1 1 1-1,1-1-5-15,0 3 3 0,-2 4 0 16,2 1 2 0,2 4 12-16,-1 4-11 0,4 5 3 15,1 2 1-15,3 3-1 16,-3 4 8-16,0 3-11 15,1 2 2-15,-1 1 14 16,0 4-16-16,-2 2 6 16,3 0-2-16,-3 1 0 15,-1-2 7 1,-3-2-8-16,0 0-2 0,-3-3 6 16,-3 2-5-16,-2-4-1 0,-2-3 0 15,0-3-2 1,-1-8 3-16,-1-2-3 15,-1-3 0-15,-5-3 0 16,-3 1 0-16,-4-3 0 16,-2-2 0-16,-1-1 0 15,1-4 0-15,3-2 0 0,6-2 0 16,3-2 0 0,6-1 0-16,3 2 0 0,3 0 0 15,3 1 0-15,1-2 0 0,1 0 0 16,1 2 0-1,2-2 0-15,4 1 0 0,5 1 0 16,5 0 0 0,4 3 0-16,4 5 0 0,0 4-2 15,0 7 2 1,-2 1-1-16,-5 7 4 0,-3 5-5 16,-3 6 2-16,-1 4 0 15,-2 3 0 1,1 1 0-16,-1-1 0 0,2-4-1 15,0-1 4-15,-1-4-5 16,-1 2 2-16,2-1 0 16,-1 0 0-16,4-3 0 15,1-2 0-15,5-5 0 16,2-3 0-16,1-5-2 16,1-2 1-16,0-4 1 15,-3-3-3-15,-7-4-44 0,-5 1-217 16,-5-6-229-1</inkml:trace>
  <inkml:trace contextRef="#ctx0" brushRef="#br0" timeOffset="191204.31">16981 14502 738 0,'3'-5'248'15,"1"-3"-17"-15,-4 1-68 0,0 1-32 16,-1 2-46 0,1 1-33-16,-3 2-19 15,3 2-29-15,-6 5-4 16,-5 5 28-16,-6 9 10 0,-8 8 13 16,-1 10-23-16,-1 8-8 15,5 7 9-15,8 8-26 16,8 9 17-16,13 4-19 0,10 2 5 15,11-3 2 1,7-5-8-16,1-10 0 16,-2-10 5-16,-9-9 0 15,-4-9-5-15,-9-12 0 0,-3-8 0 16,-6-6 14 0,-2-4-14-16,-2 0-16 0,-7-2-298 15,-6-1-621-15</inkml:trace>
  <inkml:trace contextRef="#ctx0" brushRef="#br0" timeOffset="192154.14">17328 14680 607 0,'5'-10'359'15,"-4"-2"-120"-15,-1-1-10 16,-1 0-77-16,-2 1-3 16,1 3-32-16,1 0-14 15,-1 3-20-15,1 3-74 16,1 3-9-16,-3 0 0 16,3 2 0-16,-1 7 0 15,-5 5 0-15,-5 9 0 0,-5 11 0 16,-4 10 0-1,-2 7 0-15,1-1 0 0,4-1 0 16,4-10 0 0,6-8 0-16,4-12 0 0,3-9 0 15,0-7 0 1,6-4 0-16,-5-1 0 0,9 0 0 16,1-2 0-16,3 1 0 0,9-1 0 15,7 0 0 1,2 1 0-16,-3 0 0 0,-2 3 0 15,-3-2 0 1,-6 2 0-16,-3 0 0 16,-5-2 0-16,0-1 0 15,-3-3 0-15,-1-3 0 0,0-1 0 16,0-5 0 0,0-3 0-16,-1-2 0 0,0 0 0 15,-2 0 0-15,-1 4 0 16,-1 1 0-16,-2 7 0 15,1 5 0-15,0 3 0 16,-2 5 0-16,0 5 0 16,1 4 0-16,-4 8 0 15,4 5 0-15,-2 4 0 16,3 1 0-16,3 1 0 16,1-2 0-16,-1-3 0 0,2-1 0 15,1-4 0 1,-1-5 0-16,-2-6 0 0,1-2 0 15,-1-5 0 1,-2-4 0-16,-1-1 0 0,0-1 0 16,2-1 0-1,1-2-339-15,3-2-354 0</inkml:trace>
  <inkml:trace contextRef="#ctx0" brushRef="#br0" timeOffset="192483.76">17776 14945 858 0,'-6'-2'308'0,"2"-2"-28"0,0 1-108 15,3 3-100 1,1 0-33-16,1 2 0 15,1-1-30-15,0 1 17 16,5-1-12-16,8-1 6 16,4-1 5-16,8 1-20 15,2-2 6-15,-1 1 8 16,-6 1-11-16,-7 1-8 16,-6-1-1-16,-5 2 1 15,-2-1-2-15,-4 2-1 0,1 0 2 16,-2 1-97-1,2 3-191-15,2 0-333 0</inkml:trace>
  <inkml:trace contextRef="#ctx0" brushRef="#br0" timeOffset="193104.08">18136 14800 982 0,'-8'-16'153'0,"-1"-2"70"15,2 0-62-15,1-1-35 0,4 1-31 16,4 2-50 0,2 1-15-16,4 0 9 0,3 4-32 15,6 0 15-15,2 2-21 16,4 1 5-16,2 3-3 15,4 5-3-15,-1 5 0 16,-1 2-4-16,-3 3 11 16,-6 4-11-16,-4 3 5 15,-5 1-1-15,-2 5 7 16,-7 2-6-16,-5 1-1 16,-4 8 15-16,-5-1-11 0,-6 3-5 15,-3-1 1 1,1-3 0-16,5-6-3 0,4-4-2 15,7-4 3 1,8-1-4-16,6-2 10 16,4-4-7-16,9-2 3 15,2-4 0-15,2-5 4 0,3-4-3 16,-2-3-1 0,-4-4 9-16,-5-2-7 0,-4 0 7 15,-6-1-7-15,-4 3 6 0,-6-2-8 16,-4 1 0-1,-9-3 0-15,-8 1 2 0,-7-5 3 16,-5 1-4 0,-2-1 0-16,1-1-1 0,2 0 1 15,3 2-1 1,6 1 0-16,4 2-1 0,3 0 4 16,7 1-8-16,1 3 3 15,3-1-29 1,3 3-146-16,-1 2-144 0,1 1-447 15</inkml:trace>
  <inkml:trace contextRef="#ctx0" brushRef="#br0" timeOffset="193583.49">18645 14566 849 0,'-3'-14'330'0,"1"3"-95"16,2 0-50-16,2 1-85 15,-1 5-17-15,2 2-40 0,3 4-26 16,4 5 24 0,11 5-20-16,6 6 10 0,7 8 22 15,4 11-26-15,-1 7 3 16,-6 10-28-16,-5 9-2 15,-11 5 0-15,-7 2 0 16,-8 0 0-16,-8-4 0 16,-6-11 0-16,-4-7 0 15,-1-9 0-15,-2-7 0 16,-1-7 0-16,2-7 0 16,1-6-110-16,2-6-235 15,-1-7-452-15</inkml:trace>
  <inkml:trace contextRef="#ctx0" brushRef="#br0" timeOffset="194103.92">18746 14059 1075 0,'7'-12'198'0,"-1"1"-21"16,-1-4-64-16,1 6-46 15,-1 0-15-15,2 4-30 16,-3 4-17-16,4 2 5 16,2 6-10-16,-1 6 5 15,0 3 17-15,-1 9-21 16,-8 5 15-16,-5 3-7 16,-7 5 7-16,-6-1 6 15,1-5-14-15,0-6 5 0,6-8 16 16,5-8 0-1,5-6 27-15,8-2 16 0,11-1-42 16,15-1-30 0,13 0 0-16,9 0 0 0,0-3 0 15,-7-1 0 1,-13 1 0-16,-13 0 0 0,-11 2 0 16,-8 1 0-16,-6 1-123 0,-5 4-200 15,-3 3-336 1</inkml:trace>
  <inkml:trace contextRef="#ctx0" brushRef="#br0" timeOffset="194724.28">19435 14689 1059 0,'3'-19'227'15,"-1"-1"37"-15,-2-1-104 0,0-2 2 16,-2 5-39 0,2 1-71-16,0 3-52 0,0 4 0 15,2 4 0 1,-2 4 0-16,0 2 0 0,1 0 0 16,-1 4 0-16,2 4 0 15,1 9 0-15,1 6 0 16,2 9 0-1,0 6 0-15,1 5 0 16,1 0 0-16,1 3 0 0,0-3 0 16,0-2 0-16,1-5 0 15,1-6 0-15,-4-4 0 16,-1-8 0-16,-2-4 0 16,-2-6 0-16,-2-3 0 15,0-4 0-15,0-2 0 0,0-1-41 16,0-1-296-1,-2-2-228-15</inkml:trace>
  <inkml:trace contextRef="#ctx0" brushRef="#br0" timeOffset="194973.95">19235 14839 1155 0,'-16'-7'193'0,"7"1"35"0,4 0-81 0,7 0-70 15,10 1-74 1,19 1 9-16,20 1 27 0,14 2-16 16,13 0 8-1,6 2-6-15,-7 0-8 0,-13-2-8 16,-14 0-8-16,-14-2-1 16,-13 0 11-16,-13 0-11 15,-7 0-82-15,-6 1-204 16,-7 0-251-16</inkml:trace>
  <inkml:trace contextRef="#ctx0" brushRef="#br0" timeOffset="197014.32">20385 14455 865 0,'3'-5'220'16,"-3"0"-38"-16,2 4-96 15,-4 0-42-15,-4 9-40 16,0-1 16-16,-1 3 46 15,1 1-15-15,0 2 3 16,-6 11-16-16,0 8 1 16,0 2 9-16,3 4-37 15,-1 5 4-15,4 2 5 16,1 1-14-16,4 5 4 16,2-2-10-16,2-8 3 15,2-3 8-15,3-5-9 0,2-10-2 16,3-3 4-1,3-4-1-15,4-3-6 16,2-4-72-16,5-4-173 16,3-3-267-16</inkml:trace>
  <inkml:trace contextRef="#ctx0" brushRef="#br0" timeOffset="197563.7">20635 14668 793 0,'-8'-23'223'0,"3"1"-39"16,4 0-25 0,1-3-70-16,6 6-11 15,2 1-35-15,5 0-9 0,8 7-20 16,1 3 3-16,5 2-2 15,4 6-14-15,-1 4 0 16,-3 6 6-16,-3 6 0 16,-6 3-7-16,-6 5 2 15,-6 5 2-15,-12 5 10 16,-5 0-13-16,-9 7 4 16,-3 0 8-16,-5 2-9 0,1-5-7 15,5-4 3 1,8-6-1-16,7-6-1 0,8-3 0 15,13-5 2 1,4 1 2-16,10-5 2 0,3 1-8 16,2-6 3-1,0-4 1-15,-8-3 7 0,-5-5-6 16,-5-4 4-16,-5-5 8 0,-7-4-13 16,-6-5 4-1,-9-5-2-15,-6-4-2 0,-10-1 13 16,-8-2 2-1,-6 5 22-15,0 1 5 16,2 7-28-16,3 3-7 16,8 3-7-16,7 6 0 0,6 4-2 15,10 2-10 1,3 3-130-16,6 5-215 0,4 5 2 16</inkml:trace>
  <inkml:trace contextRef="#ctx0" brushRef="#br0" timeOffset="197853.87">21237 14843 861 0,'-5'-3'321'0,"5"-1"-99"0,1 1-83 16,8 1-79 0,7 0-21-16,8 2 10 0,7 0-14 15,5 3 26 1,2 1 1-16,-7-1-27 0,-6 0-10 16,-8-1-24-16,-8-2 1 0,-6 2-4 15,-2-2-112 1,-2 0-140-16,-1-3-288 0</inkml:trace>
  <inkml:trace contextRef="#ctx0" brushRef="#br0" timeOffset="199743.79">21690 14464 783 0,'-2'-12'273'0,"1"0"-68"16,1-4-39-16,1-2-38 0,1 1-49 15,2 1-25 1,3 2-19-16,1 3-5 0,2 1-27 16,5 2-1-1,3 6-2-15,4 4 0 0,1 6-4 16,-1 6 3-16,-1 3 1 16,-5 5 10-16,-8 5-7 15,-5 2-1-15,-6 1-2 16,-5 3 1-16,-6 1 2 15,-5-2-1-15,0 0-2 16,-1-3 0-16,3-3-1 16,4-7 0-16,7-3-3 15,4 0 4-15,10-7 1 16,8-1-1-16,9-5 0 16,5 0 2-16,6-3 3 0,0-1-8 15,-6-4 6 1,-7-1 0-16,-7-3 7 0,-5-2-10 15,-8 0 2 1,-1-3 13-16,-8-5-13 0,-7-1-2 16,-10-2 0-1,-7-1 11-15,-7-2 9 0,-3 2-4 16,-2 1 9-16,3 2 7 0,9 1-30 16,9 4 10-1,5 2-12-15,10 1-13 16,6 1-92-16,4-2-152 15,11 1-161-15,6 4-286 0</inkml:trace>
  <inkml:trace contextRef="#ctx0" brushRef="#br0" timeOffset="200094.44">22192 14311 230 0,'0'-10'1002'0,"2"3"-761"15,-2 2-71-15,1 0-102 16,1 5-53-16,1 6-2 0,6 5 62 16,5 8-30-1,6 8-12-15,2 10 9 0,-1 10-26 16,-6 5 3-1,-7 6-11-15,-8 5-6 0,-9 1 9 16,-8 0-11 0,-4-2 0-16,-4-6 6 0,1-8-5 15,5-10-2 1,2-12 0-16,8-11 1 0,5-9 10 16,2-6-10-16,5-8-144 0,3-5-140 15,3-8-289 1</inkml:trace>
  <inkml:trace contextRef="#ctx0" brushRef="#br0" timeOffset="200524.07">22389 14090 818 0,'8'-24'171'0,"3"-1"33"16,0 3 3-16,0 3-66 15,0 5-67-15,-3 3-15 16,-2 7-20-16,-2 4-32 16,5 3 11-16,-1 9 5 0,1 2-9 15,0 7 4 1,-1 8-10-16,-5 4 3 0,-4 2-1 15,-4-1-7 1,0-3-3-16,0-7 9 0,7-6 2 16,8-2 25-1,13-4-15-15,13-2-13 0,13 2-4 16,7-3-3 0,2 0-1-16,-8-4 3 0,-12 1-3 15,-14-3 18 1,-10-2 13-16,-11-1 4 0,-6 0-1 15,-3-1-34-15,-9-2-7 16,-2 1-8-16,-5 1-135 16,-3 2-151-16,1 4-150 0</inkml:trace>
  <inkml:trace contextRef="#ctx0" brushRef="#br0" timeOffset="201988.2">23268 14645 972 0,'3'-9'256'0,"-2"-2"-33"16,-1-3-84-16,0 1-17 16,0 4 3-16,0 1-32 0,0 3-33 15,2 2-45 1,-2 3-7-16,1 0-8 0,-1 3-8 15,-1 4 8 1,-1 5 4-16,2 6-2 0,0 8 8 16,2 79-2-1,-1-86-1-15,-1 2-1 0,0-1-6 16,2 1 0-16,-1 16 1 0,1-4 2 16,1-6-6-1,-2-6 2-15,2-6-2 0,-1-7-52 16,-2-4-153-1,-2-1-48-15,2-5-115 16</inkml:trace>
  <inkml:trace contextRef="#ctx0" brushRef="#br0" timeOffset="202194.08">23065 14783 790 0,'-5'-6'290'16,"5"0"-170"-1,10-1 17-15,7 0-72 0,13 1-12 16,10 2 14-16,11 1-44 16,5 2 0-16,2 2 0 15,-5 1-23-15,-8 0 0 16,-8 0 0-16,-14-1-27 0,-8-1-136 16,-12 0-217-1</inkml:trace>
  <inkml:trace contextRef="#ctx0" brushRef="#br0" timeOffset="204563.96">24208 14389 899 0,'7'-13'297'0,"-1"1"-117"16,-3-1 6-16,-3 2-94 16,0 3 6-16,0 4-71 15,-3 4-27-15,0 4-10 16,-3 8 10-16,-6 8 0 16,-7 9 3-16,-5 12 4 15,0 8-4-15,2 8 2 0,3 1-1 16,5 2-4-1,9-2 3-15,5-6-1 0,5-6 0 16,6-10-2 0,3-6 0-16,4-8 5 0,3-6-5 15,0-5-2 1,-3-4-87-16,1-5-144 0,-1-2-217 16</inkml:trace>
  <inkml:trace contextRef="#ctx0" brushRef="#br0" timeOffset="204964.23">24603 14547 1036 0,'5'-24'298'0,"-4"-1"-66"15,-1 3-57-15,-1 4-29 16,-1 7-46-16,-1 4-63 16,3 4-22-16,0 3-13 0,0 1-2 15,-3 6 0 1,0 7 6-16,-4 8-6 0,1 6 0 15,-2 7 0 1,4 0 0-16,1-1 0 16,1-3 0-16,2-1 0 15,0-6 0-15,3-2 0 0,-1-3 0 16,-1-4 0 0,-1-3 0-16,3-2 0 0,0-2-34 15,2-3-205-15,2 1-118 0,5-3-357 16</inkml:trace>
  <inkml:trace contextRef="#ctx0" brushRef="#br0" timeOffset="205443.94">24818 14544 1045 0,'14'-28'145'16,"-1"2"88"-16,-1 0-80 15,1 2-78-15,2 4-5 16,1 4-31-16,4 5-18 0,2 7-21 16,-1 4 4-1,-1 5-2 1,-1 7-2-16,-5 2 0 0,-6 6 0 16,-5 4 4-16,-7 1 1 15,-8 5-5-15,-6 1 0 0,-9-2 4 16,0-4-2-1,4-8-4-15,6-4 3 0,5-7-1 16,11-5 7 0,4-1-7-16,1 0-6 0,5-1 4 15,3 0-2 1,7 1 3-16,4 1-4 0,5 2 5 16,1 4-2-16,-4 1-2 0,-3 5 4 15,-2 3-5 1,-6-1 8-16,-3 3-3 0,-8 2 2 15,-3-2 5 1,-7 2 5-16,-4 0-6 16,-8-2-3-16,-5 0 7 15,0-2-10-15,-3-3-2 16,2-5-135-16,2-2-193 0,8-7-534 16</inkml:trace>
  <inkml:trace contextRef="#ctx0" brushRef="#br0" timeOffset="205723.74">25312 14698 1014 0,'12'-4'152'16,"3"-2"49"-16,1 0-88 0,5 2-42 15,6 1-8 1,3 2-10-16,1-1-4 0,-3 2 3 16,-2-1-1-1,-7 1-12-15,-4-1-11 0,-8 1-11 16,-3 0-1 0,-4 0-14-16,-4 0-2 0,4 1-5 15,-1 0-48-15,-2 2-144 16,0 2-181-16,0-1-504 15</inkml:trace>
  <inkml:trace contextRef="#ctx0" brushRef="#br0" timeOffset="206224.42">25734 14537 464 0,'15'-21'583'0,"0"0"-343"15,-2-1-54-15,4 1-56 16,1 0-62-16,-1 4-3 16,2 3-11-16,0 3-35 15,0 4-7-15,-1 6-2 16,0 1-6-16,-3 5-4 16,-2 3 0-16,-4 5 0 15,-3 4 12-15,-4 4-7 0,-5 4-5 16,-6 3 13-1,-7 4-10-15,-3 1-2 0,-3-1-1 16,0-2 0 0,4-3 0-16,3 1 0 0,9-6 0 15,4-1-1 1,9-1 3-16,7-5 1 0,6 0-3 16,5-4 3-16,3-2 4 0,2-8-5 15,-1-2-2 1,-3-8 10-16,0-2-10 0,-7-4 11 15,-2 0-6 1,-7-3 9-16,-7-2 4 0,-10-1-18 16,-8-3 0-1,-9-3 1-15,-9-1 2 0,-6 1-3 16,1 0 0 0,-1 3 0-16,3 4 1 0,4 5-1 15,9 4-13 1,6 3-147-16,8 4-112 0,11 5-323 15</inkml:trace>
  <inkml:trace contextRef="#ctx0" brushRef="#br0" timeOffset="206553.7">26274 14290 807 0,'9'-14'345'0,"0"4"-96"0,-1 2-95 16,-5 3-110-1,3 7-26-15,4 8 30 0,2 7-8 16,7 8 11 0,2 10 15-16,2 9-26 15,-4 7-5-15,-6 4-9 0,-5 1-13 16,-8 0-1-16,-5-5-12 15,-4-2 2-15,-1-7 2 16,-3-4 1-16,2-4-6 16,-1-8 1-16,5-6-3 0,2-7-57 15,2-8-158 1,5-10-141-16,2-9-421 0</inkml:trace>
  <inkml:trace contextRef="#ctx0" brushRef="#br0" timeOffset="206893.88">26595 13820 812 0,'10'-31'307'0,"4"6"-92"15,2 5-74-15,-2 6-52 16,3 11-65-16,2 5 21 15,-2 8-6-15,1 4-11 0,-3 6 3 16,-6 5-2 0,-3 3-6-16,-10 3 17 0,-4 1-19 15,-4-2 11 1,-3-2 2-16,2-5-3 0,4-7-4 16,3-8-2-16,5-4 23 0,8-2-42 15,9-4-6 1,16 1 0-16,5 1 0 0,11 1-25 15,1 4-208 1,-6 3-136-16,-8 2-501 0</inkml:trace>
  <inkml:trace contextRef="#ctx0" brushRef="#br0" timeOffset="207373.76">27368 14544 1126 0,'7'-23'258'15,"1"2"-44"-15,-4 0-53 16,-2 3-15-16,-1 7-44 15,1 5-62-15,-2 3-40 0,0 5 0 16,1 5 0 0,-1 9 0-16,4 11 0 0,-1 10 0 15,2 12 0 1,1 4 0-16,0 1 0 0,4-4 0 16,-1-2 0-16,-1-9 0 15,-4-3 0-15,-2-8 0 16,-8-7-45-16,-3-6-260 15,-7-6-158-15,-1-9-556 16</inkml:trace>
  <inkml:trace contextRef="#ctx0" brushRef="#br0" timeOffset="207513.96">27270 14746 957 0,'4'-17'242'0,"5"3"-81"15,13 3-93-15,14 2-29 0,19 5-20 16,17 1-19-1,19 6-3-15,9 3-91 16,1-1-301-16</inkml:trace>
  <inkml:trace contextRef="#ctx0" brushRef="#br0" timeOffset="209874.05">28286 14295 1016 0,'17'-6'100'0,"-8"-3"8"15,-6 0 24-15,-7 0-77 0,-4 3-16 16,-2 3-29-1,-8 5-1-15,-3 2 9 0,-3 7-5 16,-4 8 15 0,-1 6-5-16,3 9 4 0,0 8 0 15,6 9-14 1,3 5-2-16,8 6 10 0,7 4-7 16,10 0 12-16,12 0-17 15,11-4-2-15,9-5-5 16,3-12-2-16,2-12-3 0,-5-12-80 15,-2-9-218 1,-3-8-570-16</inkml:trace>
  <inkml:trace contextRef="#ctx0" brushRef="#br0" timeOffset="210309.46">28575 14448 928 0,'-2'-1'212'0,"2"-1"-43"15,0 0-56 1,2-1-23-16,1 1-70 0,6 0-11 15,12-1 2 1,7 0-8-16,9 1 2 0,7 2 14 16,-1 2-12-1,-9-1 6-15,-10 1-6 0,-11-1-4 16,-6 1-2-16,-6 2 0 0,1 6 5 16,-2 4 13-1,0 11-10-15,-3 7 12 0,-1 8-3 16,0 4 11-1,-2 2-6-15,1 0-10 16,-1-6-10-16,-1-1 2 16,0-4-2-16,-1-7-6 0,0-7 2 15,-3-5-103 1,0-9-181-16,-3-6-318 0</inkml:trace>
  <inkml:trace contextRef="#ctx0" brushRef="#br0" timeOffset="210453.77">28612 14681 725 0,'16'-6'310'0,"2"3"-141"15,8 1 16-15,2 0-84 16,9 2-50-16,9 2-25 0,5 0-25 16,11 1-1-1,0 2-237-15,-4 1-748 0</inkml:trace>
  <inkml:trace contextRef="#ctx0" brushRef="#br0" timeOffset="210673.9">29158 14666 536 0,'9'-1'654'16,"6"-1"-486"-16,-2-3 5 0,5-1-111 15,2 2-15 1,5 4-19-16,0 2-13 0,2 2-15 16,-4 0 0-1,-5 2-3-15,-6 0-30 0,-1-1-164 16,0 1-136 0</inkml:trace>
  <inkml:trace contextRef="#ctx0" brushRef="#br0" timeOffset="211134.19">29525 14527 958 0,'11'-20'183'0,"2"-1"23"16,5 1-52-16,3 2-104 15,4 6-13-15,2 3 5 16,0 5-25-16,-2 5 0 0,-4 6-14 15,-7 6 0 1,-8 4 10-16,-8 5-11 0,-5 7 6 16,-10 4 11-1,-11 5-16-15,-8 5-1 0,-4 2-2 16,1 0 0 0,8-1-2-16,8-4-2 0,14-7 4 15,12-6 4-15,13-7-1 0,9-7 6 16,8-6-8-1,3-5 1-15,2-3 4 0,-4-6-5 16,-4-4 4 0,-6-3 8-16,-6-5-7 15,-5-4 6-15,-7-2 6 16,-7-1-4-16,-11-6-5 0,-8 0-9 16,-8-3 1-16,-9-2 4 15,-3 1 0-15,-1 1 1 16,7 6-6-16,6 2-1 15,5 6-1-15,8 2-107 16,4 4-253-16,8 2-757 16</inkml:trace>
  <inkml:trace contextRef="#ctx0" brushRef="#br0" timeOffset="211424.11">30003 14327 1109 0,'4'-9'246'0,"2"-1"-35"15,-2 3-113 1,2 6-58-16,5 8 19 0,7 8 13 16,7 13-17-16,6 9-10 15,2 14-6-15,-5 9-18 16,-9 8-3-16,-13 6 3 0,-14 2-21 15,-9-1 5 1,-8-7-5-16,-3-11 0 0,3-12-1 16,2-18-16-1,10-13-136-15,5-9-106 0,3-12-485 16</inkml:trace>
  <inkml:trace contextRef="#ctx0" brushRef="#br0" timeOffset="211754.04">30357 13950 1009 0,'26'-29'297'0,"-3"3"-105"15,-1 7-67 1,-5 2-45-16,-1 10-46 15,-2 6-11-15,-2 8-13 16,-4 6 4-16,-3 7 5 0,-4 5-16 16,-6 4 9-1,-2 0 1-15,-2-1-6 0,0-7 8 16,5-4 5-16,5-7 52 0,9-3 14 16,8-4-70-1,11 0-16-15,7 0 0 0,5-1 0 16,0-1 0-1,-6 3-5-15,-6-1-120 0,-9 4-144 16,-7 3-228 0</inkml:trace>
  <inkml:trace contextRef="#ctx0" brushRef="#br0" timeOffset="212754.07">31417 13974 1031 0,'-3'-16'203'15,"-2"-2"-12"-15,-1-1-68 16,-1 0-30-16,3 3 8 16,-1 1-30-16,1 5-10 15,1 4-1-15,1 3-52 16,1 5 4-16,-1 1-8 0,-3 3 16 15,0 0 18 1,-3 7-13-16,1 3-19 0,1 5-6 16,1 8 0-1,7 11 0-15,4 9 0 0,9 7 0 16,9 4 0-16,7 1 0 0,8-4 0 16,7-6 0-1,3-7 0-15,2-10 0 0,-5-8 0 16,-7-11 0-1,-8-5 0-15,-10-8 0 0,-10 0 0 16,-7-2 0 0,-4-2 0-16,-1 4 0 15,-1-2 0-15,-4 2 0 16,-9 2 0-16,-6 4 0 16,-10 9 0-16,-8 4 0 0,2 8 0 15,7 3 0-15,12 4 0 16,14 1 0-16,12 3 0 15,8 5 0-15,9 3 0 16,0 1 0-16,0 1 0 16,-5-2 0-16,-5-4 0 15,-8-7 0-15,-5 0 0 16,-8-3 0 0,-9-3 0-16,-6-1 0 0,-10-3 0 15,-11-5 0-15,-9-1 0 0,-8-9 0 16,-4 2 0-1,0-5 0-15,3-1-76 0,10 0-404 16</inkml:trace>
  <inkml:trace contextRef="#ctx0" brushRef="#br0" timeOffset="-212793.08">18985 11976 697 0,'4'3'133'0,"-3"-2"21"16,-1 1-29-1,0-2-16-15,0 1-5 0,0-2-50 16,-1-1-5 0,1-2 6-16,-2 3-2 0,2-2-12 15,-2 1-18 1,2 1-9-16,-2-1-5 0,1 2-9 16,-4 0 0-16,-1 0 0 0,-3 2 1 15,-3-1-3 1,0 1 2-16,0 2 0 0,-1 2-1 15,-1-1 2 1,0 2-2-16,-2 2 1 0,-1-3 0 16,3-1 0-1,1 0-1-15,5-2 1 0,4-1 2 16,2-2 1 0,2 0-6-16,2 0-1 0,-1 1-55 15,4 2-171-15,1 3-370 16</inkml:trace>
  <inkml:trace contextRef="#ctx0" brushRef="#br0" timeOffset="-212092.61">18892 12293 514 0,'0'-1'213'0,"-1"-2"-75"0,-1 0-23 15,2 0-22 1,-4-2-5-16,2 2-6 0,-1 0-3 16,2 2-15-16,-2-3-4 15,0 2-20-15,-1-1-1 16,3 2-25-16,-1 1-10 15,2 0-4-15,0 0-9 16,3 0 2-16,1 1-1 16,5 2 8-16,7-1 4 15,4 3-3-15,3-2 0 16,6-1-1-16,-6-1 0 16,-6 0 0-16,-2-1 0 15,-9 0 0-15,-3 1-1 0,-3-1 0 16,-2 0-7-1,1 2 3-15,-4-1 5 0,-2 1 4 16,-5 0-1 0,-2 3-4-16,-5-3 2 0,-3 3-1 15,-2-1 4 1,-3-1-4-16,-1 1 1 0,2 1 2 16,4-3 1-16,8 0-1 0,4-1 8 15,9-1 30 1,1 0 18-16,5-1-27 0,3-1-30 15,6 0-2 1,3-3 0-16,7 1-2 0,3 1-111 16,-1 3-265-1</inkml:trace>
  <inkml:trace contextRef="#ctx0" brushRef="#br0" timeOffset="-183518.52">13503 17073 826 0,'-3'0'198'15,"2"0"-53"-15,-1-3 31 16,-1 2-78-16,2 1-38 15,1 0-20-15,-2-2 9 16,2 2-21-16,2 0 3 16,-1 0-11-16,1 0-6 15,-1 0-2-15,1 0-12 0,-1 0-1 16,6 0-4 0,6 2 6-16,7-1-2 15,5 2-50-15,1 1-113 0,-2 3-42 16,-6 4-140-1,-12 0-404-15</inkml:trace>
  <inkml:trace contextRef="#ctx0" brushRef="#br0" timeOffset="-183323.07">13461 17281 790 0,'-3'6'123'15,"0"-2"21"1,5-4 35-16,2-1-63 0,10-2-40 15,2 1-25 1,8-4-5-16,7 0-27 0,-1 0-11 16,-6 1-8-1,-6 1-4-15,-9 4-109 0,-3 1-159 16,-6 3-446 0</inkml:trace>
  <inkml:trace contextRef="#ctx0" brushRef="#br0" timeOffset="-181372.9">14990 16649 1064 0,'-1'-1'146'16,"-1"-3"73"-1,1 0-73-15,-1 1-43 0,4 2-12 16,-1-1-7-1,1 2-35-15,-1 0-23 0,1 2-4 16,-2 3-11 0,0 3 30-16,-2 8-19 0,-1 4-3 15,2 5-15 1,-1 5-4-16,0 3 0 0,2 3 0 16,4 0 0-16,0 1 0 15,3-1 0-15,0-4 0 16,1-4 0-16,0-5 0 15,0-4-20-15,-4-2-222 16,1-2-129-16,-5-1-227 16</inkml:trace>
  <inkml:trace contextRef="#ctx0" brushRef="#br0" timeOffset="-181072.78">14673 17291 594 0,'-8'3'464'16,"2"0"-337"-16,-1-3 118 0,1 0-133 16,0-3-27-16,3 3-26 0,0-1-5 15,3-1-7 1,2 2-18-16,4 0-13 0,10-1-10 15,15-1-4 1,17 1-4-16,14 1 0 0,18-4-1 16,11 4-4-1,3 2-134-15,-5 0-95 0,-10 5-131 16</inkml:trace>
  <inkml:trace contextRef="#ctx0" brushRef="#br0" timeOffset="-180532.83">14870 17677 1007 0,'-3'-7'284'0,"1"-5"-152"0,4-6 37 15,-1-5-44 1,4 4-24-16,2 0-44 0,2 1-3 16,6 2-46-1,4 4 4-15,4 3-6 0,8 4-1 16,1 2 5-16,1 3-9 0,-2 6 0 16,-4 3 2-1,-4 2-1-15,-3 6-2 0,-8 5 1 16,-5 1-1-1,-7 2 4-15,-7 0-4 0,-5-1 0 16,-8-1 2 0,-2-5 3-16,1-4-5 0,2-3 0 15,4-2 0 1,4-6 4-16,8-1-1 0,5-2 2 16,1-2 6-16,6-1-9 15,4 0-4-15,5 2 0 16,5-1 2-16,3 4-1 15,4 2-3-15,-3 3 3 16,-3 3-2-16,-6 3 2 16,-3-1-1-16,-8 2 2 15,-5 3 0-15,-5-3 6 16,-5 1-3-16,-7-1-3 16,-4-3 0-16,-5-1-1 15,-4-3-81-15,1-5-238 0,2-2-378 16</inkml:trace>
  <inkml:trace contextRef="#ctx0" brushRef="#br0" timeOffset="-179472.82">16093 16812 787 0,'9'-14'223'0,"-3"-1"1"0,-3 1-32 15,-1 1-51 1,-1 5-19-16,-2 3-72 0,-1 2-34 16,-2 8-16-16,-7 8 36 0,-5 11 38 15,-6 14-22 1,-4 12-28-16,-3 16 16 0,6 11-33 15,3 3 4 1,13 2 1-16,8-2 1 0,10-10 10 16,8-8-23-1,5-7 0-15,0-11 0 0,-3-6 0 16,0-8 0 0,-2-9 0-16,-5-5 0 0,-4-8 0 15,-1-2 0-15,-3-5 0 16,-5-2 0-16,-1 0 0 15,0-1 0-15,0 1 0 16,-1-1 0-16,-1 1-112 16,-1-2-388-16</inkml:trace>
  <inkml:trace contextRef="#ctx0" brushRef="#br0" timeOffset="-175342.9">16489 16931 733 0,'-2'-11'190'16,"1"0"32"-16,-4 0-32 0,1 1-22 16,1-1-45-1,1 2 12-15,0 2-17 0,1 0-24 16,2 4-45-1,-1 0-37-15,0 6-10 0,2 0-2 16,-2 7 0 0,2 4 11-16,-2 9-11 0,1 6 0 15,1 8 0 1,1 4 0-16,0 3 0 0,3-1 0 16,2 0 0-16,0-4 0 15,-1-4 0-15,3-4 0 16,0-5 0-16,-4-7 0 15,-2-6 0-15,-2-4 0 16,-2-6 0-16,0-3 0 16,1-5 0-16,-1-1-232 15,2-2-288-15</inkml:trace>
  <inkml:trace contextRef="#ctx0" brushRef="#br0" timeOffset="-174883.01">16866 16933 1086 0,'9'-20'255'0,"-2"2"-42"0,-2 1-85 16,-3 4-18-16,-2 6-36 0,-2 3-46 15,-3 4-28 1,-2 7 0-16,-5 1 14 0,-3 8-13 15,-3 8 10 1,2 8-8-16,0 10 1 0,0 5 6 16,4 10-9-1,1-2-1-15,3-3 0 0,7-8 6 16,4-9-7 0,6-10 1-16,7-6 0 0,4-8 8 15,3-5-6-15,3-3-2 0,0-3 0 16,0-2 7-1,-5-2-6-15,-3-2 0 16,-9-1-1-16,-5-3 3 16,-4-1-3-16,-4-1 0 15,-2-3 0-15,-5 3 3 16,-5-3-7-16,-4 4 3 0,-7 3 1 16,-3 2-6-1,-1 0 6-15,1 2-4 16,2 4 4-16,6-3-66 0,5 2-119 15,5 1-113 1,5 0-272-16</inkml:trace>
  <inkml:trace contextRef="#ctx0" brushRef="#br0" timeOffset="-174512.49">17639 17029 1057 0,'0'-18'271'0,"-2"4"-51"0,1 1-90 16,-2 6-37-16,0 3-23 0,2 1-25 15,1 6-18 1,-2 1-6-16,-1 0-1 15,0 6 0-15,0 5 16 16,0 9-7-16,1 6-21 16,4 7-8-16,2 6 0 15,1 2 0-15,4-2 0 16,-2-4 0-16,1 2 0 16,-1-8 0-16,-1-5 0 15,1-4 0-15,-3-4 0 0,-4-10-48 16,0-3-190-16,-4-4-54 15,-4-6-358-15</inkml:trace>
  <inkml:trace contextRef="#ctx0" brushRef="#br0" timeOffset="-174372.52">17460 17293 994 0,'16'-12'213'15,"11"1"-52"1,8 0-109-16,8 0-39 0,9 3-13 15,10 0 0 1,12 5-121-16,2 2-592 0</inkml:trace>
  <inkml:trace contextRef="#ctx0" brushRef="#br0" timeOffset="-172779.07">18394 17105 564 0,'6'-17'493'15,"-1"-1"-296"-15,-3-2-20 16,-2-1-30-16,-3 3-55 16,-1 1-6-16,-1 3-2 0,1 4-20 15,-1 3-15-15,-1 2-31 16,-5 8-16-1,-5 4 11-15,-1 6-8 0,-3 7-5 16,-2 6 5 0,1 6-4-16,4 4 6 0,1 4-7 15,6 4 0 1,3-3-1-16,6 4 3 0,6-8-2 16,5-2 3-16,8-9-3 0,3-6 14 15,7-10-14 1,7-10 0-16,0-10 5 0,1-4 1 15,-3-7-6 1,-6-3 1-16,-9-3-1 0,-3-3 4 16,-9-3-4-1,-2 0 0-15,-7 4 0 0,-1 0 0 16,-6 3-2-16,-4 2-3 16,-1 8-6-16,-2 2-7 15,1 5-187-15,1 9-127 16,6 4-282-16</inkml:trace>
  <inkml:trace contextRef="#ctx0" brushRef="#br0" timeOffset="-172432.45">19186 17027 908 0,'4'-10'301'16,"0"1"-48"-16,-3 2-68 15,1 0-65-15,-2 3-20 16,1 2-44-16,-1 2-23 0,2 2-13 16,-1 2-15-1,-2 4-1-15,2 9 31 0,-1 10-8 16,0 10-27-1,0 8 0-15,3 2 0 0,-2 3 0 16,2-6 0 0,2-3 0-16,1-8 0 0,0-3 0 15,-2-6 0 1,2-4-25-16,-3-4-243 0,-3-7-127 16,-6-6-452-16</inkml:trace>
  <inkml:trace contextRef="#ctx0" brushRef="#br0" timeOffset="-172282.65">19028 17293 340 0,'6'-12'792'0,"6"1"-673"0,10 0-9 16,9 0-62 0,11 1-36-16,11 3-4 0,14 1-8 15,18 3-51-15,10 1-429 16</inkml:trace>
  <inkml:trace contextRef="#ctx0" brushRef="#br0" timeOffset="-170602.25">19926 17012 381 0,'-2'-3'487'0,"2"0"-288"16,2-5-49-16,2 0-21 15,1-1-36-15,2 1-10 16,-1 2-22-16,2-3-16 16,2 2-24-16,4 2-1 15,-1 2-9-15,6 1-5 16,0 7 6-16,1 1-11 16,-2 9 0-16,-3 5 1 0,-3 2 1 15,-5 9-2-15,-7 2-1 16,-7 2 0-16,-6-1 4 15,-7-3 0-15,-1-5-4 16,0-3 1-16,1-5 1 16,6-7 0-16,5-4-1 15,7-3 8 1,2-4 43-16,7-3-28 0,5 2-21 16,10-2-1-16,8 0-1 0,9 2 7 15,2-1-8 1,-2 2 0-16,-6 2 1 0,-8-1 2 15,-8 1-6 1,-4-1 1-16,-7 2-18 0,-3-3-77 16,0-3-158-1,0-1-274-15</inkml:trace>
  <inkml:trace contextRef="#ctx0" brushRef="#br0" timeOffset="-169933.02">20523 16902 844 0,'5'-5'259'16,"2"2"-150"-16,0-3-56 0,7 0-24 15,11 2 2 1,8 1 3-16,8 0-19 0,0 5-1 15,-5-1-14-15,-8 2 1 16,-9 0-2-16,-10 1-2 16,-7 1 3-1,-7 0 2-15,-4-1 1 0,-7 3-6 16,-5 0 3-16,-2 0 0 16,-2-3 0-16,-2-1 4 15,2-3-4-15,1 0 10 0,5-3 15 16,-1 2 20-1,5 0-9-15,1 3-25 0,0 7 16 16,-1 4-19 0,0 4 3-16,1 7 1 15,3 0-6-15,3 1 8 16,5-1-8-16,3-3-2 0,2 0 18 16,2-5-20-16,-1-2 8 0,0-3 0 15,2-2 0 1,0-5 12-16,2-2 22 0,3-4 7 15,2-2-10 1,8 0-26-16,5-1-2 0,3 0 0 16,2 2-13-1,-3 1 5-15,0 5-5 0,-3 3 0 16,-3 4 6 0,-6 7-2-16,-1 4-2 15,-5 4 1-15,-4 5-2 0,-5-1 9 16,-5 2-8-1,-2-3 3-15,-5-5 16 0,-1-5-15 16,-1-2 19 0,-7-6-12-16,-1-1-12 0,-2-5-2 15,3-3 0-15,2-1-73 16,4-1-148-16,1-3-111 16,7-1-461-16</inkml:trace>
  <inkml:trace contextRef="#ctx0" brushRef="#br0" timeOffset="-168082.64">21307 16968 992 0,'5'-16'249'15,"0"1"-35"-15,-4-2-46 0,-2-1-53 16,-1 6 26 0,2 1-77-16,-2 4-15 0,2 5-24 15,0 1-25 1,0 4-5-16,0 6-2 0,-1 8 7 16,-2 7 13-1,0 8-12-15,1 11 0 0,2-3 9 16,0 4-7-16,3-2-3 15,0-3 0-15,0-6 0 16,1-8-3-16,-1-4 3 16,0-7-32-16,0-7-198 15,1-2-98-15,-6-5-134 16</inkml:trace>
  <inkml:trace contextRef="#ctx0" brushRef="#br0" timeOffset="-167912.8">21148 17156 895 0,'3'-4'345'0,"1"0"-235"15,5-2-10 1,8 2-37-16,8 1-32 0,14 1-13 16,9 2-18-1,11 2-1-15,10 3-119 0,-1-2-323 16</inkml:trace>
  <inkml:trace contextRef="#ctx0" brushRef="#br0" timeOffset="-167572.48">21889 17032 403 0,'6'-13'752'0,"-3"0"-454"16,2-2-72-16,-2 1-44 15,0 4-25-15,-2 4-128 16,2 3-29-16,-3 3 0 16,0 0 0-16,1 0 0 15,-1 5 0-15,2 2 0 16,0 6 0-16,1 5 0 16,0 7 0-16,0 3 0 15,0 4 0-15,0-1 0 16,-3-2 0-16,0-2 0 0,0-5 0 15,0-3 0 1,0-4 0-16,0-6 0 0,0-4 0 16,1-3 0-1,-1-2 0-15,0-2 0 0,2 1-27 16,1-1-313 0,4-3-259-16</inkml:trace>
  <inkml:trace contextRef="#ctx0" brushRef="#br0" timeOffset="-167052.74">22140 16636 486 0,'0'-14'645'0,"1"0"-458"15,2 3-36 1,-1 2-54-16,3 5-88 0,8 8 2 16,8 9 83-16,16 9-47 15,6 9 22-15,8 12 7 16,-5 11-35-16,-8 8-9 0,-11 7-17 15,-11 7-5 1,-13 3 6-16,-11-1-13 0,-10-3 1 16,-4-6-4-1,-1-11 2-15,-2-8-6 16,1-7 4-16,4-8-68 16,3-7-239-16,1-8-294 0</inkml:trace>
  <inkml:trace contextRef="#ctx0" brushRef="#br0" timeOffset="-165032.35">23480 16872 702 0,'-3'0'284'0,"1"0"-131"16,1-2 33-16,-1 0-81 15,2 1-11-15,0 1-36 16,2-2 5-16,1 1-13 16,0-2-43-16,6-1-7 15,1-1 0-15,8 1-1 16,3-1-2-16,4 3-1 16,1-1-13-16,-4 6-80 15,-5 1-93-15,-7 5-14 0,-7 2-91 16</inkml:trace>
  <inkml:trace contextRef="#ctx0" brushRef="#br0" timeOffset="-164832.35">23450 17097 777 0,'-3'2'221'16,"5"-2"-55"-16,2-1-35 15,3 0-36-15,7-1-29 16,8 2 3-16,6-2-11 0,7 4-21 15,1-2-4 1,-3 0-5-16,-5 0-23 0,-10-2-2 16,-9 2-3-1,-5 0-8-15,-4 0-131 0,0 0-330 16</inkml:trace>
  <inkml:trace contextRef="#ctx0" brushRef="#br0" timeOffset="-151282.85">24536 16837 569 0,'4'-4'489'0,"-1"-2"-252"15,1-1-24-15,-4-1-69 0,1-2-28 16,1 4 2-16,-1 0-23 15,-1-1-29-15,2 5-66 16,-2 0 0-16,0 1 0 16,0 1 0-16,0 1 0 15,0 1 0-15,0 0 0 16,0 6 0-16,1 3 0 16,1 10 0-16,1 3 0 0,2 6 0 15,0 2 0 1,-1 3 0-16,1 2 0 0,1 1 0 15,1-3 0 1,1-2 0-16,-4-5 0 0,1-5 0 16,-2-9 0-1,-3-4 0-15,0-6 0 0,0-3 0 16,0-2 0 0,0 0 0-16,1-2 0 0,2-3-131 15,0-2-316-15,3-2-629 16</inkml:trace>
  <inkml:trace contextRef="#ctx0" brushRef="#br0" timeOffset="-150362.56">24954 16877 906 0,'4'-10'273'16,"1"-3"-38"0,-4-3-62-16,-1 1-31 0,2-1-36 15,-2 2-2 1,1 3-35-16,-1 4-30 0,0 1-39 16,-1 5 0-16,1 1 0 15,0 0 0-15,0 0 0 16,0 1 0-16,-3 2 0 15,-2 3 0-15,-1 4 0 16,-1 3 0-16,-4 6 0 16,-3 4 0-16,0 3 0 15,-4 6 0-15,2 3 0 16,-4-1 0-16,4 2 0 16,2-2 0-16,5-7 0 15,2-6 0-15,6-7 0 0,2-4 0 16,6 0 0-1,6-9 0-15,4 1 0 0,7-2 0 16,6-3 0-16,6-1 0 16,-2-2 0-16,-1 2 0 15,-6-2 0 1,-3 2 0-16,-3 1 0 0,-5 1 0 16,-2 0 0-16,-4-2 0 0,-3 3 0 15,-2-2 0 1,-2 1 0-16,-2 1 0 0,-1-2 0 15,0 0 0 1,2-2 0-16,-2-4 0 0,0-1 0 16,1 0 0-1,-1-4 0-15,0-1 0 16,0 2 0-16,0 2 0 16,0 1 0-16,0 3 0 0,0 5 0 15,0 2 0-15,0 2 0 16,0 9 0-16,0 7 0 15,0 7 0-15,0 11 0 16,0 6 0-16,2 2 0 16,-1 0 0-16,2-2 0 15,0-4 0-15,0-4 0 16,3-5 0-16,-1-8 0 16,-4-8 0-16,1-6 0 0,-1-4 0 15,1-3 0 1,-2-1 0-16,1-1 0 0,1 1 0 15,-2-3 0-15,1 0 0 16,1 0-130-16,-1-2-340 16</inkml:trace>
  <inkml:trace contextRef="#ctx0" brushRef="#br0" timeOffset="-148912.68">24536 16831 649 0,'6'-4'184'16,"0"0"2"-16,-1 1-47 0,-2-1 5 16,0 0-68-1,1-1 29-15,-3 3-14 0,1-1-34 16,-2 3-8 0,0 0-24-16,-2 0-1 0,1 0 21 15,-2 0-20-15,0 3 1 0,-4-1 47 16,-3 3-34-1,-3 1-8-15,0 0-18 0,-5 1-3 16,3-1 8 0,-1 0-16-16,2-1 2 0,-1 1-2 15,3-3 4 1,2 1-11-16,-1-4 5 16,2 3-25-16,0 0-164 0,2 0-118 15,1 5-243-15</inkml:trace>
  <inkml:trace contextRef="#ctx0" brushRef="#br0" timeOffset="-147972.8">24618 17297 628 0,'-1'-3'291'16,"-1"0"-142"-16,1-1-18 0,-2 2-2 15,1-2-59 1,-1 2 5-16,2 0-41 0,-4 2-17 16,2 0 15-1,0 0-4-15,-3 0 3 0,2 0 3 16,1 2-15 0,-2-1 6-16,-1 0-14 0,2 1-1 15,-3 2 18-15,2-4-18 0,1 0 10 16,1 1-2-1,1-1 6-15,2 0 3 16,0 0-11-16,2 0 4 16,-1-1 6-16,2 1-21 0,6-6-5 15,9 4-5 1,6-3 3-16,4 1-1 0,5 1 1 16,-5 1 2-16,-5 0-3 15,-7 2 1 1,-7 0-1-16,-6 0 1 0,-3 0 2 15,-1 2 5-15,-5 0-2 16,-4-2-1-16,-4 3 12 16,-6 0-12-16,-4-2 6 15,-2 2 6-15,-3-3 12 16,4-3 11 0,2 2-20-16,6 1 5 0,3-1-11 15,5 1-11-15,5 0 0 16,2-2 0-16,2 2 0 15,0-1 0-15,2 1 0 0,1-2 0 16,7 2 0 0,4 0 0-16,8 0-154 0,8 2-342 15</inkml:trace>
  <inkml:trace contextRef="#ctx0" brushRef="#br0" timeOffset="-146852.34">24605 17199 590 0,'0'0'286'0,"0"-1"-108"15,-3 0-5-15,3-2-48 16,0 1-42-16,0 1 10 16,0 1-51-16,0 0 17 15,0 0-27-15,1 0-7 0,-1 0 3 16,0 1-19-1,0-1-8-15,2 0 1 0,-4 2 2 16,2-1-4 0,0 2 4-16,0 0 11 0,0 1 9 15,2-1-9 1,-2 0-1-16,1-2 12 0,1 2-12 16,-1 0 4-16,1-1-10 15,1 3-1-15,0-1 3 16,-2-1-8-16,1 3 0 0,-2-4 8 15,1 0-5 1,-1-1-5-16,0-1 1 0,0 0 0 16,0 2 8-1,0-4-8-15,0 2 6 0,3 0 13 16,-3-1-8 0,1 1 14-16,-1 0-13 0,0 0-8 15,0-1-5-15,-1 2 0 16,1-1-7-16,0 0 7 15,0 1-10-15,0 4 9 16,0-5 1-16,1 1 0 16,-1 1-1-16,0 1 1 15,0-3 0-15,0 1 0 16,0 2 3-16,0-3-5 16,0 0 2-16,0 1 0 0,0-1 2 15,0 2 0 1,-1-2-2-16,1 0 4 0,-3 0-2 15,6 0 0 1,-3 0-2-16,0 0-15 0,1 0-170 16,1 0-230-1</inkml:trace>
  <inkml:trace contextRef="#ctx0" brushRef="#br1" timeOffset="-133172.92">26746 6585 808 0,'0'-2'256'0,"-3"0"-29"0,1-2-78 16,-1-1-1 0,2 1-15-16,-1 1-7 0,2-2-14 15,-1 1-24 1,1 0-88-16,0-1 0 0,-2 1 0 16,1 1 0-1,1 2 0-15,-2 1 0 16,2-1 0-16,-1 2 0 0,1-1 0 15,0 1 0-15,-2 0 0 16,2 5 0-16,0 4 0 16,0 7 0-16,0 6 0 15,-1 8 0-15,1 5 0 16,-2 6 0-16,1-2 0 0,1 2 0 16,1-5 0-1,1-2 0-15,1-4 0 16,0-5 0-16,0-5 0 15,0-8 0-15,-2-5 0 0,-1-5 0 16,2-3 0 0,-2-3 0-16,1-4 0 0,2-3 0 15,1-3 0 1,2-3-113-16,2 0-366 16,0 4-511-16</inkml:trace>
  <inkml:trace contextRef="#ctx0" brushRef="#br1" timeOffset="-132212.46">27013 6636 985 0,'7'-11'325'0,"-1"0"-104"15,-2-1-51-15,1 2-10 16,-2-1-49-16,0 2-36 16,-1 0-75-16,-1 0 0 15,1 2 0-15,-2 3 0 16,1 0 0-16,-1 1 0 16,0 3 0-16,0 0 0 0,-1 2 0 15,-1-1 0 1,-1 3 0-16,0 5 0 0,-5 4 0 15,-3 7 0 1,0 4 0-16,-2 3 0 0,-2 1 0 16,3-1 0-1,2-1 0-15,5-4 0 0,2-2 0 16,3-3 0 0,3-4 0-16,5-2 0 0,5-2 0 15,2-3 0-15,4 1 0 16,5-1 0-16,1-1 0 15,-1-4 0-15,2 0 0 0,-4-1 0 16,0-2 0 0,-2-2 0-16,-2 0 0 0,-3-1 0 15,-2-1 0 1,-2-1 0-16,-5 2 0 0,-2-1 0 16,0 0 0-16,-2 0 0 15,-1 2 0-15,-1-2 0 16,0 0 0-1,0 2 0-15,0-1 0 16,0 0 0-16,0 2 0 0,-1-2 0 16,1 1 0-16,0-2 0 15,0 3 0-15,-2-2 0 16,1 0 0-16,1 3 0 16,-3-2 0-16,2 1 0 15,1 0 0-15,-2-1 0 0,2 1 0 16,-1-1 0-1,-1 1 0-15,-1 0 0 0,2 0 0 16,-1 2 0 0,-1-1 0-16,3 2 0 0,-2 0 0 15,1 0 0 1,1 0 0-16,0 0 0 0,0 2 0 16,0 6 0-16,0 7 0 0,-3 6 0 15,1 11 0 1,-2 9 0-16,0 4 0 0,1 5 0 15,1-3 0 1,4 0 0-16,1-7 0 0,2-4 0 16,-2-7 0-1,2-8 0-15,-2-7 0 16,-1-4 0-16,-1-6 0 16,1-4 0-16,-2 0 0 0,1-3 0 15,-1 2 0-15,0-1 0 16,2-1 0-16,-1 2 0 15,1 0 0-15,-2 1 0 16,0-3 0-16,0 1 0 16,0-1 0-16,0 2 0 15,1-3-141-15,6 0-993 16</inkml:trace>
  <inkml:trace contextRef="#ctx0" brushRef="#br1" timeOffset="-164808.97">30216 8775 434 0,'0'3'303'16,"0"-2"-172"-16,0 1 36 0,0-1-66 15,0-1-4-15,0 0-15 0,0 0-35 16,0-1-8-1,0 1 2-15,0 0-3 0,0 0-11 16,-2 1-13 0,2-1-4-16,0 0 5 0,0 0 5 15,2 0 3 1,-1-1 4-16,-1 1-5 0,2 0-9 16,-1-2 0-16,1 2-10 15,0 0-3-15,-2 0-2 16,-2 0-7-16,2 2-2 15,0-1-2-15,-2 2 13 16,1 1 0-16,-2 2-2 16,0 0 2-16,-2 1 0 15,-1 0 1-15,-1-3 0 16,1 1 5-16,0-3 6 16,3-1 7-16,0-1 11 15,2-2 31-15,1-1-18 0,0-2-33 16,1-4-6-1,1-2-2-15,1-4 0 0,3 2-2 16,5-2 2 0,1 0-1-16,6 1-1 0,0 1 1 15,8 2 1 1,-1 2-2-16,3 4 1 0,-4 1-1 16,0 3-4-16,-5 4 1 0,-5 4-5 15,-2 0 0 1,-3 5 2-16,-3 3 2 15,-3 4-1-15,-3 6 4 16,-3 3 0-16,-8 5-2 16,-5 2 3-16,-5 2 0 15,-9-1-9-15,-4-1-25 0,-5-3 0 16,0-6 12 0,2-5 2-16,2-6 12 0,7-6 8 15,6-4 1-15,7-5 7 16,3-2-2-16,6-2 6 15,3-2 2-15,3-2 8 16,2 1-13-16,4-2-3 16,0 3-6-16,7 1 0 15,4 3 0-15,6 2-1 16,7 4 1-16,3 1 0 16,4 2 0-16,2 4 1 0,-5-3 0 15,-1 3-1 1,-5-2 0-16,-2-2 1 0,-7 3 1 15,-1-4-2 1,-6 0-1-16,-3-2 0 0,-2-1 0 16,-4-2 1-1,-1 1 0-15,-1-4 0 0,4-1-133 16,-1-2-217 0,3-4-622-16</inkml:trace>
  <inkml:trace contextRef="#ctx0" brushRef="#br1" timeOffset="-164099.1">30605 8774 851 0,'3'-10'202'0,"0"-1"-20"0,0 0-65 16,2-1-27-1,1 0 1-15,2 2-28 0,0-2-9 16,3 3-13 0,2 0-2-16,0 1 4 0,5 1-19 15,0 2-6 1,3 3-15-16,4 2-1 16,2 4 2-16,0 5-3 0,0 1-1 0,-2 7-1 15,-5 2-5 1,-4 1 3-16,-6 2-2 15,-6 3 4-15,-9 1 1 16,-7 1 1-16,-4-1 2 16,-7 0-3-16,-3-5 0 15,-1-3 0-15,0-5 1 0,7-6 2 16,3-3 6 0,8-2 2-16,2-4-1 0,6-1-3 15,1-2-5-15,3 0-2 16,2-5-3-16,7 4 1 15,4 0 1-15,5 2-2 16,3 3 3-16,3 1-1 16,-1 3 1-16,1 3 1 15,-3 1 3 1,-7 4 1-16,-3-1 4 0,-3 5-1 16,-5-1 2-16,-1 2-2 0,-1 0 3 15,-8 2 9 1,-3 1-2-16,-3-2-9 15,-5-3 5-15,-3-4-6 16,-4-4-4-16,-4-3-4 0,-2-3-97 16,-6-2-174-1,-2-3-327-15</inkml:trace>
  <inkml:trace contextRef="#ctx0" brushRef="#br1" timeOffset="-163169.46">29841 6845 706 0,'-9'0'232'0,"1"-2"-55"0,5 2-6 16,1-1-78-1,1-1-31-15,2 4-8 0,1-4-13 16,-1 2-11 0,1 0-2-16,2 0-6 0,0-2-11 15,8 0-7-15,14-1 6 0,8-3-2 16,10-1 3-1,6-2 5-15,-2 1-3 0,-11-1 3 16,-7 3-5 0,-12 0-6-16,-8 3-3 0,-5 1-2 15,-4 2-11 1,-4 0-17-16,2 2-60 0,-2-1-13 16,-3 3-108-16,2 0-178 15</inkml:trace>
  <inkml:trace contextRef="#ctx0" brushRef="#br1" timeOffset="-162708.86">30334 6680 824 0,'9'-7'250'15,"-3"-2"-47"1,-1 1-44-16,-3-2-27 16,1 3-24-16,-1 0-4 0,-1 2-8 0,1 0-34 15,-1 1-16 1,-1 4-20-16,0 0-6 0,0 0-10 15,0 3-10 1,0-2 0-16,2 2 0 0,-2 4 0 16,1 6 7-1,2 5-7-15,-1 7 0 0,1 9 0 16,0 3 0 0,-2 4 0-16,3-1 0 0,-1 0 0 15,0-5 0-15,2-3 0 16,-2-6 0-16,1-8 0 15,-2-5 0-15,1-4 0 16,-3-7 0-16,2-2 0 16,-2-2 0-16,0-2-62 15,4-3-241 1,-1-4-256-16</inkml:trace>
  <inkml:trace contextRef="#ctx0" brushRef="#br1" timeOffset="-162335.84">30604 6621 210 0,'10'-12'1049'0,"-2"1"-819"15,-4 1 0-15,-1 0-74 0,-2 4-62 16,1 4-46-1,-2 0-21-15,1 4-24 0,-2 0-3 16,1 5 0 0,-2 8 0-16,1 6 0 0,-2 9 0 15,2 8 0 1,1 1 0-16,1 5 0 16,5 0 0-16,-2-1 0 0,3 0 0 15,2-3 0 1,1-1 0-16,-3-8 0 0,-1-7 0 15,0-9 0-15,-1-7 0 16,-3-7 0-16,0-4 0 16,-2-3 0-16,3-1-129 15,-4 0-428-15</inkml:trace>
  <inkml:trace contextRef="#ctx0" brushRef="#br1" timeOffset="-161509.42">26335 9040 829 0,'-7'3'188'16,"-2"-3"-46"-16,0 2 26 0,2-2-73 16,-1 0-13-16,2 1-21 15,0 1-13-15,3-2-14 16,2 0-9-16,-1 0-5 15,4 0-4-15,1 0 0 16,4-2 1-16,8-1-13 16,16 0-4-16,10 0 1 15,11-3 2-15,5 0-3 16,-8 0 4-16,-15 2 6 16,-13 2 4-16,-11 0-5 15,-8 2-9-15,-5 2-7 0,0-2-42 16,-4 1-106-1,-1 2-199-15,-3-1-434 0</inkml:trace>
  <inkml:trace contextRef="#ctx0" brushRef="#br1" timeOffset="-161104.27">26844 8847 1168 0,'4'-10'281'15,"-2"-3"-39"-15,-2 1-60 0,0 1-51 16,0 2-88 0,0 4-43-16,1 0 0 0,3 2 0 15,-3 2 0-15,-1 1 0 16,2 0 0-16,-1 1 0 15,-2 2 0-15,1 7 0 16,-2 2 0-16,2 11 0 16,0 4 0-16,2 7 0 15,-1 2 0-15,2-4 0 16,2-1 0-16,2-5 0 16,-3-2 0-16,4-6 0 15,-2-3 0-15,-3-2 0 16,0-3 0-16,-1-4 0 0,-2-4 0 15,-2 0 0 1,0-2 0-16,2 0 0 0,-1 2-221 16,-1-4-312-1</inkml:trace>
  <inkml:trace contextRef="#ctx0" brushRef="#br1" timeOffset="-160747.18">27085 8824 1253 0,'8'-12'256'16,"0"2"-50"-16,-5 2-62 0,0 3-73 16,-2 4-6-1,1 1-18-15,-2 1-42 0,0 2-5 16,1 2 0-16,2 2 0 15,-1 8 0-15,2 4 0 16,-3 6 0-16,-2 4 0 16,-3 1 0-16,-1 1 0 15,-1-2 0-15,2-3 0 16,-2-3 0-16,1-4 0 16,2-4 0-16,1-5 0 15,2-5 0-15,0-2 0 0,-2-3 0 16,2 0 0-1,-2-1 0-15,1 2-222 0,-1 1-381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0T03:56:39.10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4398 1882 902 0,'1'-2'263'0,"-1"-1"-65"15,3-2-64 1,-3 1-85-16,2 3-33 15,-2-1-12-15,1 2-4 16,-1 0-2-16,2 0 2 0,-1 0 0 16,-1 0 3-1,0 0 30-15,2-1 33 0,-2-3-14 16,1 1-38 0,-1-3-1-16,2-3 9 0,-2 0-2 15,3 2-7-15,1 0-7 16,-1 1 0-16,0 3 4 15,-3 2-10-15,0 1 0 16,0 0-6-16,0 1-3 16,0 2 2-16,5 1 7 15,-2 2-3-15,-2 2 2 16,4 1-3-16,-2-1 4 16,-2-2 2-16,1-2-2 0,-1-2 2 15,1 0 3 1,0-2 9-16,0 0 3 0,-2-2 47 15,1-4-19 1,1 0-27-16,-1-4 11 0,1-1-9 16,-2-2-5-1,3 1 6-15,0-1-18 0,-3 2-3 16,3-1 0 0,-3 4 0-16,0 2 0 0,0 3 0 15,-3 0 0-15,3 3 0 0,-3 2 0 16,3-1 0-1,-3 2 0-15,-7 4 0 0,-4 2 0 16,-5 5 0 0,-5 6 0-16,-5 4 0 0,-2 5 0 15,6 4 0 1,-2 2 0-16,5 2 0 0,5-1 0 16,4 3 0-16,10-1 0 15,4-1 0 1,7 1 0-16,7-1 0 15,5-1 0-15,10-5 0 0,3-5 0 16,9-6-122-16,7-4-181 16,5-7-236-16</inkml:trace>
  <inkml:trace contextRef="#ctx0" brushRef="#br0" timeOffset="439.77">4817 2156 672 0,'-4'-14'572'16,"-2"2"-281"-16,3-3-96 16,-2 3-55-16,-1 3-58 0,3 3-43 0,-1 3-26 15,1 3-13 1,1 2-13-16,-4 2 12 0,-3 6 0 15,-7 4 1 1,1 6 1-16,-4 4 2 0,2 2-3 16,7 3-4-1,2-1-1-15,5-3-1 0,5 1-5 16,5-5-1 0,5-4-21-16,5-5 15 0,5-7 14 15,2-5 2-15,-3-5 4 16,4-7-2-16,-1-4 9 15,-6-1-5-15,-2-4 14 16,-5-1 32-16,-1-2-7 16,-7 0-20-16,-6-1-23 15,-4 5 0 1,-4 0 0-16,1 6 0 0,-3 2-12 16,-1 8-211-16,5 5-166 0,0 7-516 15</inkml:trace>
  <inkml:trace contextRef="#ctx0" brushRef="#br0" timeOffset="859.47">4975 2198 1223 0,'3'-14'302'15,"0"-3"-42"-15,-3 2-111 0,0 1-36 16,3 6-113 0,-3 0 0-16,2 5 0 0,-1 3 0 15,1 3 0 1,2 5 0-16,5 4 0 16,6 6 0-16,2 7 0 0,3 5 0 15,1 1 0-15,-4-1 0 16,-1-5 0-16,-7-5 0 15,3-8 0-15,-8-4 0 16,-1-5 0-16,0-6 0 16,2-5 0-16,-1-4 0 15,4-6 0-15,5-5 0 16,-1-2 0-16,0 0 0 16,-3-1 0-16,-3 4 0 15,2 5 0-15,-5 5 0 0,1 4 0 16,-6 4 0-1,0 4-95-15,-1 4-357 0,-2 4-389 16</inkml:trace>
  <inkml:trace contextRef="#ctx0" brushRef="#br0" timeOffset="1219.55">5700 1814 1182 0,'3'-22'208'0,"-1"3"69"16,1-1-102-16,-3 4-67 16,3 4-12-16,-3 2-95 15,-3 7-1-15,3 4 0 16,-9 12 0-16,-9 10 0 15,-8 16 0-15,-8 13 0 16,-4 11 0-16,0 7 0 16,7 1 0-16,7-2 0 15,12-4 0-15,7-4 0 16,10-9 0 0,7-5 0-16,9-7 0 0,7-5 0 0,0-4 0 15,2-4 0 1,-3-6 0-16,-3-1-15 0,-6-7-249 15,-4-4-192 1</inkml:trace>
  <inkml:trace contextRef="#ctx0" brushRef="#br0" timeOffset="2159.62">5912 2027 661 0,'-1'-2'484'0,"1"0"-236"0,-3-1-28 15,1 0-42 1,-1 1-49-16,3 0-28 16,3-1-75-16,-1 2-26 15,2-1 0-15,1 2 0 0,4 0 0 16,7 2 0-16,11 5 0 0,3 3 0 15,4 6 0 1,-3 4 0-16,-7 5 0 0,-7 6 0 16,-6 2 0-1,-8 1 0-15,-4 2 0 16,-8-4 0 0,2-5 0-16,-2-6 0 0,-3-7 0 0,6-5 0 15,4-6 0-15,1-4 0 16,1-4 0-16,1-3 0 15,1-7 0-15,8-6 0 16,5-5 0-16,7-6 0 16,7 0 0-16,-1-2 0 15,0 3 0 1,-2 1 0-16,-4 5 0 0,-7 4 0 16,-1 2 0-16,-5 5 0 0,-5 4 0 15,0 5 0 1,-4 1 0-16,-1 2 0 15,-2 2 0-15,-3 4 0 16,-6 5 0-16,-7 3 0 0,1 6 0 16,-6 4 0-1,5 2 0-15,4 0 0 0,3-1 0 16,6-2 0 0,4-1 0-16,5-2 0 0,2-1 0 15,10 0 0-15,0-3 0 0,1-1 0 16,3-2 0-1,-1-3 0-15,-3-2 0 0,-1-2 0 16,-5-3 0 0,-5 1 0-16,0-2 0 0,-2 0 0 15,-4-2 0 1,1 2 0-16,-2-2-301 16,-1 2-176-16</inkml:trace>
  <inkml:trace contextRef="#ctx0" brushRef="#br0" timeOffset="2989.26">6531 2308 1093 0,'3'-8'236'0,"-1"-1"28"0,-2-1-76 16,0 0-49 0,1 3-12-16,-1 0-127 0,2 3 0 15,-2 2 0-15,0 0 0 0,0 2 0 16,0 2 0-1,3 2 0-15,-3 4 0 0,4 5 0 16,-1 5 0 0,0 3 0-16,2 2 0 0,-1 2 0 15,1-2 0 1,-1-3 0-16,-1-2 0 0,1-3 0 16,-1-5 0-1,-1-4 0-15,-2-2 0 0,1-3 0 16,-1-1 0-16,0-1 0 15,0 0 0-15,0-1 0 16,0-2 0-16,0 0-199 16,2 0-402-16</inkml:trace>
  <inkml:trace contextRef="#ctx0" brushRef="#br0" timeOffset="3739.44">6946 2217 830 0,'1'0'285'0,"1"1"-124"16,-2-1-43-16,0 0-53 16,0 0-26-16,0 0-12 15,0 0-8-15,0 1 0 16,0-1 1-16,0 0 6 16,0 0 29-16,0-1 26 0,1 1 22 15,1-1-26 1,-1-1-10-16,1 1-30 0,-2-3-23 15,3 4-10 1,0-1-4-16,-3 1 0 0,0 1-8 16,0-1-1-1,-3 2-8-15,3 0 4 16,-3-1 9-16,1 1 3 16,-1-1 1-16,2-1 5 0,1 0-2 15,0-1 3 1,0-1 5-16,0 1-2 0,0 1 4 15,1-2-8-15,1-1-5 0,-1 2 0 16,1 0 0 0,1-1 0-16,0 1 0 0,6 1 0 15,1 1 0 1,4 1 0-16,-1 3 0 0,2 2 0 16,-3 5 0-16,-5 3 0 15,-4 2 0-15,-6 3-1 16,-4 0-12-16,-3-2-57 15,-4-2-157-15,-1-4-149 16,-1-4-821-16</inkml:trace>
  <inkml:trace contextRef="#ctx0" brushRef="#br0" timeOffset="4429.84">7231 1981 1048 0,'3'-5'227'15,"-3"-3"57"1,3-2-131-16,3 2-40 0,0 0-44 15,1 2-24 1,2 1-28-16,5 2-4 0,5 3 3 16,6 3-3-1,4 6 3-15,2 2-5 0,-3 6-5 16,-5 4-4 0,-4 6-2-16,-5 5 5 0,-7 3-5 15,-7 4 0 1,-10 1 0-16,-1-4 0 0,-5-3 0 15,-2-8 0-15,5-8 0 16,4-7 6-16,4-6-3 16,4-4-3-16,2-3 0 15,5-5 0-15,4-5 0 16,4-5 0-16,5-5 0 16,4-6 0-16,4-4 0 15,1-4 0-15,0 2 0 16,-1-1 0-16,-3 1 0 0,-4 7 0 15,-6 3 0 1,-5 5 0-16,-4 6 0 0,-2 1 0 16,0 5 0-1,-3 4 0-15,-3 2 0 16,0 2 0-16,1 2 0 16,-2 6 0-16,-4 5 0 0,-3 7 0 15,0 5 0-15,-1 7 0 16,2 2 0-16,4 0 0 15,4 0 0-15,2-3 0 0,3-2 0 16,3-3 0 0,3-3 0-16,0-2 0 0,3-3 0 15,0-2 0 1,0-2 0 0,1-3 0-16,-2-2-16 0,1-2-371 0,4 1-397 15</inkml:trace>
  <inkml:trace contextRef="#ctx0" brushRef="#br0" timeOffset="4799.52">7834 2204 1373 0,'13'-11'256'15,"-2"-1"-68"-15,-1 4-109 0,2 2-38 16,2 4-22 0,0 4 3-16,3 2-9 0,1 7-5 15,-3 8 3 1,-4 4-8-16,-6 4 3 0,-8 5-2 16,-5 0 1-16,-5-1 0 0,1-5 0 15,-1-5 1 1,4-8-3-16,6-6-3 0,3-6 0 15,4-1 0 1,7-1 0-16,11-2 0 0,5 0 0 16,4 0 0-1,5-1 0-15,-1 2 0 16,-6-3 0-16,-5 2 0 16,-5-1-153-16,-5-4-190 0,-3 2-206 15</inkml:trace>
  <inkml:trace contextRef="#ctx0" brushRef="#br0" timeOffset="5139.35">8293 1719 1305 0,'2'-14'257'16,"5"1"-111"-1,1 10-97-15,4 4-23 0,10 11 59 16,12 9-41 0,7 11 14-16,9 14-3 0,-5 7-33 15,-3 7-22-15,-11 9 0 16,-6 2 0-16,-14 5 0 15,-5-4 0-15,-15 1 0 0,-9-3 0 16,-13-2 0 0,-8-8-189-16,-3-6-286 0</inkml:trace>
  <inkml:trace contextRef="#ctx0" brushRef="#br0" timeOffset="19070.57">9539 2016 845 0,'-3'0'238'0,"-3"0"-45"0,5 0-53 15,-1-1-40 1,2 1-28-16,0 0-17 0,0 0-11 16,0 0-4-16,2 0-5 0,-2 0-5 15,0 0-3 1,1 0 8-16,2 0-6 0,-3 0-11 15,1 0-4 1,1-2-5-16,1 2-9 0,6-1 2 16,5-1-2-1,6 2-1-15,4-1-1 0,1 2-33 16,-2 2-72 0,-2 0-20-16,-5 3-49 15,-4-1-4-15,-4 4-70 0,-7 3-154 16</inkml:trace>
  <inkml:trace contextRef="#ctx0" brushRef="#br0" timeOffset="19339.34">9524 2238 601 0,'-1'1'348'0,"2"-2"-176"15,1 0-26 1,1-1-66-16,2 0-26 0,3 1 4 15,6 1 1 1,6 0-12-16,4-1 9 0,3 0 1 16,3-1-19-1,-3-1 3-15,0 2-5 0,-8-2-7 16,-4 3-13 0,-6-2-1-16,-6 2-1 0,-3 0-6 15,-2 2-8-15,-1-2-65 0,-1 0-88 16,-5 3-124-1,0 0-237-15</inkml:trace>
  <inkml:trace contextRef="#ctx0" brushRef="#br0" timeOffset="22029.43">11383 1216 929 0,'0'-6'264'16,"0"1"2"-16,-2-4-121 16,0 1-19-16,2 1-8 15,0 0-19-15,2 3-40 0,-2-1-18 16,0 4-41-1,0 1 0-15,0 1 0 0,0 1 0 16,0 1 0 0,0-2 0-16,0 2 0 0,0 10 0 15,0 3 0 1,2 11 0-16,1 7 0 0,0 7 0 16,0 0 0-16,0 2 0 0,-1-2 0 15,-1-7 0 1,1-4 0-16,1-4 0 0,0-5 0 15,0-5 0 1,-1-6 0-16,-2-4 0 16,2-3 0-16,-4-3 0 15,2-1-90-15,0 1-327 0,-4 5-243 16</inkml:trace>
  <inkml:trace contextRef="#ctx0" brushRef="#br0" timeOffset="22510.16">10776 2007 696 0,'-3'3'310'15,"0"-3"-90"-15,-2-1-54 0,1 1-49 16,1 0-40 0,2 0-23-16,-2 0-8 0,3 0-13 15,-2 1-4-15,2-1-10 0,2 0-1 16,-1 0-10-1,2 0-1-15,2-1 19 0,11-1-6 16,15-3-7 0,26-2-4-16,29-1-7 0,28-3 0 15,23 0-2 1,14 3 0-16,-9 1-13 0,-7 3-4 16,-5 0 13-16,-6 0-7 15,-8 2 5-15,-4-3 3 16,-14 1 1-16,-26 0-1 15,-24 1 1-15,-23 2-20 16,-16-1-17-16,-19 5-14 16,-11 2-173-16,-15 0-239 15</inkml:trace>
  <inkml:trace contextRef="#ctx0" brushRef="#br0" timeOffset="23509.54">10965 2901 771 0,'3'-12'285'16,"-1"1"-12"-16,-2-1-86 16,0-1-32-16,-2 0-2 0,2 3-26 15,-1-1-39 1,-1 1-80-16,1 3-8 0,1 1 0 15,0 3 0 1,-2 1 0-16,2 2 0 0,0 2 0 16,0 1 0-1,0 4 0-15,0 6 0 0,3 7 0 16,0 6 0 0,-1 3 0-16,1 4 0 0,-3-6 0 15,3-1 0-15,-3-5 0 0,0-8 0 16,0-4 0-1,0-6 0-15,0-3 0 0,0-2 0 16,0-3 0 0,0-4 0-16,-3-5 0 0,1-5 0 15,-1-4 0 1,0-3 0-16,0-1 0 0,0 3 0 16,2 1 0-16,1 4 0 15,0 3 0 1,0 5 0-16,1 4 0 0,-1 4 0 15,2 2 0-15,1 2 0 16,-2 0 0-16,7 6 0 16,7 2 0-16,4 4 0 15,7 5 0-15,6 3 0 16,3 3 0-16,2 4 0 0,0 1 0 16,-4-1 0-1,1-3 0-15,-5-3 0 0,-9-5 0 16,-4-8 0-1,-7-2 0-15,-2-7 0 0,-3-5 0 16,1-5 0 0,-1-7 0-16,2-6 0 0,-1-4 0 15,1-5 0 1,-5-2 0-16,1-2 0 0,-2-1 0 16,-2 1 0-16,2 6 0 0,0 3 0 15,-3-25 0 1,3 48 0-16,0 3 0 0,0 1 0 15,0 0 0 1,0 1 0-16,2 3 0 16,1 4-141-16,4 4-158 15,7 7-131-15</inkml:trace>
  <inkml:trace contextRef="#ctx0" brushRef="#br0" timeOffset="23849.71">11649 2955 687 0,'-3'1'464'0,"1"-1"-231"0,2-1-78 15,2-3-89 1,2 2-62-16,11-1-1 0,6-1 18 16,6 1 10-1,13-1-1-15,0 0 0 0,1 1-17 16,-4-1-12 0,-10 1 1-16,-6 1-2 0,-11 1-3 15,-7 1-60-15,-4 1-49 0,-4 2-40 16,1 0-270-1</inkml:trace>
  <inkml:trace contextRef="#ctx0" brushRef="#br0" timeOffset="24159.79">12143 2802 453 0,'1'-14'959'0,"1"0"-716"16,-1 2 18-16,-1-1-130 16,-1 4-131-16,1 5 0 15,1 1 0-15,-1 4 0 16,0 1 0-16,0 2 0 16,3 7 0-16,1 9 0 15,1 7 0-15,2 8 0 0,1 6 0 16,2 1 0-1,-2-1 0-15,-2 0 0 0,0-7 0 16,-3-4 0 0,2-6 0-16,-3-9 0 0,1-5 0 15,-3-5 0 1,1-5 0-16,1-2 0 0,-1-1-92 16,4-7-498-16</inkml:trace>
  <inkml:trace contextRef="#ctx0" brushRef="#br0" timeOffset="25129.31">13445 1491 498 0,'0'0'169'0,"-3"0"-15"15,2 0-16-15,-1-1-37 0,-1 1-2 16,2 0-1-1,-4 0-10-15,2-2-34 0,-2 4-15 16,-1-2 2 0,-1 0-4-16,0 1 1 0,1 0-7 15,-2 1-3 1,-2 1-3-16,4-2-2 0,-2 1-8 16,2-1 2-16,2 0-3 0,-2 1-1 15,6-2 0 1,0 1-1-16,0-1-5 0,4-1 2 15,2 1-7 1,11-2 21-16,21 1-5 0,18-2-13 16,21 2-2-1,16-4-3-15,5 3 1 0,-4-1 0 16,-12 0-1 0,-13 2 0-16,-17-1 1 0,-18 2-1 15,-15-1 0-15,-8 1-6 16,-9 1-22-16,-5 1 9 15,-3-1-29-15,-7 0-26 16,-10 4-91-16,-8-1-138 16,-9 2-238-16</inkml:trace>
  <inkml:trace contextRef="#ctx0" brushRef="#br0" timeOffset="26609.78">13367 1567 489 0,'0'-4'186'0,"0"0"-39"15,-1 0-14 1,-1 0-20-16,1 0-13 0,-1 3-3 16,2 0-8-16,-1 1-14 15,1 0 2-15,-2-1-5 16,2-1-7-16,0 2 6 15,-1-1 4-15,1-1-8 16,0 2-4-16,-2 0-19 16,2-1-7-16,0 1-6 15,-1 0-15-15,1 0-16 16,0-1 0-16,0 1 0 16,0 1 0-16,1-1 0 15,-1 0 0-15,0 0 0 0,0 0 0 16,0 0 0-1,0 0 0-15,0 0 0 0,-1 0 0 16,1 1 0 0,0-1 0-16,1 2 0 0,1-1 0 15,-1 2 0 1,2 1 0-16,5 7 0 0,7 5 0 16,3 8 0-16,12 9 0 0,7 6 0 15,7 8 0 1,3 2 0-16,2 2 0 15,-1-2 0-15,-7-5 0 16,-5-8 0-16,-7-10 0 0,-9-8 0 16,-6-7 0-1,-6-5 0-15,-4-3 0 0,-2-3 0 16,-2-2 0 0,0 1 0-16,-2 1 0 0,2 0 0 15,-1 1 0-15,-1-1 0 16,2 2 0-16,-1-2 0 15,-1 1 0-15,2-1 0 16,-1 2 0 0,-1-1 0-16,1 3 0 0,-4 3 0 15,-3 6 0-15,-3 4 0 16,-3 6 0-16,-7 3 0 16,-2 3 0-16,-6 3 0 0,1 2 0 15,-6 2 0 1,-1-3 0-16,-1 1 0 0,2-1 0 15,3-4 0 1,1-2 0-16,3-6 0 0,5-3 0 16,4-2 0-1,3-5 0-15,3-4 0 0,4-1 0 16,5-3 0 0,0-3 0-16,3 0 0 0,0 0 0 15,0 0 0-15,0 0 0 0,0 0 0 16,0 0 0-1,2 1 0-15,-2-1 0 0,0 0 0 16,0 0 0 0,0 0 0-16,1 0 0 0,-1 0 0 15,3 0 0 1,3 0 0-16,8-1 0 16,8 1 0-16,13-2 0 0,11 1 0 15,10 1 0-15,5 0-48 16,7 0-9-16,2 0 12 15,-3 0-2-15,-4 0 25 16,-7-1 15-16,-8 1 7 16,-11-2 0-16,-8 2 0 15,-13 0 0-15,-4 2 0 16,-6-2 0-16,0 1 0 16,-3-1 0-16,2 1 0 15,-2-1 0-15,1 2 0 0,-1-2 0 16,-2 1-1-1,1-1-1-15,-1 2 1 0,-1-2-1 16,0 0 1 0,0 0 1-16,0 0 1 0,0 0-1 15,2 0 0 1,-2 0 0-16,0 0 0 0,0 0 0 16,1 2 1-16,-1-4 5 0,2 2 12 15,-2 0 17 1,1 0 11-16,-1-2-7 15,3-2-5-15,-3-2 7 16,3-4-29-16,-1-2-12 0,-1-4 0 16,1-2 0-1,1-2 0-15,-3-1 0 0,3 3 0 16,-2 0 0 0,1 6 0-16,-2 5 0 0,0 3 0 15,0 4 0-15,-2 0 0 16,2 3 0-16,-1 1 0 15,-5 3-36-15,4 2-304 16,-2 1-386 0</inkml:trace>
  <inkml:trace contextRef="#ctx0" brushRef="#br0" timeOffset="27429.6">14112 1477 242 0,'1'-1'661'16,"1"-2"-463"-16,-2 0 24 0,-2 0-88 16,2-1-19-16,0 1-20 0,-1 1-4 15,1-1 4 1,0 1-17-16,0 1-22 15,1 0-17-15,-1 2-18 16,0 0-21-16,2 1 0 0,-2-1 0 16,0 1 0-1,0 0 0-15,0 2 0 0,-2 5 0 16,2 2 0 0,2 3 0-16,-2 3 0 0,0 2 0 15,3 4 0-15,-3-3 0 16,3 2 0-16,-2-3 0 15,1-3 0-15,-1-5 0 16,1-4 0 0,-2-4 0-16,1-3 0 0,-1-2 0 15,0 1 0-15,2 0 0 16,-2-1 0-16,0 0 0 16,1 0 0-16,-1 2 0 0,2-1-338 15,2-1-827 1</inkml:trace>
  <inkml:trace contextRef="#ctx0" brushRef="#br0" timeOffset="33809.62">13554 3127 845 0,'-5'-3'157'16,"1"-4"103"-1,-2-1-39-15,0 0-58 0,5 1-12 16,-1 3-14 0,1 1-47-16,2 2-67 0,1 1-23 15,-1 0 0 1,2 0 0-16,-2 1 0 0,1 2 0 16,-2 3 0-16,0 2 0 0,-2 5 0 15,2 5 0 1,-1 5 0-16,2 4 0 0,1 2 0 15,1 2 0 1,1 2 0-16,4-4 0 16,-2-1 0-16,1-3 0 15,-1-5 0-15,-1-4 0 0,-4-6 0 16,1-3 0 0,-2-3 0-16,-2-2-18 0,2-2-228 15,-3-5-152-15</inkml:trace>
  <inkml:trace contextRef="#ctx0" brushRef="#br0" timeOffset="34139.46">13684 3175 1214 0,'10'-9'191'0,"-4"1"37"15,-3-1-102 1,-1 3-55-16,-2 2-60 0,0 4-11 15,0 2-19 1,-2 3 18-16,-3 4 1 0,1 2 5 16,-5 1 5-1,0 6-4-15,-1 0 2 0,-5 2-2 16,-2 2-2-16,-2 4-3 16,0-2-1-16,4-5 0 15,3-1 1-15,3-9 0 0,7-1 2 16,4-6 6-1,5 2-3-15,2-3 1 0,8-1-3 16,8 0-4 0,5 0-1-16,3-1-92 0,1-1-173 15,1-1-178 1</inkml:trace>
  <inkml:trace contextRef="#ctx0" brushRef="#br0" timeOffset="34388.98">14003 3196 1004 0,'3'2'231'0,"-2"0"-18"0,1-2-61 16,-1 0-92-1,2-1-37-15,3 0-22 0,5-2-1 16,2 0-8 0,5 0-150-16,-1 3-162 0,-1 4-224 15</inkml:trace>
  <inkml:trace contextRef="#ctx0" brushRef="#br0" timeOffset="34529.08">13973 3412 798 0,'11'-1'340'0,"-1"-3"-126"16,3-2-93-1,-1 1-77-15,6 0-42 0,2-1-2 16,4 1-133 0,2 0-338-16</inkml:trace>
  <inkml:trace contextRef="#ctx0" brushRef="#br0" timeOffset="34939.71">14394 3155 587 0,'3'-5'701'0,"0"1"-440"0,-2-1-37 15,1 1-57 1,-1-1-60-16,1 4-107 0,-1 0 0 16,1 1 0-1,-1 1 0-15,-1-1 0 0,0 1 0 16,2 2 0 0,-1 5 0-16,1 4 0 0,1 6 0 15,1 8 0-15,1 3 0 0,0 4 0 16,0 1 0-1,-4-1 0-15,1-1 0 0,-2-7 0 16,2-4 0 0,-2-7 0-16,1-4 0 0,-1-6 0 15,0-2 0 1,-1-2 0-16,-1-2 0 0,-1 2-160 16,-3-4-300-1,-6-2-536-15</inkml:trace>
  <inkml:trace contextRef="#ctx0" brushRef="#br0" timeOffset="36489.26">13388 831 1057 0,'0'-7'222'16,"0"3"-3"-16,-1-3-82 15,1-1-39-15,-2 6 15 16,2-1-26-16,2 0-13 0,-1 3-34 16,-1-2-40-1,2 2 0-15,-2 0 0 16,0 2 0-16,0-1 0 16,0 1 0-16,0 2 0 15,1 4 0-15,1 1 0 16,1 5 0-16,1 4 0 15,2 3 0-15,1 2 0 0,-1 1 0 16,2 0 0 0,1-3 0-16,1 1 0 0,-2-4 0 15,1-4 0 1,-3 0 0-16,0-4 0 16,-2-2 0-16,-1-2 0 15,-3-2 0-15,0-4 0 0,-1 0 0 16,-1-4 0-16,1-3 0 0,-2-5 0 15,-3-4 0 1,3-2 0-16,-2-4 0 0,2 1 0 16,0 0 0-1,2 1 0-15,1 2 0 0,0-1 0 16,0 1 0 0,1 1 0-16,-1 2 0 0,0 2 0 15,0 0 0-15,0 5 0 16,0-1 0-16,2 5 0 15,-2 0 0-15,0 2 0 16,0 1 0-16,0 1 0 16,1 0 0-16,-1 0 0 15,0 1 0-15,0-1 0 16,0 2 0-16,0-2 0 16,0 1 0-16,3 5 0 0,5 2 0 15,10 6 0 1,7 2 0-16,8 5 0 0,6 0 0 15,1 0 0 1,3 1 0-16,-2-1 0 0,-4-3 0 16,3-1 0-1,-6-3 0-15,-4-1 0 0,-7-4 0 16,-5-4 0-16,-9-2 0 0,-2-4 0 16,-6-2 0-1,2-6 0-15,0-2 0 16,-1-6 0-16,1-3 0 15,0-2 0-15,-2-4 0 0,1 1 0 16,-2 1 0 0,0 0 0-16,-2 1 0 0,2 4 0 15,-1 1 0 1,-1 6 0-16,2 2 0 0,0 3 0 16,0 1 0-16,0 5 0 15,0 0 0-15,0 1 0 16,0 1 0-16,0-1 0 15,0 1 0 1,-1-1 0-16,1 3-28 0,-2 3-228 16,2 2-164-16</inkml:trace>
  <inkml:trace contextRef="#ctx0" brushRef="#br0" timeOffset="44234.18">15161 1502 800 0,'6'-4'143'16,"-1"-2"76"-16,-3-1-13 0,-2 2-36 15,-2-2-42 1,1 3-14-16,-1 0-8 0,0 3-39 16,2 0-43-1,-2 2-19-15,-1 4-4 0,-3 3 0 16,-4 9-1 0,-7 10 2-16,-4 7-2 0,-4 8 0 15,0 6 2-15,-1 2-2 16,4 1 0-1,5-1-3-15,10-2 3 0,7-3 0 16,7-3 3-16,12 0 2 16,9 0 8-16,6-4 12 15,6-2-16-15,1-4-2 16,-4-7-7-16,-7-7 0 16,-8-5 0-16,-8-5 0 0,-4-5 0 15,-7-2 0 1,-5-2 0-16,1 0 0 0,-2-4-177 15,-6-1-251 1,-3-3-631-16</inkml:trace>
  <inkml:trace contextRef="#ctx0" brushRef="#br0" timeOffset="46409.98">15595 1644 503 0,'0'-7'711'0,"-3"-3"-525"0,1-2 27 15,-4-3-48 1,3-1-13-16,0 3-49 15,0 4-89-15,2 2-14 16,-1 1 0-16,4 4 0 0,-2 2 0 16,0 4 0-1,0-2 0-15,4 7 0 0,2 5 0 16,5 7 0-16,8 6 0 16,6 6 0-16,7 0 0 15,4 2 0-15,-2-5 0 16,0 0 0-16,-4-5 0 15,-6-5 0-15,-5-2 0 16,-7-8 0-16,-4-3 0 16,-3-2 0-16,-5-3 0 15,0-2 0-15,-2 0-45 16,0 0-147-16,-2-1-70 16,-2-2-189-16</inkml:trace>
  <inkml:trace contextRef="#ctx0" brushRef="#br0" timeOffset="46729.61">15840 1613 533 0,'8'-16'550'16,"-3"3"-271"-16,-4 4-85 0,-1 3-89 15,0 3-56-15,-3 4-37 0,2 1-9 16,-6 5-3-1,-2 6 44-15,-5 6-7 0,-8 8-11 16,-7 7-13 0,-3 4 9-16,-3 0-10 0,2 0-6 15,0-4 3 1,7-3 0-16,3-8-5 0,7-3-2 16,4-8 7-16,6-3 0 15,3-5 2-15,0-3-4 16,6-2-5-16,-1-1-2 15,-1 0-124-15,5-3-159 16,7 0-384-16</inkml:trace>
  <inkml:trace contextRef="#ctx0" brushRef="#br0" timeOffset="47729.95">16227 1925 961 0,'2'-4'234'0,"-1"2"-1"15,-1-1-79-15,-1 1-41 16,-1 0 5-16,2 0-25 15,0 1-26-15,0 1-5 16,0-2-50-16,0 2-12 16,0 0 0-16,2 0 0 15,-2 2 0-15,0-1 0 16,0 1 0-16,0 0 0 16,0 3 0-16,0 4 0 15,0 5 0-15,1 8 0 0,1 5 0 16,-1 4 0-1,1 0 0-15,-1-3 0 0,1-4 0 16,-1-6 0 0,1-5 0-16,0-4 0 0,-2-5 0 15,1-2 0 1,-1-2 0-16,0 0 0 0,3-2 0 16,-3 1 0-16,0-1 0 0,0 1 0 15,0 1 0 1,0-3 0-16,1 3 0 0,-1-1 0 15,0-2-281 1,3-2-115 0,0 2-533-16</inkml:trace>
  <inkml:trace contextRef="#ctx0" brushRef="#br0" timeOffset="48269.6">16478 1951 379 0,'5'-9'898'0,"-2"0"-634"0,0-3-68 16,-3 3-25-1,0 2-62-15,1 0-79 0,2 3-30 16,-3 2 0 0,1 1 0-16,1-1 0 0,-2 4 0 15,0-1 0-15,0 1 0 16,0-1 0-16,-2 3 0 15,2 4 0-15,0 6 0 16,2 6 0-16,-1 4 0 16,2 5 0-16,-1-1 0 0,1-1 0 15,0-3 0 1,0-3 0-16,0-3 0 0,0-2 0 16,2-3 0-16,-1-3 0 15,-1-4 0-15,0 1 0 16,-2-4 0-16,1-1 0 15,-1-4 0-15,-1 2 0 16,0-2 0-16,0 1 0 16,0 0-141-16,2-2-145 15,1 0-155-15,3-3-396 16</inkml:trace>
  <inkml:trace contextRef="#ctx0" brushRef="#br0" timeOffset="48669.51">16688 1891 987 0,'9'-6'190'0,"-2"1"23"0,-3 2-50 15,-4 0-105 1,-3 3-52-16,2 1-6 0,-1 4-11 15,-4 4 11 1,-3 5 6-16,-7 6 8 0,-4 5 10 16,-5 0-2-1,-2 0-6-15,2-3-3 0,2 0-4 16,8-8-6 0,5-1-3-16,3-5 0 0,5-3-5 15,5 0 5-15,6 0 12 16,6 1 20-16,10-1-8 15,5 1-4-15,7 0 4 16,1-2-18-16,-7-1-3 16,-4-2-3-16,-8 1 0 15,-10-1 0-15,-4 1-2 16,-4 0-40-16,-4-1-91 16,-1 1-152-16,-4 1-452 0</inkml:trace>
  <inkml:trace contextRef="#ctx0" brushRef="#br0" timeOffset="49439.41">17112 1641 615 0,'-9'3'371'0,"3"-3"-182"0,0 0 18 16,5 0-67 0,-1-2-65-16,2 2-31 0,0 0-14 15,0 0-15-15,2 0-15 0,2 0-6 16,2 2 6-1,12 0 7-15,10 1 9 16,10 0 8-16,7 0 7 16,5 0-3-16,-2-2-15 15,-11-1-1-15,-9 0-6 16,-11 0-5-16,-7 0-1 16,-8 1-7-16,-4-1-92 0,-2 0-89 15,0 2-209 1</inkml:trace>
  <inkml:trace contextRef="#ctx0" brushRef="#br0" timeOffset="49829.5">17815 1581 531 0,'-1'-10'704'0,"-1"-1"-485"15,1 0 11 1,-1 1-59-16,0 3-50 0,2 2-50 16,0 0-71-16,2 4 0 15,0 1 0-15,-1 3 0 16,2 1 0-16,7 6 0 15,7 5 0-15,8 8 0 16,8 7 0-16,7 3 0 16,2 3 0-1,-2-1 0-15,-2-3 0 0,-4-3 0 16,-9-5 0-16,-4-5 0 16,-7-6 0-16,-6-5-99 15,-2-2-49-15,-4-5 1 0,-4-3-35 16,-1-5-201-1,-1-6-119-15</inkml:trace>
  <inkml:trace contextRef="#ctx0" brushRef="#br0" timeOffset="50084.27">18168 1571 686 0,'6'-26'255'0,"-1"3"-23"16,-2 5-16-16,-1 5-63 0,-1 6-67 15,-1 4-47 1,-1 3-39-16,-2 2-2 0,-4 6 2 15,-3 8 26 1,-9 8 25-16,-7 9 12 0,-6 10-35 16,-4 5-8-1,-2 0-11-15,2-3-2 0,3-4-3 16,7-10-3 0,8-9 1-16,6-9-1 0,7-8-1 15,5-3-90-15,6-4-161 16,7 2-192-1</inkml:trace>
  <inkml:trace contextRef="#ctx0" brushRef="#br0" timeOffset="50459.32">18512 1819 1313 0,'4'-6'192'0,"-4"-1"63"0,0 2-71 16,0-4-81 0,2 8-103-16,-2-1 0 0,1 1 0 15,1 2 0-15,-2 1 0 0,1-1 0 16,3 8 0-1,1 3 0-15,1 5 0 0,1 5 0 16,0 3 0 0,0 0 0-16,-1-4 0 15,-2-2 0-15,-1-3 0 16,2-6 0-16,-2-2 0 0,0-4 0 16,-2-3 0-16,1-1 0 15,-2 0 0-15,0 1 0 16,-2 2-180-16,1 1-101 15,-5 5-194-15</inkml:trace>
  <inkml:trace contextRef="#ctx0" brushRef="#br0" timeOffset="52419.39">17740 1170 1002 0,'-12'1'179'15,"-1"0"-3"-15,2-1-47 0,5 2-35 16,2-2-38 0,1 0 0-16,6 0-13 0,0 0-7 15,9-3-26-15,16 0 5 16,21-2-6-16,15-1 2 15,13 0-3-15,6 0 2 16,-10 3-2 0,-11 1-6-16,-13-1 1 0,-16 1-3 15,-14 0 0-15,-7 0-53 16,-11 1-100-16,-7-1-212 16</inkml:trace>
  <inkml:trace contextRef="#ctx0" brushRef="#br0" timeOffset="53024.48">18938 1435 673 0,'3'-7'618'16,"0"1"-440"-16,-1 0-23 16,-1 2-72-16,-1 4-35 0,3 0-38 15,4 3-2 1,7 7 23-16,7 9-4 0,3 6-7 16,6 11 7-1,1 10-11-15,-4 7 2 0,-3 5-13 16,-7 3 2-16,-6-1-5 0,-6 1 2 15,-7-2 2 1,-7-4-3-16,-6-3-2 16,-3-6-1-16,-3-10-123 15,1-9-125-15,2-11-275 16</inkml:trace>
  <inkml:trace contextRef="#ctx0" brushRef="#br0" timeOffset="53559.32">19996 1442 1037 0,'12'-20'239'0,"-8"3"-26"16,-2 3-81-16,-4 6-29 16,1 3-54-16,-2 5-34 0,-4 7-12 15,-8 9 15 1,-6 9 9-16,-9 16 20 0,-3 14-28 16,3 12-17-16,8 6-1 15,8 3-1-15,13-2-1 16,9-6-3-16,11-10 1 15,8-8 0-15,4-11 3 16,5-7 0-16,0-10 8 16,-5-7-3-16,-7-6-2 15,-9-4-1-15,-7-2 2 16,-6-1-2 0,-2-2-2-16,-2 0-95 0,1-3-140 15,-2-1-303-15</inkml:trace>
  <inkml:trace contextRef="#ctx0" brushRef="#br0" timeOffset="53954.3">20472 1631 1085 0,'0'-8'245'16,"0"-7"13"0,0 1-79-16,-3 4-34 15,1 6-65-15,2 0-27 16,0 4-51-16,0 0-2 0,3 4 0 15,2 5 0-15,7 8 0 16,9 8 0-16,9 9 0 16,7 6 0-16,6 1 0 15,2-1 0-15,-6 1 0 16,-6-6 0-16,-7-2 0 16,-6-8 0-16,-7-4 0 0,-5-5-72 15,-3-8-154 1,-3-2-87-16,-4-4-226 0</inkml:trace>
  <inkml:trace contextRef="#ctx0" brushRef="#br0" timeOffset="54244.66">20788 1583 1132 0,'3'-20'208'0,"0"8"13"0,-3 2-78 16,-3 6-104-1,0 5-39-15,-4 10 0 0,-8 10 40 16,-6 12 32 0,-15 13-21-16,-6 10-19 15,-3 1-16-15,-1 2-7 16,8-6-5-16,6-13-4 16,10-8 5-16,8-11-3 15,6-8-2-15,3-6 0 0,4-3-48 16,1-3-181-16,3 2-134 0,7-2-425 15</inkml:trace>
  <inkml:trace contextRef="#ctx0" brushRef="#br0" timeOffset="55909.72">21130 2057 1124 0,'-3'-5'160'0,"3"1"18"15,-2-2-47 1,2 1-40-16,2 3-16 0,1-1-14 16,-1 1-28-16,2 2-25 0,5-3-7 15,3 6 0 1,7-1 0-16,4 2-1 0,4 6 0 15,-4 4 0 1,0 3 0-16,-10 4 1 0,-5 3-1 16,-8 3 7-1,-8 0 0-15,-7 1 2 0,-6-1-1 16,-1-3-5 0,2-6 0-16,4-5-1 15,7-6 1-15,4-2 6 16,5-5 10-16,2 0 10 0,1 0-7 15,3-4-3-15,3 0-15 16,7 0-4-16,1-1-4 16,4 2-44-16,0 1-78 15,-6 2-73-15,-4 0-41 16,1 2-164-16</inkml:trace>
  <inkml:trace contextRef="#ctx0" brushRef="#br0" timeOffset="56279.5">21574 2087 1133 0,'8'-11'376'15,"-4"-1"-85"-15,-4 1-93 16,0 2-149-16,0 2-49 15,-1 3 0-15,1 3 0 0,0-1 0 16,0 2 0 0,1 0 0-16,-1 2 0 0,0-2 0 15,0 3 0 1,0 2 0-16,0 8 0 0,2 7 0 16,-1 5 0-16,2 7 0 15,1 0 0-15,0 0 0 16,3-2 0-16,-2-5 0 15,1-1 0-15,-3-6 0 16,-2-2 0-16,1-5 0 16,-2-2 0-16,-2-5 0 15,2 0-70-15,-1-1-257 16,-1-3-143 0</inkml:trace>
  <inkml:trace contextRef="#ctx0" brushRef="#br0" timeOffset="56579.68">21716 2046 1021 0,'13'-10'349'16,"-3"4"-153"-16,-4 2-48 0,-6 1-86 16,-2 5-62-16,1-1-10 0,-4 5 0 15,-3 4 10 1,-5 8 18-16,-7 4 5 15,-5 5 6-15,-1 0-11 16,2-4-5-16,6-7-4 0,11-6 1 16,7-4 3-1,10 1 18-15,6 0-5 0,10 0-18 16,3 2-8 0,3 0 0-16,-4-2-75 0,-6-2-98 15,-10 1-107-15,-4-2-189 16</inkml:trace>
  <inkml:trace contextRef="#ctx0" brushRef="#br0" timeOffset="57110.28">22174 1698 869 0,'-7'1'478'0,"1"-1"-285"15,-1-1-33-15,4-2-43 16,1 3-44-16,1 0-41 16,2 0-13-16,2 0-7 15,6 0-11-15,12 0 16 16,19 0-5-16,17-3 11 16,13 3-8-16,1-2-3 15,-8 1-9-15,-19-1-3 0,-18 2 0 16,-14 2-3-1,-10-2-41-15,-5 1-59 16,-5 1-109-16,-1 5-138 16,-4-1-468-16</inkml:trace>
  <inkml:trace contextRef="#ctx0" brushRef="#br0" timeOffset="57449.66">22823 1490 643 0,'6'-12'632'0,"-3"1"-378"16,-1 0-54 0,-4 1-20-16,2 3-80 0,0 2-62 15,0 2-38-15,2 2 0 16,2 1 0-16,-1 0 0 15,2 5 0-15,5 5 0 16,9 8 0-16,5 9 0 16,7 8 0-16,5 4 0 15,2 4 0-15,-2-1 0 16,-2-2 0-16,-1-4 0 16,-5-8 0-16,-7-5 0 0,-7-7-78 15,-6-6-141 1,-5-4-17-16,-4-8-257 15</inkml:trace>
  <inkml:trace contextRef="#ctx0" brushRef="#br0" timeOffset="57739.56">23225 1416 1037 0,'1'-15'266'0,"1"5"-41"0,-4 4-113 16,1 4-80-1,-1 3-32-15,-2 7 3 0,-10 8 62 16,-4 8 37 0,-10 11-45-16,-9 10-16 0,-5 5-23 15,2-2-9 1,1-1 1-16,6-9 6 0,9-8-6 16,5-11 6-16,8-6-2 15,5-7-10-15,5-3 5 16,1-1-9-16,1-2-1 15,1 0-52-15,1 1-185 16,3 2-47-16,7 1-301 16</inkml:trace>
  <inkml:trace contextRef="#ctx0" brushRef="#br0" timeOffset="58189.28">23493 1802 820 0,'2'-6'374'0,"2"-1"-114"16,1 0-97-16,2-2-76 15,6 4-19-15,3 0-11 16,6 5-21-16,5 3-9 0,1 6-9 16,0 4-8-1,-2 2-10-15,-8 3 4 0,-7 6 0 16,-8 2 3-16,-7 1 3 0,-9 0-5 16,-4-1 1-1,-2-3-4-15,1-5-1 16,6-7 1-16,6-4-2 15,6-4 2-15,12-4 1 16,13-2 8 0,14 1-8-16,12-4-3 0,2 1 2 15,-3 0-1-15,-10-1 3 16,-17 2 5-16,-12 3-5 16,-9-2-4-16,-7 2-66 15,-5-1-167-15,-5-1-52 16,-4-1-219-16</inkml:trace>
  <inkml:trace contextRef="#ctx0" brushRef="#br0" timeOffset="59461.68">22667 1094 831 0,'-3'2'159'0,"1"-2"5"16,1 1-17-16,2-2-94 16,-1 1 35-16,3-1-7 15,0 1-20-15,3-3 3 0,12 2-14 16,13-2-7-1,14-3-14-15,13-2 12 0,13 3-6 16,1-2-10 0,-4-1-1-16,-9 2 2 0,-12 0-3 15,-10 1-3 1,-15 1-9-16,-8 2-2 0,-11 1-9 16,-5 1-7-16,-1 1-12 0,-3 2-61 15,-7 3-79 1,-1 2-76-16,-5 6-250 15</inkml:trace>
  <inkml:trace contextRef="#ctx0" brushRef="#br0" timeOffset="60119.83">24194 1210 561 0,'3'-7'406'0,"0"0"-185"15,0 2-29 1,0-1-54-16,-1 3-73 0,1 3-44 16,4 7 17-16,13 7 49 15,9 13-15-15,10 10-28 16,13 12 2-16,2 9-16 15,-4 12-9-15,-7 7 5 16,-12 6-5-16,-16 3-2 16,-16 4-3-16,-13-8 7 15,-10-3-23-15,-9-8 0 16,0-10 0-16,2-15 0 16,6-9 0-16,6-13 0 15,8-11 0-15,5-7 0 0,3-3 0 16,3-3 0-1,0 0 0-15,1 0 0 0,-1 0-7 16,0-3-203 0,-1 2-109-16,-1-8-304 0</inkml:trace>
  <inkml:trace contextRef="#ctx0" brushRef="#br0" timeOffset="65957.56">9739 5523 986 0,'-3'0'183'15,"0"1"2"-15,0-1-33 0,0-1-62 16,3-1-19-1,-2 2-9-15,2-1-12 0,2 1 12 16,1-2-29 0,3 1-21-16,2-1-7 15,2-2-3-15,3 2-1 16,8-3-1-16,3 1-1 0,3 3 1 16,3 0-14-16,1 1-171 15,-1 4-49-15,-3 4-69 16,-8 7-180-16</inkml:trace>
  <inkml:trace contextRef="#ctx0" brushRef="#br0" timeOffset="66169.72">9721 5808 738 0,'-10'3'285'15,"7"-5"-81"-15,1-3 6 0,2-1-76 16,5-1-60-1,-1 1-30-15,8-1-30 0,9 3-12 16,6 0-1 0,14 2 0-16,6 2-1 0,0 3 0 15,-5 1-18 1,-7 0-100-16,-10 1-184 0,-9 0-265 16</inkml:trace>
  <inkml:trace contextRef="#ctx0" brushRef="#br0" timeOffset="67029.55">11722 4749 927 0,'1'-8'132'0,"-2"-2"42"16,-5-1-13-16,3 0-6 16,0-2-31-16,-2 3 15 15,2 0-29-15,0 4-21 0,2 4-53 16,-1 0-36-1,4 2 0-15,-1 2 0 0,1-2 0 16,-2 1 0 0,1 0 0-16,-1 7 0 15,2 6 0-15,-1 8 0 16,2 12 0-16,0 11 0 0,2 9 0 16,1 6 0-16,-3 4 0 0,1 0 0 15,2-2 0 1,-1-7 0-16,1-5 0 0,2-13 0 15,-3-9 0 1,1-8 0-16,-1-10 0 0,-4-4 0 16,-1-4 0-1,-1-4 0-15,1-1 0 0,-2-1-184 16,1 1-311 0</inkml:trace>
  <inkml:trace contextRef="#ctx0" brushRef="#br0" timeOffset="67969.55">10819 5828 700 0,'-7'1'201'16,"-1"-1"-138"-1,2 0 68-15,-1-1-55 0,1 1 40 16,1 0-39 0,-1 1-26-16,2-1-5 0,-1 0 15 15,0 2-19 1,-1-1-4-16,1 2-1 0,-3 0-10 16,1-2 1-16,0 2-10 0,-2-2-3 15,3 1-2 1,0-1-8-16,0 0-3 0,3-1 1 15,6 0 2 1,1 0-5-16,2 0 4 0,11 0-4 16,14-1 4-1,23-3-3-15,26-2 1 0,22-2-2 16,15-6 0 0,10 0 2-16,8 0-2 0,5 2 3 15,13-2-3-15,16 3-6 16,18 0 6-16,6-1-2 15,0 3 2-15,-14 1 2 16,-22 1-2-16,-27 0-2 16,-30 1-9-16,-29 2 4 15,-26 0-3-15,-20 1 8 16,-14 3-3-16,-8-1-23 16,-6 1 4-16,1 1-7 0,1-1-18 15,-2 1 8 1,0 2 17-16,-3 0-69 0,-6 1-41 15,-5 2-146 1,-6-2-266-16</inkml:trace>
  <inkml:trace contextRef="#ctx0" brushRef="#br0" timeOffset="70269.34">11783 6304 912 0,'0'-5'191'0,"1"-2"-32"0,-1-3-58 16,-1 0 0-16,2-3-30 15,1 2-27-15,1-2-3 16,0-1-13-16,3 3-7 16,3-2-2-16,3 2-4 15,4 1-7-15,8 5-5 16,6 0-3-16,4 7-1 16,5 2 1-16,3 6 0 15,-3 4 2-15,-4 1-4 0,-2 4 2 16,-4 1 0-1,-7 5 0-15,-3-1 1 0,-7 3-1 16,-7 1 0 0,-4 1 0-16,-5-3 3 15,-7 1-3-15,-5-3 0 16,-5-1 3-16,-3-4-1 0,-3 0-1 16,0-4-1-16,2-4 0 15,3-2 3-15,5-4 0 16,4-1 0-16,7-4 7 15,3 2 1-15,3-2 0 16,3-2 6-16,0 2-2 0,4-2-15 16,2-1-2-1,6 0-1-15,6 0 2 0,4 3-1 16,5 0-2 0,0 5 1-16,-2 1 2 0,-1 1-2 15,-4 5-1-15,-4 3 1 16,-5 4 2-16,-7 6-5 15,-7 5 6-15,-10 4-2 0,-9-1 2 16,-7 1 0 0,-7-2 0-16,-6-7 0 15,0-5 2-15,2-6 0 16,3-7 7-16,10-4 2 16,5-5 23-16,10-3 5 0,4 0-5 15,7-2-16 1,1-3-18-16,4 2-1 0,5 1 1 15,1-1-3 1,2 3 0-16,-3 1 3 0,-4 1-7 16,0 3-11-1,-5 0-132-15,-1 2-122 0,-1-1-305 16</inkml:trace>
  <inkml:trace contextRef="#ctx0" brushRef="#br0" timeOffset="90979.48">13743 4778 739 0,'2'-14'144'0,"3"-1"52"15,-3 0 9-15,-2-2-27 16,0 3-21-16,0-3-22 15,0 4-17-15,0 2-50 16,0 1-9-16,-2 5-13 16,2 0-44-16,0 4-2 15,0-1 0-15,0 4 0 16,-2-1 0-16,2 0 0 16,-3-1 0-16,3 5 0 15,0 0 0-15,-2 4 0 16,1 4 0-16,-1 5 0 15,2 2 0-15,0 2 0 0,0 4 0 16,2 2 0 0,1 3 0-16,-3 3 0 0,3 1 0 15,-1 3 0 1,2 2 0-16,0 1 0 0,1-1 0 16,1 0 0-16,0 1 0 0,0-3 0 15,2-1 0 1,-3-2 0-16,-3-3 0 0,-1 0 0 15,-2-3 0 1,-6-1 0-16,1-2 0 0,-4-1 0 16,-2 0 0-1,-4-2 0-15,-1 0 0 16,-5-2 0-16,-3-1 0 16,-4-3 0-16,-2-5 0 0,0-2 0 15,1-2 0-15,6-6 0 16,1-2 0-1,9-1 0-15,5 0 0 16,3-4 0-16,3 1 0 0,1 0 0 16,2 1 0-16,2-1 0 15,2 1 0-15,7 1 0 16,8 1 0-16,9 2 0 16,8 4 0-16,5 5 0 0,3 1 0 15,-3 4 0 1,-3 3 0-16,-3 7 0 0,-7 3 0 15,-4 4 0 1,-9 5 0-16,-9 5 0 0,-6 5 0 16,-5 3 0-1,-5-1 0-15,1-2 0 0,0 0 0 16,2-3 0 0,4-3 0-16,3-1 0 0,7-1 0 15,5-1 0-15,6 0 0 16,4-2 0-16,8-2 0 15,8-2 0-15,3 1 0 0,4-6 0 16,1-1 0 0,-4-3 0-16,-3-4 0 15,-8-4 0-15,-4 1 0 16,-5-4 0-16,-4-1 0 0,-9-3 0 16,0-1 0-16,-6-2 0 15,-1-4 0-15,-4 0 0 16,2-1 0-16,-1-2 0 15,-2-3-248-15,-2-3-367 16</inkml:trace>
  <inkml:trace contextRef="#ctx0" brushRef="#br0" timeOffset="99990.27">14764 4929 999 0,'7'-9'268'0,"-4"-2"-38"16,-1 1-92-16,-2 2-3 16,1 1-17-16,1 3-43 15,-2 1-27-15,0 1-21 0,0 2-27 16,-2 2-2-1,1 7-5-15,-7 10 7 0,-4 13 1 16,-3 16 0 0,-1 17-1-16,-1 10 0 15,6 2 4-15,3-2-4 16,10-7-5-16,4-9 3 0,5-7 2 16,6-6 0-16,7-10-2 0,-2-4 1 15,1-9-3 1,-2-5 0-16,-2-5-63 0,-7-3-53 15,-5-4-46 1,1-2-73-16,-4-5-237 16</inkml:trace>
  <inkml:trace contextRef="#ctx0" brushRef="#br0" timeOffset="100999.43">15268 5091 864 0,'5'-7'225'0,"-2"-2"6"0,-2 0-56 16,1-3-57 0,-2 3-38-16,0-1-7 15,1 1-5-15,-1 1-2 16,0-1 0-16,0 2-16 0,0 3-19 16,2 1-31-16,-2 1 0 15,0 2 0-15,-2 2 0 16,2 0 0-16,-1-1 0 15,1 3 0-15,-3 4 0 16,0 5 0-16,-4 9 0 16,-1 4 0-16,-1 5 0 15,-2 3 0-15,-4 1 0 16,2 2 0-16,-2-3 0 16,2 0 0-16,0-7 0 15,2-5 0-15,5-6 0 0,3-7 0 16,3-4 0-1,0-4 0-15,3-1 0 0,0-1 0 16,4 1 0 0,6 0 0-16,4 1 0 0,4 2 0 15,3-2 0 1,-2 1 0-16,2-1 0 0,-2-2 0 16,2-1 0-16,-6-2 0 15,2-2 0-15,-5-2 0 16,-1-2 0-16,-5-1 0 0,2 0 0 15,-5-2 0 1,0-2 0-16,-3 0 0 16,0 0 0-16,-2 0 0 15,1 1 0-15,-4 1 0 0,2 3 0 16,-1 0 0 0,-1 4 0-16,2 3 0 0,-1 0 0 15,1 3 0-15,0 2 0 16,-2-1 0-16,2 3 0 15,2 6 0-15,-2 8 0 16,0 4 0-16,1 9 0 16,1 5 0-16,1 3 0 15,0 2 0 1,1-2 0-16,2-1 0 0,-2-2 0 16,1-8 0-16,1-4 0 15,-1-7 0-15,-2-7 0 16,-2-5 0-16,2-2 0 0,-2-4 0 15,-1-1 0 1,0 1 0-16,2-5 0 0,-1-1-5 16,2-6-412-1,5-5-582-15</inkml:trace>
  <inkml:trace contextRef="#ctx0" brushRef="#br0" timeOffset="104909.58">15884 5324 760 0,'-6'0'179'0,"1"1"-12"0,1-2-21 15,1 1-36 1,3 0-2-16,0 0-34 0,-1 0-19 15,2 0-5 1,-1 0-19-16,2 0 5 0,-1 0 2 16,1 0-3-1,4-1-23-15,6-2-12 0,14-1 0 16,15-2 0-16,11 0 0 0,6 1 0 16,-1 0 0-1,-12 1 2-15,-14 1-1 16,-12 0 1-16,-10 1 1 15,-4 2 1-15,-7 0-3 16,-1 2-1-16,-1-2-3 16,-5 2 3-16,-3-1-20 0,0-1-83 15,-1 2-129 1,2-1-200-16</inkml:trace>
  <inkml:trace contextRef="#ctx0" brushRef="#br0" timeOffset="105609.51">16569 5161 931 0,'-4'-9'197'0,"0"-2"4"15,1-1-79 1,0-1-29-16,2 1-23 0,2-1-18 16,4-1-2-16,1 0-13 0,5 1-2 15,3 0-20 1,6 2-1-16,4 3 2 0,4 3-9 15,0 4-1 1,-1 2-5-16,0 6 3 0,-6 1-4 16,-3 6-1-1,-6 3 1-15,-3 3 1 0,-8 6-1 16,-5 4 7 0,-11 2-6-16,-6 4-1 0,-3-2 0 15,-4 3-2-15,1-2 2 16,5-6 0-16,6-5-1 15,5-4 1-15,8-5-3 16,3-1 0-16,3-2 2 16,4-3-2-16,5 0 1 15,3-1-8 1,4-2-30-16,4-2-3 0,-1-2 15 16,2-4 2-16,-3-3 17 0,-4-2 7 15,-3-4 2 1,-5-1 0-16,-4-2 2 0,-4 0 1 15,-5-3 1 1,-5 1 7-16,-6-2 9 0,-2 2 6 16,-5 0-6-1,-2-1 7-15,0 1 1 0,-3 1 1 16,1 0-1-16,-1 1 3 0,3 1-11 16,1-2-12-1,6 2-8-15,0-1 2 16,7 1-4-16,-1 0 2 15,3 6-60-15,5-2-109 0,-1 5-121 16,8 4-276 0</inkml:trace>
  <inkml:trace contextRef="#ctx0" brushRef="#br0" timeOffset="106019.15">17155 4957 1006 0,'-3'-13'292'15,"-1"-1"-57"-15,-1 4-85 16,0 2-43-16,2 3-58 16,3 4-42-16,7 9-6 15,5 7 57-15,13 9-13 16,7 11-15-16,8 14 18 0,0 11-29 16,-4 4-19-16,-12 10 0 0,-12 1 0 15,-15 0 0 1,-12-5 0-16,-6-7 0 15,-6-9 0-15,2-11 0 16,1-14 0-16,6-7 0 16,3-10 0-16,4-5 0 15,1-4-48-15,4-3-227 16,2-4-236-16</inkml:trace>
  <inkml:trace contextRef="#ctx0" brushRef="#br0" timeOffset="109129.56">21275 2286 463 0,'-5'0'215'15,"2"-2"-95"-15,-3 2-46 0,3-1 1 16,-1 1-12 0,1 0-10-16,-3 0-18 0,1 0 11 15,1 0 9 1,-2 0 4-16,2 0-5 0,-1 0-20 16,2 0-9-16,0 0-9 0,1 0-4 15,1 0-2 1,1 1-6-16,-2-1 13 0,4 0 19 15,-2 0 19 1,1 0-23-16,2-1-20 0,2 1-11 16,4 0 0-1,6 1-1-15,4-1-1 0,5 3 0 16,3-2 1 0,-5 1 1-16,-4-1 0 15,-3-1 0-15,-7 0 2 0,-4 0-1 16,-2 0 15-16,-2-1 8 15,0 1-13-15,0 0-8 16,0 0-4-16,-2 0 0 16,1 0-69-16,1 0-151 15,-2 0-323-15</inkml:trace>
  <inkml:trace contextRef="#ctx0" brushRef="#br0" timeOffset="135439.78">17853 4906 951 0,'4'-11'280'15,"-1"2"-49"1,-3 1-70-16,0 3-71 0,-2 3-45 16,2 2-43-1,-3 7 1-15,-7 7 21 0,-4 14 22 16,-5 12 12 0,-7 20-21-16,-1 11-14 0,4 12-10 15,5 3-6-15,10 1-6 0,10-6 5 16,9-9-1-1,8-8-1-15,9-11 6 0,3-9 8 16,5-10 9 0,-3-9-22-16,-3-5-5 0,-6-7 0 15,-8-5 0 1,-7-3 0-16,-6-3 0 16,-1-2 0-16,-2 2-28 0,-2-1-188 15,-1 0-151 1,-2-2-815-16</inkml:trace>
  <inkml:trace contextRef="#ctx0" brushRef="#br0" timeOffset="142769.92">18106 5039 674 0,'6'-4'474'16,"-2"-1"-186"-16,-2 0-56 16,-2-2-39-16,0 1-71 15,0 2-58-15,-2 1-64 0,2 0 0 16,0 3 0-1,0 0 0-15,0 0 0 0,0 4 0 16,2 4 0 0,-1 8 0-16,5 9 0 15,0 9 0-15,2 8 0 16,1 2 0-16,2 2 0 16,-2-1 0-16,4-1 0 15,-2-5 0-15,0-6 0 0,-1-2 0 16,0-9 0-16,-3-5 0 0,-3-5 0 15,-1-6 0 1,-1-4 0-16,-1-2 0 0,-1 0 0 16,0-4 0-1,2-3-117-15,1-4-340 0,5-1-371 16</inkml:trace>
  <inkml:trace contextRef="#ctx0" brushRef="#br0" timeOffset="143109.37">18457 5095 956 0,'3'-17'344'0,"-2"-2"-76"16,2 0-71-16,-2 4-48 0,-1 2-53 15,2 6-59 1,-2 4-37-16,0 3 0 15,0 3 0-15,1 5 0 16,-1 7 0-16,3 7 0 0,-1 9 0 16,1 8 0-1,1 0 0-15,-1 0 0 0,2-1 0 16,-1-4 0 0,2-4 0-16,-1-5 0 0,-2-3 0 15,0-6 0-15,-2-3 0 0,1-4 0 16,-2-5 0-1,1-1 0-15,-1-3-43 0,2 0-307 16,1 1-269 0</inkml:trace>
  <inkml:trace contextRef="#ctx0" brushRef="#br0" timeOffset="143390.6">18768 5282 871 0,'6'-1'457'0,"-2"-1"-343"0,3-1 20 16,6-2-104-16,11 4 9 16,10-4 12-16,15 3 16 15,10-1 5-15,2 0-10 0,-3 2-7 16,-7-2 0-1,-8 2-17-15,-13-1-36 0,-12 2-2 16,-7 0 0 0,-8 0 0-16,-4 0-9 0,-5 2-235 15,0 0-175 1</inkml:trace>
  <inkml:trace contextRef="#ctx0" brushRef="#br0" timeOffset="151719.51">19687 5067 685 0,'-3'-4'367'0,"0"-5"-247"0,-3 1 49 15,2-3-63 1,-2-1-3-16,0 1-32 0,0 1 1 15,1 0 1 1,1 2-5-16,1-1-6 0,0 1-26 16,3 0-5-1,1-1-14-15,4-1-10 0,2 2-7 16,7-1-1 0,1 3-4-16,5 3 2 0,2 3 2 15,0 3-2-15,-1 4 3 16,-3 3-3-1,-2 3 1-15,-4 3 2 0,1 3-1 16,-5 5 1-16,-7 5 2 16,-1 2-1-16,-6 5-1 15,-7-2 0-15,-3 1 0 16,-5-1 1-16,-1-2-2 16,0-2 2-16,5-3-1 0,5-1 0 15,4-5-4 1,5-4-2-16,6-2-4 0,3-6 2 15,3 1 2 1,3-3-1-16,6-4 2 0,3-3-1 16,0-2 5-1,1-2-5-15,0-3 2 0,-3-3 3 16,-2 1-3 0,-5-5-1-16,-2 3 3 15,-3-3-3-15,-6 0 1 0,-4-1 1 16,-3-1 0-16,-3 0 2 15,-1-2 0-15,-4 1 0 0,-4 2 1 16,-2 0 0 0,-3 4 0-16,-2-1 0 0,1 4 0 15,-1-2 0 1,5 1 0-16,2 3 0 0,5-1 3 16,1 0-2-16,6 1-1 15,1 3 0-15,2 1-1 16,2 0-34-16,2 1-131 15,2 0-114-15,8-1-96 16</inkml:trace>
  <inkml:trace contextRef="#ctx0" brushRef="#br0" timeOffset="152189.95">20106 5260 857 0,'8'7'156'0,"-3"-3"5"0,-2-1-18 16,-3 0-84-16,0 0 19 15,-2-1 3-15,2 0-28 16,-3 1 1-16,0 0 0 0,-2 0-11 15,1-2-2 1,-1 2-5-16,2-1 5 0,2-2 6 16,1 0-4-1,1 0-1-15,2-5-27 0,2 1-12 16,1-2-1 0,2-1 0-16,-2 3 1 15,1 1-3-15,-4 3 0 16,-2 0-4-16,1 1 1 0,-2 2 0 15,0 0 3-15,0 2 1 16,-3 3 4-16,0-1-2 16,-4-1 3-16,-3 1-5 15,1-3 3-15,2 0-2 16,-2-4 2-16,3 0-2 16,2-2-2-16,2-4-79 0,2-1-192 15,6-5-111 1,12-3-602-16</inkml:trace>
  <inkml:trace contextRef="#ctx0" brushRef="#br0" timeOffset="152899.54">20369 5025 701 0,'9'0'194'0,"4"-2"-60"16,5 1-44 0,5 1-26-16,8 0 2 0,2 1-20 15,-5 2-9 1,-1-1-16-16,-5-1-13 0,-8 0-2 16,-4 1-3-1,-7-2 1-15,-1 0 3 0,-7 3-1 16,-5-2-2-16,-4 3-3 15,-5-2 2-15,-5 1-3 16,-1-2 7-16,2-2-3 16,4-1 18-16,3-1 32 15,2 0 12-15,4-2-3 16,1 5 12-16,3-3 1 16,0 2-24-16,2-1-20 15,2 2-20-15,1 2-12 0,1 0-4 16,-4 4 4-1,0 4 0-15,-4 7 5 0,-2 4-3 16,0 7-1 0,-1 2-1-16,1-1 0 0,1-3 0 15,1-3 0 1,5-7 0-16,2-4 0 0,1-7 6 16,4-1 29-16,5-4 19 0,4 0-19 15,3-3-5 1,1 2-5-16,2-2-25 0,-2 1 0 15,-3 1 0 1,-1 1 0-16,-1 1 0 0,0 1 0 16,0 4 0-1,2 4 0-15,-1 3 0 0,-1 4 0 16,-2 1 0 0,1 2 0-16,-7-1 0 0,-2 1 0 15,-5-1 0-15,-2-4 0 16,-1-1 0-1,-6-1 0-15,0-5 0 0,-2-1 0 16,-2-2 0-16,-1-4 0 16,-3-1 0-16,-1-3-35 15,1-1-260-15,-2-3-195 16</inkml:trace>
  <inkml:trace contextRef="#ctx0" brushRef="#br0" timeOffset="153349.85">20839 4832 923 0,'-3'-9'242'0,"0"0"2"15,3 4-78 1,3-1-86-16,-2 5-36 0,4 4-28 16,4 3 19-16,9 10 41 15,4 10-18-15,8 8-9 16,2 11-11-16,-6 11-13 15,-3 4-1-15,-11 4-6 16,-8 5-9-16,-5 0-9 16,-7-1 0-16,-4-4 0 15,-4-5 0-15,1-8 0 16,-3-9 0 0,4-8 0-16,0-9 0 0,3-7 0 15,4-5 0-15,-1-6 0 0,4-4 0 16,1-3 0-1,0-3-71-15,-2-4-267 0,-4-1-444 16</inkml:trace>
  <inkml:trace contextRef="#ctx0" brushRef="#br0" timeOffset="157089.81">21888 5016 177 0,'0'-3'209'0,"0"0"-115"0,0 1-1 16,0-1-27-16,0 0 18 0,0 0-4 15,1 1-45 1,-2 0 15-16,1-1 5 15,0 0 14-15,0 2-4 16,1-2-10-16,-1 2-11 0,2-2 30 16,-2 1-9-1,0 0-14-15,1-1 3 0,-1 2 11 16,0-2-15 0,0 3-10-16,0-2 6 0,0 2-13 15,0-1 1-15,2 1-4 16,-2 0 0-16,0 0-3 15,-2 0-10-15,4 0-8 16,-2 0-1-16,-2 0-6 16,4 0-1-16,-2 0 0 15,0 0-1-15,-2 0 0 16,2 0 0-16,0 0 1 16,0 0-1-16,0 0 2 15,0 0 1-15,0 0-2 16,0 0 0-16,0 0 4 0,0 0-4 15,0 0-1 1,2 0 1-16,-4 0-1 0,4 0 1 16,-4 0-1-1,4 0 0-15,-4 0 0 0,2 0 0 16,2 0-2-16,-2 0 2 16,0 0 2-16,0 0-2 15,0 0-1-15,0 0 1 0,0 1-2 16,0-1 3-1,0 0-1-15,0-1 0 16,0 1 0-16,0 0 0 16,0 0-4-16,0 1-3 15,0 1-7-15,0 1 7 16,0 3 7-16,1 3-1 16,-1 6 1-16,3 7 0 0,0 6 0 15,-1 4 1 1,-1 5 0-16,-1 1 0 0,2-1-2 15,-1-3 2-15,2-2-1 16,3-4 0-16,2-1 0 16,-2-4 0-16,0-5 1 15,-2-4-1-15,2-5 0 16,-5-2 0 0,1-4 0-16,-2-2 6 0,0-2-1 15,-2 1-5-15,1-2-34 0,-3-1-138 16,1-2-103-1,-3-1-203-15</inkml:trace>
  <inkml:trace contextRef="#ctx0" brushRef="#br0" timeOffset="157439.29">21710 5193 701 0,'-6'-2'153'0,"2"1"28"16,0-1-84 0,4 1-48-16,4-1 6 0,3 1-51 15,10-1-2-15,10 1 7 16,16 0 7-16,11 2 16 15,14 0 11-15,4 1-4 16,-2-2-11-16,-6 0-2 16,-12-2-7-16,-13 1-11 15,-15 0-4-15,-9-1 0 16,-9 1-4-16,-6 1 0 16,-6 0-12-16,-3 3-74 0,-3-2-141 15,-4 2-200 1</inkml:trace>
  <inkml:trace contextRef="#ctx0" brushRef="#br0" timeOffset="160260.22">22941 4923 682 0,'12'-9'263'0,"-2"0"-68"0,-4-1-8 16,-4 2-25-16,-1 3-68 16,-1 4-64-16,0 1-15 15,-3 5-4-15,-4 7 43 0,-8 7 2 16,-3 13-29-1,-9 10-9-15,0 12-10 0,2 7-7 16,4 7 4 0,14 3-4-16,13 0 6 0,13-5 1 15,12-4-4 1,7-10 1-16,4-7 2 0,-4-9-3 16,-5-11 20-16,-6-7 0 0,-9-9-10 15,-6-4 6 1,-6-3 0-16,-3-4-1 0,-2-1-7 15,-2 1-12 1,-1-6-11-16,-2 2-123 0,-1-3-109 16,-3 1-218-1</inkml:trace>
  <inkml:trace contextRef="#ctx0" brushRef="#br0" timeOffset="167559.64">23293 5175 995 0,'2'-7'203'16,"2"-2"-7"-16,-1-1-62 16,2-2-60-16,2 1-13 0,4-1-15 15,3 0 2 1,3-2-10-16,4 1-10 0,1 5-9 15,2 2-9 1,-3 5-2-16,1 4-5 0,-1 4-2 16,-6 4 1-1,-4 5-1-15,-4 5 2 0,-7 7 3 16,-7 4-1-16,-8 7-3 16,-9 1 0-16,-1 2 0 15,-1-5-2-15,4-1-1 0,4-6-1 16,9-5 2-1,6-5-6-15,7-3-2 16,5-6 6-16,9-1 0 16,6-3 2-16,0-4-2 0,6-2 2 15,-2-4 4 1,-2-4-4-16,-6-1 3 0,-6-2 4 16,-2-2-1-16,-9 1 2 15,-6-3-7 1,-5-1-1-16,-4-2 2 0,-5-2-2 15,-5-2 2-15,-3-2 7 16,-3 1 29-16,-2-2 9 16,2 4-13-16,-1-1-15 15,3 3-16-15,4 2-3 16,5 4 0-16,5 2 0 16,4 2-37-16,5 3-141 15,3 5-164-15,3 4-82 0</inkml:trace>
  <inkml:trace contextRef="#ctx0" brushRef="#br0" timeOffset="167859.52">23811 5378 867 0,'0'-2'411'0,"0"-2"-151"0,3-2-128 16,3 0-62-1,7 1-20-15,8-1-14 0,6 0-4 16,7 2-2 0,2 1-3-16,-5 1-11 0,-9 0-9 15,-9 2-1-15,-9 0-4 16,-4 2 3-16,-3-2-5 15,0 1-31-15,-3 2-69 16,-4 0-107-16,1 1-171 16</inkml:trace>
  <inkml:trace contextRef="#ctx0" brushRef="#br0" timeOffset="168409.53">24132 5227 124 0,'9'-13'957'0,"0"-1"-712"0,2-2-24 16,0-2-102 0,0 0-17-16,0-1-24 0,4 2-39 15,5 0-13-15,1 6 0 0,4 2-2 16,2 5-2-1,-3 4-11-15,-4 6-4 0,-3 4 0 16,-5 5-1 0,-2 3-1-16,-7 5 0 0,-7 7-3 15,-9 5 0 1,-7 6-4-16,-5 1 4 0,-1 1-4 16,3-4-1-16,4-5 2 15,6-6 0 1,7-7-9-16,6-5-2 0,5-3 7 15,5-5 0-15,3-1-1 16,7-3 3-16,-1-3-5 16,7-2 3-16,0-4 5 15,1-5 2-15,-3-3 2 16,-4-1-3-16,-4-1 6 16,-7-3-1-16,-7 2 4 15,-7-4-8-15,-7-1 0 0,-7-3 1 16,-7 0 9-1,0 0-1-15,-4 1 2 0,-2 2-6 16,0 1-7 0,0 4 0-16,4 1 0 15,1 1 0-15,7 4-3 16,6 2-65-16,6 2-119 0,8 5-181 16,11 1-117-16</inkml:trace>
  <inkml:trace contextRef="#ctx0" brushRef="#br0" timeOffset="168839.93">24637 4949 1133 0,'-1'-12'288'15,"-1"4"-65"-15,2-1-39 16,2 5-84-16,-1 2-49 16,4 4-37-16,8 5 25 15,5 7-24-15,8 12-15 16,8 10 0-16,2 17 0 16,-2 11 0-16,-4 10 0 0,-9 6 0 15,-11 0 0 1,-10-5 0-16,-7-9 0 0,-5-10 0 15,-6-14 0 1,3-10 0-16,-1-9 0 0,4-8 0 16,1-8 0-1,4-3 0-15,1-3 0 0,3-1 0 16,0-1 0 0,0-1 0-16,0 0 0 0,-3-3 0 15,3 1 0-15,0-4-8 0,2-1-373 16,4-5-428-1</inkml:trace>
  <inkml:trace contextRef="#ctx0" brushRef="#br0" timeOffset="169359.47">25413 4924 1034 0,'3'-14'271'0,"-3"3"-14"16,-1-1-73-16,-2 5-52 0,0 1-74 15,-2 7-49 1,-5 11 24-16,-8 17 36 0,-6 16-69 15,-4 20 0 1,-2 14 0-16,3 7 0 0,9 2 0 16,9-5 0-1,11-10 0-15,8-6 0 16,11-12 0-16,5-12 0 16,2-7 0-16,-3-11 0 0,-3-5 0 15,-6-8 0-15,-3-2 0 16,-6-4 0-16,-1-2 0 15,-3-2 0-15,-1 0-5 16,1 1-442-16,-6-1-714 16</inkml:trace>
  <inkml:trace contextRef="#ctx0" brushRef="#br0" timeOffset="173720.18">25594 5304 418 0,'7'-8'615'16,"2"-2"-387"-16,-1-2 3 0,-1-2-81 16,-1 1 6-1,0-3-34-15,3-1-32 0,-3 1-53 16,-3 2-37 0,2 0 0-16,-4 4 0 0,-2 3 0 15,-1 4 0-15,2 1 0 16,-1 3 0-16,-1 0 0 15,-1 4 0-15,0 4 0 16,-3 7 0-16,-1 4 0 16,1 7 0-16,1 2 0 15,4 2 0-15,2 0 0 16,5-1 0-16,7-2 0 16,3-2 0-16,4-4 0 15,4-5 0-15,2-6 0 16,2-7 0-16,2-5 0 0,-3-7 0 15,0-4 0 1,-5-5 0-16,-6-2 0 0,-2-4 0 16,-5-3 0-1,-3 1 0-15,-5 0 0 0,-1 1 0 16,-1 4 0 0,-2 6 0-16,1 4 0 0,-1 6 0 15,2 1 0-15,-2 5 0 0,1 0 0 16,-2 5 0-1,1 4 0-15,-3 2 0 16,1 4 0-16,1 3 0 16,2 3 0-16,1 0 0 0,1 4 0 15,1-1 0 1,1 2 0-16,1-2 0 0,0 2 0 16,2-4 0-16,0-2 0 15,0-1 0-15,-1-5 0 16,2-5 0-16,2-4-94 15,6-4-248 1,3-4-341-16</inkml:trace>
  <inkml:trace contextRef="#ctx0" brushRef="#br0" timeOffset="173999.43">26182 5456 1210 0,'-2'-6'214'16,"2"0"-35"-16,2 0-33 0,1-1-95 15,4 4-23 1,10 2 8-16,6-1 0 0,10 1-4 16,5 2-1-16,-3 1-4 0,0-2-10 15,-11 1-12 1,-8 0 0-16,-10-1-3 0,-5 2 2 15,-2-2-4 1,-1 0-22-16,-1 0-77 0,-4 1-144 16,0-1-256-1</inkml:trace>
  <inkml:trace contextRef="#ctx0" brushRef="#br0" timeOffset="174549.67">26543 5266 1062 0,'6'-16'127'16,"-2"0"106"-16,1-3-106 0,2 1-34 0,0-1-16 15,1 2-1 1,3 1-31-16,3 0-14 0,1 1-15 15,6 3 0 1,-2 2-4-16,0 6-6 0,-3 5-5 16,-6 7 5-1,-4 6 4-15,-2 6 6 0,-8 6-5 16,-3 8-4 0,-5 4-5-16,-6 6-2 0,-3-1 1 15,2 0-2-15,-1-5 1 16,8-6-1-16,6-5-1 15,6-8-3-15,6-5 5 0,6-5 0 16,9-7 2 0,4-3-2-16,2-3 3 0,-1-5-3 15,-2-3 3 1,-7-3-1-16,-4 0 6 0,-6-4-3 16,-5 1-1-16,-8 0-3 15,-5-1 0-15,-5 2 1 16,-2 3-3-16,-5 0 2 15,-2 5-1 1,-2-2 0-16,-3 5 0 0,-2-2-3 16,0 1-32-16,2 3-69 15,6 0-63-15,5 1-113 16,7 3-373-16</inkml:trace>
  <inkml:trace contextRef="#ctx0" brushRef="#br0" timeOffset="174739.4">26910 5397 1449 0,'12'10'169'16,"-1"-6"118"-16,-6-4-145 0,-4 0-142 16,1 2 0-16,-4 0 0 0,1-1 0 15,-1-1 0 1,1 0 0-16,2 0 0 15,-1-1-26-15,2 1-271 16,1-2-75-16,5-1-502 16</inkml:trace>
  <inkml:trace contextRef="#ctx0" brushRef="#br0" timeOffset="175149.6">27229 5131 721 0,'0'-15'511'0,"2"1"-300"16,-2 4-9-16,-2 3-108 16,2 4-71-16,0 3-15 15,-3 5-5 1,-2 5 21-16,-1 2-2 0,-1 7 10 16,0 1-5-16,1-1-1 15,3-1-6-15,15 32 8 16,-4-42 6-16,1 1 2 15,2-1-11-15,1 2-25 16,9 6 0-16,3 0 0 0,-4-1 0 16,-1-1 0-1,-2-2 0-15,-5 1 0 0,0 1 0 16,-3-2 0 0,-3 1 0-16,-3 2 0 15,0-1 0-15,-3 1 0 16,-1 0 0-16,-2-4 0 0,-3 0 0 15,-5-3 0-15,-5-4 0 16,-4-1 0-16,-7-3 0 16,-1-3 0-16,0-3-195 15,1-5-131-15,5-5-228 16</inkml:trace>
  <inkml:trace contextRef="#ctx0" brushRef="#br0" timeOffset="175319.53">27211 5153 853 0,'18'-18'248'16,"4"-1"-15"-16,4 0-116 15,5-1-60-15,9 3-44 16,8 2-13-16,3 2-4 16,-1 7-149-16,-3 3-386 15</inkml:trace>
  <inkml:trace contextRef="#ctx0" brushRef="#br0" timeOffset="175669.68">27544 4813 1188 0,'21'-11'241'0,"1"1"10"0,2 2-84 16,3 8-57-1,11 8-20-15,6 10-90 0,6 13 0 16,0 12 0 0,-4 12 0-16,-13 9 0 0,-12 8 0 15,-17 5 0-15,-14-2 0 16,-8-3 0-16,-7-9 0 15,-2-7 0-15,1-10 0 16,5-12 0-16,7-14 0 16,4-7 0-16,7-9 0 15,3-1 0 1,2-7 0-16,-1 0 0 0,1-2 0 16,1-2-80-16,0-3-472 0</inkml:trace>
  <inkml:trace contextRef="#ctx0" brushRef="#br0" timeOffset="176424.36">28524 5010 1197 0,'-1'-7'283'0,"-2"-3"-40"0,0-1-53 15,1 3-70 1,2 2-106-16,-2 4-14 0,2 0 0 16,0 2 0-1,0 3 0-15,0 1 0 0,0 6 0 16,2 6 0 0,1 7 0-16,5 6 0 0,2 7 0 15,0 5 0-15,4 1 0 16,-1 4 0-16,-2-1 0 15,-4 0 0-15,-1-6 0 16,-3-3 0-16,-3-8 0 16,0-7 0-16,-2-8 0 15,1-7 0-15,-2-4 0 16,2-2 0-16,-4-1 0 16,-2-2-358-16,-7 2-258 0</inkml:trace>
  <inkml:trace contextRef="#ctx0" brushRef="#br0" timeOffset="176579.53">28354 5304 1108 0,'24'-13'256'0,"13"1"-24"16,8-1-106-16,12 0-38 0,13 2-45 15,7 3-43-15,-2-1-5 16,-9 2-216-16,-11 3-302 15</inkml:trace>
  <inkml:trace contextRef="#ctx0" brushRef="#br0" timeOffset="183119.72">29300 5046 870 0,'12'-20'128'16,"-3"0"40"-16,1 0-21 15,-1 0-38-15,2 0-1 16,-2 0-21-16,1 3-9 16,-4 3 3-16,-2 3 24 15,-1 2-27-15,-1 5-24 16,-2 3-32-16,0 1-22 0,-3 3-1 15,-5 5 1 1,-5 8 10-16,-7 7-7 0,-6 11-3 16,-3 10 0-1,3 6 0-15,3 4 0 16,10 4 0-16,8 2 0 16,8-3 0-16,9-3 0 0,9-5 0 15,4-8 0-15,2-6 0 0,1-7 0 16,0-9 0-1,-2-6 0-15,1-8-87 16,2-5-204-16,-1-5-217 16</inkml:trace>
  <inkml:trace contextRef="#ctx0" brushRef="#br0" timeOffset="183499.48">29743 5099 855 0,'7'-11'409'15,"-1"0"-227"-15,-2 1 30 16,-4-3-47-16,0 7-50 15,0 0-50-15,0 4-30 0,0 2-33 16,0 0-2 0,0 5-6-16,1 2 6 0,-1 4 3 15,2 7 6 1,-1 9-8-16,3 6-1 0,-1 1 0 16,2 4 0-16,-1-2 0 0,1-1 0 15,-1-2 0 1,-1-5 0-16,0-5 0 0,1-6 0 15,-2-7 0 1,-1-5 0-16,1-3-122 0,1-4-210 16,3-3-309-1</inkml:trace>
  <inkml:trace contextRef="#ctx0" brushRef="#br0" timeOffset="183979.58">29956 5097 1001 0,'18'-23'193'0,"2"1"-72"16,0-1 31-16,1 2-51 15,8 4-39-15,1 5-6 16,1 6-18-16,0 6-11 16,-2 4-12-16,-6 5-13 15,-3 5-2-15,-8 6 0 16,-8 3 2-16,-8 7 3 0,-12 5-4 15,-9 3 2 1,-9 0-3-16,-1-5 1 16,0-9 0-16,7-8-1 15,11-7 1-15,7-5 4 16,5-3 6-16,7-1-1 16,1-1 3-16,4-2-13 0,5-1-7 15,7 1 7-15,8-1-1 16,6 4 2-16,3 3-1 15,1 1 3-15,-4 4 1 16,-1 3 0 0,-7 4 0-16,-4 1 1 0,-8 0-1 0,-4 3 3 15,-4-2 3 1,-5 0 12-16,-6 0 18 16,-3 0-11-16,-6-4-3 15,-5-1-16-15,-5-1-10 0,-2-4 0 16,-1-2-40-16,4-4-173 15,6-2-111 1,5-5-480-16</inkml:trace>
  <inkml:trace contextRef="#ctx0" brushRef="#br0" timeOffset="184254.49">30589 5316 999 0,'0'-2'297'0,"3"1"-225"0,0-2-5 15,4-2-10 1,8 2-20-16,8 0-2 0,8 0-5 16,5 1 0-16,0 1-1 0,-3 1-7 15,-7 0-11 1,-10 0-9-16,-8 1-2 0,-6-1-12 15,-4 3-15 1,-4 0-88-16,0 0-433 0</inkml:trace>
  <inkml:trace contextRef="#ctx0" brushRef="#br0" timeOffset="184694.43">31016 5166 1007 0,'10'-17'143'0,"2"0"35"16,-2-1-55-16,2 3-41 15,0 5-28-15,0 2-11 16,1 4-18-16,-2 1-17 16,0 4-6-16,3 5-2 0,-1 1-2 15,-2 4-1 1,-3 6 3-16,-5 4 2 0,-11 3 1 15,-8 5 2 1,-5 2-3-16,-6-2 0 16,2 1-2-16,4-3 0 15,7-2 1-15,8-2 1 16,8-5 1-16,5-1 2 16,6-4-4-16,4-3 3 0,3-3-1 15,1-6 1-15,-2-1 1 16,-2-5 3-1,-4-6-3-15,-6-1 7 0,-2-5 7 16,-5-3 3-16,-8-2-5 16,-8-5-6-16,-7-1 1 0,-7-4 4 15,-1 0-12 1,0 4-3-16,7 2-1 0,5 6-7 16,10 5-187-16,7 5-315 15</inkml:trace>
  <inkml:trace contextRef="#ctx0" brushRef="#br0" timeOffset="185010.11">31282 4950 1051 0,'-4'-11'247'15,"2"1"-79"-15,4 1-84 0,-1 5-71 16,6 5-8 0,2 11 58-16,10 8 10 0,2 8-7 15,6 9 0 1,1 9-15-16,-3 3-5 16,-4 1-20-16,-7 1-8 0,-7-2-4 15,-3-4 5-15,-8-2-6 16,-3-8-10-16,-5-2 0 15,0-10-3-15,0-5 0 16,3-6-1-16,0-6-3 0,5-4-61 16,-1-4-219-1,2-6-245-15</inkml:trace>
  <inkml:trace contextRef="#ctx0" brushRef="#br0" timeOffset="185330.43">31724 4920 1026 0,'15'-15'302'0,"-6"5"-90"16,-3 1-49-16,-6 1-86 0,0 5-77 15,-3 10 1 1,-5 8-1-16,-3 11 20 0,-4 14 19 15,-4 11 0 1,-1 9-16-16,2 3-11 0,7 0-6 16,4-7-5-16,6-3 0 15,6-12-1-15,2-4 0 16,0-6-3 0,5-5 2-16,3-6-21 0,2-8-247 15,3-6-253-15</inkml:trace>
  <inkml:trace contextRef="#ctx0" brushRef="#br0" timeOffset="185719.8">31963 5094 970 0,'0'-9'197'15,"-2"2"21"-15,1 2-91 16,-2-1-98-16,1 5-28 16,-5 5 0-16,0 1 2 15,-2 5-3-15,-1 3 7 16,0 1 3-16,4 0 14 16,6 1 16-16,6 1 29 15,4 1 1-15,6 2-18 0,4 1-19 16,0 1-8-1,4-2-10-15,-2 1 1 0,-4 1-7 16,0-1-1 0,-4-3-2-16,-6-1-1 0,-2-3 4 15,-4-1 0 1,-2-4-2-16,-3-1-2 0,-2-1 1 16,-3-2 0-16,-3-1-6 0,-4-1-9 15,-7-2-156 1,-2-3-71-16,-3-3-132 0,2-5-324 15</inkml:trace>
  <inkml:trace contextRef="#ctx0" brushRef="#br0" timeOffset="185869.57">31951 5122 751 0,'18'-20'263'0,"0"-3"-82"15,0 4-43-15,1 1-55 16,2 2-34-16,2 2-42 15,2 4-7-15,0 6-3 16,2 3-16-16,1 4-268 16,2 5-603-16</inkml:trace>
  <inkml:trace contextRef="#ctx0" brushRef="#br0" timeOffset="186129.61">32308 5270 1103 0,'6'3'164'0,"5"-3"-27"16,4-6 12-16,6-1-93 0,4 0-23 15,1 1-5-15,0 1-4 16,-3 2-2-16,-4 0-7 15,-8 3-6-15,-5-1 1 0,-4 1-10 16,-4 0-13 0,1 0-21-16,-4 1-150 0,-1 0-342 15</inkml:trace>
  <inkml:trace contextRef="#ctx0" brushRef="#br0" timeOffset="186610.71">32597 5097 933 0,'3'-16'171'16,"0"-2"2"-16,3-5-70 0,1-1-43 15,4 3-2-15,2 1-21 0,2 6-5 16,3 6-25-1,1 5-1-15,3 6-2 0,0 5 8 16,0 8-5-16,-5 4 0 16,-7 5-1-16,-10 5-5 15,-10 2 1 1,-9 5 0-16,-6 2-1 0,-6 3-1 16,3-5-1-16,1-2 1 15,9-4 0-15,10-5 3 16,12-7-1-16,7-3 5 0,6-4-4 15,5-4 0 1,2-4 4-16,-3-4-5 0,0-3 2 16,-2-5 3-1,-4-1 0-15,0-6 18 0,-6-2 3 16,-3-1 8 0,-6-5 2-16,-6-1-16 0,-6-4-12 15,-7-3 2-15,-5-1 2 16,-3 2-9-1,0 3-5-15,4 4-1 0,4 8-10 16,6 5-185-16,6 6-305 16</inkml:trace>
  <inkml:trace contextRef="#ctx0" brushRef="#br0" timeOffset="186819.49">33130 5416 1451 0,'-2'9'230'16,"-1"-5"33"-1,3-4-160-15,-2 0-103 0,2 0 0 16,-2 2 0 0,0-4 0-16,-1 2 0 0,-3 0-225 15,0-1-141-15,-3 0-448 0</inkml:trace>
  <inkml:trace contextRef="#ctx0" brushRef="#br0" timeOffset="187163.54">33252 5136 828 0,'-9'-2'205'0,"3"2"-132"15,0 0-49-15,-1 2-10 16,-1 4 5-16,-1 1 20 16,5 1 17-16,2 1 27 15,5 0 47-15,6 3 3 16,5 3-55 0,6-2-1-16,2 3-26 0,4 2-23 15,1 3-11-15,0-4-10 0,-6 5-2 16,-3-2-1-1,-8 0 5-15,-2 1-2 16,-7-1-1-16,-4 0-1 16,-6-1 1-16,-3-3-5 0,-4 0 1 15,-4-5-2 1,-2-4-19-16,-3-2-152 0,-2-7-147 16,1-2-289-16</inkml:trace>
  <inkml:trace contextRef="#ctx0" brushRef="#br0" timeOffset="187299.43">33222 5184 883 0,'23'-18'260'0,"5"1"-110"16,5 2-112 0,-2-1-38-16,8 4-7 15,0 8-239-15</inkml:trace>
  <inkml:trace contextRef="#ctx0" brushRef="#br0" timeOffset="187609.42">33512 4775 1220 0,'14'-18'230'16,"5"5"-39"-16,1 3-94 0,10 6-24 15,4 9-20-15,5 14-4 16,3 14-5-16,0 17-12 16,-6 11-9-1,-8 11 12-15,-9 8-35 0,-14 6 0 16,-15 1 0 0,-9-3 0-16,-6-6 0 0,-9-11 0 15,-1-10 0-15,3-14 0 0,-1-9 0 16,1-7 0-1,4-9-175-15,-2-6-310 16</inkml:trace>
  <inkml:trace contextRef="#ctx0" brushRef="#br0" timeOffset="188369.59">22622 7017 1090 0,'6'-6'221'0,"-2"-1"3"0,-4-6-39 15,0 3-32 1,0 1-33-16,0 5-66 0,2 1-54 16,-1 3 0-1,-1 3 0-15,0 11 0 0,-1 5 0 16,-1 8 0 0,-1 12 0-16,-1 3 0 0,1 3 0 15,3 0 0-15,0-5 0 0,3-4 0 16,1-5 0-1,-1-9 0-15,2-5-215 0,-4-5-123 16,2-5-280 0</inkml:trace>
  <inkml:trace contextRef="#ctx0" brushRef="#br0" timeOffset="188647.12">22359 7238 686 0,'-7'-3'426'0,"5"-3"-306"0,5 1-57 15,9-1-10-15,12 0 1 16,14 2 8 0,12 2-3-16,16-1-3 0,9 2 8 15,5 0-27-15,-3-2-4 0,-9 0-11 16,-16 0-11-1,-13 0 1-15,-21 0-3 0,-8 2-9 16,-10 1-14 0,-4 1-55-16,-7 1-202 15,-4 2-320-15</inkml:trace>
  <inkml:trace contextRef="#ctx0" brushRef="#br0" timeOffset="195189.7">23865 6759 881 0,'1'-6'288'0,"-1"-1"-65"0,-1 0-35 15,-1 1-52 1,1 0-16-16,1 4-45 0,-2 2-50 16,1 4-15-1,-8 6 3-15,-2 5 6 0,-4 10 1 16,-6 6-1 0,2 11-5-16,3 8-1 15,2 6-10-15,10 4-3 16,5 3 0-16,14-1 0 0,6-4 0 15,11-2 0-15,5-5 0 16,0-3 0 0,-4-7 0-16,-5-9 0 0,-7-7 0 15,9 17 0 1,-30-42 0-16,-1 1 0 0,1 1 0 16,-2-2 0-16,2 0-85 15,-3-3-251-15,0-2-240 16</inkml:trace>
  <inkml:trace contextRef="#ctx0" brushRef="#br0" timeOffset="195749.73">24121 6922 1026 0,'-6'-4'188'0,"2"0"32"15,-1-1-76-15,2 0-69 16,2 3-20-16,2-1-12 15,2 0-38-15,8-3-3 16,10 2-2-16,7-3 1 16,6 1 1-16,7 1-2 15,3 3 1-15,-2-1 0 16,-6 2 0-16,-6 1-1 16,-9 1 0-16,-9-1 0 15,-9 2 0-15,-2-1 6 0,-4 1-1 16,2-2 7-1,-2 4 6-15,0 2 36 0,0 6-20 16,-2 7-6 0,-2 7-5-16,-1 7-2 0,1 6-5 15,-2 4 1 1,0 2-9-16,5-4 5 0,-1-2-4 16,4-4 2-16,1-5-3 0,1-5-8 15,2-5 0 1,0-6 0-16,-1-5 0 15,1-5 0-15,-3-2 0 16,1-2-16-16,-1-5-159 0,-1 2-137 16,-4-8-202-1</inkml:trace>
  <inkml:trace contextRef="#ctx0" brushRef="#br0" timeOffset="195949.74">24232 7172 983 0,'-2'-5'178'16,"4"-3"60"-16,1 2-90 16,3-1-85-16,4 1-30 15,11-1-13-15,7 1-6 16,11 3-7-16,9-3-7 16,1 4 0-16,3 0-7 15,-6 2-78-15,-8 2-195 16,-11-1-419-16</inkml:trace>
  <inkml:trace contextRef="#ctx0" brushRef="#br0" timeOffset="196219.38">24728 7156 331 0,'4'-6'885'15,"0"-1"-800"-15,6-2 46 0,1 1-54 16,4-1-26 0,7 2-14-16,5 1-18 0,3 3 3 15,1-1-3 1,-3 4 6-16,-2-1 2 0,-8 2-4 16,-5-2-14-16,-5 1-1 0,-7 0-8 15,-2-1-6 1,-1 2-16-16,-1 2-121 15,-3 2-214-15,0 3-475 16</inkml:trace>
  <inkml:trace contextRef="#ctx0" brushRef="#br0" timeOffset="196739.22">25118 6984 1065 0,'10'-23'113'16,"2"-2"90"0,5 0-79-16,1 3-34 0,3 1-10 15,1 1-12 1,2 5-22-16,1 2-15 0,1 3 0 16,-3 4-16-16,-2 5-15 0,-6 2 0 15,-2 5 0 1,-5 6 4-16,-5 5 6 15,-8 10-4-15,-8 7-1 16,-8 7-3-16,-9 6-1 0,-4 1-1 16,-2 0 0-1,9-6 0-15,6-5 0 0,12-8-4 16,9-3 4 0,11-6 2-16,8-5-1 0,7-4 0 15,5-1-1-15,1-6 1 16,-1-4 3-16,-3-4-2 15,-1-6 3-15,-5-2-4 16,-2-5 2 0,-5-2 2-16,-6-2 0 0,-5 0 2 15,-8-2-2-15,-10-1-5 16,-8 1 0-16,-8 2 4 16,-3-4-3-16,-4 3 5 0,-1 3-5 15,4 1-1 1,4 3 1-16,6 2-1 0,5 3-15 15,7 1-149 1,6 4-26-16,6-1-146 0,8 3-244 16</inkml:trace>
  <inkml:trace contextRef="#ctx0" brushRef="#br0" timeOffset="197069.35">25573 6718 570 0,'6'-10'587'16,"-3"-1"-305"-16,0 2-80 0,-2 1-109 16,7 4-74-1,8 6-9-15,10 11 10 0,11 11-5 16,5 13 16-16,3 11 40 15,-7 8-25-15,-11 12 13 16,-13 3-17-16,-13 1-42 16,-10-5 0-16,-10-5 0 15,-4-11 0-15,-1-10 0 16,2-8 0-16,3-11 0 0,4-7 0 16,1-6 0-1,5-5-13-15,2-4-253 16,1-4-139-16</inkml:trace>
  <inkml:trace contextRef="#ctx0" brushRef="#br0" timeOffset="197939.6">26452 6670 1147 0,'4'-17'240'0,"-2"2"-11"15,-4 4-83-15,-1 2-73 16,-1 9-61-16,-4 7 28 16,-8 11 3-16,-3 12-15 0,-6 14 9 15,-1 11-4-15,6 9-14 16,10 9-19-1,8 2 0-15,11-2 0 16,12-6 0-16,7-7 0 16,7-12 0-16,2-10 0 0,1-9 0 15,-7-10 0 1,-6-2 0-16,-10-9 0 0,-5-4 0 16,-8-2 0-16,-2-4-122 0,-3-2-237 15,-2-4-389 1</inkml:trace>
  <inkml:trace contextRef="#ctx0" brushRef="#br0" timeOffset="198290.09">26744 6827 1038 0,'12'-21'251'0,"-4"1"13"15,-4 1-52-15,-2 3-54 16,-1 5-58-16,-1 6-76 16,0 4-24-16,0 2 0 15,0 7 0-15,-1 5 0 16,1 7 0-16,1 8 0 16,2 10 0-16,3 3 0 0,0 4 0 15,1 0 0 1,1-4 0-16,1-5 0 0,-2-7 0 15,-1-9 0 1,0-7 0-16,-1-5 0 0,-2-4 0 16,-2-4 0-1,2 0 0-15,-2 0 0 0,-1-2 0 16,0 0-16 0,0-1-316-16,3-4-202 0</inkml:trace>
  <inkml:trace contextRef="#ctx0" brushRef="#br0" timeOffset="198829.37">27138 6814 1233 0,'5'-17'250'0,"-4"-4"16"16,-1-1-68-16,-1 3-98 15,-1 4-100-15,1 3 0 16,-1 7 0-16,1 5 0 15,-2 3 0-15,-2 5 0 16,-1 7 0-16,-3 8 0 16,0 5 0-16,2 2 0 15,4 0 0-15,6-4 0 16,3-2 0-16,8-5 0 16,6-4 0-16,5-4 0 15,4-2 0-15,-1-5 0 0,-3-1 0 16,-2-5 0-1,-5-3 0-15,-1-4 0 16,-4-4 0-16,-3-5 0 16,0 0 0-16,-1-3 0 0,-3-1 0 15,0 1 0 1,-1 5 0-16,-1 1 0 0,-2 6 0 16,-1 4 0-16,-2 2 0 0,1 5 0 15,-2 5 0 1,2 4 0-16,-1 8 0 0,1 7 0 15,0 8 0 1,1 3 0-16,-1 2 0 0,2 1 0 16,-1-5 0-1,1-2 0-15,-1-6 0 0,-1-9 0 16,2-6 0 0,-2-2 0-16,0-5 0 0,1-3 0 15,1 0-111-15,1-1-330 16,6-2-633-16</inkml:trace>
  <inkml:trace contextRef="#ctx0" brushRef="#br0" timeOffset="199099.29">27632 6956 1203 0,'-5'-11'165'0,"5"2"-1"15,3 0-119 1,9 2-30-16,8 2 5 0,10 4 19 16,9-2 20-1,5 3-9-15,-1 2 10 0,-4-2 5 16,-12-2-24 0,-9 2-15-16,-12-1-8 0,-5 1-11 15,-4 0-7-15,-3 1-5 0,-3 3 1 16,-2-1-114-1,-3 1-166-15,1 3-256 0</inkml:trace>
  <inkml:trace contextRef="#ctx0" brushRef="#br0" timeOffset="199709.47">28175 6797 1122 0,'-5'-15'164'0,"-2"-4"57"0,4-5-101 16,3-1-41 0,6-1-21-16,1 2-4 0,7 5-10 15,5 3-27 1,3 5-10-16,3 5-2 0,3 8-5 16,-1 6-1-16,0 8 1 0,-7 5 3 15,-3 8 2 1,-8 3 0-16,-13 7 6 0,-10 5 1 15,-11 4-1 1,-11 4-5-16,-5 1-6 0,-2-3 0 16,9-6-1-1,12-9-6-15,13-10 7 0,16-6 1 16,14-8-1 0,7-4-2-16,5-4 0 0,3-6 0 15,-3-3 2-15,-5-4 0 16,-7-4 4-16,-6-2 3 15,-5-6-1-15,-7 0-4 16,-7-7 2-16,-8-2-3 16,-5 1 0-16,-10-6-1 15,-7 2 3-15,-6 2-3 16,-2 2 0-16,3 1 1 16,6 6-2-16,11 4 1 0,10 7-45 15,7 6-200 1,7 5-237-16</inkml:trace>
  <inkml:trace contextRef="#ctx0" brushRef="#br0" timeOffset="199889.7">28479 7030 1390 0,'5'10'218'0,"-2"-6"34"16,-3-4-88-1,0 0-141-15,0-1-23 0,-2-1 0 16,4 2 0 0,-2-3 0-16,1 1-69 0,-1 1-334 15,2 0-495 1</inkml:trace>
  <inkml:trace contextRef="#ctx0" brushRef="#br0" timeOffset="200540.56">28819 6731 755 0,'-1'-8'308'15,"-1"2"-80"-15,1-3-46 0,-1 1-27 16,1 1-15 0,-2 2-14-16,3 3-56 0,-1 0-35 15,-1 4-23-15,-2 0-7 16,-7 4-3-16,-5 6 2 15,-4 4 0-15,-2 4-3 16,4 2-1-16,6 2 4 16,6-3 0-16,7-3 6 15,9 0-8-15,6 0-2 16,3 1 0-16,8-2 0 16,2-1 0-16,0 2 0 15,1-4 0-15,-4-2 0 16,-4 1 0-16,-7-1 0 0,-4 0 0 15,-4-1 0 1,-7 0 0-16,-6 2 0 0,-2-1 0 16,-5-1 0-1,-6-1 0-15,-5-3 0 0,-6-3-79 16,-1-2-303 0,-2-5-228-16</inkml:trace>
  <inkml:trace contextRef="#ctx0" brushRef="#br0" timeOffset="200709.29">28709 6776 828 0,'10'-25'250'15,"2"2"-15"1,0 3-56-16,3 3-85 0,5 3-53 16,7 4-26-16,6 3-9 15,8 3-6-15,5 1 0 16,5 2-73-16,0 2-311 15</inkml:trace>
  <inkml:trace contextRef="#ctx0" brushRef="#br0" timeOffset="201130.49">29195 6422 1158 0,'13'-12'246'0,"0"4"-12"16,-1 1-93-16,5 5-65 0,9 6-19 15,5 11 11 1,6 7-9-16,5 10-51 15,0 10-8-15,-8 9 0 16,-2 12 0-16,-8 10 0 0,-6 12 0 16,-9 7 0-1,-8 0 0-15,-5-6 0 16,-5-10 0-16,-2-17 0 16,-1-15 0-16,5-15 0 0,1-9 0 15,3-10 0-15,1-6 0 16,2-2 0-16,-3-5 0 15,-6-2 0-15,-3 0-198 16,-5-2-257-16,0-2-637 16</inkml:trace>
  <inkml:trace contextRef="#ctx0" brushRef="#br0" timeOffset="202959.69">10040 8599 1085 0,'-4'4'213'0,"2"-1"-24"16,1-2-12-1,1-1-16-15,1 0-59 0,2-1-18 16,0-2-48 0,3 0-36-16,2-1 0 0,5 0 0 15,8 0 0 1,5-1 0-16,9 3 0 0,10-2 0 16,0 6 0-16,4 1-181 15,-10 5-122 1,-11 5-116-16,-13 4-446 0</inkml:trace>
  <inkml:trace contextRef="#ctx0" brushRef="#br0" timeOffset="203169.67">10073 8850 1015 0,'-1'1'219'15,"4"-1"-64"-15,6-2-17 0,7-4-27 16,15 1-45-1,8-1-20-15,10-2-11 0,1-1-8 16,-1 2-8-16,-10 1-14 16,-12 2-4-1,-11 3-1-15,-10-1-6 16,-9 4-64-16,-5 0-96 16,-2 3-184-16,-5 1-430 0</inkml:trace>
  <inkml:trace contextRef="#ctx0" brushRef="#br0" timeOffset="206479.81">11601 8764 766 0,'-3'1'251'0,"-1"1"-59"15,1-4-9 1,0 1-47-16,0 1-40 0,0-1-7 16,-2-1-13-1,2 2-29-15,0 0-10 0,-2 2-9 16,1-2-8 0,1 1-3-16,0 0-5 0,3-1 3 15,2 0 0-15,1 0 0 16,4 0-7-16,7 0 0 15,11 2-2-15,9-2-6 16,7 0 2-16,6 0 2 16,-2-3-2-16,-3 2 1 15,-8-2 2-15,-7 0-2 16,-9 2 8-16,-8-1-11 16,-7 2 0-16,-4 0 0 15,-1 0 0-15,-2 0 0 16,1-1 0-16,-2 1-35 0,1 0-88 15,-4 0-124 1,2 1-116-16,1-1-356 0</inkml:trace>
  <inkml:trace contextRef="#ctx0" brushRef="#br0" timeOffset="207299.51">12491 8637 1009 0,'0'-5'207'0,"-1"-3"-24"16,-2-2-1-16,2-2-48 15,-2-1 9-15,1 1-53 0,1 3 1 16,-1 1-83 0,1 2-8-16,1 3 0 0,0 3 0 15,0 2 0-15,0-1 0 16,0 2 0-16,0 0 0 15,0 4 0-15,-2 1 0 16,1 6 0-16,-1 4 0 16,2 4 0-16,2 5 0 15,-1 2 0-15,1 5 0 16,1 1 0-16,1 3 0 16,2-1 0-16,-2-2 0 0,1-4 0 15,3-5 0 1,-4-5 0-16,-1-6 0 0,0-3 0 15,0-7 0 1,-2-3 0-16,-1-2 0 0,0-4 0 16,0 2 0-1,0-5 0-15,2-2 0 16,-1-2 0-16,2-3-91 16,2 3-378-16,1 1-524 0</inkml:trace>
  <inkml:trace contextRef="#ctx0" brushRef="#br0" timeOffset="207729.72">12770 8658 992 0,'8'-9'310'15,"0"-3"-57"-15,-4 1-74 16,-2 2-12-16,-1 4-50 0,1 0-88 16,-2 4-29-1,0 1 0-15,0 1 0 16,-2 2 0-16,2 1 0 16,-1 6 0-16,-1 8 0 15,1 5 0-15,-1 10 0 16,1 2 0-16,1 3 0 15,0 3 0-15,0-2 0 0,1 2 0 16,2-6 0 0,0-2 0-16,1-9 0 0,1-4 0 15,-1-7 0 1,-2-5 0-16,-1-5 0 16,1-2 0-16,-2-2 0 0,-2-1 0 15,1 1 0-15,-1 1 0 16,-1-1-121-16,-3-2-338 0,-4 1-487 15</inkml:trace>
  <inkml:trace contextRef="#ctx0" brushRef="#br0" timeOffset="208239.33">12416 8558 320 0,'4'-2'494'0,"-1"-1"-300"15,0 0-26-15,1 0 1 0,-2 0-40 16,-2 2-31 0,0 1-33-16,0 0-19 0,-2 0 4 15,1 0-16 1,-2 1-14-16,0 1-12 0,-4-1 1 16,-4 5 1-1,-7-1-2-15,-1 1-4 0,-5 2-4 16,0-1 0-16,3 2-11 15,5-1-38-15,-1 0-120 16,5 1-84-16,2 0-196 16</inkml:trace>
  <inkml:trace contextRef="#ctx0" brushRef="#br0" timeOffset="209059.51">12366 8966 315 0,'-7'4'259'16,"5"-2"-68"-1,-1 0-50-15,0-2 25 16,3 0-52-16,-1 2 10 16,1-2-53-16,0 0-4 0,0 1-21 15,0-1-9-15,1 0-10 0,2 2 2 16,2-2 17-1,10 1-14-15,1 1-18 0,8-1-6 16,7 0-5 0,2 1-2-16,0-2-1 0,-2 0 0 15,-5 1 0 1,-7 1 0-16,-8-2 0 0,-5 1 0 16,-5-1 0-1,-4 0 0-15,0 2-2 0,-3-1 2 16,-7 0 3-16,-2 2-1 15,-9 0-1 1,-3 0 4-16,-1 0 2 0,-2-1 9 16,4 1 2-16,4 0-12 15,6-3-4-15,7 1 5 16,4-1-7-16,5-1-9 16,5-2-177-16,5-1-268 15</inkml:trace>
  <inkml:trace contextRef="#ctx0" brushRef="#br0" timeOffset="210009.45">12802 8657 401 0,'1'-1'230'0,"1"-1"-58"16,-4 1-53-16,1 1-22 16,-4-2-45-16,3 1-5 0,-1 0-14 15,1-1 0-15,-1 0-1 16,2 0 5-16,-2 1 14 15,1-2-12-15,-1 0 6 0,3 0-5 16,0 0 5 0,0-1 0-16,0 0-18 0,0 1-2 15,0-2-3 1,0 1 1-16,3-4-2 16,-1-1 2-16,1 1 5 15,0-1 7-15,0 0 15 0,0 2-9 16,-1 0-11-16,0 1-16 15,-2 2-1-15,0 1-4 16,0 1-2-16,0 1-6 16,0 1 2-16,-2 0 1 15,2 1-4-15,0-1 0 16,-2 0-1-16,0 2 0 16,2-2 1-16,0 2-3 15,-1-2 3-15,1 1 3 0,-2 0-2 16,2 1-1-1,-1 0 5-15,-2 0-3 16,1 2 3-16,-4 0 1 16,3 2 0-16,-3 0 10 0,-1-1 2 15,-1 1 0 1,-2 0-3-16,-5 0-3 0,1 0-7 16,0-3-3-16,3-1 4 0,3 0 1 15,4-1 1 1,4-2 6-16,0 1-5 0,1 0-9 15,1 0 0 1,-1-2 0-16,4 0 0 0,1-1 0 16,3 0-138-1,9 2-130-15,3 2-217 0</inkml:trace>
  <inkml:trace contextRef="#ctx0" brushRef="#br0" timeOffset="210849.75">12792 9039 435 0,'-6'3'325'0,"-2"-2"-183"16,3-1 22-16,1 0-63 15,-3 0-13-15,2 0-20 0,1 2-18 16,-1-2-4-1,2 1-20-15,2-1 3 0,2 2 1 16,-1-2-3 0,2 0 2-16,2 0-13 0,8 0-10 15,8 0-6 1,6 1 0-16,7-1 1 0,3 0 1 16,-2 1-3-16,-5-1 2 0,-4 0-1 15,-7-1 1 1,-6 1-1-16,-6 0 9 0,-3-1 0 15,-5 1 2 1,-2 0-9-16,-7 0-2 0,-3 0 0 16,-6 1 1-1,-7-1 2-15,-1 3 15 16,-2-2 19-16,5-1 21 16,4 2 9-16,9-2-9 0,4 0-26 15,7-2-15-15,2 2-17 16,4-1-5-16,10-1-134 15,9 1-236-15</inkml:trace>
  <inkml:trace contextRef="#ctx0" brushRef="#br0" timeOffset="-208652.14">4962 11080 299 0,'0'7'592'15,"3"-3"-333"-15,-2-1-44 0,-1-3-68 16,2 0-69-1,-2 0-5-15,0 0-3 0,0 2-6 16,0-2-8 0,-2 0 1-16,-1 0 2 15,0-2-18-15,-17-9-22 16,15 8-1-16,2 1-18 0,3-1 0 16,0 2 0-1,-3-2 0-15,3 0 0 0,0 2 0 16,0-1 0-16,0 1 0 15,3 1 0-15,-3 0 0 16,0 3 0-16,3 0 0 16,-1 2 0-16,5 4 0 15,-1 3 0-15,1 0 0 16,2 1 0-16,0-1 0 16,0-2 0-16,-3-1 0 15,-1-5 0-15,-2-2 0 0,-2-2 0 16,1-1 0-1,1-6 0-15,1-1 0 0,0-5 0 16,1-2 0 0,-2-1 0-16,0-1 0 0,-3 1 0 15,0 2 0 1,-3 5 0-16,0-2 0 0,0 6 0 16,1 3 0-16,-4 0 0 0,-4 4 0 15,-5 3 0 1,-4 3 0-16,-8 6 0 0,-7 8 0 15,-4 3 0 1,-1 6 0-16,1 6 0 0,2 1 0 16,6 1 0-1,9 3 0-15,6-1 0 0,9-1 0 16,11 3 0 0,7 1 0-16,15-4 0 15,6 0 0-15,8-2 0 16,4-4 0-16,7-9-123 15,2-6-106-15,0-7-140 0,2-9-644 16</inkml:trace>
  <inkml:trace contextRef="#ctx0" brushRef="#br0" timeOffset="-208277.06">5393 11425 1063 0,'-6'-18'242'16,"1"0"-12"-16,-6 4-51 0,0 1-71 16,-1 6-42-1,0 4-31-15,-1 5-25 0,-5 6-2 16,1 6-5 0,-3 8 3-16,-1 6-4 0,4 7-2 15,4 0-1-15,4-1-3 0,9-2-2 16,11-6 6-1,6-6 1-15,10-8 2 0,0-6-2 16,4-7 4 0,-4-5 4-16,0-5-1 15,-9-5 14-15,0-3 18 16,-8 0-23-16,-2-4-17 0,-5-1 0 16,-3 0 0-1,-3 2 0-15,-2 1 0 0,-2 1 0 16,-1 7 0-16,0 4-68 15,3 7-254-15,2 3-156 16</inkml:trace>
  <inkml:trace contextRef="#ctx0" brushRef="#br0" timeOffset="-207866.7">5578 11393 1123 0,'0'-18'232'0,"-3"-1"17"0,3 4-104 15,-3 3-24 1,3 5-66-16,0 3-55 0,3 5-7 16,0 6 7-16,12 8 4 0,1 5 5 15,8 6 2 1,6 4-2-16,1 4 9 0,-1 0-5 15,-3-5 5 1,-2-4 3-16,-7-7 3 0,-3-7-22 16,-4-7-2-1,-4-5 0-15,1-8 0 0,0-6 0 16,3-6 0 0,0-4 0-16,-1-3 0 0,-3-1 0 15,1 3 0-15,-5 5 0 16,0 3 0-1,1 7 0-15,-4 4 0 0,0 4 0 16,-4 3 0-16,4 3-50 16,0 4-311-16,4 5-273 15</inkml:trace>
  <inkml:trace contextRef="#ctx0" brushRef="#br0" timeOffset="-207313.28">6503 11050 1053 0,'6'-14'281'16,"-6"3"-41"-16,-3 1-85 15,0 3-72-15,-3 6-39 16,3 5-17-16,-9 10 19 16,-4 10-13-16,-7 12-10 15,-2 14-3-15,2 9-15 0,7 5 8 16,13 4-3-1,11 3 1-15,14-4-8 16,11-5-3-16,6-6 0 16,4-8 0-16,-3-11 0 0,-7-10 0 15,-5-4 0 1,-10-10 0-16,-4-4 0 0,-8-6 0 16,-3-3-123-16,1-3-135 15,0-3-171-15</inkml:trace>
  <inkml:trace contextRef="#ctx0" brushRef="#br0" timeOffset="-206712.63">6845 11303 1203 0,'4'-14'262'15,"2"-3"-55"-15,-2 3-37 16,1 4-96-16,1 3-46 16,9 4-7-16,0 4 10 0,7 6 2 15,5 5-15 1,1 5-18-16,-5 5 0 0,-1 3 0 15,-10 7 0 1,-6 1 0-16,-10 5 0 0,-4 1 0 16,-4-4 0-1,-1-8 0-15,4-7 0 16,4-9 0-16,4-8 0 16,2-9 0-16,7-7 0 0,2-5 0 15,8-6 0-15,3-7 0 0,3-3 0 16,0 0 0-1,0 2 0-15,-2-1 0 16,-5 2 0-16,-3 5 0 16,-2-2 0-16,-3 4 0 15,-1 5 0-15,-2 4 0 16,-5 3 0-16,-1 5 0 0,0 6 0 16,-3 1 0-16,-1 7 0 15,-4 7 0-15,-4 7 0 16,0 11 0-16,-1 3 0 15,4 6 0-15,6 1 0 16,3-5 0-16,6-1 0 16,6-5 0-1,4-6 0-15,8-4-107 0,6-6-226 16,4-1-314 0</inkml:trace>
  <inkml:trace contextRef="#ctx0" brushRef="#br0" timeOffset="-206411.86">7707 11571 1186 0,'13'-7'294'0,"-2"-2"-56"0,-5 3-85 16,-3 3-93-16,0 3-39 0,1 2-11 15,2 5 9 1,-3 6 5-16,-1 4-5 0,-4 6 2 15,-4 4-19 1,-6 0-2-16,-3 2 0 0,1-5 0 16,0-3 0-1,8-7 0-15,4-7 0 0,5-4 0 16,13-4 0 0,9-5 0-16,9-3 0 0,11-2 0 15,1-3 0-15,0 0-88 16,-10 1-212-1,-5 3-229-15</inkml:trace>
  <inkml:trace contextRef="#ctx0" brushRef="#br0" timeOffset="-206137.19">8371 11397 824 0,'1'1'409'16,"2"-1"-153"-1,0-1-39-15,3-2-57 0,3 1-49 16,3 1-41 0,-1-1-70-16,3 2 0 0,-3 4 0 15,0 4 0-15,-4 5 0 0,-6 6 0 16,-5 5 0-1,-8 4 0-15,-6 1 0 0,-7 0-197 16,-2-4-310 0</inkml:trace>
  <inkml:trace contextRef="#ctx0" brushRef="#br0" timeOffset="-205437.1">8681 11167 1014 0,'14'-7'221'15,"0"-4"-23"1,0 1-47-16,5 0-53 0,2 2 2 16,3 4-27-16,2 5-17 15,2 4-10-15,2 5-5 16,-2 7-10-16,0 5-13 0,-4 3-18 15,-7 4 0 1,-6 1 0-16,-6 3 0 0,-8-3 0 16,-4 3 0-1,-4-4 0-15,2-5 0 0,-1-6 0 16,4-8 0 0,3-8 0-16,4-7 0 15,4-7 0-15,2-5 0 0,8-4 0 16,4-4 0-1,4-1 0-15,7-2 0 0,1 0 0 16,1-2 0-16,-1 2 0 16,-4 2 0-16,-5 3 0 15,-4 3 0-15,-6 4 0 16,-3 3 0-16,-3 3 0 16,-6 2 0-16,4 3 0 0,-4 4 0 15,-4 1 0 1,-2 4 0-16,0 4 0 0,-5 6 0 15,-3 6 0 1,-2 5 0-16,2 5 0 0,3-1 0 16,5 3 0-1,6-4 0-15,5-1 0 16,5-2 0-16,5 1 0 16,2-6 0-16,5 2 0 0,6-2-297 15,2-2-225-15</inkml:trace>
  <inkml:trace contextRef="#ctx0" brushRef="#br0" timeOffset="-205137.31">9617 11478 1273 0,'1'-14'277'0,"2"-1"56"16,1 3-169-16,-1 1-164 15,-1 6 0-15,1 2 0 16,-3 3 0-16,0 2 0 16,3 1 0-16,-3 5 0 15,3 4 0-15,-3 6 0 16,3 4 0 0,-1 5 0-16,-2 0 0 0,-5-2 0 15,2-2 0-15,0-5 0 0,0-2 0 16,1-7 0-1,2-5 0-15,2-3 0 0,1-1-302 16,3-4-223 0</inkml:trace>
  <inkml:trace contextRef="#ctx0" brushRef="#br0" timeOffset="-204742.21">9866 10812 747 0,'3'-8'633'15,"4"6"-522"-15,-1 3-16 16,5 3 68-16,8 9-23 15,15 7-31-15,8 11-60 16,10 10-49-16,0 9 0 16,-4 10 0-16,-6 11 0 15,-11 5 0-15,-14 4 0 16,-14 8 0-16,-11-2 0 16,-11-6 0-16,-7-5 0 0,-5-13 0 15,3-17 0 1,4-14 0-16,8-10 0 0,7-11 0 15,4-6 0 1,2-5 0-16,0-5-45 0,0-1-286 16,-4-5-255-1</inkml:trace>
  <inkml:trace contextRef="#ctx0" brushRef="#br0" timeOffset="-203667.16">11040 11055 835 0,'-3'2'227'16,"0"-1"-121"-16,2-1 105 15,-1-1-91-15,2-1-40 16,2 2-16-16,-2-1-13 16,3 1-12-16,7-3-29 15,8 1-10 1,13-1 0-16,12 0-1 0,7 2-1 16,-1 1-17-16,-6 4-87 15,-11 3-69-15,-15 5-56 16,-12 6-88-16,-14 3-237 15</inkml:trace>
  <inkml:trace contextRef="#ctx0" brushRef="#br0" timeOffset="-203537.36">11144 11292 687 0,'-7'13'149'16,"4"-6"39"-16,3-4 24 0,4-4-32 16,7-2-68-16,1-1-47 0,12-2-51 15,3-1-14 1,2 2-10-16,4 2-235 0,0 0-725 15</inkml:trace>
  <inkml:trace contextRef="#ctx0" brushRef="#br0" timeOffset="-202807.13">13087 10430 1314 0,'0'-12'190'0,"-2"-2"21"15,-1 0-29-15,0 2-66 16,2 5-82-16,1 3-34 16,0 3 0-16,0 2 0 15,0 3 0-15,1 8 0 0,1 5 0 16,1 11 0-1,4 13 0-15,1 9 0 0,10 9 0 16,1 5 0 0,-1 1 0-16,3-3 0 0,-3-5 0 15,-3-8 0 1,-6-10 0-16,-5-10 0 0,-2-10 0 16,-2-6 0-16,-2-6-62 0,-2-1-305 15,-4 2-366 1</inkml:trace>
  <inkml:trace contextRef="#ctx0" brushRef="#br0" timeOffset="-202407.03">12038 11492 1127 0,'-18'-1'112'16,"6"-4"83"-16,9 1-124 0,14 0-65 15,17-2 12 1,26 2 18-16,34-3-12 0,38-1 7 15,39-2-3 1,24 0-21-16,22 1-6 0,9-1-1 16,10 1-2-1,3 1 2-15,4 0 3 16,-4-1-3-16,-17 2-1 16,-28-1-3-16,-33 2 3 0,-33 2 0 15,-41 1 0-15,-29 2-12 0,-25 2-42 16,-27 8-106-1,-22 2-217-15</inkml:trace>
  <inkml:trace contextRef="#ctx0" brushRef="#br0" timeOffset="-201467">12711 12400 819 0,'0'-28'237'0,"1"2"-7"0,1-1-52 16,-2-2-25-16,1 4-35 0,1 1 18 15,-1 3-29 1,1 4-38-16,-2 5-69 0,1 6 0 15,-1 3 0 1,2 4 0-16,-2 3 0 0,1 6 0 16,-1 11 0-1,2 9 0-15,-1 12 0 0,-1 9 0 16,0 4 0 0,0 2 0-16,0-1 0 0,0-6 0 15,0-6 0-15,2-12 0 16,-2-11 0-16,3-10 0 15,-3-8 0-15,4-11 0 16,-1-10 0 0,-1-9 0-16,-1-8 0 0,-1-10 0 15,-3-2 0-15,-4-2 0 16,2 4 0-16,1 3 0 16,-1 4 0-16,4 4 0 0,1 6 0 15,1 4 0 1,1 5 0-16,1 7 0 0,-2 3 0 15,2 5 0 1,-3 3 0-16,2 1 0 0,1 4 0 16,4 4 0-1,4 5 0-15,9 7 0 0,9 7 0 16,8 6 0 0,7 6 0-16,8 1 0 0,4 3 0 15,2-2 0-15,-5-4 0 0,-1-5 0 16,-13-6 0-1,-9-6 0-15,-13-5 0 0,-7-8 0 16,-6-6 0 0,-1-8 0-16,0-6 0 0,0-8 0 15,0-8 0 1,0-7 0-16,-3-2 0 16,-2-6 0-16,1 0 0 0,-2 0 0 15,0 0 0-15,2 6 0 16,2 4 0-16,-1 10 0 15,0 6 0-15,4 5 0 16,-4 9 0-16,0 2 0 16,0 6 0-16,2 6 0 15,-2 9-222-15,4 7-387 16</inkml:trace>
  <inkml:trace contextRef="#ctx0" brushRef="#br0" timeOffset="-200977.47">13626 12461 960 0,'-5'-2'244'16,"2"-3"-32"-16,2 1-66 15,1 0-65-15,3 1-23 16,8-1-42-16,10 0 16 16,12 2 13-16,10 1 10 15,5-2-6-15,4 2-3 16,-4-1 4-16,-9 1-6 0,-6-1-35 15,-11 1-9 1,-8 0 0-16,-10 1 0 0,-2 0 0 16,-4 1 0-1,-1 2-125-15,2 1-145 0,-1 4-226 16</inkml:trace>
  <inkml:trace contextRef="#ctx0" brushRef="#br0" timeOffset="-200627.38">14289 12272 1174 0,'6'-18'236'16,"-1"0"14"-16,-2-4-39 15,0 4-62-15,-2 7-122 16,1 3-27-16,-1 3 0 15,2 5 0-15,-1 1 0 16,4 8 0-16,3 5 0 16,2 7 0-16,3 10 0 15,4 7 0-15,-3 5 0 16,-2 1 0-16,-4 0 0 16,-3-2 0-16,-1-7 0 15,-2-2 0-15,-2-10 0 16,3-6 0-16,-2-8 0 15,-1-7 0-15,1-3 0 0,-1-3 0 16,-1-2-85 0,-1-2-544-16</inkml:trace>
  <inkml:trace contextRef="#ctx0" brushRef="#br0" timeOffset="-197137.49">15572 10654 795 0,'5'-3'250'0,"-2"0"-60"0,-3 1-20 15,0 0-76 1,0 4-22-16,-2-2-21 0,2 0-13 15,2 2-23 1,-1-2-5-16,1 1-9 0,4-1 1 16,10-2 2-1,18-1-4-15,19-3 0 0,17 0-6 16,18-1 2 0,9 1 4-16,1-1-6 0,-2 2-33 15,-10 1-20-15,-12 0-9 0,-21-1-43 16,-18 4 3-1,-16 0-39-15,-15 2-35 0,-11 0-60 16,-12 2-123 0</inkml:trace>
  <inkml:trace contextRef="#ctx0" brushRef="#br0" timeOffset="-196167.21">15708 10733 611 0,'-31'0'234'0,"3"-3"-77"16,-1-4 39-16,4 0-47 15,5-3-43-15,3 1-7 16,6-1-15-16,2 2-12 16,2 0-15-16,4-1-2 15,3 1-11-15,0 1 1 0,1-3 5 16,1 1-5-1,-2 2-2-15,1 0-43 0,-1 3 0 16,-1-1 0 0,1 3 0-16,0 2 0 0,-2 0 0 15,2 0 0 1,2 1 0-16,-1 0 0 0,5 4 0 16,3 3 0-16,8 8 0 0,8 5 0 15,8 10 0 1,8 6 0-16,4 5 0 15,3 5 0-15,-3-1 0 16,-2-1 0-16,-4-4 0 0,-5-4 0 16,-6-6 0-1,-4-7 0-15,-7-6 0 0,-7-7 0 16,-1-3 0 0,-5-5 0-16,-4-3 0 0,0 0 0 15,-1 0 0-15,-1 2 0 16,-2 3 0-16,-5 5 0 15,-4 5 0-15,-7 6 0 16,-3 7 0-16,-5 5 0 16,-4 2 0-16,-4 6 0 15,-4 3 0 1,-4 2 0-16,0 3 0 0,0 0 0 16,4-4 0-16,9-5 0 0,7-10 0 15,6-8 0 1,6-7 0-16,6-5 0 0,2-6 0 15,4-4 0 1,1 0 0-16,5 0 0 0,6-1 0 16,12 1 0-1,12-1 0-15,14 1 0 0,14-2 0 16,7 4 0 0,4-1 0-16,6 2 0 0,4 1 0 15,2 2 0-15,0-1 0 0,-2 4 0 16,-10-1-9-1,-7 0-1-15,-13 1 7 0,-12-4 2 16,-13 1 2 0,-8-6-1-16,-8 0 9 0,-6-3 3 15,-1-2-11 1,-3-2-1-16,1 0 0 0,-2-5 0 16,0 0 0-16,0-4 0 15,-2-2 0 1,2-5 0-16,0-1 0 0,1-2 0 15,-1-3 0-15,-1 1 0 16,1 0 0-16,-1 4 0 16,-1 5 0-16,1 7 0 15,-2 2 0-15,0 7 0 16,0 2 0-16,1 2 0 16,-1 1 0-16,2 3 0 15,-1 4 0-15,1 3-47 0,-1 9-351 16,-1 8-357-1</inkml:trace>
  <inkml:trace contextRef="#ctx0" brushRef="#br0" timeOffset="-194957.34">16309 10611 707 0,'2'1'122'0,"-1"-2"-19"0,2-2-10 15,3-2-18 1,2-1-16-16,7 0-11 0,4-2-1 15,5 0 1 1,6 2-12-16,1 0-9 0,2 1-3 16,0 3-7-1,-3 2-3-15,-5 0-6 0,-6 0-4 16,-7 2-2 0,-6-2 0-16,-3 3 2 0,-3-2 6 15,0 0 7-15,-1 1 30 16,2-1-8-16,-1 2 8 15,0 0 8-15,2 1-14 0,0 0 18 16,-1 2 13 0,2 1-14-16,-2 0-4 15,2 1 3-15,0 2-8 16,-1 1-47-16,-1 4-2 16,1-1 0-16,-1 8 0 0,2 4 0 15,-1 4 0 1,1 2 0-16,-2 2 0 0,1-3 0 15,2-4 0 1,0-6 0-16,-1-6 0 0,-1-6 0 16,-1-6 0-1,1-1 0-15,-2-2 0 0,0-2 0 16,-2 4-154 0,-1 3-556-16</inkml:trace>
  <inkml:trace contextRef="#ctx0" brushRef="#br0" timeOffset="-194217.09">15783 12446 783 0,'6'-16'176'16,"0"2"6"-16,-2-1 5 15,1 0-38-15,-2 4-45 16,-2 1-20-16,-1 5-1 16,0 2-50-16,0 3-25 15,-1 4 0 1,-1 4 22-16,2 5 17 0,0 6-14 16,0 8-2-16,0 5-1 0,0 8-13 15,0 3-1 1,0 4 6-16,2-1-12 15,1-2 0-15,0-6-9 16,2-6 0-16,0-10-2 16,0-5 1-16,1-6-12 15,1-6-98-15,2-3-100 0,-2-4-31 16,-2-5-249 0</inkml:trace>
  <inkml:trace contextRef="#ctx0" brushRef="#br0" timeOffset="-193907.18">16005 12415 968 0,'1'-7'178'0,"1"2"-58"0,-4 4-72 16,-4 4 60-16,-7 7-18 15,-3 5-31-15,-10 8-18 16,-4 4 2-16,-2 4-11 15,0-1-13-15,5 0-5 16,2-1-8-16,8-4 4 16,4-4-4-16,9-5-2 15,4-1 17-15,7-3 36 16,10-5-28-16,9 0-23 16,87-1-6-16,-96-7 0 15,-3 0-3-15,-1-1-40 0,-1 1-116 16,12 0-123-1,-3-4-404-15</inkml:trace>
  <inkml:trace contextRef="#ctx0" brushRef="#br0" timeOffset="-193716.88">16289 12550 882 0,'10'-6'341'16,"2"-1"-150"-16,-2-2-66 0,1 0-95 16,5 2-30-1,1 3-1-15,2 3-24 0,0 3-168 16,-4 4-302 0</inkml:trace>
  <inkml:trace contextRef="#ctx0" brushRef="#br0" timeOffset="-193585.75">16304 12741 744 0,'8'0'247'15,"4"-6"-160"1,5-1-57-16,1 0-30 0,4 1-175 16</inkml:trace>
  <inkml:trace contextRef="#ctx0" brushRef="#br0" timeOffset="-193287.16">16723 12455 928 0,'7'-14'391'0,"-2"2"-117"0,-1 0-77 15,-3 4-67-15,1 4-49 0,-2 2-37 16,3 5-42-1,0 3-2-15,2 7 0 0,-1 5 0 16,2 7 0 0,-1 5 0-16,-3 4 0 0,0 2 0 15,-2 0 0 1,-2-4 0-16,0-2 0 0,0-7 0 16,1-9 0-16,1-5 0 15,0-3-14-15,1-2-298 16,1 1-221-16</inkml:trace>
  <inkml:trace contextRef="#ctx0" brushRef="#br0" timeOffset="-192077.33">15735 9928 881 0,'-5'-18'164'0,"2"1"14"16,2-1 27 0,-2 1-56-16,3 3-37 0,-3 4 14 15,2 2-23 1,-1 5-47-16,2 1-20 0,-1 2-14 16,1 0-11-16,1 2-7 15,1 0-4-15,-1 5 0 16,5 5 0-16,-2 5 0 15,4 4 0-15,0 5 0 16,0 3 0-16,0 3 0 16,-1 4 0-1,-2-1 0-15,-1-2 0 16,0-6 0-16,0-4 0 0,-3-9 0 16,1-5 0-16,-2-6 0 15,0-5 0-15,0-3 0 0,0-8 0 16,0-9 0-1,-2-7 0-15,2-9 0 0,-1-2 0 16,-2 1 0 0,3 1 0-16,3 4 0 0,-3 6 0 15,1 5 0 1,-1 4 0-16,2 7 0 0,-2 5 0 16,1 4 0-16,1 1 0 0,-1 6 0 15,7 3 0 1,6 4 0-16,8 4 0 0,6 7 0 15,5 2 0 1,1 3 0-16,1 0 0 16,-6 1 0-16,0-3 0 15,-4-3 0-15,-3-3 0 0,-5-8 0 16,-4-4 0 0,-7-5 0-16,0-8 0 0,0-5 0 15,0-8 0-15,0-6 0 16,0-8 0-16,-2-4 0 15,-1 0 0-15,-1 1 0 16,-2 2 0-16,0 6 0 16,0 8 0-16,0 2 0 15,0 7 0 1,0 5 0-16,2 5 0 0,-1 5-331 16,5 6-20-16,0 8-495 15</inkml:trace>
  <inkml:trace contextRef="#ctx0" brushRef="#br0" timeOffset="-191376.88">17754 10524 940 0,'4'-11'192'0,"-4"3"26"0,-2-1-36 16,-2-1-62-16,1 4-34 0,-1 5-46 15,-8 8-8 1,-8 10 19-16,-6 12-11 15,-6 19-13-15,-2 18-4 16,3 14-2-16,7 11-7 0,12 10-8 16,9-1 2-1,12-3-4-15,15-11 27 16,8-11-19-16,6-12-12 16,3-13 0-16,-2-13 0 0,-4-6 0 15,-6-12 0-15,-5-8 0 16,-9-5 0-16,-6-3 0 15,-2-3 0-15,-7-3 0 16,-1 2 0-16,-6-2-188 16,-2 0-432-16</inkml:trace>
  <inkml:trace contextRef="#ctx0" brushRef="#br0" timeOffset="-190007.17">18095 10874 793 0,'-4'-9'239'16,"1"-1"-89"-16,-2-1 42 15,1-3-45-15,1 3-41 0,0 0-11 16,1 6 8-16,2-1-46 15,0 5-41 1,2 1-15-16,1 6 1 16,1 2-2-16,7 8 6 15,8 8 6-15,8 7-6 16,6 6 4-16,9 2-8 0,1 0 0 16,-1-5-2-1,-3-3 1-15,-6-7 0 0,-7-6-2 16,-8-7-1-16,-6-7-4 15,-3-3-40-15,-5-2-221 16,1-3-156-16,-2-2-383 16</inkml:trace>
  <inkml:trace contextRef="#ctx0" brushRef="#br0" timeOffset="-189657.47">18441 10780 293 0,'0'-18'730'0,"0"4"-550"16,2 2 33-16,-2 2-88 15,-2 5-70-15,2 4-39 16,0 2-11-16,-6 6 6 16,-4 8 22-16,-7 7-2 0,-6 10-2 15,-9 10 1-15,-2 4-10 16,-3 4-14-16,-2-3-1 15,5-3-3 1,4-6 0-16,7-9 7 0,6-7-4 16,6-5-2-1,4-5 2-15,2-3-2 0,1-5 3 16,2-1 0 0,2-1 0-16,-1-2 4 0,2 0-6 15,1 0-2-15,-1-2-2 0,1 2-25 16,1-2-167-1,7 2-134-15,4-1-446 0</inkml:trace>
  <inkml:trace contextRef="#ctx0" brushRef="#br0" timeOffset="-184627.22">18918 11153 855 0,'1'1'225'0,"-1"-1"-73"16,0 0-4-16,2 0-46 15,-2 0-32-15,1-1-20 16,1 1-11-16,0 0-10 16,0 0-5-16,-2 1-8 15,1-1-2-15,-1 0-7 0,2 0 2 16,1 2-4-1,6-1-3-15,5 2 8 0,8 1-6 16,4 4 0 0,3 1-1-16,-1 2-2 0,-4 1 0 15,-7 2-1 1,-4 3 1-16,-4 0-1 16,-5 3 1-16,-4 1 3 0,-7 1 2 0,-4 2-1 15,-5 2 4 1,-5-2 5-16,-2-3 11 0,3-3-6 15,2-5-9 1,6-7 9-16,7-2 10 0,5-6 4 16,3 0-16-1,8-1-14-15,13-3-2 16,10-1 1-16,12 0-1 16,7-2 2-16,0 3-3 0,-5 0 0 15,-14 1-2-15,-13 1 5 16,-7 3-3-16,-10 1 0 15,-5 0-9-15,-5 0-89 16,-2 1-129-16,-5-1-189 16</inkml:trace>
  <inkml:trace contextRef="#ctx0" brushRef="#br0" timeOffset="-183417.29">19560 11158 788 0,'7'-9'144'16,"-3"-1"51"-16,0-1-2 0,-2 0-32 15,-2 2-20 1,-2 0-35-16,2 3 13 0,-1 1-68 16,2 4-29-16,-1 1-14 15,2 1-8-15,-2 5 0 16,-2 5 2-16,-2 7 15 15,1 6-5-15,2 8-2 16,1 3-4-16,1 0 2 16,1-1-1-1,3-2 2-15,1-1-9 0,2-5 2 16,-1-2-1-16,2-5-1 16,-3-4-2-16,-1-7 0 15,-1-2-1-15,-2-6-27 0,-1 0-165 16,1-1-85-1,1-7-304-15</inkml:trace>
  <inkml:trace contextRef="#ctx0" brushRef="#br0" timeOffset="-183097.09">19796 11180 1202 0,'8'-8'164'0,"-5"2"-74"0,-3 2-23 15,-3 4-55 1,-5 7 36-16,-5 4-2 16,-4 7 10-16,-7 6-12 15,-2 3-6-15,-1 2-5 0,4-6-22 16,4-2 13 0,8-2-13-16,7-5 7 0,10-3-2 15,6 1 2-15,10-1 1 16,5-2 0-16,6-3-2 15,0-1-5-15,-3-5-6 16,-8-4-3-16,-4 0 4 16,-6-1-7-16,-5-2-4 15,-4-2-121-15,-1 0-150 16,-4-3-161-16</inkml:trace>
  <inkml:trace contextRef="#ctx0" brushRef="#br0" timeOffset="-182786.62">19983 10763 1167 0,'-3'-1'204'0,"1"1"-48"16,0-1-18-1,2-2-76-15,4 3-34 0,5-1-13 16,13-1-10 0,12 4 0-16,8 1 8 0,10-1-1 15,0 4 4 1,-7 0-5-16,-12-2-3 0,-11-2-3 16,-9 0-2-16,-12-1-3 15,-2 1-4-15,-4-4-40 16,-3 4-121-16,-1-2-265 15,-2 0-582-15</inkml:trace>
  <inkml:trace contextRef="#ctx0" brushRef="#br0" timeOffset="-182467.49">20503 10556 1143 0,'8'-15'198'16,"-1"-2"30"0,-2-2-45-16,-4 3-35 0,3 3-33 15,-2 4-83 1,-1 5-32-16,-1 3 0 0,4 4 0 16,3 4 0-16,9 8 0 0,10 8 0 15,11 6 0 1,5 8 0-16,4 2 0 15,-1 1 0-15,-6-2 0 16,-5-1 0 0,-4-6 0-16,-5-6 0 0,-7-5 0 15,-6-9-217-15,-6-4-40 16,-4-5-60-16,-4-4-380 16</inkml:trace>
  <inkml:trace contextRef="#ctx0" brushRef="#br0" timeOffset="-182247.34">20908 10605 836 0,'1'-27'255'0,"-1"2"-39"16,0 8 16-16,0 4-99 15,-1 5-87-15,1 6-44 16,-3 7 6-16,-4 6 21 0,-1 9 25 16,-7 9 31-1,-9 8-35-15,-4 9-21 16,-8 3-14-16,-3 1-7 0,0-4-7 15,5-8-2 1,10-8-1-16,9-11-7 16,9-7-112-16,9-5-129 15,12-3-238-15</inkml:trace>
  <inkml:trace contextRef="#ctx0" brushRef="#br0" timeOffset="-181897.15">21141 10878 1197 0,'14'-7'217'0,"1"0"-37"16,-1-2 1-16,-4 0-91 0,2 5-58 16,-3 2-19-16,0 6-5 15,0 5 3-15,-2 5 7 16,-4 5 0-16,-7 7 16 15,-9 5 1-15,-4 1-22 16,-4 0-13-16,3-8 0 16,6-4 0-16,9-6 0 15,12-3 0-15,14-2 0 16,11-1 0-16,9-3 0 16,6-2 0-16,0-3 0 15,-8-2 0-15,-13 0 0 0,-11-4 0 16,-8-1-211-1,-13-3-224-15,-10-4-445 0</inkml:trace>
  <inkml:trace contextRef="#ctx0" brushRef="#br0" timeOffset="-181522.18">20354 10081 590 0,'-4'1'515'0,"5"-4"-369"16,5-2-16-16,10-4-67 16,12 1 15-16,16-1 1 15,19 1-6-15,16 4-12 16,8-1 10-16,0 3-21 16,-9-1-22-16,-20 0-17 15,-22 1-4-15,-16 1-1 16,-12 0-6-16,-9 2-19 0,-9 2-15 15,-6 3-209 1,-4 3-284-16</inkml:trace>
  <inkml:trace contextRef="#ctx0" brushRef="#br0" timeOffset="-181016.77">21867 10361 1094 0,'-3'-12'213'16,"3"0"-10"-1,0 3-90-15,1 2-35 0,1 4-57 16,6 7-8 0,8 10 36-16,9 8 8 0,8 14-11 15,6 13-20 1,-3 11-1-16,-5 9 8 0,-9 7-21 16,-10 4-3-16,-7-1-4 0,-7-4-1 15,-4-11-4 1,0-13-1-16,0-12-2 0,0-14-7 15,2-8-160 1,3-8-111-16,2-8-369 0</inkml:trace>
  <inkml:trace contextRef="#ctx0" brushRef="#br0" timeOffset="-180686.99">22820 10423 1179 0,'15'-25'138'16,"-4"5"51"-16,-7 3-2 16,-5 6-141-16,-7 16-24 0,-7 11 52 15,-7 16-2 1,-5 14-20-16,-7 17-24 0,1 14-7 15,7 5-8 1,9 1-6-16,8-3 3 0,10-6-3 16,8-9-7-1,9-10 2-15,3-9-2 0,4-6 0 16,2-8 0 0,0-8 0-16,-2-5-37 0,-4-9-230 15,-1-4-151-15</inkml:trace>
  <inkml:trace contextRef="#ctx0" brushRef="#br0" timeOffset="-179446.54">23381 10672 264 0,'0'-3'752'0,"-1"-1"-552"0,1-3 14 16,-2 0-80-1,1-3-29-15,1 1 1 0,0 2-16 16,0 0-7 0,0 3-45-16,0 2-12 0,1 1-12 15,-1 2-3 1,0 1-2-16,-1-2-8 0,1 1-1 16,0-1 0-16,-2 2 0 15,2-2 0-15,0 0 0 16,0 1 0-16,2-1 0 15,-2 0 0-15,0 1 0 16,0-1 0 0,1 2 0-16,-1-2 0 0,0 0 0 15,0 0 0-15,0-2 0 16,0 1 0-16,0 1 0 16,0-1 0-16,2-1 0 15,-2 2 0-15,0 0 0 0,0-1 0 16,1 1 0-1,-1 0 0-15,0 0 0 0,0-2 0 16,0 2 0 0,-1-1 0-16,1 1 0 0,1 0 0 15,-2 0 0 1,1 0 0-16,1 0 0 0,-1 3 0 16,3 4 0-16,9 7 0 0,5 8 0 15,8 6 0 1,9 7 0-16,4 0 0 0,3 1 0 15,0-3 0 1,-4-2 0-16,-4-3 0 0,-6-3 0 16,-7-7 0-1,-6-4 0-15,-4-7 0 0,-5-3 0 16,-2-2 0 0,-5-4-151-16,-1 0-219 15,-5-3-364-15</inkml:trace>
  <inkml:trace contextRef="#ctx0" brushRef="#br0" timeOffset="-179197.32">23720 10658 1321 0,'3'-4'162'0,"-3"-1"-36"0,0 3-54 15,-4 6-42 1,-6 6 48-16,-4 7-14 0,-7 8-3 15,-8 6-27 1,-7 6-8-16,-4 2-12 16,0 1-8-16,1-2-5 15,6-7-2-15,9-8-2 0,11-10 0 16,9-6-89 0,7-5-108-16,11-1-71 0,9-2-428 15</inkml:trace>
  <inkml:trace contextRef="#ctx0" brushRef="#br0" timeOffset="-178777.12">24105 10988 1169 0,'3'-3'226'16,"0"-1"18"-16,1-3-52 16,-2 1-53-16,-1 2-62 15,2 0-77-15,-1 4 0 0,-1 0 0 16,1 1 0-1,-1 3 0-15,4 4 0 0,-1 4 0 16,1 5 0 0,2 6 0-16,2 5 0 0,1 3 0 15,-4 0 0 1,2 1 0-16,-3 0 0 16,-1-3 0-16,0-4 0 15,-2-3 0-15,-2-7 0 0,1 4 0 16,-1-19 0-16,0-2 0 0,2 0-118 15,2-3-474 1</inkml:trace>
  <inkml:trace contextRef="#ctx0" brushRef="#br0" timeOffset="-178447.27">24446 11002 1328 0,'10'-13'190'0,"-4"3"35"16,-3 2-32-16,1 4-129 16,-3 2-49-16,1 2-6 15,-1 3-8-15,1 4 5 16,-2 7 10-16,3 9-16 16,-5 6 0-16,2 5 0 15,-3 5 0-15,-1 1 0 16,0 0 0-16,1-2 0 0,0-2 0 15,4-5 0 1,1-4 0-16,2-5 0 0,0-6 0 16,2-7 0-1,-3-4 0-15,2-4 0 16,1-2-100-16,1-5-166 16,4-5-135-16,-2-4-452 0</inkml:trace>
  <inkml:trace contextRef="#ctx0" brushRef="#br0" timeOffset="-178186.61">24639 11129 599 0,'12'-17'378'0,"0"3"-207"0,-5 4 45 15,-2 2-69 1,-2 2-90-16,-2 6-52 0,-2 1-1 16,-2 5 23-16,-6 7 52 15,-7 7-5-15,-9 5-2 16,-9 5-19-16,-1 0-15 15,0-1-18-15,8-8-10 16,12-5-7-16,14-5 7 16,13-2 5-16,16-4-14 15,10-1 0-15,6 0-2 16,3-3-1-16,-3-1-72 16,-10-2-150-16,-7-3-69 15,-10-4-419-15</inkml:trace>
  <inkml:trace contextRef="#ctx0" brushRef="#br0" timeOffset="-177907.53">24917 10754 944 0,'-4'-4'322'16,"6"0"-97"-16,7-2-116 0,10 3-58 16,11 3 24-1,12 1 6-15,9 4 6 0,5 0-44 16,-2 1-8 0,-6-5-20-16,-11 1-12 0,-11-2 0 15,-10 0-6-15,-10-2-10 16,-5 5-163-16,-4 1-102 15,-1 5-309-15</inkml:trace>
  <inkml:trace contextRef="#ctx0" brushRef="#br0" timeOffset="-177216.94">25797 10371 1044 0,'-6'-11'134'0,"-2"-2"95"16,1-1-89 0,1 3-27-16,1 1 4 0,1 5-43 15,3 2-39 1,1 1-24-16,1 4-11 0,2 4-8 16,1 6 8-16,7 10 9 0,7 10 2 15,6 10-3 1,13 6 5-16,3-1-4 0,5-2-1 15,0 0-2 1,-5-10-4-16,-6-5 0 0,-7-7-4 16,-8-7-1-1,-8-6-4-15,-5-6-117 16,-1-5-146-16,-1-6-206 16</inkml:trace>
  <inkml:trace contextRef="#ctx0" brushRef="#br0" timeOffset="-176987.4">26140 10387 1162 0,'-2'-9'195'15,"-1"7"-128"-15,-5 4 83 16,-6 4-29-16,-7 8-33 0,-7 9 18 16,-9 8-36-16,-4 7-21 15,-5 4-18-15,4 1-23 16,5-3-8-16,7-6 0 15,9-9 0 1,12-10 0-16,6-7-7 16,6-2-74-16,3-1-160 15,5 1-160-15</inkml:trace>
  <inkml:trace contextRef="#ctx0" brushRef="#br0" timeOffset="-176247.29">26491 10814 946 0,'-3'5'502'15,"0"-2"-406"-15,-1-2 67 16,3-1-10-16,1 1-84 16,0 1-34-16,1 1-24 15,1 2-9-15,0 7 36 16,1 4-6-16,0 7-32 0,0 7 0 16,0-1 0-16,2 0 0 15,0-3 0 1,-2-4 0-16,0-6 0 0,0-6 0 15,0-3 0-15,-2-4 0 16,2-3 0-16,0-3 0 16,5-1-284-1,-2-3-226-15</inkml:trace>
  <inkml:trace contextRef="#ctx0" brushRef="#br0" timeOffset="-175857.11">25803 9938 794 0,'-12'6'336'15,"3"-3"-162"-15,6-5 36 16,4 1-133-16,5-3-53 16,17 4-23-16,19-3 15 0,17 1 10 15,22 1 39-15,7 2-11 16,-3-1-19-1,-18-1-23-15,-22-1 1 0,-20 0 3 16,-17 0-16 0,-10 2 0-16,-7 2-8 0,-9 0-231 15,-6 4-379 1</inkml:trace>
  <inkml:trace contextRef="#ctx0" brushRef="#br0" timeOffset="-169316.93">27065 10219 906 0,'0'-13'157'15,"0"3"-23"-15,-2-3 47 16,1 5-58-16,-1 2-45 15,1 5-34-15,1 0-11 16,0 1-7-16,3 1-4 16,1 4-3-16,5 5 38 15,8 12-2-15,4 9-24 16,7 11-9-16,2 11-3 16,-3 9-3-16,-4 7-4 15,-6 4-5-15,-10 6 1 16,-7 3 5-16,-11-2-3 15,-6-3 2-15,-7-10-9 0,0-9 6 16,-1-10 0 0,4-10-4-16,3-11 1 0,6-7 0 15,4-8-5 1,1-6 0-16,6-2 0 0,1-2-1 16,0-1 0-16,1-1-192 15,6 0-330-15</inkml:trace>
  <inkml:trace contextRef="#ctx0" brushRef="#br0" timeOffset="-168296.93">11511 14340 916 0,'-3'4'121'0,"0"-3"64"16,2-4-50-16,1 2-22 16,1 0-18-16,-1-2-26 15,3-2-33-15,3 3-16 16,5-3-19-16,10 1-1 16,7 1 0-16,11 3 0 15,3 3-22-15,-2 4-156 16,-7 5-149-16,-15 6-148 0</inkml:trace>
  <inkml:trace contextRef="#ctx0" brushRef="#br0" timeOffset="-168117.33">11500 14627 818 0,'-11'12'262'0,"5"-6"-134"0,6-4 110 15,3-6-128-15,6-2-45 0,9 0-31 16,4-4-22-1,9 4-6-15,4-1-4 0,1 4-2 16,-5 3-18 0,0 3-300-16,-4 0-627 0</inkml:trace>
  <inkml:trace contextRef="#ctx0" brushRef="#br0" timeOffset="-167617.33">12638 14605 1079 0,'-23'-7'120'0,"4"1"-6"15,3-3 36 1,5 1-79-16,4 4-26 0,2 1-9 16,4 1-19-16,1 2-3 0,1 2-2 15,1-2 0 1,4 1 3-16,7 1 9 0,11-1-15 15,7-1-2 1,11 1-3-16,4-1-2 0,3 0 1 16,-4-1-2-1,-4 0 0-15,-7-1 3 0,-10-1 3 16,-6 2 14 0,-9 0 1-16,-5 0-8 0,-2 1-9 15,-4 0-5-15,1 0-6 16,-2 0-1-16,-3 0 4 15,-2 0-12-15,-5 1-59 16,1-1-52 0,0 1-143-16,2 0-567 0</inkml:trace>
  <inkml:trace contextRef="#ctx0" brushRef="#br0" timeOffset="-166887.37">13692 14438 858 0,'6'-12'248'0,"-1"-4"-7"0,-2 0-49 16,-3-1-55 0,2 2-11-16,-1 0-17 0,-1 4-29 15,0 0-24 1,2 4-56-16,-2 3 0 0,0 3 0 16,0 2 0-16,0 3 0 0,0 2 0 15,-2 10 0 1,4 5 0-16,-2 7 0 15,3 7 0-15,1 5 0 16,5 1 0-16,0 2 0 0,0 0 0 16,1-1 0-1,-2-3 0-15,-1-2 0 0,-2-6 0 16,-1-5 0 0,0-6 0-16,-1-8 0 0,-1-6 0 15,-2-3 0-15,0-5 0 16,1-2 0-1,1-3 0-15,-1-4 0 16,3-6-4-16,0-1-373 16,2-1-237-16</inkml:trace>
  <inkml:trace contextRef="#ctx0" brushRef="#br0" timeOffset="-166577.11">14042 14403 1225 0,'16'-14'184'16,"-4"1"30"-1,-3 2-62-15,-4 4-69 0,-4 6-68 16,1 3-13 0,-2 8 40-16,1 8 31 0,2 11-16 15,-2 8-57-15,-2 8 0 0,-3 4 0 16,-1-1 0-1,1-2 0-15,1-5 0 0,-2-5 0 16,5-8 0 0,0-8 0-16,3-2 0 0,-1-8 0 15,-2-6 0 1,1-4 0-16,-1 0 0 0,0-1 0 16,2-2-198-1,1-2-438-15</inkml:trace>
  <inkml:trace contextRef="#ctx0" brushRef="#br0" timeOffset="-160032.05">5232 15595 825 0,'7'-4'231'16,"-2"0"-107"-16,-2 3 9 0,-3-1-58 15,0 2-42 1,0 2-18-16,0-1 7 0,0 0-2 15,0-1 13 1,0 1-6-16,0-1-11 16,0 0 6-16,0 0 13 15,0-1-1-15,0 1-1 0,0-1-10 16,0-2-4 0,0-1-18-16,3-2-1 0,-3 1 1 15,0-3-1-15,0 4 0 16,4 1 6-16,-4 1-5 15,0 2-1-15,0 2-6 16,0-2-6-16,0 5 9 16,-4 0 3-16,4 4 1 15,0 1-1 1,0 1 0-16,0 0 3 0,0 0-3 16,0-2 2-16,0-3-1 15,0-3 4-15,0-1 9 16,0-2 33-16,4 0 30 0,-4-3-7 15,3-1-46 1,0-5-23-16,0-2 7 0,2-1-6 16,-2-5 5-1,0 0 3-15,0 0-5 16,-2 0 3-16,-1 1-1 0,-1 4 2 16,1 4 10-16,-2 2-9 15,-1 3-10-15,0 6-1 0,-6 3-3 16,-9 3 4-1,-5 8-1-15,-9 6 1 0,-4 8-2 16,2 3 4 0,6 4-3-16,4 3 1 0,10-1-3 15,7 0-1 1,10-1-3-16,9-3 2 0,15-2-2 16,7-5-51-1,9-4-106-15,5-7-67 16,6-6-37-16,-1-4-183 0</inkml:trace>
  <inkml:trace contextRef="#ctx0" brushRef="#br0" timeOffset="-159696.54">5599 15811 783 0,'0'-16'263'15,"0"1"-44"-15,-2 3-45 0,-1 0-53 16,-2 7-68-1,0 0-41-15,-4 7-11 16,-2 4 2-16,-3 5 3 16,0 5-6-16,-2 7 1 15,2 1-1-15,3 3-3 16,3-2 1-16,8-1 0 0,6-5 2 16,7-6 0-16,4-8 7 0,7-3 1 15,-2-6 5 1,3-2 26-16,-5-5 10 0,-4-2 37 31,-2-3-15-31,-8-1-29 0,-4 2-7 16,-2-2-28-1,-7-2-1-15,-2 2-6 0,-3 3-4 0,2 3-1 16,1 5-110 0,0 6-159-16,4 4-175 0</inkml:trace>
  <inkml:trace contextRef="#ctx0" brushRef="#br0" timeOffset="-159126.56">5976 15814 1124 0,'-3'-13'210'0,"-1"-2"26"16,-2-2-75-16,0 0-4 16,0 4-61-16,3 2-33 0,0 5-63 15,0 3 0 1,6 3 0-16,-3 3 0 0,6 7 0 16,4 4 0-16,4 8 0 15,5 5 0-15,5 8 0 16,3 0 0-16,-3 0 0 15,0 1 0 1,-5-7 0-16,-4-5 0 0,0-7 0 16,-5-8 0-16,-1-9 0 15,-1-9 0-15,5-8 0 16,-1-4 0-16,3-6 0 16,-3-1 0-16,-1 1 0 15,-3 3 0-15,0 1 0 0,-5 8 0 16,1 4 0-1,-2 5 0-15,-2 3 0 0,1 4-226 16,-1 4-127 0,5 3-252-16</inkml:trace>
  <inkml:trace contextRef="#ctx0" brushRef="#br0" timeOffset="-158806.52">6784 15520 1166 0,'19'-27'229'15,"-4"-1"-11"-15,-8 3-32 0,-2 3-38 16,-4 6-68 0,-1 6-60-16,-6 7-20 0,-1 9 0 15,-7 7 0-15,-6 11 0 16,-7 10 0-16,-3 15 0 15,-1 12 0-15,5 8 0 16,2 8 0-16,8 5 0 16,8-6 0-1,11-2 0-15,12-11 0 16,9-8 0-16,8-14 0 0,6-10 0 16,-2-8 0-16,0-9-202 15,-5-4-157-15,-4-6-587 16</inkml:trace>
  <inkml:trace contextRef="#ctx0" brushRef="#br0" timeOffset="-157827.16">7154 15691 923 0,'-2'-8'152'0,"2"-2"61"0,2-4-64 16,1 0-27-16,2 0-47 15,1 2 6-15,0 1-17 16,3 4-34-16,3 5-12 0,3 4 7 16,6 6-6-1,3 8 0-15,0 8-5 0,1 10-5 16,-4 7-5 0,-7 8-1-16,-6 3-2 0,-3 4 1 15,-5-1-2-15,-2-7 0 16,-1-6 2-16,-1-10-1 15,3-12 1-15,-1-10 17 16,1-9 13-16,2-6 36 16,2-11-68-16,4-5 0 15,7-10 0-15,7-9 0 16,7-2-1-16,9-2-1 16,4 1 1-16,2 0 1 15,-1 2 0-15,-3 4 0 16,-8 4 4-16,-3 3-4 0,-7 6 0 15,-7 7 0 1,-6 6 0-16,-5 5 0 0,-3 3 0 16,-3 5 0-1,-4 3 0-15,-5 5 0 0,-4 5 0 16,-5 7 0 0,-6 6 0-16,-3 6 0 0,3 3 0 15,3 1 0-15,6 0 0 0,7-1 0 16,11-6 0-1,7-1 0-15,8-5 0 0,9-4 0 16,2-1 0 0,3-5 0-16,-5-3 0 0,0-4 0 15,-7-2 0 1,-6-3-55-16,-3 2-172 0,0 0-122 16,-2 1-373-1</inkml:trace>
  <inkml:trace contextRef="#ctx0" brushRef="#br0" timeOffset="-157446.75">8071 16056 789 0,'9'-13'398'15,"-3"0"-154"-15,-2 2-64 0,-2 4-117 16,-1 4-43 0,2 7-13-16,3 5-3 15,2 6 5-15,-1 6-6 16,1 10 2-16,-8 5 0 0,-12 3 1 16,0 1 3-16,-7-3 16 15,2-6 36-15,1-10-10 16,7-9-19-16,4-6 10 0,4-5 5 15,7-1-13 1,3 0-21-16,10-1-13 0,5-1 0 16,6-1 0-1,-2-1 0-15,-5 2 0 0,-7-1 0 16,-7 1 0 0,-8 2-86-16,-4 2-158 0,-1-2-307 15</inkml:trace>
  <inkml:trace contextRef="#ctx0" brushRef="#br0" timeOffset="-148927.28">8495 15995 273 0,'9'5'439'16,"-2"0"-284"-16,-5-5 49 0,-1-3-46 15,-2 3-13 1,-1-2-22-16,1 1-29 0,1-1-16 16,-2 1-18-1,2-2-11-15,0 2-15 0,0-2-26 16,-1 2 8 0,1-1-10-16,0 0 0 0,0 2-6 15,0 2-1-15,-2-2-3 16,2 2-9-16,0 0-2 15,-3 1 14-15,0 1 1 16,0 1 3-16,-1-1-1 16,-1 0 0-16,5-2-1 15,-4-2 12-15,4 0-1 16,4-2 4-16,-4-2-6 16,3-2 10-16,0-1 6 15,2-3-17-15,4 2-8 16,4-2-1-16,-1 3 0 15,7 4 3-15,-4 0-3 16,3 6 2-16,-4 3-2 16,0 2 0-16,-3 6 0 15,1 5 2-15,-5 2 2 0,-5 6-2 16,-8 2 3 0,-6 1-5-16,-7 1-28 0,-4-4-156 15,-4-4-130-15,2-7-503 0</inkml:trace>
  <inkml:trace contextRef="#ctx0" brushRef="#br0" timeOffset="-148277.09">9181 15856 1069 0,'-3'-11'268'16,"3"-1"-36"-16,3-3-64 15,-3 4-21-15,2 1-49 0,-2 1-33 16,1 7-65-1,1 0 0-15,1 5 0 0,7 4 0 16,5 6 0 0,6 4 0-16,-2 7 0 0,4 5 0 15,-9 5 0 1,-9 5 0-16,-8 0 0 0,-6 2 0 16,-6-4 0-16,-1-6 0 0,4-10 0 15,4-9 0 1,4-6 0-16,4-7 0 0,7-8 0 15,4-3 0 1,5-8 0-16,63-68 0 16,-67 71 0-16,2-1 0 15,0 0 0-15,-3 2 0 0,13-13 0 16,-6 3 0 0,-5 6 0-16,-2 7 0 15,-7 2 0-15,-2 6 0 0,-2 2 0 16,-2 2 0-16,-1 2 0 15,-6 2 0-15,-2 7 0 16,-6 3 0-16,-4 7 0 16,3 7 0-16,0 3 0 15,9 4 0-15,4 0 0 16,8 0 0-16,5-5 0 16,11-2 0-16,1-4 0 0,5-5 0 15,2-4 0 1,0-3-99-16,-2-1-219 0,2 2-309 15</inkml:trace>
  <inkml:trace contextRef="#ctx0" brushRef="#br0" timeOffset="-147967.25">9733 16198 1172 0,'19'-10'216'0,"-4"-1"16"16,-3-1-75 0,2 5-106-16,-1 7-17 0,2 4-10 15,-3 8-3 1,0 6 15-16,-8 5-8 0,-5 5 8 16,-11 2-7-16,-6 1-18 15,0-3-11-15,3-8 0 16,2-5 0-16,8-7 0 15,7-3 0-15,8-4 0 16,7 1 0-16,5-1 0 16,3 1 0-16,1-2 0 15,-2-3-5-15,-5-1-172 16,-4-5-134-16,0-2-312 16</inkml:trace>
  <inkml:trace contextRef="#ctx0" brushRef="#br0" timeOffset="-147677">10043 15675 1038 0,'17'-20'299'0,"-2"-1"-30"0,2 5-113 15,3 5-61 1,5 9-30-16,7 12 7 15,5 9-19-15,3 17-53 16,-1 10 0-16,-5 13 0 0,-8 10 0 16,-13 13 0-1,-13 1 0-15,-12 0 0 0,-10-5 0 16,-6-11 0 0,-4-10 0-16,1-11 0 15,8-7-150-15,4-9-409 16</inkml:trace>
  <inkml:trace contextRef="#ctx0" brushRef="#br0" timeOffset="-147066.96">11631 16061 1050 0,'-9'-2'206'15,"1"-2"-8"-15,2 1-52 0,2 1-41 16,4 1-6 0,0-3-22-16,7 0-69 0,7 0-8 15,10-2-4-15,10 2 4 16,6 4-8-16,-1 6-43 16,-5 4-149-16,-10 6-64 0,-12 6-111 15</inkml:trace>
  <inkml:trace contextRef="#ctx0" brushRef="#br0" timeOffset="-146927.22">11682 16298 999 0,'7'0'131'0,"3"-3"80"16,2-4-64 0,6 0-97-16,6 0-44 15,7 2-6-15,4 2-18 0,7 3-372 16</inkml:trace>
  <inkml:trace contextRef="#ctx0" brushRef="#br0" timeOffset="-146227.05">13797 15613 1029 0,'2'-19'149'0,"-1"-6"76"0,-1-4-52 15,-1 1-25-15,1 0-12 0,-3 2-35 16,-1 5-19-1,3 4-78-15,-1 8-4 16,1 3 0-16,-1 6 0 16,2 7 0-16,-1 7 0 0,1 10 0 15,0 7 0 1,1 10 0-16,4 6 0 0,4 3 0 16,2 1 0-16,2 1 0 0,0-4 0 15,2-3 0 1,-4-5 0-1,-1-6 0-15,-1-7 0 0,-3-9 0 16,-1-5 0-16,-2-5 0 0,-3-1-95 16,-2 0-243-1,-7 4-380-15</inkml:trace>
  <inkml:trace contextRef="#ctx0" brushRef="#br0" timeOffset="-145877.27">12844 16404 1131 0,'-42'2'98'0,"0"-2"60"0,8-4 1 15,9 1-52 1,8-1 0-16,9 2-48 16,13-3-46-16,22 3-13 15,27-4 3-15,35 1 2 0,45-4-4 16,40-1-1 0,28-1 0-16,15-5 0 0,14-1 0 15,11 2 0-15,1 1 0 16,2 1-4-16,-8 4 4 15,-27 2-1-15,-38 3-3 16,-48 0-90-16,-47 2-109 16,-40 5-131-16</inkml:trace>
  <inkml:trace contextRef="#ctx0" brushRef="#br0" timeOffset="-144912.23">13041 17036 1029 0,'4'-16'139'15,"-3"-2"84"-15,-1-1-65 16,0 3-20-16,0 1-5 15,0 7-12-15,-1 2-55 16,1 5-26-16,1 1-40 16,-2 1 0-16,1 7 0 15,1 6 0-15,1 10 0 16,-1 10 0-16,4 11 0 16,0 4 0-16,-2-1 0 0,0-3 0 15,0-7 0 1,-3-11 0-16,0-7 0 0,0-8 0 15,0-6 0 1,0-6 0-16,0-8 0 0,0-5 0 16,0-5 0-1,-2-8 0-15,-1-5 0 0,-6-7 0 16,3-4 0 0,-3 1 0-16,2 0 0 15,1 6 0-15,4 8 0 0,1 7 0 0,1 6 0 16,0 7 0-1,3 4 0-15,6 6 0 16,10 8 0-16,17 8 0 16,7 6 0-16,12 13 0 0,4 2 0 15,-4 6 0 1,-2-2 0-16,-3 0 0 0,-4-9 0 16,-7-7 0-16,-8-8 0 15,-10-7 0-15,-9-9 0 16,-6-10 0-16,1-4 0 15,-2-9 0-15,1-11 0 16,-2-10 0-16,-1-6 0 16,-1-5 0-1,-1 2 0-15,-1 3 0 0,0 7 0 16,0 11 0-16,0 8 0 16,0 8 0-16,-1 6 0 15,1 11 0-15,0 5-178 0,1 13-258 16,7 5-544-1</inkml:trace>
  <inkml:trace contextRef="#ctx0" brushRef="#br0" timeOffset="-144616.97">14062 17191 1122 0,'-8'-1'281'16,"3"-3"-43"-1,4-3-93-15,1-2-56 0,7-1-70 16,11-1-13 0,12 0-5-16,10-1 5 15,12 3 2-15,3 0-4 16,-5 3-1-16,-9 2-3 0,-11 1 2 15,-13 1-4-15,-9 2 2 16,-8 2-16-16,-8 1-67 16,-3 3-180-16,-2 2-304 15</inkml:trace>
  <inkml:trace contextRef="#ctx0" brushRef="#br0" timeOffset="-144287.06">14704 16954 985 0,'9'-17'308'0,"-3"-1"-26"16,-1 0-57 0,-2-1-57-16,-2 9-89 0,1 3-79 15,-1 4 0-15,-1 5 0 0,2 6 0 16,2 8 0-1,0 9 0-15,1 9 0 16,4 12 0-16,-3 4 0 16,1 2 0-16,-1-4 0 0,0-5 0 15,-3-11 0 1,0-7 0-16,2-9 0 0,-4-8 0 16,2-3 0-1,-1-5 0-15,-2 0 0 0,2-2 0 16,-2 2-212-16,-4-3-753 15</inkml:trace>
  <inkml:trace contextRef="#ctx0" brushRef="#br0" timeOffset="-142716.66">16187 15672 846 0,'-25'0'339'0,"-1"-2"-266"16,1-2 105-16,3-3-72 16,5 0-47-16,4 3 5 0,7-1-8 15,0 4-24 1,6-1-1-16,1 2-13 0,4-1-2 16,10-2-12-16,16-1-4 15,17-3 0-15,23-2 0 16,22 1 1-16,11 0-1 15,3-1 0-15,-3 4 0 16,-12-1-1-16,-17 3 0 16,-21 2-7-1,-19-1-17-15,-14 4-64 0,-16 2-25 16,-14 3-86-16,-14 1-299 16</inkml:trace>
  <inkml:trace contextRef="#ctx0" brushRef="#br0" timeOffset="-141815.71">16127 15680 820 0,'-3'-1'102'0,"2"-5"31"0,1 1-37 15,1-4 39 1,1 2-48-16,-1-3-5 0,-1 1-15 16,0 1-16-1,-1-1 22-15,-1 1 7 16,1 1-13-16,-2 1-4 16,2 0-15-16,1 4 0 0,0 1-29 15,0 1-8-15,0 0-11 16,0 1-6-1,1 0-7-15,-1 5 13 0,4 4 2 16,1 8-1-16,7 8 3 16,10 7 2-16,6 8 5 15,8 5-8-15,3 2-1 16,4 4-1-16,-2-1 0 16,-1-2 1-16,-4-5-2 0,-5-7 1 15,-5-10-2 1,-7-7 2-16,-9-10-1 0,-5-4 0 15,-2-3 3 1,-3-3-3-16,-1 3 1 0,-3 1-1 16,1 5 5-1,-3 5-2-15,-6 8-3 0,-5 5 0 16,-6 4 0 0,-3 4 0-16,-6 5 0 15,-1 3 0-15,-3 4 1 0,-1-1 0 0,1-1-2 16,-1-1 2-1,3-6-1-15,5-5 0 16,5-7 2-16,8-8-2 16,6-9 3-16,5-3-3 15,3-5 5-15,4-1-5 16,1 0-5-16,6 1 5 0,12 1 0 16,13 1 4-16,14 0-3 15,20 0 0-15,10 1-1 16,12 0 1-16,1 0-1 15,0 1 1-15,-5 0-1 16,-8-3-1-16,-14 2 0 16,-10-4 1-1,-17 0-3-15,-8 0 4 0,-15 0-1 16,-6 0 4 0,-7 0-2-16,2-4 3 0,0-2 3 15,2-3-3-15,0-3-2 0,2-4-3 16,-3-3 0-1,1-3 0-15,-1 1 0 16,-1 1 0-16,-1 0 0 16,-2 4 0-16,0 5 0 15,0 2 0-15,0 6 0 16,0 2 0-16,1 2 0 0,-1 3 0 16,3 4 0-16,0 2-299 15,0 5-269-15</inkml:trace>
  <inkml:trace contextRef="#ctx0" brushRef="#br0" timeOffset="-141137.12">16927 15640 692 0,'9'-8'313'0,"-1"-1"-123"0,-1-2 8 15,-1-1-46-15,-3 0-20 16,0 1-18-16,-3 4-5 16,1 1-55-16,-1 5-37 15,-1 1-17-15,1 0-1 16,0 3-6-16,0 3 6 16,1 1 2-16,4 3 5 15,-2 3-5-15,3 1 3 0,0 1 0 16,1-1-4-1,-1 1-3-15,2 1 0 0,-1 3-6 16,5 8-368 0,0-1-418-16</inkml:trace>
  <inkml:trace contextRef="#ctx0" brushRef="#br0" timeOffset="-140467.47">16268 17404 781 0,'10'-14'239'0,"-4"-3"-41"0,0-1 31 16,-1-2-61-1,-4-1-39-15,-1 1 5 0,0 3-33 16,0 3-33 0,0 5-68-16,0 3 0 0,2 3 0 15,-2 3 0 1,1 3 0-16,-1 1 0 0,2 6 0 16,-2 7 0-16,3 4 0 15,2 7 0 1,1 2 0-16,2 2 0 0,3 1 0 15,0-5 0 1,3 0 0-16,-1-4 0 0,-2-5 0 16,-1-5 0-16,0-8-22 15,-2 0-200-15,-1-6-68 16,1 0-208 0</inkml:trace>
  <inkml:trace contextRef="#ctx0" brushRef="#br0" timeOffset="-140177.14">16527 17304 879 0,'2'-16'187'15,"-2"5"28"1,1-1-86-16,-1 6-83 0,0 5-46 16,-3 4 0-16,-2 6 17 0,-6 6 22 15,-7 5 34 1,-9 6-21-16,-4 2-10 15,-6 0-10-15,4-2-9 16,7-6-12-16,8-10-2 0,12 0-2 16,9-7 22-1,9 2 34-15,11-1-45 16,7 0-18-16,7 2 0 16,3-1-9-16,0 1-191 0,-2-2-280 15</inkml:trace>
  <inkml:trace contextRef="#ctx0" brushRef="#br0" timeOffset="-139985.08">16847 17380 1106 0,'0'-4'162'16,"-2"1"24"-16,5-3-87 0,0 2-82 15,5 4-14 1,5-2-3-16,4 4-2 0,2 0-6 16,0 2-65-1,-1 1-276-15,-5 4-386 0</inkml:trace>
  <inkml:trace contextRef="#ctx0" brushRef="#br0" timeOffset="-139847.05">16837 17505 757 0,'-1'11'138'0,"1"-4"121"0,4-6-66 16,6 0-119 0,4-2-56-16,4 1-18 15,8-1-20-15,4-2-405 16</inkml:trace>
  <inkml:trace contextRef="#ctx0" brushRef="#br0" timeOffset="-139566.58">17297 17310 1166 0,'6'-19'245'15,"-1"1"-19"-15,-4 3-27 0,1 0-110 16,-1 10-66-16,-1 2-23 16,2 10 0-16,-1 9 17 15,-1 3 20-15,2 6 1 0,-1 8-31 16,1-2-7-1,2-1 0-15,-1-3 0 0,1-3 0 16,1-6 0-16,-1-4 0 16,4-3 0-1,1-6-125-15,0-4-210 16,3-5-312-16</inkml:trace>
  <inkml:trace contextRef="#ctx0" brushRef="#br0" timeOffset="-138537.15">16236 14823 820 0,'3'-15'254'16,"1"-2"-30"-16,-4-3-63 0,0 3-31 15,-2-1-11-15,2 3-14 16,0 6-23-16,0 2-16 16,0 3-44-16,0 1-19 15,0 3-3-15,0 4-13 16,-2 6 13 0,2 5 0-16,-1 12 1 0,1 10-1 15,0 9 0-15,0 5 0 0,3 2 0 16,3-5 1-1,0-3-2-15,0-11 1 0,0-11-2 16,0-6 2 0,-3-7 0-16,1-7 12 0,-3-4 38 15,2-6-37 1,-1-8-13-16,-1-8 0 0,1-8 0 16,-5-11 0-16,0 1 0 15,-3-4 0-15,0 5 0 16,3 4 0-16,0 9 0 15,2 5 0-15,2 8 0 16,-1 5 0-16,6 7 0 0,7 6 0 16,7 9 0-1,10 6 0-15,4 10 0 16,8 6 0-16,-2 1 0 16,5 3 0-16,4-3 0 15,5-2 0-15,1-4 0 16,-4-5 0-16,-7-7 0 15,-11-6 0-15,-10-7 0 0,-10-6 0 16,-2-8 0-16,-3-6 0 16,-3-7 0-16,0-8 0 15,-4-6 0-15,-4-4 0 16,-3-1 0-16,-3 0 0 16,2 7 0-16,1 7 0 0,1 9 0 15,4 8 0 1,-1 7-223-16,2 9-161 0,2 8-632 15</inkml:trace>
  <inkml:trace contextRef="#ctx0" brushRef="#br0" timeOffset="-137706.93">18438 15489 1047 0,'5'-25'196'16,"-7"4"-4"0,-2 4-52-16,-6 6-96 0,-4 11-32 15,-5 10 21-15,-6 10 1 16,-3 16-10-16,-3 14 6 16,6 14 1-16,7 14-11 0,12 8-6 15,12 6-3 1,16 0-2-16,11-8 12 0,9-9 31 15,6-13-11 1,-2-15 12-16,-1-14-10 0,-8-8-43 16,-7-8 0-1,-10-8 0-15,-7-2 0 16,-7-4 0-16,-5-3 0 16,-2 1-226-16,-4 0-347 0</inkml:trace>
  <inkml:trace contextRef="#ctx0" brushRef="#br0" timeOffset="-132667.08">18838 15649 1230 0,'-3'-6'198'0,"-1"2"13"0,4-1-75 15,-1 3-70 1,1 1-50-16,0 3-6 0,0 4 6 15,4 5 21 1,0 5 1-16,5 4-6 0,6 3-2 16,6 2-9-1,4 4-15-15,5-1-6 0,2 4 0 16,-3-3 0 0,1 2 0-16,-3-5 0 0,-7-4 0 15,-6-6-43-15,-5-5-111 0,-4-4-90 16,-3-4-114-1,-2-3-311-15</inkml:trace>
  <inkml:trace contextRef="#ctx0" brushRef="#br0" timeOffset="-132386.31">19084 15697 479 0,'9'-27'606'0,"1"5"-359"16,-2 3-32-16,-5 5-75 15,0 6-62-15,-3 6-70 16,-3 5 12-16,-4 7 46 16,-2 8-14-16,-8 8 9 15,-8 5-25-15,-6 7-5 0,-5 3-23 16,-6 2-8 0,3 1 0-16,2-2 0 15,6-5 0-15,4-6 0 0,8-7 0 16,8-7-102-1,10-7-83-15,7-1-84 0,13-4-280 16</inkml:trace>
  <inkml:trace contextRef="#ctx0" brushRef="#br0" timeOffset="-131936.58">19344 16031 1035 0,'6'-5'257'0,"1"-2"-65"16,-2-3-28 0,1 0-42-16,0 1-19 0,3 1-43 15,3 1-30-15,1 1-4 16,3 4-21-16,1 4-1 15,1 4-3-15,-3 5 2 16,-2 8-3-16,-10 5 1 16,-9 6 2-16,-13 7 5 15,-11 5-8-15,-10 1 1 16,-3-1-2-16,4-6 1 16,7-7-2-16,12-6-1 15,12-9 3-15,13-3 23 16,11-4-8-16,11-1-15 0,9-3 0 15,10 0 0 1,6-2 0-16,-1-1 0 0,-6 0 0 16,-9 0 0-1,-11-1 0-15,-11 1 0 0,-7-3 0 16,-7 3-73 0,-3-2-140-16,-4-1-153 0,-1-1-283 15</inkml:trace>
  <inkml:trace contextRef="#ctx0" brushRef="#br0" timeOffset="-131576.83">19791 16109 1146 0,'-1'-15'252'0,"-1"-1"-11"15,-3 0-59-15,2 5-45 16,0 1-48-16,0 5-89 16,1 2 0-16,2 1 0 15,0 5 0-15,0 2 0 16,0 10 0-16,0 6 0 16,0 8 0-16,2 4 0 15,1 5 0-15,0 2 0 0,3-3 0 16,1-1 0-1,-1-4 0-15,0-3 0 0,-1-5 0 16,-2-7 0 0,-3-3 0-16,-2-6 0 0,1-2 0 15,-1-5-26 1,1-1-146-16,2-4-129 0,5-6-152 16,4-5-446-16</inkml:trace>
  <inkml:trace contextRef="#ctx0" brushRef="#br0" timeOffset="-131307.21">19944 16104 837 0,'9'-23'243'15,"0"4"-15"-15,-2 8-108 0,-1 5-86 16,-3 8-26 0,-3 5 7-16,-5 7 23 0,-5 6 22 15,-5 5-6-15,-9 6 13 16,-5 3-12-16,-4 1-10 15,3-2 4-15,5-5-24 16,8-7 10-16,8-7 12 16,11-4-1-16,13-3-6 15,10-1-39-15,8-1-1 16,7 3 0-16,2-4 0 16,0-1-28-16,-10 0-84 0,-6-3-104 15,-10-3-55 1,-7 0-334-16</inkml:trace>
  <inkml:trace contextRef="#ctx0" brushRef="#br0" timeOffset="-130976.93">20244 15801 1013 0,'-3'3'362'0,"1"-6"-111"0,5-3-85 16,12-2-84-1,9 2-21-15,13 2-17 0,8 2-20 16,9 2 0-16,-2 1-8 15,-7 0-12-15,-11 1-4 16,-10-2 0-16,-9-2 0 16,-9 1 0-16,-5 1-1 15,-4-1-144-15,-1 2-148 16,-2 2-139-16</inkml:trace>
  <inkml:trace contextRef="#ctx0" brushRef="#br0" timeOffset="-130382.66">21151 15477 814 0,'4'-16'343'16,"-2"-1"-72"-16,-5-2-73 15,0 1-26-15,0 0-48 16,-2 4-30-16,3 5-63 0,2 4-31 15,0 5 0-15,7 7 0 16,6 6 0-16,7 8 0 16,6 9 0-1,9 6 0-15,4 3 0 0,0 3 0 16,0 0 0 0,0-1 0-16,-4-1 0 0,-5-3 0 15,-8-1 0-15,-5-4 0 0,-10-2-77 16,-1-6-153-1,-6-7-19-15,0-8-52 0,-2-9-409 16</inkml:trace>
  <inkml:trace contextRef="#ctx0" brushRef="#br0" timeOffset="-130106.84">21577 15491 991 0,'11'-19'242'0,"-2"1"-30"0,0 2-48 15,-5 5-45 1,-2 6-54-16,-2 3-60 16,-9 8 56-16,-5 6-6 15,-6 8 1-15,-9 9-6 16,-9 7-23-16,-4 7-27 16,-6 0 0-16,2 4 0 15,1-4 0-15,5-3 0 0,7-6 0 16,4-3 0-1,9-11 0-15,9-5 0 16,7-6 0-16,4-5 0 16,6-2 0-16,7-1-141 0,5 0-142 15,6 2-187 1</inkml:trace>
  <inkml:trace contextRef="#ctx0" brushRef="#br0" timeOffset="-129237.31">21798 15904 882 0,'5'-13'287'0,"2"2"-84"16,1 1-57-16,4 3-93 15,3 5 8-15,5 4-10 0,4 5-4 16,1 4-15-1,-5 7-8-15,-4 3-5 0,-11 6 8 16,-10 2-2 0,-11 5-6-16,-8 1-7 15,-4 1-5-15,-5-5-6 16,7-5-2-16,7-6 3 0,10-6-2 16,14-4 22-16,17-4-3 15,15-3-10-15,11-4-8 16,12-2 1-16,-2-2-2 0,-7-2 1 15,-12-3-1 1,-13 2-20-16,-10-4-104 0,-8 1-150 16,-6-4-389-1</inkml:trace>
  <inkml:trace contextRef="#ctx0" brushRef="#br0" timeOffset="-128747.27">21099 15069 968 0,'-9'7'143'0,"2"-4"64"0,3-1-31 16,7-4-67 0,0 2-42-16,6-2-23 15,16 1-11-15,16 0-1 16,17-1-6-16,12 0-10 0,8 1 2 16,-4 0-3-16,-9-3-6 15,-15 1-2-15,-16 0 9 16,-11 1 3-16,-16-1-17 0,-5 1-2 15,-4 2-50 1,-4 3-165-16,-4 4-117 0,1 4-816 16</inkml:trace>
  <inkml:trace contextRef="#ctx0" brushRef="#br0" timeOffset="-128306.77">22367 15272 979 0,'1'-22'226'0,"2"-2"3"16,1-2-47-1,-2 3-37-15,3 8-33 0,-2 4-56 16,1 8-46 0,8 7 5-16,12 10 18 0,7 10-9 15,8 13 3-15,9 14-18 16,-3 10-9-16,-5 13 0 15,-10 10 0-15,-12 0 0 0,-8 1 0 16,-13-5 0 0,-7-6 0-16,-4-13 0 15,-4-6 0-15,3-16 0 16,2-9 0-16,2-13 0 16,4-8 0-16,-3-6 0 0,-2-6-190 15,-40-31-229-15,45 16-556 16</inkml:trace>
  <inkml:trace contextRef="#ctx0" brushRef="#br0" timeOffset="-127826.98">22865 14764 1114 0,'21'-18'248'0,"0"-2"-33"16,-6 2-79-16,1 2-40 15,-2 8-50-15,-1 4-29 16,-1 6-7-16,-1 10 9 15,-3 3-5-15,-5 10 6 16,-4 11 5-16,-11 8-3 0,-9 5 7 16,-10 4-11-1,-2 0-3-15,3-11-12 0,8-8-3 16,16-9 0 0,25-9 0-16,30-8 0 15,23-2 0-15,24-5 0 0,11-2 0 16,-3-3 0-1,-11-1 0-15,-19 0 0 0,-23 1 0 16,-21-1 0 0,-15 1 0-16,-11 2 0 0,-7 2 0 15,-6 0 0 1,-6 4 0-16,-4 0 0 0,0 4-192 16,-5 3-77-16,0 5-143 0</inkml:trace>
  <inkml:trace contextRef="#ctx0" brushRef="#br0" timeOffset="-121607.39">11905 18173 920 0,'-10'-1'166'0,"1"-2"51"16,0-1-61 0,0 1-46-16,3 0-19 0,0 3-10 15,3 0-22-15,0-3-15 0,3 2-10 16,-2 1-12-1,4 0-13-15,-2 0 0 16,3 0-9-16,0 0-6 16,8 0-3-16,6 4-171 0,9 2-161 15,0 5-391 1</inkml:trace>
  <inkml:trace contextRef="#ctx0" brushRef="#br0" timeOffset="-121407.49">11829 18430 893 0,'-1'0'280'0,"2"-8"-82"15,2-1 2-15,0-2-86 16,4 1-38-16,1 0-47 16,1 4-23-16,3 1-3 15,6-1-3-15,4 3-9 0,5 2-101 16,1 4-127-1,4 1-238-15</inkml:trace>
  <inkml:trace contextRef="#ctx0" brushRef="#br0" timeOffset="-120896.64">13260 18018 564 0,'-3'-18'489'0,"0"3"-280"16,2-5-21-16,-2-3-28 16,3 7-36-16,0-2-9 15,0 5-27-15,0 4-23 16,-2 3-20-16,1 2-45 0,1 2 0 15,-2 2 0 1,1 2 0-16,1 3 0 0,-2 6 0 16,-1 5 0-1,3 5 0-15,-2 8 0 0,1 0 0 16,2 2 0 0,1-1 0-16,-2-2 0 0,0-3 0 15,3-3 0-15,-3-5 0 0,2-2 0 16,-1-1-53-1,2-3-253-15,0 5-162 0</inkml:trace>
  <inkml:trace contextRef="#ctx0" brushRef="#br0" timeOffset="-120646.96">12802 18556 915 0,'-3'-7'249'0,"6"-4"-73"0,3 2-90 16,7-1-47-16,11 0-5 16,15 2-15-16,21-2-13 15,22 2-4-15,16-2-2 0,12 1-11 16,4 1-64-1,-10 3-46-15,-17 1-144 0,-20 4-216 16</inkml:trace>
  <inkml:trace contextRef="#ctx0" brushRef="#br0" timeOffset="-120097.37">13223 18827 933 0,'-5'0'305'15,"2"-4"-95"-15,3-5-39 16,3-1-25-16,5 0-50 15,3-3-49-15,3-1-22 16,5 5 12-16,4-1-10 16,-1 3-2-16,1 4-20 15,-4 3-3-15,-4 3-2 16,-3 4 1-16,-6 5-1 16,-3 2 0-16,-3 3 5 0,-5 3-2 15,-5 2 2 1,-4-2-4-16,-2 0-1 0,1-7-5 15,4-3-4 1,3-3 8-16,5-7 1 0,6 0-2 16,4-4-3-1,2 1-2-15,9-3 5 0,1 2-1 16,5 1 1 0,0 3-6-16,-3 3 7 0,-2 5-3 15,-2 1-5-15,-4 4 6 0,-5 0 2 16,-4 5 2-1,-5 0 7-15,-7 2-2 16,-4-2 1-16,-7 1-3 16,-3-7 0-16,-2-4-4 0,0-2-44 15,1-4-163 1,3-2-126-16,4-5-651 0</inkml:trace>
  <inkml:trace contextRef="#ctx0" brushRef="#br0" timeOffset="-117876.98">14451 17969 694 0,'3'-11'211'0,"-2"-2"-13"0,-1-4-26 16,0-2-49 0,-1 0 8-16,-1-1-39 0,1 2 14 15,-2-1-5 1,0 5-19-16,0 4-10 0,1 4-29 16,-1 2-36-1,1 4-3-15,1 0-1 0,-2 6 0 16,-6 2 2-16,3 2-5 0,-1 5 0 15,-1 2 0 1,3 1 0-16,3 3 0 0,2 1 0 16,2 4 0-1,-1 2 0-15,2 3 0 16,-3 0 0-16,-3 3 0 16,-12 65 0-16,10-84 0 15,-1 2 0-15,-1 2 0 0,0-4 0 16,-10 19 0-16,-4-1 0 15,-6-5 0-15,-1-3 0 16,-2-8 0-16,5-7 0 16,5-4 0-16,6-5 0 15,6-4 0-15,5-1 0 16,3-2 0-16,5-1 0 16,2-2 0-16,9 4 0 15,4-1 0-15,5 6 0 16,5 6 0-16,3 4 0 0,-2 3 0 15,-1 4 0 1,-5 2 0-16,-4 2 0 0,-6 8 0 16,-3-1 0-1,-6 7 0-15,-1 3 0 16,-1 7 0-16,1 1 0 16,5-4 0-16,2-2 0 0,4-5 0 15,1-7 0-15,2-5 0 16,-2-6 0-16,0-5 0 15,0-1 0-15,-1-2-42 0,-1-1-182 16,5 1-121 0,3 1-355-1</inkml:trace>
  <inkml:trace contextRef="#ctx0" brushRef="#br0" timeOffset="-111746.73">15379 18042 608 0,'5'-7'221'0,"-3"-1"-67"0,-1-2 7 16,-1 1-22 0,0 2-30-16,0 1-38 0,0 5-2 15,0-3-43-15,0 5-9 0,0-1-17 16,-1 6 0-1,-3 8 38-15,-4 7-11 0,-3 10-1 16,-5 12 1 0,0 7-8-16,-5 5-5 0,4 2-2 15,1-3-4 1,7-4 2-16,4-1 2 0,5-9-3 16,6 0 2-16,7-4-4 15,3-3 3-15,2-5-5 16,9-4-1-16,0-4 2 15,-1-9-6-15,1-3-5 16,-3-3-106-16,-1-2-136 16,-3 0-253-16</inkml:trace>
  <inkml:trace contextRef="#ctx0" brushRef="#br0" timeOffset="-111307.2">15826 18281 902 0,'0'-22'209'16,"-2"1"-25"-16,-1-1-19 0,-1 2-24 16,0 6-16-1,1 3-15-15,1 3-48 0,1 5-14 16,-1 3-21 0,1 2-6-16,-1 2 1 0,1 3 9 15,-2 6-31-15,0 3 0 16,1 5 0-16,1 4 0 15,1 3 0-15,1 1 0 16,2 0 0-16,0-1 0 16,2 1 0-16,-1-5 0 15,3-2 0-15,-1-3 0 16,-1-1 0-16,-2-2 0 16,-1 0-131-16,-2-3-189 15,1 1-170-15</inkml:trace>
  <inkml:trace contextRef="#ctx0" brushRef="#br0" timeOffset="-111007.11">16013 18341 787 0,'12'-22'397'0,"-2"1"-142"15,-3-1-39-15,-4 2-40 0,-1 9-65 16,-1 4-59-1,-2 6-24-15,1 1-22 0,-2 4 0 16,2 6 7 0,-1 4-13-16,1 6 0 0,-2 10 0 15,1-3 0 1,1 3 0-16,0 0 0 0,0-2 0 16,1-5 0-1,1-2 0-15,1-3 0 0,-2-4 0 16,2-4 0-16,0-3 0 15,1-1-86-15,-3 1-151 16,2-3-93-16,0 2-314 16</inkml:trace>
  <inkml:trace contextRef="#ctx0" brushRef="#br0" timeOffset="-110687.09">16314 18491 1166 0,'3'-1'201'16,"0"-2"-19"-16,1-1-100 15,4-2-51-15,5-1-6 16,7 1-11-16,7 2 8 0,4-2-12 15,0 2 21 1,-2 4-4-16,-7-3 7 0,-8 3-1 16,-6 0-15-1,-6 0-6-15,-2 0-4 0,-3 0-8 16,1 0-1 0,-2 0-33-16,-2 3-143 0,0 0-103 15,-3 0-267-15</inkml:trace>
  <inkml:trace contextRef="#ctx0" brushRef="#br0" timeOffset="-109936.22">16900 18337 991 0,'-4'-20'131'0,"-2"-2"77"16,3-5-67-16,0 1-27 15,3 1-31-15,1 0-25 0,4 2-14 16,5 3-10-16,2 4-19 15,7 0-4-15,1 5 1 16,5 5-12-16,1 6 2 16,-2 8-1-16,-2 4 0 15,-6 3 1-15,-2 9-2 16,-8 3 0-16,-2 3 5 16,-5 5-3-16,-7 5 0 15,-4 0 1-15,-4 1-1 0,-6 2-1 16,-2-4-1-1,0-5 2-15,4-5-5 0,4-6 2 16,9-7-2 0,7-3-1-16,7-5 4 15,8-2-2 1,5-4-7 0,6-2-16-16,3-2-3 0,-1-4 2 0,-3-1 17 0,-3-2 9 15,-8-2 1-15,-5 1 8 16,-6-3-6-16,-7-4-3 0,-5-2 5 15,-8-4-5 1,-4-5 13-16,-6-1 21 0,-1 0 4 16,-2 0 2-1,2 2-16-15,4 6-9 0,6 2-12 16,3 9-3 0,8 0-10-16,2 9-146 0,4 2-156 15,4 9-201-15</inkml:trace>
  <inkml:trace contextRef="#ctx0" brushRef="#br0" timeOffset="-109727.06">17334 18456 1234 0,'11'-3'276'15,"-3"0"-54"1,-4 0-43-16,-3 0-109 0,-1 3-50 15,-1 0-20 1,1 0-6-16,-2 3-10 0,2-3-54 16,0 3-102-1,2-3-96-15,-1 4-288 0</inkml:trace>
  <inkml:trace contextRef="#ctx0" brushRef="#br0" timeOffset="-109166.77">17561 18186 860 0,'10'-14'201'16,"-2"1"3"-16,-2 3-54 0,0 1-55 16,3 3-44-1,3 2-9-15,3 0-8 0,1-2-7 16,5 6-4-16,-3-3-3 15,-2 0-5-15,-5 2 2 16,-4 1 6-16,-3-2-9 16,-4 2-3-1,0 0-9-15,-4 0-2 0,1 0 0 0,-4 0-11 16,-5 2 9 0,-4 1 1-16,-7 4-4 15,-3 1 3-15,1 6-1 0,2 3 0 16,0 1 2-1,7 5-1-15,-1 1 1 0,8-3 1 16,2-3-5 0,1-5 4-16,5-4 1 0,4-1 4 15,4-2 17 1,2 0 0-16,3 2 1 0,3 0 1 16,1 1-12-16,2-1 5 0,-3 2-4 15,3 0-2 1,-3 1 0-16,0 4 1 0,-3 0 6 15,-1 0-7 1,0 4-3-16,-5-1 3 16,-1 1-5-16,-4-2 1 15,-4 1 7-15,-3 0-11 16,-6-4 7-16,-4 2-1 16,-2-5-8-16,-2-2-20 0,0-2-101 15,1-5-103-15,3-2-118 16,7-6-440-16</inkml:trace>
  <inkml:trace contextRef="#ctx0" brushRef="#br0" timeOffset="-108847.15">17989 18030 1173 0,'-1'-10'230'16,"1"4"-42"-16,0 2-99 0,1 4-34 16,4 5 57-1,7 7-11-15,3 6-38 0,6 7-27 16,5 11-36 0,1 9 0-16,0 10 0 0,-3 5 0 15,-3 9 0-15,-9 1 0 16,-7 2 0-16,-10-7 0 15,-7-4 0-15,-6-12 0 0,1-10 0 16,3-15 0 0,5-8 0-16,4-13 0 0,4-9-61 15,1-8-285 1,3-8-464-16</inkml:trace>
  <inkml:trace contextRef="#ctx0" brushRef="#br0" timeOffset="-108477.14">18449 17667 1122 0,'12'-13'217'0,"0"-1"-27"16,0-1-102-1,-1 6-30-15,0 4-46 0,0 5-1 16,-3 6-2 0,1 7 2-16,-6 7 7 0,-4 6-4 15,-10 4-2 1,-9 4 6-16,-4-1-11 0,2-5 8 16,5-6 7-16,9-7 5 0,14-4 42 15,13-7-19 1,16 2-35-16,8-4-4 15,9 0-11-15,1-4 5 16,-10 1-3-16,-12 0 0 16,-12-3 4-16,-8 1-6 15,-9 3-84-15,-2 0-167 0,-6 3-221 16</inkml:trace>
  <inkml:trace contextRef="#ctx0" brushRef="#br0" timeOffset="-107744.29">19134 18186 1024 0,'3'-17'219'0,"-2"-3"14"15,-1 1-79-15,0 0-13 16,0 5-35-16,-1 4-29 15,-1 4-27-15,2 5-20 0,0 1-30 16,-1 4 0 0,-1 5 13-16,1 9-13 0,-1 8 0 15,1 10 0 1,1 10 0-16,4 4 0 0,1 4 0 16,2-1 0-16,1-5 0 0,-4-5 0 15,1-12 0 1,-2-6 0-16,0-10 0 0,-2-6 0 15,-1-4 0 1,0-1-23-16,-3-4-146 0,-1 0-110 16,-7 0-204-1</inkml:trace>
  <inkml:trace contextRef="#ctx0" brushRef="#br0" timeOffset="-107556.62">18914 18430 802 0,'5'-13'337'16,"8"0"-161"-16,7-4-40 16,10 1-65-16,10 3-25 0,11 3-5 15,7 3-17 1,5 0-21-16,-4 4 1 16,-2 1-4-16,-15 2-4 15,-9 0-84-15,-10 0-154 16,-8 2-298-16</inkml:trace>
  <inkml:trace contextRef="#ctx0" brushRef="#br0" timeOffset="-107166.89">20153 18030 1168 0,'1'-15'250'0,"-1"5"-72"16,-6 2-94-1,-7 5-31-15,-5 9 31 0,-7 9-28 16,-7 12-19-16,-2 15-7 15,3 15-7-15,2 11-12 16,10 4 6-16,7 0-1 0,11-8 6 16,7-10-4-1,13-9-18-15,5-8 0 0,7-7 0 16,5-8 0 0,0-5 0-16,-3-6 0 15,-7-2 0-15,-5-6-51 0,-9 1-209 16,-4-1-124-16,-7 0-428 15</inkml:trace>
  <inkml:trace contextRef="#ctx0" brushRef="#br0" timeOffset="-101314.55">20531 18141 155 0,'7'-14'754'16,"-3"0"-538"-16,1-3-1 0,-5 1-48 16,1-4-43-1,-2 3-29-15,-1 2 9 0,1 1-33 16,-2 4-2-16,-2 1-19 16,4 5-29-16,-1 3-21 15,0 2-3-15,2 3-3 0,-1 6 6 16,-1 5 5-1,2 6-4-15,0 1 3 0,2 5-4 16,1-3 0 0,3 2 1-16,2-4-1 15,1-1 0-15,2-4 2 16,2-1 0-16,4-10-2 0,1-2 0 16,2-4 0-1,-3-6 0-15,2-1 0 0,-5-3 0 16,0-1 0-16,-1-1 0 15,-1 1 0-15,-4-3 0 16,1 1 0-16,-2 5 0 16,-3 0 0-16,-1 2 0 15,-1 6 0-15,-2 0 0 16,0 0 0-16,-2 4 0 16,2 5 0-16,-3 3 0 15,3 6 0-15,0 6 0 0,-1 5 0 16,1 0 0-1,1 2 0-15,-2 1 0 0,2-2 0 16,-1 0 0 0,2-3 0-16,-2-1 0 0,3-7 0 15,-2-3 0 1,2-2 0-16,1-6-58 0,2-2-93 16,5-3-104-16,1-6-201 15</inkml:trace>
  <inkml:trace contextRef="#ctx0" brushRef="#br0" timeOffset="-101047.28">21054 18301 1171 0,'6'-13'254'15,"0"1"-40"-15,0 2-101 16,0 2-34-1,4 1-41-15,4 1-12 0,5 3-13 16,6 1-7-16,5 2 2 16,-3 1-8-16,-3-1-1 15,-8 4-1-15,-8-4-9 16,-7 3 8-16,-5 0 2 16,-4 2 1-16,-2 4-80 15,-2-3-126-15,-3 5-114 16,2-1-466-16</inkml:trace>
  <inkml:trace contextRef="#ctx0" brushRef="#br0" timeOffset="-100536.47">21395 18145 814 0,'11'-21'254'0,"1"1"-21"15,0 0-53-15,-2 1-52 16,2 2-34-16,0 0-4 16,0 3-28-16,4 2-17 0,0 4-22 15,1 2-12 1,0 3-11-16,-1 5 3 16,-2 2-3-16,-1 3-5 0,-7 6 5 15,-5 1 6-15,-4 6-2 16,-4 2 3-16,-9 8 7 15,-4 4-6 1,-7 3 4-16,0 0-12 0,2 0 0 16,6 0-1-1,7-4 2-15,7-4 0 0,7-2 0 16,4-7-1-16,4-1 6 16,5-7-4-16,0-4 4 15,3-4 2-15,3-5-2 0,-2-5-3 16,1-5 1-1,-3-4 3-15,-5-5 4 0,-6-5-11 16,-7 0 0 0,-10-7-5-16,-8-1 4 0,-8 2-1 15,-4 2 2 1,0 2 0-16,1 7 1 0,5 3-1 16,6 5-6-16,3 5-12 0,4 4-98 15,-1 3-117 1,4 7-112-16,0 1-431 0</inkml:trace>
  <inkml:trace contextRef="#ctx0" brushRef="#br0" timeOffset="-100317.33">21865 18324 1231 0,'10'-5'302'15,"-6"-3"-36"-15,-1 2-102 0,-3 0-80 16,0 3-84-16,0 2 0 16,0 2 0-16,1-1 0 15,1 0 0-15,-1 0 0 16,-1 2 0-16,2-2-58 16,-1 0-155-16,-1 1-112 0,2 5-222 15</inkml:trace>
  <inkml:trace contextRef="#ctx0" brushRef="#br0" timeOffset="-99776.92">22028 18070 521 0,'12'-10'363'0,"3"4"-191"15,4-3-54-15,6 5-21 0,3-2-35 16,3 5-19-1,-1 2-23-15,-5-1-14 16,-7 2-5-16,-7-1 3 16,-8-1 0-16,-3 0-4 15,-3-1-9-15,-7 1 6 16,-3 1-7-16,-3-1-3 16,-7 3 13-16,0-3-2 0,-2 2 4 15,-1 2 0-15,0 0 1 16,6 1 10-16,1 2 6 15,6 2 14-15,4 0 17 16,5 6 2-16,1 0-12 16,1 4 8-16,4 0-14 15,-1 1-12-15,4-3-9 16,1-3 20 0,3-1 2-16,2-4 8 15,2-5-8-15,1-1-2 0,1-3 1 16,0 0 0-16,-4 0-7 15,-1 0-15-15,-1 0-6 16,0 2-3-16,-1 4-3 16,1 4 0-16,1 4 4 0,-3 6-1 15,-1 5 4 1,-3 3 1-16,-3 3 3 0,-6 2 1 16,-4-1-10-16,-8-2-2 15,-2-3 0-15,-3-6-71 16,-1-3-68-16,2-7-69 15,3-4-137-15,2-11-421 16</inkml:trace>
  <inkml:trace contextRef="#ctx0" brushRef="#br0" timeOffset="-99417.1">22444 17974 1108 0,'0'-8'233'0,"2"1"-22"16,-1 3-112-16,4 1-68 16,4 6-3-16,6 7 43 0,3 4-15 15,4 7 2 1,3 7-12-16,-2 9 10 0,-5 8-6 15,-4 4-50-15,-6 12 0 16,-7 7 0-16,-4 6 0 16,-6 0 0-1,-4-4 0-15,0-10 0 0,-2-14 0 16,4-13 0 0,2-13 0-16,4-11 0 0,0-9 0 15,2-7-171-15,2-7-128 0,-3-7-226 16</inkml:trace>
  <inkml:trace contextRef="#ctx0" brushRef="#br0" timeOffset="-99037.2">22725 17615 939 0,'15'-13'214'0,"4"-1"3"16,0 4-85-16,0 0-68 15,3 7-27-15,-6 7-17 0,1 6-5 32,-7 7 1-32,-11 4 7 0,-8 6 9 15,-8-3-14-15,-2 1 11 16,0-5 8-16,5-6-3 15,8-6 13-15,4-6 35 16,10-2-17-16,7-2-39 16,7 0-26-16,7-2 0 0,5 1 0 15,-3 1 0 1,-2 1 0-16,-9 1 0 16,-3 0 0-16,-8 0 0 0,0 1-53 15,-5 2-94-15,-2 6-78 16,-1 1-156-16</inkml:trace>
  <inkml:trace contextRef="#ctx0" brushRef="#br0" timeOffset="-98656.84">23311 18015 1137 0,'3'-14'272'0,"2"-2"22"16,-4-2-87-16,-1 3-70 0,2 5-137 15,-1 4 0 1,-1 5 0-16,2 1 0 0,-2 1 0 15,3 9 0 1,-1 9 0-16,1 6 0 0,-1 12 0 16,-1 9 0-1,-1 11 0-15,-1 0 0 0,-2 11 0 16,-1-4 0 0,1-2 0-16,3-12 0 0,0-10 0 15,1-14 0-15,1-14 0 0,-2-5-59 16,0-6-112-1,-6-2-128-15,-6-6-211 0</inkml:trace>
  <inkml:trace contextRef="#ctx0" brushRef="#br0" timeOffset="-98496.97">23073 18305 1064 0,'14'-14'212'15,"9"-1"30"-15,14-5-111 16,8 2-74-16,13 6-26 15,6 2-28-15,2 3-3 16,-5 4-9-16,-3 3-87 16,-10 0-146-16,-12 4-257 15</inkml:trace>
  <inkml:trace contextRef="#ctx0" brushRef="#br0" timeOffset="-90386.47">23996 17822 826 0,'16'-6'208'16,"-5"-1"14"-16,-4-3-30 0,-1 1-42 15,-1-1-38 1,-4-3-3-16,1 4-5 0,-2 0-37 16,0 1-10-1,0 5-57-15,-2 2 0 0,-1 5 0 16,-7 8 0-16,-7 8 0 0,-5 8 0 15,-5 9 0 1,0 8 0-16,8 1 0 16,4 2 0-16,9 1 0 15,9-3 0-15,8-2 0 16,9-1 0-16,7-5 0 16,3-2 0-16,1-4 0 0,-4-6 0 15,-6-6 0-15,-6-7 0 16,-6-6 0-16,-4-4 0 15,-4-2 0-15,1-3-111 16,0-2-237-16,0-2-200 16</inkml:trace>
  <inkml:trace contextRef="#ctx0" brushRef="#br0" timeOffset="-89526.57">24354 17898 829 0,'0'-6'228'0,"1"2"-34"0,2-3-63 16,4 0-17-16,3 2-76 15,6 1 6-15,10-1-4 16,6 4-7-16,4-2-9 16,2 2-7-16,-4 1-6 15,-9-2-8-15,-5 2-2 16,-11-1-1-16,-5 1-1 16,-4 0-1-16,-1 0-7 15,-2 0-1-15,-3 1 10 16,-5-1 1-16,-5 0 3 15,-3 0-4-15,-3 0 0 16,-1-1 3-16,0-1-2 16,5 2-1-16,-1 0 0 0,4 3-2 15,-3 3 2 1,0 4-3-16,2 0 3 0,0 3 0 16,2 1 1-1,3 2-1-15,3-2 2 0,3-1 1 16,2-2 5-16,3-2-1 15,3-1 1-15,0 0 9 16,3-5 1-16,1 3 12 16,1-3-4-16,1 0-2 15,3 1 0-15,0-3-6 0,1 2-6 16,5 3-6 0,0-3-6-16,0 4 1 0,1 1-1 15,-1 3 0-15,-3 6 1 16,-4-3-1-16,-5 3 0 15,-3 2 6-15,-3 1-6 16,-5-3 3-16,1-1 1 16,-5 1 2-16,-2-1 2 15,-2-4-1 1,-1-1 1-16,-2-3-2 0,2 0-4 16,-2-5 1-16,4 0-3 15,-1-2 0-15,2-1-3 16,2-2-120-16,1-1-65 0,2-3-106 15,4 1-327 1</inkml:trace>
  <inkml:trace contextRef="#ctx0" brushRef="#br0" timeOffset="-89205.01">24879 18149 594 0,'-3'-2'530'0,"2"2"-390"15,1-4 18 1,1 3-32-16,2-1-81 0,6-1-34 16,7 0 17-16,4 0 7 15,4 2-3-15,3-2 10 16,-4 2 0-1,-3 1 0-15,-5-2-22 0,-5 2-8 16,-4 0-8-16,-4 0 0 16,-2 0-4-16,-2 0-5 15,1 0-15-15,1 0-102 16,-2 0-86-16,1 2-167 16,1-1-563-16</inkml:trace>
  <inkml:trace contextRef="#ctx0" brushRef="#br0" timeOffset="-88676.8">25303 17998 983 0,'3'-13'205'0,"0"-5"-20"0,0 6-73 15,1-2-50 1,5 5-20-16,2 3-18 0,-1-4-10 15,1 6 1 1,3 3 7-16,-1-1-13 0,1 4 0 16,3 2-5-1,-2 3-3-15,-2 3 6 0,-1 3-5 16,-5 1 4 0,-4 4 4-16,-6 3 0 0,-4 1 0 15,-6 6 4-15,-5-2-8 16,-6 4 1-16,-2 0-6 15,6-1-1-15,3-2 0 16,5-1 1-16,9-5-1 16,6-3 1-16,8 3-1 15,2-6 2 1,8-1-1-16,3-2 0 0,1-2 3 16,2-6-2-16,2-4 4 0,-6-5-3 15,0-4 10 1,-8-2-4-16,-4-4 0 15,-5 0 1-15,-4-5-6 16,-4 2 1-16,-6-1-3 0,-4 0-2 16,-3-2 0-1,-8 1 4-15,-2 2 0 0,0 0 2 16,-2 3 4 0,4 0-10-16,1 2-1 0,3 3-5 15,4 3-19-15,-2 4-204 0,5 3-204 16</inkml:trace>
  <inkml:trace contextRef="#ctx0" brushRef="#br0" timeOffset="-88436.7">25767 18226 1263 0,'6'0'299'0,"-3"-3"-142"16,-3 2-26-16,-2-1-62 16,2 4-44-16,-1-2-22 15,-1 4 1-15,1-1 0 16,-1 1-1-16,1 0-3 16,-2 0-9-16,3 0-209 0,0-2-132 15,-3-1-435-15</inkml:trace>
  <inkml:trace contextRef="#ctx0" brushRef="#br0" timeOffset="-87876.92">25974 17976 861 0,'17'-2'136'0,"5"-2"3"15,2 1-40-15,6 1-28 16,1 2-46-16,1-4 4 0,-6 2 6 16,-6-1 7-1,-7 2-7-15,-6-5-5 0,-4 2-23 16,-3 1-7 0,-1-1-3-16,-5 1-3 0,-1-3 1 15,-4 5 3-15,-4 1 0 16,-3 4 2-16,-5 2 0 15,-6 7 0-15,1 1 0 16,1 2 0-16,3 3 2 16,5-2 4-16,4-2-2 15,6 0 7-15,4-2-1 16,4-3 3 0,2 0-2-16,4-3 16 15,2 0-3-15,4-1 21 0,2-2-15 16,5 2-1-16,0-2-5 0,3 2-7 15,-2 1-5 1,-2 1 0-16,-1 4-5 0,-4 1 1 16,-1 4-2-1,-3 2 4-15,-3 1 4 0,-4 4-1 16,-2 1 4 0,-7 2-3-16,-3 3 1 0,-3-7-1 15,-4 0-3-15,2-7-2 16,-2-5 5-16,4-5-13 15,-29-9-1-15,36-2-15 0,1 3-181 16,0-2-103 0,-2-1-322-16</inkml:trace>
  <inkml:trace contextRef="#ctx0" brushRef="#br0" timeOffset="-87457.44">26477 17811 1009 0,'6'-8'361'16,"-1"-2"-124"0,1 4-71-16,2 0-86 0,1 5-44 15,5 4-17 1,4 6 11-16,4 10 27 16,2 8-8-16,0 8-46 15,-3 8-3-15,-6 13 0 0,-5 3 0 16,-10 6 0-16,-7 2 0 15,-4 1 0-15,-2-3 0 16,-4-5 0-16,2-6 0 0,2-14 0 16,2-10 0-1,5-13 0-15,1-8 0 16,3-5 0-16,1-2 0 16,1-5-154-16,-2-5-339 0</inkml:trace>
  <inkml:trace contextRef="#ctx0" brushRef="#br0" timeOffset="-87057.43">26844 17449 1114 0,'18'-16'251'0,"0"-3"-46"0,-2 1-82 16,2 1-39-1,-1 5-45-15,-1 8-30 0,-2 4-9 16,-1 4 0 0,-7 8 0-16,-5 6 2 0,-5 5 5 15,-11 4-1-15,-3 2-1 0,-1 0-4 16,-1-5 10-1,7-5-3-15,7-8 25 0,12-2 63 16,15-3-43 0,15-1-53-16,5 0 0 0,10-1 0 15,-2-4 0 1,-13 3 0-16,-15-6 0 16,-9 3 0-16,-9 0 0 0,-6 0-30 15,-5 0-211-15,-5 3-180 16</inkml:trace>
  <inkml:trace contextRef="#ctx0" brushRef="#br0" timeOffset="-86276.52">27682 17987 1116 0,'2'-8'229'0,"1"-4"-19"16,-3 1-47 0,0 0-43-16,2 4-12 0,-2 1-52 15,0 3-34-15,0 3-10 0,-2 2-12 16,1 5 0-1,-6 4 10-15,-3 6-9 0,0 7-1 16,-4 10 0 0,4-3 0-16,4 4 0 0,4-1 0 15,7 1 0 1,5-2 0-16,2-2 0 0,2-1 0 16,2-2 0-16,-4-4 0 15,-2-7-38-15,-7-6-142 16,-1-3-30-16,-7-5-46 15,-5-3-267 1</inkml:trace>
  <inkml:trace contextRef="#ctx0" brushRef="#br0" timeOffset="-86086.72">27430 18140 666 0,'-7'-10'478'0,"10"0"-289"0,7 0-104 16,11 0-35-1,15 0-2-15,15 6-10 0,12-1-13 16,8 5-13 0,-1-1-2-16,-6 1-10 0,-15 0-3 15,-14 0-11 1,-14 0-146-16,-12 1-114 0,-8 2-233 16</inkml:trace>
  <inkml:trace contextRef="#ctx0" brushRef="#br0" timeOffset="-83087.31">28358 17664 1038 0,'8'-6'192'0,"-2"-2"-11"16,-1-2-22-16,-1 1-57 15,-1 3 13 1,-2 3-54-16,1 1-28 0,-2 1-14 16,-2 4-17-16,-5 2 2 15,-4 5 3-15,-9 7 1 16,-5 9 4-16,-9 5-12 16,-3 4 1-16,3 3 1 15,5 1 0-15,10-2-2 16,7 0 0-16,14-3 0 15,9 0 6-15,9-8-3 0,8 1-2 16,4-4-1 0,-1-4-2-16,-3-6 2 0,-4-2-1 15,-6-5-4 1,-8 0-59-16,-4-5-91 0,-3 2-36 16,-1-6-196-16</inkml:trace>
  <inkml:trace contextRef="#ctx0" brushRef="#br0" timeOffset="-82737.04">28728 17738 1136 0,'8'-9'246'0,"-5"-1"-34"15,-2 4-99-15,-1-1-60 16,-1 7-38-16,-1 5-4 16,-2 3 57-16,-1 8-15 15,-11 58-6-15,15-57-14 16,2 0 3-16,1-1-12 16,-1-2-24-16,1 16 0 0,2-4 0 15,-1-3 0 1,0-3 0-16,-3-5 0 0,1-4 0 15,-1-1 0 1,2-4 0-16,-1-5-47 16,1 4-158-16,2-5-65 15,4 4-187-15</inkml:trace>
  <inkml:trace contextRef="#ctx0" brushRef="#br0" timeOffset="-82191.41">29012 17766 915 0,'12'-19'325'0,"0"5"-97"0,-8-2-63 15,-1 5-59 1,-1 6-90-16,-1 3-16 0,-4 8 0 16,0 4 21-1,-3 5 7-15,-4 6 3 0,1 8-7 16,-2 0 0-16,5 0-14 15,1 2-1-15,5-6-1 16,5-3-4-16,6-2 3 16,4-4 2-16,6-3-2 15,6-6-2-15,-1-3-2 16,3-4-1-16,-3-4 5 16,-3-7 1-16,-4 1-1 15,-2-6-1-15,-4-4-5 0,-2 0 2 16,-1 1-3-1,-4 2 1-15,-1-2 7 0,-2 8-4 16,-3 4 12 0,0 4-15-16,-2 0-1 0,2 3-7 15,-3 3-3 1,-2 4 9-16,1 0 1 0,-3 6 0 16,-1 4 0-16,4 3 5 0,-1 2-1 15,2 4 5 1,2 1-3-16,-1 0-3 0,2-4 5 15,0 0-5 1,0-3-2-16,2-1 2 0,1-5-3 16,0-2 1-1,0-2-1-15,1-2 0 16,1-2-30-16,2 1-141 16,-1-1-86-16,-1 1-153 0,-1-5-256 15</inkml:trace>
  <inkml:trace contextRef="#ctx0" brushRef="#br0" timeOffset="-81877.22">29619 17942 582 0,'-5'-1'556'15,"1"-2"-401"1,3 3-14-16,2 0-23 0,3 0-36 16,6-2-48-1,6 4-1-15,9-2-2 16,7 0 6-16,4 3-3 0,1-2-7 16,-9 2 0-16,-7-3-2 15,-8 0-14-15,-7 0-2 0,-4-3-3 16,-5 3-6-1,0 0-5-15,-3 0-16 16,-4 3-161-16,-1-3-106 16,-1 1-295-16</inkml:trace>
  <inkml:trace contextRef="#ctx0" brushRef="#br0" timeOffset="-81317">30171 17790 925 0,'0'-13'184'0,"0"-1"1"16,0 1-52-16,3 0-36 16,2 3-41-16,1 0-22 15,3 1 9-15,1 0-12 16,2 1-9-16,0 1-5 15,1 4-16-15,2 2 1 16,5 5-4-16,2 5 4 0,-1 4-2 16,-2 5 0-1,-3 4 0-15,-6 5 3 16,-9 3-2-16,-9 0 2 0,-8 6-3 16,-7 0 0-16,-3-3 3 15,-3 3-3-15,3-6-2 16,5-3 2-16,9-4-1 0,6-7-4 15,7-2 2 1,7-4 2-16,7 0-4 0,7-4-8 16,7-2-1-1,3-2 7-15,4-5-5 16,2-4 11 0,-4-3 1-16,-7-2 0 0,-9 1 5 0,-8-2-5 15,-7 0-2-15,-10-2-3 16,-7-2 4-16,-8-1 1 15,-7-3-1-15,-6 0 1 16,-4-2 0 0,-1 0 7-16,1 1 3 0,4 4 10 15,9-1 4 1,9 5-14-16,5 4-10 0,9 0-2 16,5 3-80-16,2 1-251 0,6 2-454 15</inkml:trace>
  <inkml:trace contextRef="#ctx0" brushRef="#br0" timeOffset="-81117.22">30568 17985 866 0,'13'9'403'15,"0"-8"-127"-15,-5-1-82 16,-3-1-57-16,-2 1-95 15,-2 0-40-15,-1-3-2 16,0 6-9-16,2-3-121 16,-2 0-129-16,1 0-172 0</inkml:trace>
  <inkml:trace contextRef="#ctx0" brushRef="#br0" timeOffset="-80556.64">30919 17799 748 0,'13'-6'199'0,"6"3"-40"16,2-1-8-16,2-1-56 16,4 4-47-16,-2 1-24 15,-3 0-8-15,-7 0-1 0,-3 0 6 16,-9-3 2-1,-3 0-11-15,-2-1-5 0,-1 0-7 16,-4-2-2 0,-2-1-1-16,-1 1 2 0,-6 0 0 15,-1 2 1 1,-5 3 0-16,-1 5 0 0,-3 3-2 16,-3 5 1-16,2 2 1 0,2 4-1 15,2 0 1 1,10-1 1-16,3 0 13 0,7 0 12 15,6-1 10 1,4-4-4-16,3 3 12 0,4-3-16 16,2-1-5-1,1 1-7-15,1 1 0 16,1-3-5-16,-4 3-3 16,-3-2 0-16,1-2 5 0,-5 2 2 15,-1 1 2-15,0-1-5 16,-4 3 7-16,1 2-9 15,-3 2 2-15,-4 2-4 16,0 4 1-16,-6 1 2 16,0-1-4-16,-3-1-2 15,1-4 1-15,-2-4-5 16,3-6 3-16,0-3-4 16,2-5-36-1,-1-2-193-15,0-5-171 0</inkml:trace>
  <inkml:trace contextRef="#ctx0" brushRef="#br0" timeOffset="-80177.26">31348 17599 1082 0,'11'-4'250'0,"-1"-3"-66"0,1 3-91 16,1 1-49-16,4 10-9 15,2 6 12-15,4 10-5 16,1 11 11-16,-5 6-11 0,-5 8-10 15,-7 5-2 1,-6 3-7-16,-6 4 10 16,-7 2-8-16,-4 2-7 15,-4-5-4-15,-1-5-14 16,-2-5 0-16,-1-11 0 16,4-10 0-16,6-6 0 15,3-8 0-15,7-8-23 16,4-6-219-16,2-2-147 15</inkml:trace>
  <inkml:trace contextRef="#ctx0" brushRef="#br0" timeOffset="-79717.31">31693 17205 858 0,'19'-7'241'16,"-1"-1"-57"-16,0-1-50 15,-3 2-63-15,1 5-40 16,-2 4-23-16,-2 4 3 16,-6 4-1-16,-6 4 1 15,-5 2 5-15,-5 5 7 16,-4 1-4-16,-3-2 3 16,2-3 1-16,2-3-2 15,5-4 2-15,9-3 61 16,12 0 7-16,16 2-74 0,8 0-13 15,10 4-1-15,-1 1-3 16,-6-4-2-16,-13-6 1 16,-11 2-13-1,-10-6-86-15,-6 0-64 0,-4 0-207 16,-5 0-505 0</inkml:trace>
  <inkml:trace contextRef="#ctx0" brushRef="#br0" timeOffset="-77676.89">32409 17419 877 0,'-6'-10'181'0,"2"-2"0"0,-1 0-32 15,4-3-44-15,-1 4-34 16,0 0-5-16,1 3-23 15,-2 2 12-15,3 3-14 16,0 0-22-16,-3 3-7 16,3-1-11-16,3 2-1 15,-3-1-6-15,0 5 2 16,0 3 4-16,0 7 5 16,0 5-1-16,-3 7 1 15,3 4-2-15,0 4-1 16,3 5 4-16,-2-1-6 0,2 1 0 15,2-5 5 1,4 0-5-16,4-3 2 16,4-5-1-16,5 0 2 15,5-4 2-15,1-4-4 0,2-2 0 16,0-7-1 0,-7-1 0-16,-4-5 5 0,-8-1 1 15,-5-6 3-15,-4 3-4 16,-6-4-5-16,-2 1-8 15,-8-1 1-15,-8 0 4 16,-6 2 0-16,-11 2-1 16,-7 7 2-16,-2 6 0 0,0 3 0 15,5 5 1 1,10 1 0-16,8 2 0 0,13 2-3 16,3 3 8-1,8 1-4-15,2 1 6 0,8 2 13 16,1 6 3-16,7 4 5 15,2 7-13-15,3 4 8 16,-2 0-10-16,-1-1 2 16,-7-3 6-1,-5-4-9-15,-8-6 6 0,-8-3-4 16,-4-3 12-16,-8 0-25 16,-7-7 0-16,-7-1 0 15,-5-2 0-15,-6-5 0 0,-4-5 0 16,0-1 0-1,0-3 0-15,6 0 0 0,6-6 0 16,12 2 0 0,8-6 0-16,12 3 0 0,3-6 0 15,3 3 0 1,1 0 0-16,1 0 0 0,-2-3 0 16,0 3 0-16,0-1 0 0,6 5 0 15,-8-7 0 1,1 3 0-16,2 0 0 0,-2-1 0 15,1-1 0 1,0 2 0-16,1 0 0 0,-1-1 0 16,2 1 0-1,0 0 0-15,0-6 0 0,-1 3 0 16,1-1 0 0,-2-2-32-16,1 2-102 15,-1 0-105-15,-1 1-90 0,-6 0-612 16</inkml:trace>
  <inkml:trace contextRef="#ctx0" brushRef="#br0" timeOffset="-73997.41">28172 15497 600 0,'-10'3'237'0,"1"-2"-112"0,-1 0 33 16,4-2-70-1,-1 1-14-15,1 0-16 16,2 0-33-16,2 0 9 16,1 0-12-16,2 0 18 0,1 0 21 15,1 0-16 1,0 0-1-16,1-1-16 0,8-4-24 16,5 1-4-16,5 0 0 15,8 0-1-15,1-1-1 16,-1 4-1-16,-6 1-42 0,-6 1-80 15,-8 4-31 1,-9 1-75-16,-2 5-150 0</inkml:trace>
  <inkml:trace contextRef="#ctx0" brushRef="#br0" timeOffset="-73747.05">28066 15755 264 0,'3'7'446'16,"3"-1"-345"-16,-2-5 88 16,2-2-90-16,6-2-55 15,8 1-6-15,10 1-9 16,8 1-10-16,8 0 16 16,1 0 15-16,-3 1-12 15,-9-1 8-15,-14 0 8 16,-5 2 0-16,-10-2-17 0,-6 0-27 15,0 1-6 1,-1-1-4-16,1 0-4 0,-2 0-128 16,-2 2-108-1,-1 0-354-15</inkml:trace>
  <inkml:trace contextRef="#ctx0" brushRef="#br0" timeOffset="-70116.92">29024 15484 676 0,'-5'-3'186'15,"2"-4"-25"1,0-2-39-16,2 1-35 16,-1-2 15-16,2 1-45 15,0 2 8-15,2-2 1 0,1-1-31 16,0-1-7 0,3 1 5-16,3-2-10 0,1-1-5 15,5 2 2-15,2-1-9 0,3 2 11 16,6 0-9-1,-2 3-4-15,0 3 1 0,-1 2-7 16,1 4 5 0,-4 1-6-16,1 2-1 15,1 4 3-15,-2 0-4 16,0 4 0-16,-4 1 1 0,-2 3 1 16,-2 0-4-16,-3 3 3 15,-6 2-1 1,-2 1 2-16,-4 2-2 0,-5 2 0 15,-3 0 0-15,-3 2 1 16,-6-2 0-16,-6-1-2 16,-2-2 3-16,-3-3-1 15,-2-3 1-15,-1-2-2 16,1-6 2 0,3-2-2-16,2-1 0 0,4-2 1 15,4-1-1-15,5-1 2 0,6-2-2 16,2-1 3-1,0 0 2-15,4-1 1 0,1-1-2 16,1 1 0 0,1-3 3-16,0 4 1 0,0-2-7 15,1 1-1 1,1-1 2-16,-1 2-2 0,1 0-1 16,3 0-5-16,3 0-3 0,4 0 6 15,6 3 0 1,4 1 2-16,2 4 2 0,4 2-2 15,2 4 1 1,0 1-2-16,0 2 2 16,-2 1 0-16,-1 1 0 15,-2 0 0-15,-1 0-1 0,-3-1 1 16,0-1 0 0,-4-3 1-16,-1-1-1 0,-4-5 0 15,-2-2 0-15,-4-3 2 16,-4-2 7-1,-1-1 13-15,-2-1 1 0,1-3-17 16,-2-2-6-16,1-2-23 16,-2-2-153-16,-2-6-215 15</inkml:trace>
  <inkml:trace contextRef="#ctx0" brushRef="#br0" timeOffset="-69046.89">29630 15458 675 0,'-2'-3'185'16,"1"-2"1"-16,1-1-75 15,1 0-43-15,1 0 33 16,2 0-50-16,1 0 6 15,0 1 7-15,0-1-27 0,1 1 0 16,1-1-9 0,1 2-16-16,4 1 0 0,0 0-1 15,2 2-5 1,0 1 2-16,4 1-3 0,-2 3-2 16,4 3 0-16,-2 3 0 0,3 4-1 15,-4 0 6 1,-2 3-8-16,0 2 2 15,-4-1 0-15,-2 2-1 16,-1 1 1-16,-5-1-2 0,-4 1 0 16,-5 1 6-1,-7 1-3-15,-8-1-1 16,-7 0-1-16,-5-3 2 16,-5 0-3-16,1-7 0 0,4-2 2 15,5-4-2-15,6-3 3 16,9-3 0-1,6-5 3-15,3 1-6 0,4 0-2 16,4-3 1-16,0 1-5 16,4 1 5-16,6-1-7 15,3 3 6-15,6 1 0 16,-1 6 1-16,5 0 0 16,1 3 0-16,-1 1 1 0,-1 2 0 15,-1 2 1 1,-4 2-1-16,0 0 0 0,-5 1 0 15,-4 2 2 1,-3 3-2-16,-4 4 0 16,-5 1 2-16,-3 2-2 15,-6 2 3-15,-5-4 1 16,-5-2-4-16,-7-4 4 16,-5-5 0-16,-2-4-4 0,0-4 4 15,1-5-3-15,2-3 7 0,7-4 12 16,7-1 26-1,4 0 29-15,8-2-25 0,4 2-36 16,1 0-5 0,4 0-9-16,3 0 3 15,3 3-1-15,1 2-2 16,3 2 3-16,-5 2-3 0,0-1-3 16,-2 0 2-1,-3 2-1-15,-4-1 1 0,1-1-20 16,-2 2-227-16,-2 1-218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0T04:05:01.01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1768 1575 534 0,'5'-2'417'0,"-2"0"-249"15,-1 1 48 1,-2-2-41-16,0 0-46 16,0 2-27-16,0-2-11 0,-2 2-25 15,2 0-14-15,-1 0-12 16,1 1-7-16,0 1-13 16,0-2-16-16,1-1-4 15,-1 2 0-15,0 0 0 16,0-2 0-16,0 4 0 15,0-2 0-15,0 0 0 16,0 0 0-16,0 2 0 16,-1-4 0-16,1 2 0 0,-2 0 0 15,2 0 0 1,0-2 0-16,0 2 0 0,0 0 0 16,0 0 0-16,0 0 0 15,0 0 0-15,-1-1 0 16,1 1 0-16,0-1 0 15,0 1 0-15,-3 0 0 16,3 0 0-16,0 0 0 16,-1 0 0-16,1-2 0 15,0 2 0-15,-2-2 0 16,2 2 0-16,0 2 0 16,-1-2 0-16,1 0 0 15,0 0 0-15,0 0 0 16,0 0 0-16,0 0 0 15,0 2 0-15,0-2 0 0,1 2 0 16,1 3 0-16,-1 1 0 16,-1 5 0-16,3 5 0 15,0 6 0-15,-3 3 0 16,1 2 0-16,1 0 0 16,-1-2 0-16,1-5 0 15,-2-5 0-15,3-2 0 16,0-3 0-16,-3-4 0 15,0-4 0-15,3 1 0 16,-3-1 0-16,0-2 0 16,-3 0 0-16,3-2 0 15,3 1-29-15,-3-3-93 0,3-1-177 16,0 0-99-16,7-3-360 16</inkml:trace>
  <inkml:trace contextRef="#ctx0" brushRef="#br0" timeOffset="838.69">1950 1644 434 0,'-2'-5'397'0,"1"3"-175"16,-1-4-17-16,1 2-57 16,-2 0-12-16,0-1-33 15,-2 1-8-15,5 0 13 0,-3 2-46 16,3 1-18-1,0 1-31-15,0 0 0 0,0 0-13 16,0 0-2-16,3 1-16 16,-3 1 3-16,3 2 8 15,2 5 6-15,1 2 2 16,1 6-2-16,5 4 1 16,0 2-1-16,3-1 2 15,-3 0-2-15,-3-1 2 16,1 0-2-16,-1-6 1 15,-4-5 0-15,-1-4 1 16,-2-4 10-16,1-3 9 16,1-2 31-16,-1-2-23 15,0-5-28-15,3-3 0 0,0-4 0 16,-3-4 0-16,7 2 0 16,-4-1 0-16,-1 4 0 15,-2 2 0-15,0 4 0 16,-2 2 0-16,1 3 0 15,-2 0 0-15,0 5-48 16,0 0-131-16,0 2-100 16,-2 4-121-16,-1 2-422 15</inkml:trace>
  <inkml:trace contextRef="#ctx0" brushRef="#br0" timeOffset="1620.35">2121 1404 631 0,'-6'-15'211'16,"-1"-3"-12"-16,-2-1-83 15,-2 2-22-15,-2 2-9 16,1-2 9-16,0 6-39 16,-4 2 5-16,-1 0-15 0,1 2 8 15,-5 2-5-15,3-1-4 16,-1 4-24-16,-5 1-14 16,0 4 3-16,-6 3 1 15,-7 2-4-15,4 2 2 16,3 4 3-16,-1 1-6 15,8 2 1-15,1 2-1 16,0 1-2-16,1 4 0 16,4 3-3-16,-2 2 0 15,4 1-1-15,0 2 5 16,3 0-8-16,3 5 0 16,2 0 2-16,4 3 0 15,3 2 1-15,24 88-1 16,-18-110 2-16,4 0 0 15,-1 2 0-15,0-4-2 0,16 19-1 16,2-2 2-16,3-5-1 16,3-4 2-16,3-2 4 15,1-5 3-15,6-4-7 16,5-4 1-16,-2-5 2 16,-1-4 2-16,-5-3-3 15,-6-5 3-15,-2-2 1 16,-4-6 6-16,3-4-6 15,2-5-2-15,0-7 0 16,3-3 3-16,0-4 0 16,-3-1-1-16,-8-2 7 15,-6 3 9-15,-7-2 8 0,-4-1-17 16,-7 1 2 0,-2-1-2-16,-4 1-2 0,-4 0-6 15,-7 2 1-15,1 0-2 16,-1 6-1-16,-4 3-2 15,-1 3 0-15,-4 2-2 16,1 4-4-16,0 3 4 16,-4 3-11-16,1 3-40 15,2 6-51-15,-1 4-79 16,1 9-76-16,4 5-176 16</inkml:trace>
  <inkml:trace contextRef="#ctx0" brushRef="#br0" timeOffset="2865.34">3149 1369 504 0,'3'-6'228'15,"0"0"-85"-15,-3 1-42 16,3-1-47-16,-3 2-13 16,0 1-7-16,1 1-17 15,-1 2-16-15,2 0 0 16,-2 0-2-16,0 0 1 0,0 2-3 16,1 1 3-16,1 0 5 15,-1-2-4-15,1 3 0 16,-2-1-1-16,3 0 1 15,-3 0 0-15,0 0 3 16,0-5 10-16,0 1 27 16,0-1 35-16,0-2-28 15,0-2-24-15,0 4-10 16,3-3 0-16,-3 2 4 16,0 1-12-16,3 0-3 15,-3 1-2-15,0 2-1 16,0 1-9-16,0-2 0 15,0 2 4-15,0 3 4 16,3-1 1-16,-3 5 0 0,3-1 1 16,-1-1 0-1,-1-1-1-15,1-1 0 0,0-3 6 16,0-2 13-16,-2 0 28 16,1-2 23-16,1-1-11 15,-1-1-33-15,1-1-7 16,-1-4 1-16,1-1 4 15,-1-1-1-15,1-1 5 16,-2 0-1-16,-2 0-9 16,1 3 5-16,-1-1-4 0,-1 3 2 15,0 1-5-15,0 2-8 16,-2 0-8-16,0 3 0 16,-4 1-6-16,1 1-4 15,-6 3 5-15,-6 3 4 16,-2 3-2-16,-5 5-1 15,2 5 1-15,-5 3 2 16,3 5-1-16,0 3 1 16,6 2-1-16,2-2-3 15,7 1 0-15,3-1 1 16,9 0-1-16,7 0 5 16,5 0 5-16,9 1 1 15,9 0 9-15,6-4-4 0,6-2-1 16,5-5-2-16,0-1-6 15,-3-8-1-15,-6-1 1 16,-13-4 0-16,-5-2-1 16,-6-3-1-16,-5-2-51 15,-1-4-100-15,2-3-147 16,1-1-367-16</inkml:trace>
  <inkml:trace contextRef="#ctx0" brushRef="#br0" timeOffset="3630.95">3577 1649 552 0,'0'-4'320'15,"-1"-2"-86"-15,1 1-60 16,-2 1-25-16,2 0-21 16,-1-1-18-16,-1 1-19 15,1 1-6-15,-2-1-34 16,0 2-21-16,0 0-10 16,-3-1-7-16,0 1-11 15,0 0-2-15,-3 2-6 16,0 2 0-16,-4 4 1 15,-5 2-1-15,3 7 2 16,-3-1 4-16,3 1-4 16,2-1 0-16,4 0 2 0,3-1-8 15,3-1-9-15,4-3-13 16,2 1 9-16,3-2 11 16,6 1 7-16,0-2 0 15,3-2 5-15,3-3 4 16,1-4 6-16,1-3-3 15,-1-5 5-15,-4-1-5 16,0-3 1-16,-6-1 0 16,-3 0-1-16,1 0 0 15,-7 0-3-15,0 1 0 16,0 3-1-16,-3 3 1 16,-1 1 0-16,1 4-4 15,3 3-5-15,-2 1-14 16,2 1-1-16,0 4 6 15,0 1 10-15,2 4 4 0,1 4-2 16,4 6-1-16,2-2 2 16,2-1-1-16,3 2-53 15,0-5-55-15,4-2-16 16,-3-5-70-16,7-1-143 16</inkml:trace>
  <inkml:trace contextRef="#ctx0" brushRef="#br0" timeOffset="4032.29">3811 1339 830 0,'-1'-24'288'0,"-2"1"-74"16,0 2 26-16,-1 3-79 15,-1 4-11-15,4 2-64 16,-1 6-23-16,1 2-48 16,1 3-15-16,-2 2 0 15,4 1 0-15,-2 3-7 16,1 8 7-16,2 7 7 16,2 10-7-16,5 13 0 15,-1 10 0-15,2 3 0 16,-1 5 0-16,-1 1 0 0,-5-3 0 15,1-4 0-15,-2-4 0 16,0-7 0 0,1-10 0-16,2-9 0 15,-3-10 0-15,0-5 0 0,-1-5 0 16,-1-3 0-16,-1-4-23 16,2 0-137-16,-1-5-173 15,7-4-237-15</inkml:trace>
  <inkml:trace contextRef="#ctx0" brushRef="#br0" timeOffset="4598.55">4070 1613 1044 0,'7'-3'55'0,"-1"3"48"15,-6-3-17-15,1 3-57 16,1 0-4-16,-2 1 7 16,0-1-8-16,0 0 26 15,0 0 9-15,0-1-3 16,0 0-16-16,1-2-12 16,1 1-18-16,-2 0-10 15,3-1 1-15,-3 1-1 16,0 2-2-16,0 0-7 0,0 0-6 15,0 3 4-15,0-1 10 16,3 0-1-16,0 3 1 16,-3-1-2-16,3 0 3 15,0 0 0-15,-3 1 0 16,3-2 1-16,-1-2 8 16,-2-1 12-16,0-1 44 15,0-1 26-15,0-2-29 16,-2-2-53-16,2-1 9 15,-3-1 9-15,3-1 2 16,-3 3 16-16,0 2-20 16,0 0-16-16,3 4-3 15,-3 0-6-15,3 1-9 16,-3 2-4-16,-2 3 6 0,-2 4-4 16,0 4 5-16,-1 7-1 15,-1 3 1-15,5 1 1 16,1 2 2-16,6 0 3 15,7-2-12-15,1-3-51 16,5-4-53-16,5-5-83 16,7-6-180-16,2-1-289 15</inkml:trace>
  <inkml:trace contextRef="#ctx0" brushRef="#br0" timeOffset="5152.93">4319 1659 219 0,'-3'-8'638'0,"-2"-2"-429"15,-1 0 49-15,0 0-78 16,1 2-45-16,0-1-29 15,2 2-8-15,0 1-16 16,0 2-39-16,3 1-16 16,-3 2-20-16,3 1-7 0,0 1-16 15,0 2-13 1,0 2 20-16,0 6 7 0,0 4 2 16,3 4 0-16,3 3 0 15,3 2-1-15,1 0 2 16,4-3-1-16,-1-4 1 15,5-3 2-15,3-4-3 16,-2-4 8-16,-1-3-1 16,0-6 4-16,3-4-2 15,-3-4-3-15,0-4-1 16,-5-1 2-16,-2-3-1 16,-1-2-2-16,-2 0 3 15,-5 1-1-15,-2 3 12 16,-1 3-15-16,-1 4-3 15,-1 6 0-15,2 1 0 0,-1 3 0 16,-1 0 0-16,1 4-9 16,-1 3 6-16,-1 5 1 15,3 5 0-15,-3 5 1 16,6 4-25-16,2 1-66 16,1-4-76-16,3 1-67 15,5-3-143-15</inkml:trace>
  <inkml:trace contextRef="#ctx0" brushRef="#br0" timeOffset="5680.07">4796 1327 480 0,'5'-22'625'0,"-5"0"-370"0,-2 2-46 16,-1 1-48-16,3 5-13 16,0 3-45-16,-3 5-37 15,3 3-66-15,3 3 0 16,-3 2 0-16,0 0 0 15,0 7 0-15,5 9 0 16,1 11 0-16,3 9 0 16,4 11 0-16,-1 3 0 15,6 2 0-15,-3-5 0 16,1-1 0-16,-1-7 0 0,0-5 0 16,-6-7 0-16,6-6 0 15,-6-7 0-15,0-7-98 16,4-3-122-16,5-6-90 15,3-1-311-15</inkml:trace>
  <inkml:trace contextRef="#ctx0" brushRef="#br0" timeOffset="6099.97">5280 1580 1093 0,'1'-20'222'15,"-4"1"-4"-15,-1 0-36 0,-4 2-73 16,-1 4-15-16,2 4-38 16,1 3-40-16,4 5-16 15,-2 3-6-15,-2 5-2 16,-3 5 3-16,-3 3 2 16,3 4 0-16,0 2-2 15,2 0 0-15,4 0 1 16,4-1-6-16,2-4 1 15,6-4-6-15,0-5 15 16,7-4 6-16,-1-6 0 16,3-4-3-16,0-4 6 0,0-3-7 15,-3-2 2-15,0 1 1 16,-6 0 2 0,-2 3-4-16,-2 4 11 0,-5 2-3 15,0 3-11-15,4 5-21 16,-4 0-6-16,3 7 27 15,0 2 1-15,3 6-1 16,0 3-27-16,2 1-97 16,3-1-68-16,0-4-69 15,8-6-155-15</inkml:trace>
  <inkml:trace contextRef="#ctx0" brushRef="#br0" timeOffset="6397.1">5557 1221 1025 0,'-1'-34'272'15,"1"5"-17"-15,-2 4-76 16,2 7-18-16,0 8-63 16,0 2-46-16,0 6-47 15,0 2-5-15,0 4-25 16,2 7 20-16,3 9 5 15,1 10 7-15,2 12 3 16,6 12 3-16,14 145-13 16,-24-170 0-16,-1-5 0 0,0-1 0 15,0-5 0 1,5 20 0-16,-2-8-9 0,-2-9-114 16,2-6-80-16,0-8-77 15,0-4-155-15</inkml:trace>
  <inkml:trace contextRef="#ctx0" brushRef="#br0" timeOffset="6729.45">5462 1512 956 0,'11'-14'71'16,"9"0"35"-16,10 0 23 15,8 0-38-15,4 2-23 0,7 3-39 16,-2 2-19-1,-8 4 6-15,-5-1 14 0,-7 4 22 16,-8-2 0-16,-7 1 10 16,-3 1 0-16,-6 0-11 15,-3 0-23-15,1 1-28 16,-1 4 3-16,2 3 7 16,1 4 17-16,0 6 8 15,3 5 7-15,-1 6-11 16,-1 2-5-16,0 1-11 15,-2-1-5-15,1-4-10 16,1-3 0-16,1-6-5 16,1-6-95-16,0-6-64 15,6-9-124-15,-2-4-464 16</inkml:trace>
  <inkml:trace contextRef="#ctx0" brushRef="#br0" timeOffset="6863.52">5878 1226 932 0,'3'-32'248'0,"-2"6"-79"16,2 6-25-16,-3 7-137 15,3 8-7-15,2 8-92 16,5 6-260-16</inkml:trace>
  <inkml:trace contextRef="#ctx0" brushRef="#br0" timeOffset="7829.57">6130 1515 1037 0,'3'-8'296'0,"0"-1"-139"15,0-1 29-15,-3 0-62 16,2 5-74-16,2 1-41 15,-3 2-9-15,4 4-8 16,2 4 8-16,2 0 3 16,3 7 3-16,2 3-5 0,-4 1 3 15,-3 2-2-15,-2 2 2 16,-5 1-1-16,-2-4-2 16,-1-5 3-16,2-5 9 15,-1-5 10-15,2-6-12 16,2-7-11-16,2-2-3 15,1-8-2-15,6-3 0 16,3-2 3-16,3 1 0 16,2 0 1-16,3 4-4 15,-2 3 1-15,-1 6-5 16,-2 4 1-16,2 7-6 16,-1 7 13-16,-3 7-1 15,1 5 0-15,-1 4 2 16,0 4-4-16,0 0 4 15,1 1 0-15,1-7-6 0,2-2 6 16,5-8 1-16,2-5 1 16,1-9 6-16,1-5-4 15,-1-8 2-15,-2-2 3 16,-1-4-3-16,-5-2 10 16,-1-4-2-16,-4 0 3 15,-1-3-2-15,-7 0 4 16,-3 1 2-16,-3 3 1 15,-3 5-3-15,-2 6-18 16,-1 6-1-16,-2 4-9 0,-3 9-2 16,-1 7 3-1,-3 7-1-15,2 5-6 16,-2 5-8-16,6 2-6 0,4-2-7 16,4-6 15-16,4-6 4 15,6-6 15-15,3-6 2 16,4-6 10-16,2-4-5 15,5-6 1-15,-4-4-1 16,2-1 2-16,-6-3 0 16,-3-1 23-16,-3 1 15 15,-5 2 2-15,-2 0-15 16,-2 5-32-16,0 5 0 16,-2 5 0-16,2 4 0 15,0 4-4-15,0 6 3 16,3 8 1-16,2 8 0 15,1 8 1-15,2 10 2 16,3 1-2-16,0 5-1 16,3 3 0-16,0 1 0 0,2 0 0 15,-4-1 0-15,0-2 0 16,-8-6 0-16,-5-4 0 16,-9-5 0-16,-7-3 0 15,-10-3 0-15,-7-7 0 16,-6-3 0-16,1-7 0 15,-1-4 0-15,2-6-37 16,7-8-225-16,4 0-168 16</inkml:trace>
  <inkml:trace contextRef="#ctx0" brushRef="#br0" timeOffset="9011.49">8144 1428 1204 0,'3'6'34'0,"-2"-4"83"16,-1-2-52-16,2 0-31 15,-1 0-15-15,2 0 1 16,2 2 1-16,4-1 24 16,4-1-19-16,2 2-7 15,3-4 1-15,2-1 4 16,-1-2-5-16,0-5 4 15,-2-4-14-15,-1-4-7 16,-4 0 12-16,-3-1 10 16,-2-1 3-16,-4 1 5 0,-3 4 1 15,-3 2-7-15,-1 2-18 16,0 4-3-16,-2 3-4 16,0 1-1-16,0 3-9 15,-6 4-3-15,0 5-1 16,0 5 3-16,-3 7 3 15,3 4-1-15,0 4 4 16,6 1 4-16,2 0-2 16,4 0-2-16,3-5 2 15,4-1 2-15,6-4 2 16,4-3 4-16,4-6 0 16,3-3-5-16,4-6 6 15,3-4 0-15,2-6-7 16,0-2 6-16,-2-2 0 0,-1-3 3 15,-6-3 1-15,-6 0 0 16,-3 0 1-16,-6-4 2 16,-5 1 8-16,-1 1-6 15,-3-1 10-15,-3 3-13 16,2 2 8-16,-2 6-7 16,0 4-13-16,3 6-14 15,-2 2-23-15,1 5 20 16,-2 5 17-16,1 5 0 15,-2 4-2-15,3 8 2 16,1 1-1-16,1 1 0 16,3-3 0-16,2-2 1 15,2-7-1-15,1-5 0 16,1-4-38-16,2-7-77 16,4-5-97-16,-2-3-261 0</inkml:trace>
  <inkml:trace contextRef="#ctx0" brushRef="#br0" timeOffset="9277.27">8611 1126 1113 0,'-4'-3'377'0,"2"1"-220"15,1 1-6-15,-2 0-61 0,3 1-39 16,0 0-5-16,0 0 12 15,0 0-54-15,1-2-4 16,-1 0 0-16,2 2 0 16,-1-3 0-16,-1-1 0 15,2-1 0-15,-2 1 0 16,0 0 0-16,2 1 0 16,-2 3-107-16,3 4-197 15,5 9 128-15,6 5-274 16</inkml:trace>
  <inkml:trace contextRef="#ctx0" brushRef="#br0" timeOffset="9861.34">9005 1405 696 0,'9'-16'613'0,"-3"-3"-427"0,-5-2 34 16,-2-2-62-16,-1 4-61 15,-1 3-23-15,-3 5-71 16,1 2-3-16,-1 3 0 16,-2 4 0-16,-3 4 0 15,-3 6 0-15,-3 4 0 16,1 11 0-16,-3 8-5 16,0 6 2-16,5 1 0 15,5-3-5-15,4-4 2 16,5-7-19-16,5-7 4 15,4-6 16-15,4-6 5 0,2-5 3 16,6-6-2-16,1-4 2 16,1-3 1-16,-4-5 0 15,0-2-1-15,-5-3 6 16,-5 0-4-16,-2-3-1 16,-7-1 1-16,0 3-2 15,-7 3 8-15,4 5-6 16,-2 7-5-16,2 4-11 15,2 7-15-15,1 3-7 16,-2 7 30-16,2 5 3 16,0 8-2-16,2 7 3 15,-1 5-1-15,5 2 0 16,-1 4 0-16,4 0 0 16,-5 0 1-16,-1 2 0 0,-3-2 5 15,-4-4 6-15,-5-3-7 16,3-8 0-16,-6-5 12 15,-1-6-5-15,-1-5 0 16,-4-1-10-16,0-8-2 16,2-4-77-16,1-5-106 15,3-8-126-15,11-7-271 16</inkml:trace>
  <inkml:trace contextRef="#ctx0" brushRef="#br0" timeOffset="10274.96">9264 1469 1055 0,'-6'4'8'16,"2"0"58"-16,4 0 31 16,4 0 7-16,1 3-44 15,1-2-6-15,5 0 2 16,3-2-4-16,1-4-23 15,5-2-9-15,-1-3-15 16,1-4 1-16,0-2-1 16,-3-3-3-16,-1-2 3 15,-5-2 3-15,-3-1-3 0,-8 2 5 16,-4-2 13-16,-3 3-3 16,-4 0-8-16,-5 4 5 15,4 4-9-15,-6 8-8 16,0 4-2-16,-3 11-2 15,-1 9 3-15,7 8 1 16,0 6 7-16,8 3 8 16,2-3 5-16,10-1-10 15,4-5-4-15,4-4-2 16,5-5-4-16,9-4-44 16,7-7-126-16,6-7-217 15</inkml:trace>
  <inkml:trace contextRef="#ctx0" brushRef="#br0" timeOffset="10761.29">9611 1364 1074 0,'-2'-22'121'0,"5"0"58"16,2 1 34-16,1 5-90 15,4 4-63-15,2 5-23 16,3 3-8-16,4 4-8 0,7 7-1 16,2 4-8-1,2 6-5-15,0 5 4 0,-2 8-1 16,-6 1-4 0,-4 5 1-16,-6 1-3 0,-6 0 0 15,-9 0 0 1,-4-4 0-16,-4-8-1 0,2-7 5 15,-1-9 5-15,4-5 20 16,3-8-17-16,0-6-12 16,-3-7-4-16,6-8-1 15,0-6 1-15,3-6 0 16,5-4-5-16,6-1 2 16,6 2-6-16,4 6 4 15,6 8 0-15,-1 7-3 0,3 11 0 16,-4 8 7-16,0 4-8 15,-5 7 0-15,-7 4 7 16,-3 5 2-16,-5 5 1 16,0 1 5-16,-7 0-6 15,1-2-1-15,-4-4-90 16,1-4-105-16,-1-5-53 16,4-4-111-16,1-4-226 15</inkml:trace>
  <inkml:trace contextRef="#ctx0" brushRef="#br0" timeOffset="11628.34">10277 1271 1136 0,'0'-12'232'16,"-1"0"39"-16,-1-2-98 15,1 4-48-15,1 4-50 16,-3 2-40-16,10 3-35 16,-7 2-7-16,0 3-26 15,5 5 20-15,4 1 13 0,6 10 1 16,3 5-1-16,4 6 3 15,0-1-1-15,-3 2 3 16,-3-5-5-16,-6-4 1 16,-2-6-1-16,-1-9 2 15,-2-2 8-15,-4-8 9 16,2-2-9-16,2-4-10 16,1-5 0-16,0-3 0 15,2-8 0-15,-3 0 0 16,1-1 0-16,0-1 0 15,-3 4 0-15,0 4 0 16,1 4 0-16,-1 4 0 16,-3 3 0-16,2 6-121 15,-2 6-149-15,3 2 78 16,3 4-152-16,3 5-586 0</inkml:trace>
  <inkml:trace contextRef="#ctx0" brushRef="#br0" timeOffset="12380.14">10855 1360 854 0,'10'-11'366'0,"-4"-1"-210"16,-4-1 37-16,-4 2-78 15,1 3-13-15,-2 4-34 16,0-2-24-16,0 3-34 0,-3 3 0 15,0 0-10-15,0 2-1 16,-3 2-4-16,-4 6-5 16,-2 5 6-16,-3 8-1 15,1 4 3-15,1 4 1 16,4-3-1-16,4-4-5 16,3-7 0-16,3-5-9 15,4-5 4-15,3-4 9 16,3-1 3-16,6-2 6 15,3-3 3-15,4-4-3 16,2-4 1-16,-1-3 2 16,-4-3-1-16,-3-3 0 15,-6 2 4-15,1-1-4 16,-5 2 7-16,-4 3 9 16,-1 4-6-16,0 5-18 15,-1 3-15-15,-1 4-11 16,2 5-5-16,2 3 29 0,-1 7 2 15,4 5 0-15,1 4-6 16,4 1 1-16,2-5 1 16,7-5 4-16,4-6 7 15,7-5-1-15,4-8-5 16,5-8 6-16,-2-4-4 16,-3-7 6-16,-1-7 3 15,-6-6-7-15,0-7-4 0,-6-7 6 16,-2-2-3-16,-4-6-4 15,-8-2 3-15,-2 2-2 16,-8 4 1-16,-2 4 2 16,-5 7-1-16,-5 6-3 15,-1 9-1-15,-2 6-2 16,0 10-6-16,0 6-8 16,-3 11 2-16,-1 12 3 15,1 11 9-15,-5 12-4 16,6 10 6-16,6 7-4 15,5 6 3-15,9 4 1 16,11-1-2-16,2-2 3 16,6-8-6-16,7-5-69 0,1-11-44 15,11-11-30 1,4-8-7-16,7-8-153 0,4-9-269 16</inkml:trace>
  <inkml:trace contextRef="#ctx0" brushRef="#br0" timeOffset="13443.19">11577 1357 814 0,'-3'-27'285'0,"-3"0"-53"15,3 5-16-15,-1 4-65 16,2 2 1-16,1 5-43 16,-1 5-41-16,1 0-48 15,-1 3-20-15,1 5-2 16,1-1-18-16,-2 5-2 0,1 4 22 15,-1 6 0-15,1 6-2 16,-1 7 2-16,2 1 1 16,2 2-1-16,2-5 0 15,2 1-3-15,0-7 3 16,3-4 0-16,0-6 0 16,-1-4 10-16,5-6 6 15,0-5-9-15,5-4 2 16,-1-5-3-16,2-2-6 15,-4-2 0-15,-2-5 0 16,-4 0 0-16,-1-2 0 16,-5 3 0-16,1 1 0 15,-4 4 0-15,0 6 0 0,-4 5 0 16,4 5 0 0,0 0 0-16,4 4 0 15,-4 6 0-15,2 5 0 0,2 2 0 16,1 8 0-16,2 1 0 15,2-2 0-15,3-3 0 16,2-1 0-16,2-6 0 16,2-4 0-16,7-4 0 15,4-5 0-15,0-3 0 16,1-6 0-16,0-3 0 16,-3-4 0-16,-5-5 0 15,-1-5 0-15,-3-2 0 0,-1-5 0 16,-4 0 0-1,-4 0 0-15,-3 0 0 0,-6 5 0 16,0 7 0-16,0 3 0 16,-3 4 0-16,-2 6 0 15,2 3 0-15,-3 4 0 16,-1 2 0-16,-5 6 0 16,1 3 0-16,-2 6 0 15,3 2-5-15,1 7 2 16,7 2 1-16,1 2 0 15,4-2 0-15,1-1-1 16,4-6-1-16,3-4 4 16,0-5 0-16,7-4 3 0,6-7 2 15,3-4-5 1,3-3 3-16,2-5-2 0,0-6 2 16,-5-2 3-16,-2-6-6 15,-3 0 0-15,-7-1 0 16,-3 0 0-16,-2 0 0 15,-5 3 0-15,1 0 0 16,-4 5 0-16,-2 2 0 16,0 5 0-16,-2 5 0 15,1 5 0-15,1 1-4 16,-2 4-20-16,-1 3 24 16,-2 6 0-16,-5 7 1 15,0 4-1-15,1 2 0 16,1 1-2-16,4 2-3 15,10-6 5-15,6 0 0 16,7 1 16-16,4 0 2 0,5 0-18 16,5 0 0-16,-3-1 0 15,-4-1 0-15,-3-1 0 16,-10 3 0-16,-4 0 0 16,-11 2 0-16,-8 0 0 15,-5 0 0-15,-9-1 0 16,1-5 0-16,-1-6 0 15,6-7 0-15,3-3-52 16,7-11-462-16</inkml:trace>
  <inkml:trace contextRef="#ctx0" brushRef="#br0" timeOffset="22872.36">7367 4074 740 0,'1'3'221'15,"-1"-2"-55"-15,0 0 6 16,-1-1-54-16,1-1-27 16,0 1-34-16,1 0-1 0,-1-1-14 15,0 1-5 1,0 1 0-16,0-1-15 0,0 1 10 15,0 1-9-15,-1-4-4 16,-1 1-4-16,-1-2 1 16,0 0-5-16,-3-1 5 15,0 0-4-15,-2-2 5 16,0 2-10-16,-3 0-6 16,-2 0 1-16,-3 2-1 15,-4 2-1-15,0 1 0 16,-2 4-1-16,0 3-2 15,0 5 1-15,4 3-1 16,-3 2 2-16,6 4-2 16,0-1 1-16,5 4-4 15,1-3 5-15,6-3 0 0,3 1-3 16,7-1 0-16,4-4 3 16,2-1 1-16,8-5 0 15,6-5 3-15,1-6 1 16,2-6-1-16,1-9 9 15,-1-5-5-15,-3-7 9 16,-4-4-10-16,-3-5 3 16,-2-5 6-16,-4 0-12 15,-5-1 6-15,-1 1-5 16,-3 2 4-16,-2 4 2 16,0 3-6-16,-3 3 0 15,0-1 7-15,0 5 1 0,0 4-4 16,0 5-8-1,-3 2 0-15,3 7 0 0,-3 5 0 16,3 4 0-16,-2 3 0 16,-1 9 0-16,2 3 0 15,-1 9 0-15,-3 5 0 16,2 10 0-16,0 1 0 16,1 4 0-16,4 2 0 15,1 3 0-15,1-1 0 16,5-3 0-16,0-4 0 15,3-6 0-15,3-6 0 16,-3-6 0-16,1-4 0 16,-4-8 0-16,0-4 0 15,1-3-63-15,1-4-146 16,7-4-178-16,-2-2-615 16</inkml:trace>
  <inkml:trace contextRef="#ctx0" brushRef="#br0" timeOffset="23354.4">7716 4150 1191 0,'4'6'146'0,"-2"-2"-140"0,1-1 73 15,-2 0 9-15,4 0-16 16,4 2 0-16,7-1-29 15,1-1-10-15,2-2 13 16,2-2-9-16,-5-3-9 16,1-2-6-16,-5-2-1 15,1-2 1-15,-4-5-8 16,-3 0 2-16,2-3-5 16,-4 0 3-16,-1-2-2 15,-3-2 2-15,-4 2-5 16,-1 1 8-16,-4 2-2 15,4 4 4-15,-2 1-19 16,-2 6 0-16,0 3 0 16,0 3 0-16,-4 3 0 15,-1 5 0-15,-2 5 0 0,-1 6 0 16,1 1 0-16,1 8 0 16,2 3 0-16,5 1 0 15,4 3 0-15,2-1 0 16,7-1 0-16,2-4 0 15,7-3 0-15,2-6 0 16,8-4 0-16,9-6-49 16,3-4-91-16,5-6-135 15,3-2-140-15</inkml:trace>
  <inkml:trace contextRef="#ctx0" brushRef="#br0" timeOffset="23721.4">8262 3845 1339 0,'0'-24'195'16,"-1"-1"41"-16,-4 0-53 16,2 5-89-16,0 4-94 15,0 5 0-15,3 5 0 16,-2 5 0-16,2 2 0 15,0 2 0-15,-1 3 0 16,1 5 0-16,-2 8 0 0,-1 12 0 16,-1 9 0-16,1 9 0 15,0 5 0 1,0 4 0-16,0-2 0 0,3-1 0 16,2-3 0-16,2-6 0 15,2-5 0-15,6-7 0 16,-3-5 0-16,6-9 0 15,0-6 0-15,1-5 0 16,4-6 0-16,2-5-160 16,2-3-157-16,-6-2-170 15</inkml:trace>
  <inkml:trace contextRef="#ctx0" brushRef="#br0" timeOffset="23887.18">8071 4127 1347 0,'-6'-6'119'16,"9"-1"-21"-16,6-2-30 15,9-1-43-15,10 2-24 16,8 2-1-16,9 4-67 16,15 1-226-16,5 2-729 15</inkml:trace>
  <inkml:trace contextRef="#ctx0" brushRef="#br0" timeOffset="24444.27">9035 3690 287 0,'0'-19'951'16,"0"5"-723"-16,-6 3-67 16,-2 3-68-16,1 4-34 15,-3 8-36-15,-7 9 15 16,1 11 15-16,-7 17-22 15,-5 13-16-15,-1 17-7 16,6 11-5-16,2 8 3 0,15 0-1 16,6 2-1-16,9-7-2 15,10-9-1 1,3-10 0-16,4-9 1 0,-2-12-2 16,0-12 0-1,-4-8-1-15,-4-7 1 0,-2-7 0 16,-3-4-29-16,1-6-149 15,3-6-183-15,4-7-781 16</inkml:trace>
  <inkml:trace contextRef="#ctx0" brushRef="#br0" timeOffset="25142.44">9684 3751 662 0,'7'-13'477'0,"-5"-3"-296"16,-4 2 3 0,-5-2-69-16,2 2-20 0,1 3-43 15,-1 1-5-15,-1 2-15 16,-1 4-17-16,-3 2-8 15,-4 5-5-15,-8 6 3 16,-5 7 1-16,-6 8-3 16,-3 6 6-16,-1 6-9 15,4-1-2-15,5-1 0 16,8-5 0-16,11-4-2 16,9-6 3-16,5-3 0 15,7 2 1-15,6-2 4 16,5 3 1-16,6 0-4 15,4-3 6-15,1 2 0 0,3 1-3 16,-2-2-1-16,1 0 3 16,-2 0-4-16,-4-1-1 15,0-1 3-15,-5-1 0 16,-3 0-1-16,-8 1 2 16,-3-2 4-16,-6 1-4 15,-5 2 3-15,-3-2 0 16,-3 2 2-16,-6-2 8 15,-4 1 12-15,-10-1-7 16,-2-3-23-16,-3 2 0 16,-4-3 0-16,-2 0 0 15,0-2 0-15,6-2 0 16,5-1-8-16,7-4-151 16,4-2-175-16,15-4-501 0</inkml:trace>
  <inkml:trace contextRef="#ctx0" brushRef="#br0" timeOffset="25730.21">10566 4074 721 0,'-8'3'439'15,"0"-2"-223"-15,1 0-51 16,4-1-97-16,0 0-30 16,6 2-7-16,6-1-24 15,8 1-2-15,17-1 4 16,12 1-1-16,14-2 11 16,5 0 17-16,-2 0-6 15,-12-2 5-15,-5 1-12 16,-16-1-1-16,-15 2 7 0,-6-1 3 15,-9 2-4-15,-5-1-19 16,-5-1-7-16,-2-1-4 16,-4 1-36-16,0-2-176 15,0 0-105-15,7-2-577 16</inkml:trace>
  <inkml:trace contextRef="#ctx0" brushRef="#br0" timeOffset="26669.41">11572 3707 1033 0,'0'-7'207'0,"-3"-5"-40"15,0-1-13-15,-4-3-48 16,3 0-8-16,-1 1 7 15,2-1-25-15,0 3-25 16,0 5-13-16,2 1-42 16,-1 4 0-16,2 2 0 15,2 1 0-15,-1 1 0 0,1 0 0 16,-1 1 0-16,2 2 0 16,2 4 0-16,4 5 0 15,4 6 0-15,4 8 0 16,3 5 0-16,4 5 0 15,0 3 0-15,0 6 0 16,-2 5 0-16,1 2 0 16,-5 1 0-16,-2-2 0 15,-4-1 0-15,-2-9 0 16,-2-7 0-16,-2-8 0 16,-2-10 0-16,-2-9 0 15,1-3 0-15,3-5 0 16,-5-3 0-16,1-3 0 15,-1-1 0-15,-1-4 0 0,-1-4 0 16,-1-5 0-16,-2-3 0 16,-2-1 0-16,3-3 0 15,-3 2 0-15,0 1 0 16,0 6 0-16,0 5 0 16,2 5 0-16,-1 5 0 15,-16 14 0-15,11-2 0 16,-5 4 0-16,-2 0 0 15,1 5 0-15,-20 15 0 16,-1 5 0-16,3 1 0 16,1-2 0-16,6-3 0 0,6-5 0 15,9-8 0 1,3-6 0-16,4-7 0 16,1-2 0-16,4-6 0 0,3-3 0 15,1-1-196-15,4-3-162 16,4-6-431-16</inkml:trace>
  <inkml:trace contextRef="#ctx0" brushRef="#br0" timeOffset="27908.44">12092 3626 793 0,'-18'5'349'16,"3"-2"-244"-16,2-2 64 15,5-4-56-15,3 2-49 16,4 1-27-16,1 0-10 16,1-3-12-16,4 3-9 15,10-2-6-15,12 1-1 0,14-2 1 16,12 0 3-16,5 0-3 15,-3 1 0-15,-6-1-9 16,-14 1-28-16,-16 2 5 16,-7 0 19-16,-9 0 7 15,-6 2 0-15,-6-2 5 16,-4 0 2-16,-5 0-3 16,-3 0 3-16,-6 0-1 15,3-2 5-15,2 2-2 16,4 0 18-16,2 0 13 15,5 0 6-15,6 0 6 16,2 0 12-16,2 0 0 0,1 0-1 16,-2 0-17-1,2 0-14-15,0 0-5 0,2 2-13 16,-2-1-3-16,0 3 2 16,-2 6 10-1,2 5 1-15,-4 3-11 0,3 3-7 16,1 4 0-16,0 1 0 15,1 2 0-15,3 3 0 16,1 2 0-16,-1 3 0 16,1 1 0-16,0 5 0 15,1 1 0-15,1-1 0 16,-3-4 0-16,2-4 0 16,0-8 0-16,-1-4 0 0,-2-8 0 15,0-4 0 1,0-3 0-16,-2-4 0 0,-1 0 0 15,0-3 0-15,0 0 0 16,0-2 0-16,-1 2 0 16,-2-1 0-16,0 1 0 15,3-2 0-15,-3 1 0 16,-3-2-76-16,-3 1-50 16,-3 1-24-16,-3 0 24 15,-1 2-30-15,1 0 56 16,-3 3 7-16,4-2 46 15,-2 3 42-15,1-3 4 16,2 0 1-16,1-1 8 16,1 1 32-16,1-2 48 0,7 0-16 15,-2 0 2-15,4 0 1 16,1 0-31-16,1 0-8 16,-1 0-9-16,3 0-10 15,2 0-2-15,13 0 6 16,5 0-16-16,12-2-1 15,8-1 1-15,8-1 8 16,1 0 2-16,-4-1-7 16,-8 2 0-16,-7 0 4 15,-11 0-1-15,-8 1 6 16,-10 2-1-16,-4 0-7 16,-4-1-9-16,-5 1-89 15,-3-3-102-15,-3 1-303 16</inkml:trace>
  <inkml:trace contextRef="#ctx0" brushRef="#br0" timeOffset="28477.97">12696 3437 1164 0,'-9'-3'119'16,"1"-1"113"-16,0-2-122 0,3 2 6 15,5 1-25-15,0 3-47 16,2 0-24-16,2 3-20 15,5 5 22-15,6 8 27 16,9 9 3-16,7 11-24 16,8 9-28-16,3 10 0 15,-5 8 0-15,0 10 0 16,-8 4 0 0,-9 5 0-16,-9 0 0 0,-8-3 0 15,-9-9 0-15,-3-8 0 16,-6-11 0-16,2-10 0 15,-1-12 0-15,5-7 0 16,3-9 0-16,3-9 0 16,0-2 0-16,3-5 0 0,0-4-199 15,2-4-258-15</inkml:trace>
  <inkml:trace contextRef="#ctx0" brushRef="#br0" timeOffset="29045.35">13667 3755 927 0,'-13'7'274'0,"5"-3"-86"15,2-3 12-15,2-2-82 16,2-1 3-16,2 2-44 16,2 0-17-16,-1 0-22 15,4 0-15-15,4-1-23 16,12 0-5-16,7 0 1 16,8-1 0-16,4 4-46 0,-1 1-129 15,-9 4-57 1,-9 6-96-16,-8 1-185 0</inkml:trace>
  <inkml:trace contextRef="#ctx0" brushRef="#br0" timeOffset="29241.4">13700 3968 734 0,'-5'7'475'0,"2"-4"-321"15,2-3 53-15,1 0-90 16,4-2-76-16,6-1-9 15,3 1-16-15,8-1-10 16,6-1-5-16,-2 2-1 16,0 2-3-16,-8 0-15 0,-4 0-55 15,-8 2-61-15,-4 0-128 16,1-2-451-16</inkml:trace>
  <inkml:trace contextRef="#ctx0" brushRef="#br0" timeOffset="30042.35">14665 3569 1171 0,'5'-13'198'0,"-2"-1"17"16,-3-1-102-16,-3 4 7 16,3 0-20-16,-2 5-37 15,-1 0-19-15,-1 2-21 16,-4 2-23-16,-2 2 0 16,-3 1 0-16,-5 2 0 15,-3 5 0-15,-5 5 0 16,0 7 0-16,-3 3 0 15,2 4 0-15,2 5 0 16,1 2 0-16,3 2 0 0,5 2 0 16,5 1 0-1,8 0 0-15,6 3 0 16,7 0 0-16,6-2 0 0,6-3 0 16,5-6 0-1,4-7 0-15,5-9 0 0,4-8 0 16,2-8 0-16,1-7 0 15,-2-8 0-15,-5-4 0 16,-5-5 0-16,-6-2 0 16,-6-2 0-16,-3-7 0 15,-6-1 0-15,-7-2 0 16,-5-2 0-16,-5 0 0 16,-5 3 0-16,-6 3 0 0,-1 6 0 15,-4 1 0 1,0 6 0-16,3 5 0 0,1 3 0 15,4 2 0-15,1 5 0 16,4 0 0-16,0 1 0 16,2 2 0-16,2 0 0 15,0 2 0-15,1 2 0 16,0-2 0-16,2 2 0 16,1 0 0-16,2 0 0 15,0 2 0-15,0-4 0 16,0 2 0-16,0 0 0 15,0 0 0-15,0 0 0 16,0 2 0-16,0-2 0 16,0 0 0-16,2 0 0 0,-2 0 0 15,0 0 0-15,1-2 0 16,1 2 0-16,0 0 0 16,-2 0 0-16,2 0 0 15,-2 0-6-15,0 0-174 16,1 0-129-16,-1 2-221 15</inkml:trace>
  <inkml:trace contextRef="#ctx0" brushRef="#br0" timeOffset="32592.5">11602 3717 133 0,'-3'-3'5'0,"-2"0"28"16,3 0 103-16,-1-1-107 0,2 1-23 16,1 0-6-16,-2 0-21 15</inkml:trace>
  <inkml:trace contextRef="#ctx0" brushRef="#br0" timeOffset="32802.01">11577 3619 192 0,'3'-3'0'0</inkml:trace>
  <inkml:trace contextRef="#ctx0" brushRef="#br0" timeOffset="34131.98">11786 4127 464 0,'0'-1'207'0,"0"-1"-96"0,0 1-28 16,0-1 9-16,0-1-2 15,0 2-9-15,0 0-16 16,0-1 32-16,0 2-30 16,1-1 4-16,-1 0-4 15,0 1-21-15,0-3-11 16,2 3 4-16,-2-2-16 15,0 2-3-15,0-1-5 16,0 1-9-16,0 0-5 16,0 1-1-16,1-1 0 0,-1 2-1 15,0-2-5-15,0 2 0 16,2 1 3-16,-2 3 3 16,3 1 3-16,0 3-2 15,1 3 4-15,1 1-1 16,4 0 0-16,-2 0 0 15,-1 0 0-15,2 0-2 16,2 0 0-16,-4-2-2 16,3-1 3-16,-3-2 0 15,0-2-1-15,-5 0 5 16,1-3-3-16,-1-2 1 16,-1 1 4-16,0 0 0 15,2-2-3-15,-2 1 2 0,0-2 1 16,1 0 5-1,1 0-3-15,-2 0 5 16,0 1-1-16,0-1-3 16,0 0-4-16,0 0-7 0,0 2-1 15,-2-2 0-15,2 0-2 16,2 1 0-16,-2 2 1 16,1-2 0-16,-1 2 1 15,2-1 0-15,-1 1 1 16,-1-1-2-16,2-1 3 15,-1 1-4-15,-1-2 3 16,2 0-1-16,-2 2 2 0,0-2 1 16,0 0 0-16,-2-2 3 15,2 2-6-15,0-2-1 16,0 1-134-16,-1-3-227 16</inkml:trace>
  <inkml:trace contextRef="#ctx0" brushRef="#br0" timeOffset="41301.83">8054 4113 562 0,'2'3'301'16,"-2"-2"-161"-16,1 0-30 0,-2-1-28 15,1 0-5 1,0 0-12-16,0 0 2 0,0 0-3 16,0 0 0-16,0-1-23 15,0 1-10-15,0 0-21 16,0 0-1-16,0 0-9 15,0 1 0-15,-2 1-2 16,2-1 1-16,0-1-3 16,0 0-1-16,2 0-3 15,1 0 7-15,3 2 1 0,11-2 6 16,9-2-1 0,9-1-4-16,5-1-1 0,0-1 0 15,-4-1 2-15,-9 2-2 16,-8 1 0-16,-7 0 0 15,-6 3 1-15,-4 0 0 16,-2 0 3-16,-2 0-3 16,1 2 2-16,-1-2 1 15,1 0 6-15,1-2 1 16,0 2 12-16,-2 0 9 16,2 0-5-16,-1-1-8 15,-2 2-12-15,-2-1-7 16,-1 0 1-16,-3 0-1 15,0 2 0-15,5-2 1 16,-1 0-1-16,2 1 0 0,3-2 1 16,0 1 1-1,-1 1-1-15,1-2 1 0,1 1 1 16,-1 1 2-16,2-2 0 16,-1 1 1-16,1-2-5 15,-1 2-1-15,2 0-7 16,0-1 4-16,3 0 1 15,2 1 2-15,4-2-1 16,-2 0 2-16,2 0-2 16,-5 1 3-16,-5-1-2 15,1 1 5-15,0-1 1 16,-6 4 0-16,3-4 0 16,0 4-1-16,-3-2-3 15,3 1-2-15,0-1-3 0,-2 0-14 16,2-1-84-16,2 1-114 15,1-2-301-15</inkml:trace>
  <inkml:trace contextRef="#ctx0" brushRef="#br0" timeOffset="42622.47">9703 3616 498 0,'0'5'95'16,"0"-2"22"-16,0-1-45 16,0 0-39-16,-1 5-13 15,1-1-10-15,0-1 7 0,-2 4 8 16,1-2 1-16,-1-2-3 15,1 1 15-15,-1-4 20 16,2 0 22-16,0-1 15 16,0-2 1-16,-1-1-76 15,-1-2-4-15,-1 1 15 16,-1-2-8-16,1 1 17 16,3 0-15-16,0-1 9 15,0 4-12-15,3 0-6 16,-3-1-15-16,0 2-1 15,4 0-6-15,-2 2-5 0,1-1 8 16,0 1 3 0,0 3-3-16,1 2 3 0,-1 1 3 15,-1 1-3-15,-2 3 3 16,-3 0 2-16,0 0-4 16,-3 0 5-16,-2-2-2 15,1-2-2-15,1-3 5 16,0 0 6-16,3-5 6 15,-2 0 19-15,2-3-10 16,-1 0-15-16,1-1-3 16,2 0 0-16,1-1 5 15,0-2-6-15,0 2-6 16,3-1-2-16,-2 3-1 16,5-1-5-16,-2 2 1 0,1 0-1 15,1 2 0-15,0 2 0 16,1 0 4-16,-1 3-1 15,-1 2 1-15,-2-1 0 16,-3 1 1-16,1-1 1 16,-2-1-1-16,1-2 3 15,-2 1 2-15,2-3-1 16,0-1 6-16,0 0-1 16,-1-1-3-16,1-1-4 15,0 0-2-15,-2 0 0 16,2-1-1-16,0 2-1 15,2-2-15-15,-1 2-29 16,2-2-31-16,0 2-13 0,-1-1 1 16,2 1-3-16,-2 1-11 15,-1 0 21-15,3 0-20 16,-1 0-60-16,-1 0-90 16</inkml:trace>
  <inkml:trace contextRef="#ctx0" brushRef="#br0" timeOffset="57505.59">11663 3251 776 0,'0'4'101'15,"0"-1"26"-15,0-2-37 16,0-1-3-16,0 2 10 16,0-2-39-16,0 0-2 0,0 0 16 15,0 0-2-15,-1 0-14 16,2 0 8-16,-2-2-10 15,1 1-9-15,0-2-13 16,0-1-25-16,-2-3 16 16,4-3-14-16,-2-4 10 15,1-1 2-15,2-5-11 16,2-3-1-16,3-2-2 16,-1-3-4-16,6-4 4 15,1-1-5-15,4-3-2 16,1-1 0-16,2 1-1 15,6-1-2-15,4-2 2 16,5 3-3-16,4 1 0 16,2 3-3-16,7 2 2 15,-2 2 1-15,6 0-9 0,4 1-8 16,4 1-5-16,5 0-7 16,5-3-15-16,4 1 22 15,4-1-2-15,0-3 11 16,-1 2 5-16,-4 1 0 15,-7 4 2-15,-6 3 1 16,-2 6 1-16,-8 2 2 16,-2 1 0-16,-3 4 6 15,-1 1-2-15,-8 2-1 16,-4 3-2-16,-6 1 5 16,-8 0-1-16,-5 1 1 15,-5 1 1-15,-1 0-1 0,-2 0 0 16,-1-2-1-1,-2 4 1-15,0-2 0 0,-3 0 2 16,0 0 3-16,-2 0 5 16,1 1-6-16,-1-1 1 15,-1 2-5-15,-1-2-55 16,-2 2-130-16,-4-2-117 16,-3 3-421-16</inkml:trace>
  <inkml:trace contextRef="#ctx0" brushRef="#br0" timeOffset="58170.63">13076 2201 785 0,'-7'-3'273'15,"3"-2"-77"-15,-2 0-24 16,1 1-38-16,2 0-22 16,1 1-5-16,-1 2-17 15,3 0-33-15,0-1-24 16,-1 2-10-16,1 2-15 0,0-2-8 15,1 0-7-15,1 1-16 16,1 0-5-16,5 2 28 16,9 1 3-16,12 3 1 15,6 1-4-15,7 2 1 16,6-1-3-16,-6 0 2 16,-6-3-1-16,-6 0 1 15,-8-1 0-15,-9-3 0 16,-2 1 1-16,-8-1-1 15,-2-1 4-15,-1-1 0 16,-1 0-1-16,-2 0 3 16,1 1-2-16,-2 1-4 15,1-1 0-15,1 3 0 0,-4 6 4 16,-3 3-3-16,-4 7 2 16,-2 7-2-16,-3 5 1 15,2 8-2-15,-2 1 2 16,3 1-2-16,0-2 0 15,4-6 0-15,5-8 5 16,-1-6 5-16,3-8 6 16,2-4 10-16,1-5-8 15,-1-1-18-15,4-1 0 16,-4-1 0-16,2 0 0 16,0 0 0-16,2-1 0 15,-1-2 0-15,1 2-3 16,1-2-253-16,0 0-141 0,-1 0-448 15</inkml:trace>
  <inkml:trace contextRef="#ctx0" brushRef="#br0" timeOffset="60410.03">13927 2074 909 0,'-3'2'169'15,"1"-1"-30"-15,-1-1 6 16,0 0-64-16,3 0-48 16,0 1-21-16,0-1-12 0,2 2 0 15,-1-1 0-15,2 3 1 16,2 2 3-16,3-1 14 15,5 1-3-15,3-2-3 16,5-2-7-16,6-4-1 16,1-2-2-16,0-4-1 15,-2-3 0-15,-5 1-1 16,-3-1-2-16,-8-2 1 16,-1-1 1-16,-3-1 1 15,-3 0 2-15,-5-2 2 16,1 2-3-16,-4-1 5 15,-3 1 7-15,0 4 1 16,-1 3-4-16,-1 1-8 16,-2 3-3-16,-2 2 1 15,-2 2 3-15,-3 3-2 0,1 0 1 16,-3 1 4-16,4 2 0 16,0 2 1-16,3 0-4 15,1 4 4-15,4 2-1 16,1 3 0-16,1 3-1 15,4 5 7-15,3 2 5 16,7 4-3-16,-1 3-10 16,5 0-2-16,5-3 7 15,2-4 9-15,4-3-4 16,7-6-9-16,2-7-6 16,6-3-2-16,1-6-68 15,2-6-80-15,-1-5-65 16,-3 0-141-16</inkml:trace>
  <inkml:trace contextRef="#ctx0" brushRef="#br0" timeOffset="60819.65">14438 2017 748 0,'5'-10'385'16,"-3"2"-137"-16,-2-3-29 0,-2 1-66 15,1 2-18-15,-3 2-48 16,3 0-22-16,-1 4-58 15,1 0-7-15,1 2 0 16,-2 2 0-16,2-1 0 16,0 2 0-16,0 4 0 15,0 6 0-15,2 3 0 16,-1 8 0-16,2 4 0 16,1 0 0-16,2-3 0 15,1-1 0-15,5-4 0 16,-3-5 0-16,6-5-91 0,-2-3-71 15,2-4-75-15,2-5-115 16,0-5-279-16</inkml:trace>
  <inkml:trace contextRef="#ctx0" brushRef="#br0" timeOffset="61149.88">14443 1707 1084 0,'-1'5'80'0,"-3"-2"49"0,0 2-1 16,-1 2-44-16,3-1-11 16,-1-1-17-16,1 1 11 15,1-4 16-15,1 0 41 16,0-4-12-16,-2 1-85 15,2-2-27-15,-1-2 0 16,1-2 0-16,-2-2 0 16,1 0 0-16,-1-1 0 15,2 4 0-15,0 0 0 16,0 5 0-16,2 4-108 16,2 3-107-16,2 8 11 15,7 5-158-15,6 9-237 0</inkml:trace>
  <inkml:trace contextRef="#ctx0" brushRef="#br0" timeOffset="61773.13">14862 1973 1083 0,'8'-17'252'0,"-2"-2"0"16,-5-1-88-16,1 4-17 15,-4-2-42-15,1 6-61 16,-2 1-44-16,-2 6 0 16,2 2 0-16,0 2 0 15,-2 1 0-15,1 1 0 0,-2 4 0 16,-4 0 0-16,-3 7 0 16,-1 2 0-1,-2 5 0-15,4-1 0 0,3 1 0 16,2 0 0-16,5-2 0 15,4-5 0-15,5-1 0 16,-1-2 0-16,4-4 0 16,6 0 0-16,1-4 0 15,2-4 0-15,2-2 0 16,-3-7 0-16,-2-3 0 16,-2-2 0-16,-5-4 0 0,0-2 0 15,-5 1 0 1,-1 0 0-16,-3 4 0 0,-1 1 0 15,-4 6 0-15,2 2 0 16,0 6 0-16,2 3 0 16,-2 1 0-16,2 3 0 15,1 6 0-15,-2 5 0 16,2 7 0-16,3 6 0 16,3 3 0-16,-2 4 0 15,4 1 0-15,-1-1 0 16,-2 4 0-16,-1-1 0 15,-6-1 0-15,-3-2 0 16,-3 1 0-16,-4-7 0 16,-2-1 0-16,-2-5 0 15,0-4 0-15,1-6 0 0,-1-4 0 16,2-6-81 0,-2-6-139-16,2-4-54 0,4-8-222 15</inkml:trace>
  <inkml:trace contextRef="#ctx0" brushRef="#br0" timeOffset="62225.16">14997 2002 917 0,'3'1'36'0,"7"3"76"16,5-2-10-1,2-1 22-15,6 2-33 0,1-3-34 16,0-1-7-16,-6-2-11 16,1-1 10-16,-5-3 7 15,0 0-26-15,-1-4-5 16,-2-2-10-16,-2 0 12 16,-1-1 2-16,-4 0 16 15,0 0-9-15,-4 0 0 16,-2 1 2-16,-3 2-15 15,-1 1-8-15,0 1-7 16,0 4-8-16,-2 3-6 16,0 2-1-16,-3 2 0 0,-3 3 2 15,-3 7 3 1,-2 3-2-16,1 5 1 0,2 3 0 16,2 2 1-1,5 3-4-15,6 1-1 0,8-1 6 16,5-1-1-16,5-2 1 15,9-3 0-15,6-3 1 16,7-5-34-16,5-1-174 16,4-8-176-16,-1-5-497 15</inkml:trace>
  <inkml:trace contextRef="#ctx0" brushRef="#br0" timeOffset="62783.43">15407 1880 507 0,'-6'-10'658'16,"4"0"-436"-16,-1 1-10 16,2 0-77-16,1 4-35 15,0 1-41-15,1 2-28 16,1 2-20-16,-1 2-11 15,5-1 1-15,6 6 5 16,5 0 9-16,5 5-9 16,2 8 7-16,0 2-5 15,-3 3-2-15,-7 6-5 0,-6 2 6 16,-3-1-7 0,-7-1 1-16,-4-3-1 0,0-5 1 15,-3-7 4-15,5-6 0 16,-1-6 2-16,4-4 5 15,-2-4-3-15,-2-4-9 16,1-5 0-16,-2-3-9 16,1-8-3-16,4-6-1 15,4-3 4-15,6 0 3 16,1 0-2-16,4 4-1 16,5 5 5-16,2 6-3 15,1 5-2-15,4 4 4 16,2 6-2-16,-1 6 3 15,0 4 3-15,-2 8 1 0,-2 2-1 16,-3 3 2-16,-6 6 10 16,-2 1 10-16,-6 0-7 15,-3-1-6-15,-2 0-1 16,-2-3-7-16,-1-7 1 16,1-3-2-16,1-5-8 15,-2-4-160-15,4-2-98 16,4-4-219-16</inkml:trace>
  <inkml:trace contextRef="#ctx0" brushRef="#br0" timeOffset="63519.24">15974 1796 1136 0,'-3'-7'263'15,"-1"0"-45"-15,0 0-54 0,3 1-19 16,1 2-66-16,0 1-37 16,0 1-42-16,0 1 0 15,1 2 0-15,1-1 0 16,0 3-10-16,8 5 6 15,5 2 4-15,7 4 0 16,5 5 1-16,6 4-1 16,-5-2 0-16,-3-1-1 15,-7-3 1-15,-1-5 0 16,-7-6 1-16,-4-2 3 16,-1-4 5-16,-3-3-9 15,0-2 0-15,1-5 0 16,1-4 0-16,1-3 0 15,0-6 0-15,-1-1 0 0,1 2 0 16,-1 1 0-16,-1 1 0 16,0 6 0-16,-2 3 0 15,2 4 0-15,-1 2-45 16,-1 5-186-16,4 6-11 16,3 4-112-16,3 2-339 15</inkml:trace>
  <inkml:trace contextRef="#ctx0" brushRef="#br0" timeOffset="64319.03">16505 1782 1172 0,'1'-14'190'0,"1"-1"29"15,-2 1-45-15,-2 1-53 16,1 2-47-16,-1 3-27 15,-1 4-26-15,2 3-17 16,-2 2-4-16,0 1-3 16,0 0-8-16,-3 4 0 15,-3 6 10-15,-6 4-3 16,0 3 2-16,-2 6 1 16,3-2 1-16,3-5-4 0,6-3 0 15,3-5-6 1,2-4 4-16,4-3-4 0,-2-3 1 15,1 0 9-15,0-2 1 16,-2-1 6-16,5-1 6 16,2-3-7-16,4-3 7 15,-2-1-2-15,2-3-5 16,-2 0 6-16,-2 1 2 16,-2 0 1-16,-1 3-12 15,-2 2-3-15,-2 3 0 16,-1 3 0-16,0 2 0 15,0 1-2-15,3 3-33 16,3 5 35-16,1 2 1 16,7 3-1-16,5 2 2 15,2-1-4-15,0-1 6 0,3-2-7 16,1-7 4-16,4-2-1 16,-1-3 0-16,2-8 0 15,-2-2 2-15,-3-6 4 16,-5-2-2-16,-1-7 0 15,-5-5-4-15,-1-6 2 16,-4-4 2-16,-1-2-3 16,-5-4 4-16,-5 0-4 15,-4-1 0-15,-3-1 3 16,-4-1-4-16,-1 1 0 16,-3 0 0-16,-2 6 0 15,-1 5 0-15,-1 7 0 16,3 10 0-16,0 5 0 15,4 8 0-15,1 6-7 0,-2 7-2 16,-1 12-1-16,-1 10 7 16,-1 14 3-16,2 13-2 15,4 9 0-15,8 5 1 16,7-2-4-16,7-2 3 16,8-5-1-16,9-8-4 15,4-5 4-15,5-7-44 16,5-7-63-16,0-6-28 15,4-6-59-15,7-6-33 16,3-6-273-16</inkml:trace>
  <inkml:trace contextRef="#ctx0" brushRef="#br0" timeOffset="65374.41">17249 1633 1155 0,'-12'-18'161'16,"1"3"102"-16,2 1-87 16,3 1-29-16,2 2-53 15,1 2-43-15,3 2-51 16,-1 2 0-16,1 3 0 16,0 1 0-16,0 2 0 0,-2 1 0 15,2 1 0 1,0-1 0-16,0 7 0 0,0 3 0 15,0 8 0-15,2 7 0 16,2 3 0-16,4 2 0 16,3-2 0-16,3-5 0 15,5-4 0-15,0-8 0 16,0-5 0-16,-1-6 0 16,0-5 0-16,-3-6 0 15,3-2 0-15,-3-4 0 16,1-5 0-16,-5-2 0 15,0-3 0-15,-5 1 0 16,-3 2 0-16,-3 4 0 16,0 3 0-16,0 5 0 15,-1 4 0-15,1 2 0 0,0 3 0 16,0 2 0-16,1 3 0 16,2 4 0-16,2 5 0 15,3 4 0-15,3 3 0 16,3 2 0-16,3-2 0 15,3-3 0-15,5-3 0 16,2-6 0-16,3-5 0 16,-2-5 0-16,1-3 0 15,-4-6 0-15,-1-3 0 16,-6-4 0-16,-2-2 0 16,-2 0 0-16,-5-4 0 15,-1 1 0-15,-3-4 0 16,-3 2 0-16,-2 1 0 15,-2 0 0-15,-1 6 0 0,0 3 0 16,-1 9 0-16,1 1 0 16,0 7-16-16,0 6 10 15,-2 6-9-15,2 4-21 16,-1 6 11-16,1 2 1 16,4-1 10-16,4-2 3 15,4-5 2-15,4-4 4 16,4-4 5-16,2-5 5 15,2-5-4-15,1-5 5 16,1-3-1-16,-1-5 0 0,-4-1 2 16,1-5-1-16,-4 1-2 15,-2-3 7-15,0-2 5 16,-2-1 4-16,-5 2 0 16,-3-2-4-1,-1 0-1-15,-4 3-2 16,-4 1-13-16,-1 2 0 15,0 5-7-15,-1 4 3 0,0 8-11 16,1 7 5-16,3 7 2 16,2 5 0-16,1 6 1 15,2 4 0-15,5 2 4 16,4 1 1-16,4-2 1 16,4 0 0-16,0-1 1 15,3 0 4-15,1 2-3 16,2 1 4-16,-6 1-2 0,-3 2 15 15,-6 0-4-15,-11-2-10 16,-8-1 7-16,-7-4-1 16,-6-6-2-16,-3-3-4 15,-3-7-4-15,-3-4-21 16,-5-4-215-16,-7-2-198 16</inkml:trace>
  <inkml:trace contextRef="#ctx0" brushRef="#br0" timeOffset="66484.05">14045 2714 460 0,'0'-4'219'0,"0"1"-98"15,0 1-1-15,-2 0-26 16,1 1-25-16,-2 1 33 15,0 0-23-15,0 0-13 16,0-2-10-16,-3 2-7 16,1 2-13-16,1-2-11 15,-1 0-9-15,1 1 0 16,-1-1 2-16,-2 2-1 16,3-1 6-16,1 2-1 0,0-2 5 15,1-1-1-15,1 0-11 16,1 2-2-16,1-2-7 15,-1-2 1-15,0 2-3 16,2 0-3-16,-1 0 0 16,1 0-2-16,2 0 2 15,6 0 9-15,7 0-2 16,13-1-3-16,13-2-2 16,15-3-1-16,21-1 1 15,15-4-3-15,9-3-2 16,8 0-2-16,0-2 4 15,-6-1 0-15,-7-1 2 16,5 0 0-16,8-1 1 16,11-4-2-16,18 0 0 15,20-1-1-15,13-1-3 0,11 0 3 16,6 3-1-16,-3 0 1 16,-7 0 3-16,-6 4 4 15,-6-1-4-15,-5 0-3 16,-2-1-2-16,7 0 2 15,0 0 0-15,-3 2 2 16,-4 2-2-16,-16 0 7 16,-19 3-2-16,-19-1 6 15,-21 2 13-15,-14-3-12 16,-12 3-6-16,-10 0-6 16,-5 2 0-16,-6 0 0 15,-2 3 0-15,-11 3 1 16,-7 1 3-16,-8 2 9 15,-10 1 2-15,-2 0-8 16,-1 0-7-16,-1 0-6 0,0 0-12 16,-5 1-48-16,-6 0-85 15,-11 4-90-15,-10 0-275 16</inkml:trace>
  <inkml:trace contextRef="#ctx0" brushRef="#br0" timeOffset="72117.74">6577 6599 868 0,'-5'5'119'0,"0"-2"22"16,-1-2-7-16,-1 0-31 15,-1-1 1-15,1 2-9 16,1-2-15-16,0 1-19 15,1-1-3-15,2 0-1 16,0 2-20-16,-1-2-16 16,4 0-2-16,0 0-14 15,3 1 1-15,-3-1-5 16,0 0-2-16,0 0 2 16,0 0-1-16,1 0 0 15,1 2-4-15,4-2 4 16,7 0 6-16,10-2-5 0,8-1-1 15,6-1 0-15,8-4 0 16,-5 3-2-16,-5 1-29 16,-7 1-102-16,-4 3-9 15,-9 1-105-15,0 5-72 16,-8 5-230-16</inkml:trace>
  <inkml:trace contextRef="#ctx0" brushRef="#br0" timeOffset="72380.64">6663 6856 960 0,'-3'2'130'0,"1"-2"57"16,1-2-52-16,-1 2-62 16,2 0-47-16,2 0-26 15,1 0 0-15,3 2 0 16,7-1 8-16,5 3-5 15,7-2 1-15,5 1-3 16,0-3-1-16,-2 0 0 16,-4 2 0-16,-5 0 0 15,-5-2 0-15,-2-2-95 16,-2 0-207-16,-4-4-657 16</inkml:trace>
  <inkml:trace contextRef="#ctx0" brushRef="#br0" timeOffset="72877.28">6773 6513 935 0,'3'-14'166'15,"-6"0"20"-15,3-1 1 16,-6 2-70-16,1 5-34 15,1 2-43-15,1 4-16 16,3 2-2-16,0 0-1 16,2 2-4-16,-2-1-10 0,1 4 36 15,5 0-10 1,0 5-11-16,11 4-3 0,6 3-5 16,9 3-9-16,7 3-5 15,5 4 0-15,-2-1 0 16,-2 1-1-16,-6 1 0 15,-5-3 1-15,-8-1 0 16,-6-2 0-16,-3-5 0 16,-6-4 0-16,-2-1 0 15,0-1 3-15,-5-1 1 16,-5 4 7-16,-3 2 5 16,-6 3 0-16,-4 5 8 15,-11 3-1-15,2 2-12 16,-8 0-11-16,0 1 0 0,0 1 0 15,6-5 0-15,3-4 0 16,8-6 0-16,4-7 0 16,8-3 0-16,4-5 0 15,3 1 0-15,0-4 0 16,3 2-122-16,-3-1-300 16,7-2-685-16</inkml:trace>
  <inkml:trace contextRef="#ctx0" brushRef="#br0" timeOffset="74553.23">8065 6063 833 0,'3'-8'217'15,"5"-4"-27"-15,-7 3-37 0,1-3-6 16,-2 3-38-16,0 0-13 15,0 2 6-15,1 1-34 16,-2 3-22-16,2-1-10 16,-1 3-9-16,2-1-4 15,-2 2-23-15,1 0 0 16,-1 0 0-16,0 0 0 16,0 0 0-16,0 2 0 15,3-1 0-15,-2 3 0 16,-1 1 0-16,2 2 0 15,-1 9 0-15,1 3 0 0,-1 5 0 16,2 5 0 0,0 0 0-16,0 4 0 15,0 5 0-15,2-1 0 16,2 3 0-16,-1 1 0 0,0 1 0 16,2 3 0-16,-1 1 0 15,-1 3 0-15,-2 2 0 16,1 2 0-16,-2 2 0 15,3 4 0-15,-1-2 0 16,0 3 0-16,0 2 0 16,-2 4 0-16,0 1 0 15,-5 4 0-15,-1 1 0 16,0 3 0-16,0 0 0 16,1 2 0-16,4 1 0 15,1 1 0-15,3 0 0 16,3-2 0-16,-1 0 0 0,-1 1 0 15,1 2 0-15,-5 8 0 16,-6 6 0-16,-5 5 0 16,-2 4 0-16,-1 4 0 15,-1-3 0-15,2-2 0 16,1-3 0-16,4-4 0 16,1-5 0-16,1-6 0 15,0-5 0-15,0-2 0 16,0-9 0-16,0-5 0 15,0-8 0-15,0-13 0 16,3-11 0-16,0-12 0 16,0-11 0-16,2-4 0 15,-2-2 0-15,0-2 0 16,0 0 0-16,-2 0 0 16,2 0 0-16,-1-2 0 0,-1-2 0 15,2-6 0-15,0-4 0 16,2-10-11-16,2-10-436 15,5-6-841-15</inkml:trace>
  <inkml:trace contextRef="#ctx0" brushRef="#br0" timeOffset="76363.32">8775 6285 539 0,'0'-7'162'0,"-1"1"7"15,1 1 31-15,-2-4-45 16,2 1-2-16,0-2-4 16,0 0-16-16,2 0-5 15,-2 0-11-15,1 2-20 0,-1 1-52 16,2 1-45-16,-2 3 0 15,1 2 0-15,1 1 0 16,-2 1 0-16,1 1 0 16,1 5 0-16,1 5 0 15,-2 9 0-15,2 9 0 16,-1 8 0-16,2 4 0 16,-3 3 0-16,1-2 0 15,1-2 0-15,0-5 0 16,0-6 0-16,0-6 0 15,-1-7 0-15,-1-6 0 16,1-5 0-16,-2-5 0 16,1-2 0-16,1-5 0 0,3-2-63 15,4-4-319 1,3 0-337-16</inkml:trace>
  <inkml:trace contextRef="#ctx0" brushRef="#br0" timeOffset="77097.32">9147 6227 1012 0,'6'-22'232'16,"-2"2"46"-16,-2-2-76 15,-2 2-31-15,-2 5-55 16,2 4-80-16,0 4-36 0,0 1 0 15,0 5 0-15,-1 2 0 16,1 4 0-16,-3 3 0 16,0 6 0-16,-3 7 0 15,0 10 0-15,-6 7 0 16,6 6 0-16,1 2 0 16,2-3 0-16,3-6 0 15,5-6 0-15,4-9 0 16,4-5 0-16,2-6 0 15,6-5 0-15,1-3 0 16,1-6 0-16,4-3 0 16,-5-2 0-16,-1-3 0 15,-6-2 0-15,-2-1 0 0,-2-2 0 16,-4 1 0 0,1-2 0-16,-3-1 0 0,-2 2 0 15,-3 0 0-15,0 3 0 16,-1 1 0-16,-1 4 0 15,1 1 0-15,-3 1 0 16,2 3 0-16,1 3 0 16,1 2 0-16,0 1 0 15,0 5 0-15,-2 4 0 16,2 8 0-16,0 6 0 16,2 8 0-16,-1 2 0 15,2 1 0-15,4-1 0 0,-2 0 0 16,1-5 0-1,3-3 0-15,1-7 0 0,-4-1 0 16,0-6 0-16,-1-4 0 16,-2-4 0-16,0-4 0 15,0 0 0-15,-3-4 0 16,0 1 0-16,0 0 0 16,4 1 0-16,-8 0 0 15,4 0 0-15,0 0 0 16,0-2 0-16,0 2 0 15,0 0 0-15,0-3 0 16,6 1 0-16,-3-1-81 16,0 0-122-16,0 0-16 0,0 0-169 15</inkml:trace>
  <inkml:trace contextRef="#ctx0" brushRef="#br0" timeOffset="78634.67">9793 6443 885 0,'-3'0'205'15,"-3"-2"3"-15,-3 1-70 0,-2 0-17 16,1 0-28-16,-2 1-17 16,0 0-9-16,4 1-21 15,0-1-19-15,5 0-3 16,1 0-7-16,4 0-2 16,5 0-12-16,8 0 4 15,16 0-1-15,15-3-5 16,13 1 1-16,12 0 3 15,-5-1-1-15,-8 0-3 16,-16 0-1-16,-15 3 0 16,-15-1 0-16,-8 1-5 0,-4 1-2 15,-7-1-3-15,1 1 4 16,-6 1-137-16,-4-2-111 16,-1 1-253-16</inkml:trace>
  <inkml:trace contextRef="#ctx0" brushRef="#br0" timeOffset="79233.58">10336 6238 883 0,'3'-18'258'15,"-2"0"-2"-15,1-3-32 16,-2-2-52-16,-2 1-39 16,2 4-30-16,-1 3-85 15,1 2-18-15,-2 3 0 16,4 5 0-16,-2 2 0 16,1 1 0-16,1 2 0 15,-1 3 0-15,2 4 0 16,3 6 0-16,6 8 0 15,3 8 0-15,9 11 0 16,1 7 0-16,2 5 0 16,0 4 0-16,0-2 0 15,0-2 0-15,-5-3 0 16,2-4 0-16,-6-9 0 16,-2-8 0-16,-8-8 0 15,-2-7 0-15,-3-8 0 16,-2-4 0-16,-2-6 0 0,-4-3 0 15,-2-6 0-15,-8-8 0 16,3-2 0-16,-4-1 0 16,-1 0 0-16,-1 7 0 15,3 4 0-15,-3 9 0 16,3 3 0-16,-4 9 0 16,-2 5 0-16,-1 8 0 15,-5 5 0-15,-6 7 0 0,3 4 0 16,-1-2 0-1,1-3 0-15,9-7 0 0,6-9 0 16,5-7 0-16,4-4 0 16,4-6 0-16,2-3-264 15,5-5-181-15,1-3-682 16</inkml:trace>
  <inkml:trace contextRef="#ctx0" brushRef="#br0" timeOffset="87657.14">8814 6220 444 0,'5'-2'218'0,"-4"2"-78"16,1-1-43-16,0 0 35 16,-4 0-50-16,2-3-26 15,0 3 15-15,-2 0 2 16,2-3-15-16,-1 2 9 16,1 1-2-16,0-2-23 15,0 1-14-15,0 1 8 0,0 1-13 16,0-1-1-16,0 1 4 15,0 0 3-15,0 0 4 16,0 1 6-16,1-1-5 16,-1 0-13-16,-1 1-1 15,1-1-1-15,-2 0-10 16,2 0-3-16,-1 2-6 16,-1-1-5-16,-7 3 5 15,0 2 0-15,-10 2 0 16,-5 5 1-16,-6 0-1 15,0 1 0-15,-1-1 0 16,3-3 0-16,3-2 0 16,3-2 0-16,6-2 0 15,5-1 0-15,5-2 6 16,3-1 0-16,3 0-1 0,2-1-2 16,-1-1-3-16,2 1-103 15,3-1-272-15,12 1-384 16</inkml:trace>
  <inkml:trace contextRef="#ctx0" brushRef="#br0" timeOffset="88239.39">8741 6681 581 0,'-8'-4'180'0,"0"0"-81"16,0-2 55-16,0 0-69 15,1 1-13-15,-2 1 8 16,0-1-22-16,0 1-10 15,-1 1-4-15,2 2-1 16,1-2-5-16,-2 3-6 16,2-1-11-16,1 1-6 15,1 0 3-15,5-1-2 16,0 1 17-16,3-2-12 16,3 1-18-16,9-1-1 15,10 0-2-15,14-3 1 0,6 1-1 16,10-2 0-16,-6 3 0 15,-10 1 0-15,-11 2-3 16,-11 0-5-16,-7 2 1 16,-7 0-11-16,-3 2-13 15,-1-1-88-15,-1 4-206 16,-1-1-506-16</inkml:trace>
  <inkml:trace contextRef="#ctx0" brushRef="#br0" timeOffset="91205.35">12839 6291 852 0,'3'0'118'15,"0"0"50"-15,-1-2-23 0,-2 2-27 16,0 0 6-16,0 0-51 16,0 2-4-16,0-2-10 15,-2-2-15-15,-2 4-28 16,-2-2-8-16,-6 1 4 16,3 0-9-16,-5 2 6 15,3 0 4-15,0 0-5 16,5-1 10-16,3 0 5 15,1-1-4-15,5-1 4 16,8-1-21-16,14-2-1 16,14 0 2-16,16-2-3 15,8 1 0-15,6-2 0 16,-7 3 0-16,-13 0 0 16,-16 2-5-16,-13 1 5 15,-10-1-2-15,-10-1-2 0,-1 0-4 16,-4 2-6-16,-5-1 1 15,4 0-196-15,-3 1-145 16,-1 0-602-16</inkml:trace>
  <inkml:trace contextRef="#ctx0" brushRef="#br0" timeOffset="91654.69">13524 6121 527 0,'9'-10'660'16,"-2"-1"-479"-16,-2 0 36 16,-5-3-86-16,0 1 5 15,0 0-43-15,0 0-7 16,0 5-70-16,0 0-16 15,0 4 0-15,1 1 0 16,-1 3 0-16,0 0 0 16,2 1 0-16,-2 1 0 15,0 3 0-15,1 5 0 16,1 5 0-16,-1 9 0 16,4 9 0-16,-2 9 0 15,4 6 0-15,-2 4 0 16,-2 5 0-16,0-3 0 15,-2-7 0-15,2-7 0 16,0-10 0-16,0-7 0 0,0-8 0 16,-1-8 0-16,1-3 0 15,-3-3 0-15,2-2 0 16,0-3 0-16,1-1 0 16,3-2 0-16,2-6-310 15,2-2-314-15</inkml:trace>
  <inkml:trace contextRef="#ctx0" brushRef="#br0" timeOffset="91991.28">13846 6116 1266 0,'-1'-16'137'0,"1"-5"107"16,1-3-34-16,1-2-95 15,1 7-40-15,0 3-75 16,-2 8 0-16,2 3 0 16,-3 5 0-16,2 7 0 15,-1 8 0-15,1 7 0 16,2 10 0-16,1 14 0 16,3 7 0-16,-3 8 0 15,6 4 0-15,-1 0 0 0,-1-3 0 16,1-5 0-1,-2-10 0-15,1-7 0 0,-3-10 0 16,-3-11 0-16,-2-7 0 16,-1-8 0-16,-1-1 0 15,-2-2 0-15,0 0-90 16,-7 1-513 0</inkml:trace>
  <inkml:trace contextRef="#ctx0" brushRef="#br0" timeOffset="92745.36">9269 8747 720 0,'0'0'302'0,"3"-2"-117"0,-6 0-17 15,-2-2-51 1,-2 0-27-16,0-1-3 0,-2 2-14 16,0 1-14-16,-3-1-24 15,4 3-12-15,1 3-4 16,1-2-8-16,1 0-1 16,3 1 4-16,4-2 3 15,6 0 3-15,10 0-6 0,13 0-8 16,15 0-1-1,11 0-5-15,6-3-2 0,-4 3 1 16,-9-1-1-16,-12 2-3 16,-15 0-8-16,-7 1-10 15,-11-1-48-15,-5 2-125 16,-2 0-108-16,2 0-294 16</inkml:trace>
  <inkml:trace contextRef="#ctx0" brushRef="#br0" timeOffset="93172.64">9887 8627 1011 0,'1'-17'257'16,"1"0"32"-16,-2-1-89 15,-2 1-37-15,2 3-37 16,0 3-125-16,0 4-1 16,0 1 0-16,0 3 0 15,2 2 0-15,-1 1 0 16,-1 1 0-16,2 6 0 16,-1 5 0-16,1 8 0 0,1 6 0 15,1 9 0-15,0 8 0 16,1 1 0-16,-2 3 0 15,0 1 0-15,-1-5 0 16,-2-7 0-16,0-4 0 16,0-10 0-16,0-8 0 15,0-6 0-15,0-2 0 16,0-6 0-16,1-3 0 16,-1-1 0-16,2-2 0 15,1-2 0-15,1-4-341 16,6 0-209-16</inkml:trace>
  <inkml:trace contextRef="#ctx0" brushRef="#br0" timeOffset="93476.43">10145 8633 1076 0,'13'-13'240'15,"-4"-3"55"-15,0 2-62 16,-2 0-96-16,-2 6-71 15,-2 3-66-15,0 3 0 16,-3 6 0-16,5 7 0 16,-2 9 0-16,1 10 0 15,0 11 0-15,-1 5 0 16,0 5 0-16,-3 4 0 16,0-3 0-16,0-2 0 15,-1-8 0-15,1-5 0 16,0-11 0-16,1-7 0 15,1-8 0-15,-1-7 0 0,1-2 0 16,-1-4 0-16,2-5 0 16,0-1 0-16,0-4-289 15,-1-8-617-15</inkml:trace>
  <inkml:trace contextRef="#ctx0" brushRef="#br0" timeOffset="95770.1">12966 8348 951 0,'8'4'48'16,"-5"0"113"-16,-2-1-1 16,-1 3-42-16,2 1-31 0,0 2-40 15,0 0-24 1,-2 1-5-16,0 0 1 0,-2 0 9 15,0-3-9-15,-1-2 5 16,1 0 10-16,-2 0 11 16,-4-5-3-16,2 2-3 15,-3-2 17-15,2-2-20 16,-1-6-10-16,2-4-8 16,3-3-3-16,2-4-4 15,2-6-6-15,4 0-2 16,4-2 3-16,4 2-6 15,4 1 2-15,5 5-1 16,5 8-1-16,1 6 2 16,3 9-4-16,2 5 2 0,1 10-1 15,-2 5-5-15,-2 4 4 16,-4 7-8-16,-7 8 7 16,-8 5-1-16,-8 4-1 15,-11 2 0-15,-9-1 4 16,-5-5-1-16,-8-5 0 15,-4-9 1-15,-4-10 1 16,2-8-1-16,-1-5 1 16,3-5 0-16,10-6 2 15,0-1 1-15,9-4 6 16,6 2 1-16,5-3 0 16,1 0-9-16,4 0-1 15,7 0 0-15,6 1-1 16,6 1 1-16,10 3 0 15,7 4 3-15,9 4-3 0,5 4-1 16,0 4-3-16,-1 3 0 16,-5 5 3-16,-5-2-2 15,-8-1 2-15,-11-3-7 16,-2-4 7-16,-10-4-53 16,1-8-170-16,-2-4-109 15,-2-6-327-15</inkml:trace>
  <inkml:trace contextRef="#ctx0" brushRef="#br0" timeOffset="96468.99">13493 8362 1005 0,'-2'-17'231'0,"2"0"-50"16,2-2-50-16,2 0-27 15,5 1-35-15,0-1 12 16,5 2-39-16,5 3-9 0,5 3-5 15,2 3-2-15,6 2-7 16,1 5-9-16,-2 6 1 16,-1 5-9-16,-2 8 0 15,-7 9 5-15,-2 6-6 16,-9 6-1-16,-9 5 1 16,-7 6 0-16,-10 2-1 15,-5-5 0-15,-8-1-3 16,-2-9 3-16,0-5 1 15,2-11 0-15,4-7 2 0,6-7 0 16,7-6 7 0,4-2-3-16,5-3-1 0,3-3-6 15,3 0 0 1,3-2-2-16,5 0 0 0,5-1 0 16,6 0 2-16,4 2 0 15,2 1 0-15,4 3 0 16,1 3 0-16,0 2 1 15,-4 6-2-15,-2 2 1 16,0 5 0-16,-5 6 0 16,-4 2 0-16,-5 4 0 15,-5 0-1-15,-5 4 3 16,-5-2-2-16,-2 2 1 16,-8-2 3-16,-6-1 4 15,-6-3-1-15,-7-4-2 16,-2-5-2-16,-3-5-3 15,0-6 1-15,5-5-1 0,4-3-9 16,5-3-141-16,8-3-167 16,7-1-392-16</inkml:trace>
  <inkml:trace contextRef="#ctx0" brushRef="#br0" timeOffset="96820.03">14186 8658 307 0,'-7'2'700'16,"4"-2"-438"-16,3-2-123 15,2 1-85-15,6 0-43 16,9-1 9-16,11 2 19 16,8 2 17-16,13-1 0 15,5 0-5-15,0-1 6 16,-5 0-11-16,-6 0-11 16,-13 0-13-16,-9-1-11 0,-11 0-3 15,-6 1-3 1,-6 0-5-16,-1 0-13 0,-3 1-6 15,-3-1-179-15,-3 1-170 16,-3 1-672-16</inkml:trace>
  <inkml:trace contextRef="#ctx0" brushRef="#br0" timeOffset="97860.58">15340 8150 454 0,'-3'-5'604'0,"0"-4"-454"16,0-2 53-16,0-3-71 0,1 1-1 16,1-1 1-16,-1 0-17 15,2 0-18-15,-2 3-68 16,2-2-29-16,-2 3 0 16,2 1 0-16,0 2 0 15,2 2 0-15,-2 3 0 16,0 1 0-16,2 2 0 15,0 1 0-15,-2-1 0 16,1 5 0-16,5 7 0 16,2 6 0-16,5 12 0 15,4 9 0-15,5 6 0 16,2 4 0-16,-2 2 0 16,1 2 0-16,-3 1 0 0,-2-2 0 15,-1-2 0 1,-4-4 0-16,0-8 0 0,-3-9 0 15,-3-8 0-15,-2-10 0 16,0-5 0-16,-5-6 0 16,0-1 0-16,-2-3 0 15,2-2 0-15,-3-7 0 16,-2-3 0-16,1-6 0 16,-4-5 0-16,2 0 0 15,-3 3 0-15,0 1 0 16,2 7 0-16,1 4 0 15,-1 5 0-15,0 3 0 16,0 5 0-16,-5 3 0 16,-3 8 0-16,-6 7 0 0,-3 5 0 15,-6 8 0-15,-3 2 0 16,-2 3 0-16,4-2 0 16,5-6 0-16,5-6 0 15,7-6 0-15,6-9 0 16,3-3 0-16,4-4 0 15,1-1 0-15,0-1 0 16,0-1 0-16,-2-1 0 16,2-1 0-16,-1-1 0 15,-2 0 0-15,3-3-351 16,3 0-270-16</inkml:trace>
  <inkml:trace contextRef="#ctx0" brushRef="#br0" timeOffset="99002.07">16257 5928 818 0,'3'-20'223'15,"-3"0"-27"-15,-1-1-34 16,-2 1 1-16,0 4-31 16,1 1 8-16,1 5-63 15,1 6-55-15,0 2-19 16,0 2 2-16,0 9-3 0,0 7 32 16,0 8 17-1,0 7-32-15,1 9-19 16,4 6 0-16,5 9 0 15,11 10 0-15,4 14 0 0,5 13 0 16,0 14 0-16,-6 12 0 16,-5 9 0-16,-6 8 0 15,-6 5 0-15,-6 1 0 16,-2-2 0-16,-1-3 0 16,1-7 0-16,-2-5 0 15,3-5 0-15,0-8 0 16,4-3 0-16,4 1 0 15,2-4 0-15,5-3 0 16,0-1 0-16,0-7 0 0,-6-5 0 16,-3-7 0-1,-3-5 0-15,-2-10 0 0,-1-4 0 16,2-5 0-16,0-7 0 16,-1-2 0-16,1-9 0 15,-2-6 0 1,0-7 0-16,0-9 0 0,2-6 0 15,0-5 0-15,-1-5 0 16,-1-2 0-16,2-2 0 16,-1-4 0-16,4-5 0 15,2-9 0-15,2-10 0 16,6-8 0-16,0-11-480 16,4-9-741-16</inkml:trace>
  <inkml:trace contextRef="#ctx0" brushRef="#br0" timeOffset="99711.75">17142 6158 236 0,'-10'-2'605'16,"4"-1"-427"-1,0 0 2-15,2-1-30 0,3 1-31 16,1 1-23-16,1 0-11 16,3-1-39-1,2 1-35-15,3-3-5 0,8-1 0 16,6 0-5-16,6-1-1 15,6 1 0-15,1 2-6 16,-3 1-42-16,-4 6-160 16,-8 4-130-16,-9 3-225 15</inkml:trace>
  <inkml:trace contextRef="#ctx0" brushRef="#br0" timeOffset="99917.12">17175 6346 710 0,'-9'8'248'0,"4"-1"-129"16,4-4 83-16,2-1-77 16,3-2-15-16,4 1-9 15,6-2-48-15,5-1-27 16,11-1-20-16,6 0-6 16,4-1 0-16,3 0-9 15,-2 2-137-15,-6 0-159 16,-2-1-493-16</inkml:trace>
  <inkml:trace contextRef="#ctx0" brushRef="#br0" timeOffset="100418.54">18227 5947 1157 0,'10'-22'190'16,"-2"-3"41"-16,-4 0-79 15,-4 2-18-15,-3 0-39 16,-1 3-14-16,-1 5-74 0,-1 2-7 16,-2 4 0-1,-2 3 0-15,-3 3 0 0,-6 5 0 16,-6 5 0-1,-3 9 0-15,-3 8 0 0,-2 6 0 16,0 9 0-16,2 5 0 16,5 4 0-16,4 4 0 15,10 5 0-15,9-3 0 16,12 3 0-16,9-3 0 16,9-6 0-16,10-7 0 15,6-9 0-15,5-11 0 16,4-8 0-16,2-13 0 15,-4-11 0-15,-1-8 0 16,-7-6 0-16,-6-7 0 0,-7-5 0 16,-8-6 0-16,-9-3 0 15,-11-2 0-15,-13-4 0 16,-13 2 0-16,-11 5 0 16,-7 1 0-1,-8 6 0-15,5 10 0 0,0 10-30 16,4 9-576-16</inkml:trace>
  <inkml:trace contextRef="#ctx0" brushRef="#br0" timeOffset="113378.86">11614 3601 788 0,'-3'-3'237'16,"2"1"-41"-16,-2 1-41 16,1 0-42-16,2 1-30 15,-1-2-21 1,1 2-16-16,-2 0-1 0,2 0-8 15,-1 0-2-15,1 3 10 16,0-3-18-16,0 1 4 16,0 1-3-16,0-1 3 15,1 1 2-15,-1-1-7 16,0-1-1-16,0 2-21 16,0-4-4-16,0 2 0 15,0 0 0-15,2 0 0 16,-2 0 0-16,0 0 0 0,1 0 0 15,-1 0 0-15,-1 0 0 16,1 2 0-16,-2-2 0 16,1 1 0-16,1-2 0 15,-5 1 0-15,-2 0-1 16,0 0-18-16,-1 0 13 16,0 1 6-16,1-1 0 15,4-3 0-15,-1 0 5 16,-1-1-1-16,-1 0-1 15,2 0 1-15,-2-1-2 16,3 3 6-16,0 0-8 16,3 1 0-16,0 2 0 0,0-1 0 15,0 0 0 1,1 0 0-16,1 0 0 16,1 0 0-16,-3 0 0 0,0 0 0 15,0-1 0-15,0 1 0 16,0 0 0-16,0 1 0 15,4-1 0-15,-4 2 0 16,0 2 0-16,3 6 0 16,0 2 0-16,2 7 0 15,2 5 0-15,1 1 0 16,-1 2 0-16,2 3 0 16,-1 1 0-16,-1 3 0 15,3 1 0-15,-1 3 0 16,2 0 0-16,1 0 0 15,1-4 0-15,3-1 0 16,0-5 0-16,1-4 0 0,0-3 0 16,-1-1 0-16,-4-4 0 15,-2-1 0-15,-2-1 0 16,0 0 0-16,-4 0 0 16,1-1 0-16,2 1 0 15,-3-2 0-15,1 3 0 16,1-5 0-16,-2 1 0 15,1-3 0-15,4-1 0 16,-5 0 0-16,-1-1 0 16,0-1 0-16,-1 0 0 15,1-3 0-15,-2 1 0 0,1-1 0 16,-1-2 0 0,1 0 0-16,-2 0 0 0,1 0 0 15,-1 0 0 1,0 0 0-16,0 0 0 0,-1 0 0 15,1 0 0-15,-2 0 0 16,2 0 0-16,0 0 0 16,2 0 0-16,-2-2 0 15,0 2 0-15,0 0 0 16,0 0 0-16,0 0 0 16,0 2 0-16,0-2 0 15,-2 0 0-15,2 1 0 16,-1-1 0-16,1 0 0 0,1 0 0 15,-1 0 0-15,0 0 0 16,2 0 0-16,-1 0 0 16,-1 0 0-16,-1 0 0 15,1-1 0-15,0 1 0 16,0-2 0-16,-2 2 0 16,4-3 0-16,-1-1 0 15,-2-3 0-15,1-1 0 16,-2-5 0-16,-1 1 0 15,-1-3 0-15,-2-2 0 16,0 2 0-16,-3 0 0 16,4-1 0-16,-1 2 0 0,0 1 0 15,0 3 0 1,1-1 0-16,2 4 0 0,-2 2 0 16,2 1 0-16,2 4 0 15,-4 0 0-15,2 2 0 16,1 0 0-16,-2-1 0 15,-5 3 0-15,3 1 0 16,-3 3 0-16,0 3 0 16,-4 3 0-16,1 3 0 15,-6 3 0-15,1 3 0 16,-3 3 0-16,-3 2 0 16,4-1 0-16,-2 0 0 15,3-3 0-15,3-3 0 16,2-6 0-16,4-2 0 15,1-3 0-15,2-3 0 0,-1-1 0 16,4 0 0-16,0-2 0 16,0-1 0-16,2-2 0 15,-1 1 0-15,2-1-18 16,0-2-101-16,2-2-195 16,2-4-299-16</inkml:trace>
  <inkml:trace contextRef="#ctx0" brushRef="#br0" timeOffset="114759.29">12010 3701 479 0,'-8'4'235'16,"2"1"-82"-16,-1-4 25 0,4-1-32 15,0 0-2-15,3 0-48 16,-2 0-3-16,2 0-34 15,-1 1 2-15,1-1-8 16,0 0-5-16,0 0-10 16,-2 0-11-16,1 2-4 15,1-2-5-15,0 0-1 16,0 0-5-16,0 0 12 16,0-2-11-16,1 2 2 15,2-1-5-15,2-2-10 16,7-1-5-16,7-2-1 15,13-2-1-15,9-2 2 0,10 0 1 16,6 2-10-16,-2-1-20 16,-3 2 1-16,-4 3 18 15,-6-2-1-15,-8 4 12 16,-10-1-3-16,-6 0 6 16,-9 3 0-16,-5 0 1 15,-2 0-4-15,-5 0-4 16,1 0 6-16,-1 0 2 15,-3 3 0-15,-1-2 1 16,-5 1-1-16,1-1 2 16,-5 0-2-16,-2 1 3 15,2-2-3-15,-4 0 0 0,-2 0-1 16,-3 1 1-16,-5 2 0 16,-3 1 2-16,-1 0-2 15,-1 2 0-15,1-1 0 16,2-4 2-16,3 0 0 15,0-1-1-15,4-1 1 16,4-2 0-16,2 0 9 16,1 0 3-16,4-1-4 15,-2 0 7-15,2 0-5 16,1 1 2-16,4 0-1 16,2 2-8-16,2 1-2 15,4 0 0-15,1 0-2 16,0 0 1-16,1-2-1 15,2 1-1-15,0-2 0 16,5 1-9-16,8-3 7 0,8 0-2 16,15-2-1-16,7 0 4 15,12-1 1-15,2 2-4 16,-2 2 3-16,0 1 0 16,-11 0-2-16,-6 2 5 15,-13-1-4-15,-11 2 2 16,-8 0-1-16,-3 2 1 15,-9-2-4-15,2 1 2 16,-2 1 2-16,-5 0 3 16,-7 3 0-16,-9 2-1 0,-10 1 1 15,-11-1-2 1,-3 2 3-16,-1-1 9 0,1 0 5 16,2-4 14-16,4 0 6 15,8-3-4-15,3-1-3 16,7-1-27-16,8 0-4 15,2-1 0-15,9 1 0 16,2-2 0-16,2 2 0 16,2-1 0-16,2 1 0 15,2-2-67-15,13 3-116 16,12-3-52-16,16 3-183 16,12 0-405-16</inkml:trace>
  <inkml:trace contextRef="#ctx0" brushRef="#br0" timeOffset="115584.06">12174 3700 857 0,'-2'-6'126'0,"-2"0"60"16,1-1-33-16,0 0-16 15,1 0-6-15,1 2-54 16,-1 0 7-16,2 3 2 0,0 0-18 15,0 0-20-15,0 2-18 16,2 0-8-16,-2 0-8 16,0 0-6-16,0 2-8 15,0 1-13-15,-2 0 3 16,2 4 8-16,-1 5 2 16,1 5 5-16,0 5 2 15,0 6 2-15,1 1 0 16,2 4-1-16,2 2-3 15,-1 0-3-15,1 1-2 16,2-1 0-16,-1-4 0 16,-1-1 0-16,1-2 0 0,0-4 0 15,-2-1 0-15,2-2 0 16,-2-2 0-16,-2-2 0 16,-1-4 0-16,1-4 0 15,-2-4 0-15,0-2 0 16,0-3 0-16,-2 2 0 15,2-2 0-15,0 0 0 16,0 0 0-16,0 0 0 16,0 0 0-16,0 0 0 15,0 0 0-15,0 0 0 16,2 1 0-16,-2-1 0 16,0 0 0-16,0 0 0 15,0 1 0-15,0-2 0 16,0 1 0-16,0-1 0 15,0 1 0-15,0-2 0 16,3-1-46-16,-3-2-164 0,5-2-137 16,-2-3-445-16</inkml:trace>
  <inkml:trace contextRef="#ctx0" brushRef="#br0" timeOffset="116442.34">12114 4138 218 0,'-6'2'619'0,"2"-1"-568"15,-4-1 99-15,-2 0-53 16,5 0-22-16,-2 0 3 16,-1 0-26-16,1 2 8 15,-3-1-7-15,2 1 7 16,0-2-17-16,0 4-10 0,2-1-13 15,0 0-8-15,1-1-5 16,2 0-4-16,2-1-1 16,-1 1 0-16,4-2-2 15,1 1 1-15,1-1-1 16,7 0 8-16,10 0-4 16,10-3-2-16,11-1-1 15,13-3-1-15,6-3 0 16,2 0-1-16,-5 0 1 15,-8 3 0-15,-11 0 0 16,-10 1 0-16,-10 2 2 16,-10 1-2-16,-4 2 0 0,-5 0-4 15,-5 2 2-15,2 0 2 16,-6 4 5-16,-4-3 3 16,-8 4 4-16,-2 0 1 15,-10-1 0-15,-5-1-2 16,-1 1 2-16,-3-1-5 15,-4 0 5-15,4 0 8 16,-1 1 2-16,6-2 3 16,5-1 9-16,7 0-5 15,8 0 3-15,4-2-3 16,7 0-9-16,5 0-9 16,2-2-7-16,1 2-5 15,1-2-1-15,5 0-12 0,8 0 11 16,12-2 1-1,11-2-4-15,13 1-3 16,6-3-5-16,-1 3 2 16,-8 1 6-16,-9 1 3 0,-14 1 2 15,-10 1 4-15,-8 0 6 16,-8 2-5-16,-2-1-3 16,-2 0-1-16,-6 1-1 15,-4 1 0-15,-1 0-1 16,-5 0-1-16,1 1-45 15,-2-1-95-15,8 1-75 16,2 2-236-16</inkml:trace>
  <inkml:trace contextRef="#ctx0" brushRef="#br0" timeOffset="118197.54">22395 1360 919 0,'-12'9'138'0,"0"-7"-30"15,5-2 45-15,2-1-55 16,2 1-22-16,0-1-24 16,2 1-11-16,-1 0-14 15,2 0-9-15,-1 0-4 16,2 1 10-16,-1-1-5 15,3 0-9-15,5-1-9 16,10-1 12-16,13-2 2 16,15-2-9-16,12-2-2 15,7-1-4-15,-10 1 0 16,-15 2 0-16,-13 2-1 16,-16 4-1-16,-9 0-13 15,-4 1-2-15,-1 0-34 16,0 1 6-16,-2 2 28 15,-3 1 17-15,-2 2 0 16,-6 3 2-16,-4 0-2 16,-1-1 5-16,-1-3 5 0,4-2 27 15,5-2 36-15,5-2 19 16,5-3-6-16,1 1-14 16,0 2-34-16,0-2 3 15,1 0-38-15,1 2-3 16,-2 0 0-16,2 0 0 15,0 2 0-15,0-1 0 16,2 2 0-16,-4 1 0 16,1 6 0-16,-2 1 0 15,1 5 0-15,-1 2 0 0,2 6 0 16,2 4 0-16,2 5 0 16,0 7 0-16,5 10 0 15,1 3 0-15,-2 5 0 16,2-2 0-16,1-2 0 15,-1-6 0-15,-1-5 0 16,-2-9 0-16,0-9 0 16,-2-7 0-16,-1-6 0 15,-1-7 0-15,1-2 0 16,-3-3 0-16,0 0 0 16,0 0 0-16,0 0 0 15,0 0 0-15,0 2 0 16,-2-2 0-16,2 2-55 15,-3 3-87-15,-1 2-90 0,-6 4-103 16,-3 4-369-16</inkml:trace>
  <inkml:trace contextRef="#ctx0" brushRef="#br0" timeOffset="118548.16">22419 2121 726 0,'-5'-2'202'0,"2"2"-2"16,2-1-41-16,1-1-67 0,0 2-8 16,0 0-19-16,1 0-26 15,1-1-6-15,-1-1-14 16,5 1-6-16,5-1 9 15,11 0 5-15,14-3-17 16,13 0-7-16,9-2-2 16,8-2-1-16,-5 3 3 15,-7 0-4-15,-12 0 1 16,-12 4 0-16,-11 0-3 16,-12 1-1-16,-4 1-18 15,-4 1-36-15,-2-1-38 16,-2 2-34-16,0-1-147 15,0 0-448-15</inkml:trace>
  <inkml:trace contextRef="#ctx0" brushRef="#br0" timeOffset="119955.33">23117 2059 429 0,'0'-2'356'16,"0"1"-226"-16,0-2 49 15,0-1-29-15,0 1-44 0,2-1-32 16,-1-1 12-16,1 3-21 16,1-3-10-16,0 1-24 15,1 1 4-15,1 0-16 16,3 0-16-16,1 1 4 15,5 0 4-15,5 1-1 16,4 2 1-16,-2 3-2 16,1 2 1-16,-1 1-10 15,-5 3 0-15,-1 4 4 16,-7 3-3-16,-4 6 3 16,-2 2 2-16,-8 7-3 15,-7-3-1-15,-3 0-1 16,-6 0-1-16,-5-7 0 15,2-4-3-15,-5-3-1 0,3-7 1 16,3-3 3-16,2-5 0 16,5-3 3-16,4 0-1 15,2-1 5-15,2-2-4 16,5 2 5-16,1-1-5 16,2 2 5-16,1 1-8 15,1 1-3-15,2 1-11 16,-2 0-13-16,5 1 22 15,7 1 2-15,4 3 3 16,4 2 0-16,8 1 2 16,-1 1-2-16,-1-1 0 15,1 3 3-15,-3-4 1 16,-2 4 2-16,-4-3 3 0,-1-3 3 16,-6 1-4-16,-2-2-3 15,-4-1-1-15,-3-1-3 16,-1-1 4-16,-1 1-5 15,-2-2 0-15,1 0-5 16,-3 0-75-16,1 0-84 16,1-2-198-16</inkml:trace>
  <inkml:trace contextRef="#ctx0" brushRef="#br0" timeOffset="131985.39">23880 1610 539 0,'-2'4'312'16,"-1"-3"-169"-16,2-1 44 15,-1-1-35-15,1 0-58 16,-1-2 7-16,2 3-27 0,-1-2-26 16,-1 1 2-16,2 1-2 15,0 0-12-15,0 0-6 16,2 0-8-16,-1 0-7 16,1-1-5-16,-1 1-8 15,2-2-2-15,2 1-4 16,8-1 0-16,7 0 2 15,6-1 0-15,7 1 0 16,4 0 2-16,-2 1-17 16,-4 2-89-16,-1 1-37 15,-8 1-103-15,-5 1-106 16,-11 5-223-16</inkml:trace>
  <inkml:trace contextRef="#ctx0" brushRef="#br0" timeOffset="132249.65">23890 1809 198 0,'0'4'573'15,"-2"-3"-474"-15,4 0 96 16,-1-1-96-16,2-1 5 16,4 1-25-16,7-1-15 15,4 0-14-15,11-2-3 16,4 0-7-16,2 0-8 15,1 1-2-15,-2 0-7 16,-7 1-7-16,-3 1-13 16,-6 0-3-16,-9 1 0 0,-4 2-14 15,-7 0-57-15,-3 1-57 16,-4 1-147-16,-4 0-266 16</inkml:trace>
  <inkml:trace contextRef="#ctx0" brushRef="#br0" timeOffset="133501.47">24824 546 810 0,'3'-9'229'0,"2"1"-34"15,-4-1-29-15,1 1-24 16,-2 1-19-16,1-1-4 16,-1 3-6-16,3 1-21 15,-3 1-34-15,1 1-58 16,-1-2 0-16,0 4 0 15,2-1 0-15,-2 1 0 16,1 1 0-16,-1 1 0 16,0 1 0-16,2 7 0 0,-1 8 0 15,2 12 0-15,0 11 0 16,3 12 0-16,2 8 0 16,2 8 0-16,-4 6 0 15,2 4 0-15,-4 4 0 16,2 5 0-16,-2 3 0 15,4 5 0-15,1 2 0 16,4 1 0-16,4-1 0 16,1 2 0-16,0 0 0 15,-1 4 0-15,0-1 0 16,-1 0 0-16,-4 2 0 16,0 1 0-16,-3 0 0 15,-1-3 0-15,-4-5 0 16,2-5 0-16,-5-10 0 0,1-10 0 15,-2-7 0-15,-2-7 0 16,-1-7 0-16,-1-6 0 16,1-3 0-16,2-6 0 15,1-2 0-15,1-3 0 16,2-4 0-16,4-1 0 16,-2-4 0-16,1-1 0 15,-3-1 0-15,0-2 0 16,-3-1 0-16,0-2 0 15,-1-4 0-15,-1-1 0 16,1-4 0-16,1-1 0 0,0-5 0 16,0 2 0-1,0-3 0-15,1 0 0 0,1 0 0 16,1 0 0-16,5 0 0 16,13-4 0-16,18-5 0 15,19 0 0 1,15-5 0-16,5-3 0 0,-2 0 0 15,-12 4 0-15,-14 3 0 16,-16 3 0-16,-16 4 0 16,-9 2 0-16,-9 1 0 15,-8-3 0-15,-4-1-14 16,-6-7-329-16,0-12-235 0</inkml:trace>
  <inkml:trace contextRef="#ctx0" brushRef="#br0" timeOffset="134117.39">25021 646 599 0,'-9'-1'234'0,"1"-2"-27"16,1-1-70-16,0-2 16 15,2 0-37-15,1 0-37 16,1 2-35-16,3 0-11 16,0 0-4-16,3-1-9 15,6 0-20-15,12-2-6 16,14-1 6-16,14-2 5 0,8 3 1 15,-3 0-4 1,-8 4 0-16,-15 1-2 0,-15 2-3 16,-8 2-21-1,-3-2-40-15,-2 7-112 0,0 0-108 16,1 4-311-16</inkml:trace>
  <inkml:trace contextRef="#ctx0" brushRef="#br0" timeOffset="134603.35">25780 952 1031 0,'3'-18'256'16,"0"-3"4"-16,-1-3-89 16,-2 1 9-16,1 1-53 15,-1 1-105-15,2 3-22 16,-2 4 0-16,3 4 0 15,-3 3 0-15,1 4 0 16,1 3 0-16,-1 2 0 16,1 2 0-16,-1 11 0 0,4 8 0 15,1 13 0-15,1 10 0 16,3 9 0-16,3 2 0 16,-3-2 0-16,3-4 0 15,-2-4 0-15,-1-12 0 16,-4-6 0-16,0-9 0 15,-1-7 0-15,-4-7 0 16,1-2 0-16,-2-6 0 16,0 0 0-16,0-1 0 15,3-3-125-15,8 0-444 16</inkml:trace>
  <inkml:trace contextRef="#ctx0" brushRef="#br0" timeOffset="135082.76">27526 894 1108 0,'9'-21'267'0,"-3"0"-26"16,-3 0-88-16,-5 2-11 0,-1 2-55 16,-1 3-38-16,-1 3-49 15,1 6 0-15,-2 0 0 16,-4 8 0-16,-7 7 0 16,-7 9 0-16,-6 10 0 15,-6 9 0-15,1 9 0 16,3 4 0-16,10 1 0 15,11-2 0-15,14-4 0 16,13-7 0-16,9-6 0 16,9-9 0-16,7-13 0 15,6-7 0-15,0-11 0 16,0-10 0-16,-2-8 0 0,-6-5 0 16,-11-6 0-1,-10-6 0-15,-8-2 0 0,-14-2 0 16,-6 3 0-16,-11 4 0 15,-3 10 0-15,-8 11 0 16,-6 12-69-16,-10 16-343 16,-10 13-340-16</inkml:trace>
  <inkml:trace contextRef="#ctx0" brushRef="#br0" timeOffset="135901.31">26428 2248 810 0,'-2'-3'262'0,"2"-3"-31"16,-3 0-52 0,-1 0-53-16,-1-2-18 0,-3 3-26 15,-1 0-15-15,-4 3-18 16,-4 4-27-16,-7 7-2 15,-6 8-3-15,-4 7-14 16,-2 8 5-16,2 8-2 16,4 6-5-16,7 4-1 15,11 1 0-15,11-4-2 16,8-8-3-16,13-7 5 0,9-11 5 16,10-8 17-1,9-9-4-15,4-8-1 0,4-10-16 16,-4-7-1-16,-7-7 0 15,-10-7 0-15,-8-2 0 16,-9-2 0-16,-12 0 0 16,-8 2 0-16,-5 5 0 15,-8 4 0-15,-4 6 0 16,-7 2 0-16,1 6 0 16,0 7-11-16,2 5-250 15,8 4-163-15,11 5-361 16</inkml:trace>
  <inkml:trace contextRef="#ctx0" brushRef="#br0" timeOffset="136365.82">27971 2412 753 0,'1'-14'332'16,"-2"-4"-38"-16,-1 1-73 0,-1-1-38 15,0 1-1-15,0 2-100 16,0 3-82-16,1 4 0 15,2 3 0-15,0 3 0 16,0 2 0-16,2 2 0 16,-2 6 0-16,0 6 0 15,1 11 0-15,1 13 0 16,3 12 0-16,1 5 0 16,1 4 0-16,3-2 0 15,-2-8 0-15,-2-10 0 16,-1-7 0-16,-1-7 0 15,-4-7 0-15,0-6 0 16,-3-6 0-16,3-4 0 0,0-2 0 16,0-3 0-16,0-2 0 15,4-7-350-15,-1-9-1016 16</inkml:trace>
  <inkml:trace contextRef="#ctx0" brushRef="#br0" timeOffset="137715.37">28182 646 703 0,'-10'-4'279'16,"5"0"-145"-16,0-1-51 0,5 1-12 15,-2-1-27-15,5 3-8 16,3-1-26-16,7-1-10 15,13 2 6 1,13 2-2-16,11-1 6 0,14 4 9 16,4 0 0-16,3-1-8 15,-2 1 6-15,-5 2 6 16,-10-3 4-16,-11 0 2 16,-15-1 9-16,-11-1 10 15,-10 0 15-15,-4 0-7 16,-5 0 5-16,2 0-8 15,-1 0-25-15,1 0-10 16,0 0-6-16,0 2-11 0,0-2 4 16,0 4-4-1,0 4 47-15,0 5 16 0,-3 5-38 16,3 8-26-16,0 6 0 16,0 6 0-16,4 8 0 15,-1 1 0-15,2 6 0 16,1 3 0-16,0 1 0 15,3 2 0-15,-3 3 0 16,-2 4 0-16,1 3 0 16,-1 4 0-16,3 0 0 15,1 2 0-15,3-2 0 16,1 2 0-16,1 1 0 0,-1 3 0 16,0 3 0-1,-3 3 0-15,0 2 0 0,-1 2 0 16,0 6 0-16,0 5 0 15,2 0 0-15,-1-3 0 16,0-1 0-16,-1-6 0 16,-2-8 0-16,-2-7 0 15,0-7 0-15,-1-11 0 16,-1-10 0-16,-1-9 0 16,1-8 0-16,-1-8 0 15,1-3 0-15,-1-6 0 16,-1-5 0-16,2-3 0 15,-2-4 0-15,1-1 0 0,-1-1 0 16,0-1 0 0,0 2 0-16,0-1 0 15,0 1 0-15,0-2 0 16,0 2 0-16,-1 0 0 0,-1 2 0 16,1-2 0-16,-1 1 0 15,1-1 0-15,-2 2 0 16,-6 0 0-16,-6 1 0 15,-9 0 0-15,-9 0 0 16,-10 1 0-16,-8 2 0 16,-7-1 0-16,-3 2 0 15,-2 1 0-15,4 4 0 16,9-2 0-16,-39 17 0 16,83-26 0-16,3-1 0 15,2 0 0-15,-1-1 0 0,-1 1 0 16,2-4 0-16,1-2 0 15,0-3 0 1,1-1 0-16,4-3 0 0,2-1 0 16,3-1-288-16,4 3-296 15</inkml:trace>
  <inkml:trace contextRef="#ctx0" brushRef="#br0" timeOffset="139104.23">22670 4685 220 0,'-8'5'732'15,"2"0"-554"-15,-3-5 46 16,0-2-103-16,2 1-44 15,1 1-33-15,3 0-30 16,3 1-14-16,3-1-1 16,7 0-7-16,16 0 8 15,16-3 2-15,16 3 2 16,10-1-4-16,4 1-2 0,-10 1-6 16,-17 4-60-1,-18-1-12-15,-13 2 21 0,-13-1 31 16,-8 1 28-16,-5-2 0 15,-6 0-1-15,-6-3 2 16,1-2 14-16,0-2 45 16,-1-1 29-16,4-2-5 15,2 1-16-15,5 1 14 16,1 1-1-16,6 2-37 16,3 1-13-16,2 2-25 15,-2 5-3-15,0 6 7 16,-3 6 2-16,3 6 7 15,0 10 10-15,4 3 5 16,5 5-16-16,3 3-18 16,2 9 0-16,3 4 0 15,-3 7 0-15,1 5 0 16,0 2 0-16,-5 1 0 0,-1-3 0 16,-1-7 0-16,-1-5 0 15,-1-6 0-15,0-8 0 16,0-11 0-16,-1-6 0 15,1-9 0-15,-2-10 0 16,1-5 0-16,-1-1 0 16,-1-3-96-16,-1 0-132 15,-2 0-146-15,-3 3-387 16</inkml:trace>
  <inkml:trace contextRef="#ctx0" brushRef="#br0" timeOffset="139321.94">22709 5740 896 0,'-5'-2'224'15,"2"0"-40"-15,1 2-102 16,4-1-26-16,6-2 13 16,8 3-7-16,9-2-22 15,14-1 8-15,13-1-29 16,8-2-12-16,4 1-7 15,0-1-11-15,0 2-108 16,-6 0-110-16,-7 3-260 0</inkml:trace>
  <inkml:trace contextRef="#ctx0" brushRef="#br0" timeOffset="140035.74">23405 5725 800 0,'3'-16'292'16,"2"0"-85"-16,1 2-31 15,1 1-63-15,0 1-40 16,6 2-28-16,3 5-10 16,8 4-14-16,1 3-6 15,5 7-5-15,0 6 2 0,-3 5-9 16,-8 6 6-16,-7 7-5 16,-9 5 0-16,-9 6-1 15,-8 1-1-15,-6-3 5 16,-4-4-3-16,-1-8-3 15,2-7 4-15,2-10 2 16,3-6-2-16,9-5 5 16,2-4-6-16,4-1-1 15,3-3 3-15,1-1-6 16,4-2 0-16,5-1 1 16,8 2 7-16,6-1 4 15,6 5-2-15,4 3-7 0,2 2 7 16,-2 5-9-16,-2 4 8 15,-6 4-3-15,-5 3 5 16,-9 3 4-16,-6 3-1 16,-7 2-6-16,-8-2 10 15,-9 0-4-15,-9-2-8 16,-3-4-5-16,-4-2-1 16,3-8-56-16,2-6-166 15,8-5-211-15</inkml:trace>
  <inkml:trace contextRef="#ctx0" brushRef="#br0" timeOffset="140356.46">24449 5386 1050 0,'-7'0'242'0,"0"-1"-3"0,2-4-100 16,4 3-15-16,2-1-65 15,4 0-41-15,11 1-18 16,11 2-3-16,12-2 2 16,8 4-30-16,1 0-178 15,-3 6-91-15,-14 5-174 16</inkml:trace>
  <inkml:trace contextRef="#ctx0" brushRef="#br0" timeOffset="140483.16">24469 5639 833 0,'12'2'201'16,"9"-4"-7"-16,4-5-120 0,8 4-70 15,7-5-4-15,1 4-302 16</inkml:trace>
  <inkml:trace contextRef="#ctx0" brushRef="#br0" timeOffset="141497.24">25643 4169 913 0,'-3'-16'224'16,"-1"0"17"-16,1-1-52 15,-2 0-43-15,1 3-9 16,-1 4-35-16,2 2-24 15,0 5-61-15,2-1-17 16,1 7 0-16,0 1 0 16,-2 7 0-16,-2 7 0 15,-1 12 0-15,1 9 0 16,4 11 0-16,4 8 0 16,4 7 0-16,1 4 0 15,0 4 0-15,-2 9 0 0,0 4 0 16,-2 7 0-16,1 7 0 15,-1 9 0-15,2 3 0 16,2 3 0-16,3 4 0 16,0 2 0-16,4 3 0 15,-4 4 0-15,3 7 0 16,-3 3 0-16,-3 4 0 16,3 1 0-16,-3-2 0 15,0-1 0-15,0-3 0 16,-3-3 0-16,0-3 0 15,-2-9 0-15,1-2 0 16,-4-6 0-16,3-6 0 16,-2-9 0-16,-1-4 0 15,1-11 0-15,-1-8 0 16,1-12 0-16,-1-9 0 0,-1-13 0 16,2-9 0-16,-2-13 0 15,0-8 0-15,0-6 0 16,0-5 0-16,0-1 0 15,0-1 0-15,2 0 0 16,-2-1 0-16,1 2 0 16,-1 0 0-16,0 0 0 15,0 0 0-15,2 0 0 16,2-2 0-16,8 0 0 16,9-2 0-16,13-3 0 0,17-3 0 15,10 0 0-15,9 0 0 16,0-2 0-16,-4 1 0 15,-8 1 0-15,-13 2 0 16,-14 1 0 0,-10 3 0-16,-10 1 0 15,-10 1 0-15,-5 1 0 0,-9-3 0 16,-4-3-237-16,-10-4-366 16</inkml:trace>
  <inkml:trace contextRef="#ctx0" brushRef="#br0" timeOffset="142111.44">25547 4180 778 0,'-7'1'226'15,"3"0"-20"1,-1-3-45-16,4-1-64 0,-1 1-24 16,4 1-41-16,2-2-14 15,11-1-17-15,12-2-1 16,18 1 5-16,10-5 10 15,6 2 22-15,-3 0-12 16,-13 1-15-16,-15 1-1 16,-12 2 3-16,-11 2-12 15,-5 2-54-15,-8 2-219 0,-6 3-522 16</inkml:trace>
  <inkml:trace contextRef="#ctx0" brushRef="#br0" timeOffset="142629.41">26643 4471 990 0,'3'-11'297'0,"0"-2"-29"15,-2-3-76-15,1 3-16 16,-1 3-52-16,2 4-124 16,-2 2 0-16,-1 2 0 15,2 4 0-15,-2 2 0 16,1 3 0-16,2 8 0 16,-1 6 0-16,1 8 0 15,0 10 0-15,-3 3 0 0,0 3 0 16,-3 2 0-16,1-4 0 15,1-3 0-15,-1-8 0 16,2-7 0-16,2-9 0 16,-1-8 0-16,1-5 0 15,0-1 0-15,-1-4 0 16,-1-1 0-16,0-2-471 16</inkml:trace>
  <inkml:trace contextRef="#ctx0" brushRef="#br0" timeOffset="143355.29">28192 4387 1025 0,'5'-8'272'0,"-2"-5"-18"15,-3-1-86-15,-1-2-6 16,-1 1-47-16,-2-1-64 0,-1 2-51 16,1 3 0-16,-2 0 0 15,1 5 0-15,-1 3 0 16,-4 3 0-16,0 3 0 16,-5 8 0-16,-3 4 0 15,-2 9 0-15,1 8 0 16,1 5 0-16,4 6 0 15,4-1 0-15,7-3 0 16,6-4 0-16,10-9 0 16,7-7 0-16,8-8 0 15,5-6 0-15,3-7 0 16,3-5 0-16,-8-4 0 16,-3-5 0-16,-3-3 0 15,-8-3 0-15,-6-3 0 0,-3 1 0 16,-8-2 0-16,-5 3 0 15,-4 3 0-15,-8 1 0 16,-5 5 0-16,-3 4 0 16,-1 3 0-16,1 3-232 15,5 4-174-15,4 4-453 16</inkml:trace>
  <inkml:trace contextRef="#ctx0" brushRef="#br0" timeOffset="143812.44">29653 4319 834 0,'3'-16'351'0,"2"-1"-63"15,-5 2-101-15,-2 1-39 16,-1 3-28-16,-3 1-48 16,-1 3-25-16,-5 1-47 15,-3 3 0-15,-3 3 0 16,-2 6 0-16,-5 2 0 0,-2 10 0 16,-2 7 0-16,-1 6 0 15,3 7 0-15,5 3 0 16,10 1 0-16,12-3 0 15,13-3 0-15,14-6 0 16,11-8 0-16,3-6 0 16,4-9 0-1,-2-7 0-15,-4-10 0 0,-6-3 0 16,-3-7 0-16,-8-2 0 16,-6-4 0-16,-6-3 0 15,-6-2 0-15,-10-3 0 16,-8-1 0-16,-8 2 0 15,-9 9-107-15,-10 10-266 16,-14 15-361-16</inkml:trace>
  <inkml:trace contextRef="#ctx0" brushRef="#br0" timeOffset="144528.42">26916 5763 716 0,'17'-16'219'16,"-1"1"-25"-16,-7-1-9 0,-1-1-35 15,-5 4-21-15,-3 2-12 16,0 2-17-16,-1 2-14 16,-2 3-42-16,-1 3-23 15,-5 1-16-15,-7 5 1 16,-4 3-5-16,-6 4 4 15,-2 9-5-15,0 6-3 16,1 7 2-16,4 7 0 16,3 2-2-16,9 0 0 15,8-4-1-15,10-6-4 16,12-5 8-16,16-9 3 16,13-6-2-16,10-8-1 0,2-7 0 15,-2-4 5-15,-12-6 3 16,-13-5 4-16,-7-4-4 15,-12-3 13-15,-6-2-2 16,-8-3-4-16,-6 1-15 16,-10-1 0-16,-6-2 0 15,-3 6 0-15,-3 4 0 16,3 5 0-16,2 5-97 16,8 6-166-16,5 6-164 15,13 3-372-15</inkml:trace>
  <inkml:trace contextRef="#ctx0" brushRef="#br0" timeOffset="151943.97">28427 5632 825 0,'3'-8'224'0,"-4"0"15"0,-1-1-64 15,1 1-23-15,-2 1-33 16,1 1-6 0,-1 4-8-16,1-1-38 0,1 1-39 15,-1 2-28-15,2 0 0 16,0 2 0-16,-1-1 0 16,1 3 0-16,-4 5 0 15,2 3 0-15,-1 7 0 16,0 5 0-16,2 10 0 15,2 5 0-15,1 8 0 16,2 3 0-16,3 1 0 16,-2 1 0-16,-2-2 0 15,2-7 0-15,-2-7 0 16,-2-3 0-16,1-9 0 16,1-8 0-16,-2-5 0 0,-1-4 0 15,2-5 0-15,-2-2 0 16,-2-2 0-16,2 1 0 15,-1-2 0-15,-1-2-299 16,1-4-153-16</inkml:trace>
  <inkml:trace contextRef="#ctx0" brushRef="#br0" timeOffset="152257.1">28403 5650 916 0,'9'-10'190'0,"-3"0"16"0,-1 0-70 16,-2-3-30-16,1 3-15 16,-1 1-11-16,-1 2-2 15,-1 3-11-15,1-1-10 16,-4 4-19-16,1 1-17 15,-1 0-7-15,-2-1-12 16,-9 1 0-16,-4 1-2 16,-4-1-2-16,-2 3 1 15,-2 0 1-15,7 2-15 16,5 2-41-16,2 1-121 0,1 1-88 16,7 5-177-16</inkml:trace>
  <inkml:trace contextRef="#ctx0" brushRef="#br0" timeOffset="152624.35">28202 6261 883 0,'-10'7'211'0,"5"-4"39"0,5-6-112 16,0 2-67-16,6-4-40 16,9 0-27-16,15-2-3 15,14 4 9-15,15 0 4 16,12 3 18-16,1-2-7 15,-4 2-10-15,-11-1-6 16,-13-2 9-16,-16 3 2 16,-14-4-8-16,-9 1-12 15,-8-1-40-15,-5-2-169 16,-5 1-250-16</inkml:trace>
  <inkml:trace contextRef="#ctx0" brushRef="#br0" timeOffset="153224.74">29758 5631 1035 0,'0'-11'278'16,"-3"-6"-42"-16,0-2-71 15,-3-1-9-15,0 3-58 16,-1 2-24-16,-1 6-69 0,-1 3-5 16,-6 6 0-16,-4 4 0 15,-5 7 0-15,-6 7 0 16,0 9 0-16,5 0 0 15,7 8 0-15,8 1 0 16,14 2 0-16,15 2 0 16,10-1 0-16,8-5 0 15,3-7 0-15,-3-9 0 16,-4-11 0-16,-4-10 0 16,-3-7 0-16,-4-9 0 15,-2-4 0-15,-4-3 0 16,-5-4 0-16,-5-2 0 15,-7-3 0-15,-10 2 0 16,-10 0 0-16,-7 3-26 0,-9 7-224 16,-8 10-125-16,-4 12-383 15</inkml:trace>
  <inkml:trace contextRef="#ctx0" brushRef="#br0" timeOffset="154195.63">27153 7047 909 0,'6'-16'214'0,"-2"-1"13"16,-2-4-57-16,-4 0-43 15,1 0-25-15,-4 1-3 16,2 3-16-16,-1 6-28 0,0 4-22 15,1 2-22-15,-2 10-10 16,-7 6 2-16,-6 7 4 16,-3 8-4-16,-9 7 0 15,0 3-3-15,2 2 0 16,4 1 0-16,7-2 0 16,6-1 0-16,11-4 0 15,11-4 0-15,8-2 0 16,11-7 0-16,6-3 0 15,2-6 0-15,4-7 0 16,-3-8 0-16,-5-5 0 16,-4-5 0-16,-6-3 0 15,-6-5 0-15,-3-1 0 16,-9-2 0-16,-5-4 0 16,-4-3 0-16,-4-1 0 0,-8 1 0 15,0 0 0-15,-3 4 0 16,1 9 0-16,3 5-36 15,2 4-161-15,3 7-152 16,3 5-332-16</inkml:trace>
  <inkml:trace contextRef="#ctx0" brushRef="#br0" timeOffset="154739.99">28897 7116 994 0,'7'-12'205'0,"-1"-2"17"15,-3-1-55-15,-3 1-32 16,0 1-20-16,-1 3-30 0,-2 3-34 16,-4 1-34-1,-1 5-7-15,-6 1-6 0,-5 4 1 16,-3 6-4-1,-4 6-1-15,-1 4 0 0,4 3-3 16,3 4 1-16,8 0 0 16,5 3-4-16,8-2 4 15,8-1-8-15,12-4 10 16,10-3 2-16,8-5-1 16,5-8 2-16,-3-6 3 15,-3-8 3-15,-8-5-4 16,-8-7 6-16,-9-2-4 15,-3-4-2-15,-9-4-5 16,-6-1 0-16,-5 2 0 0,-6 3-4 16,-3 4-55-16,0 6-143 15,0 6-99-15,5 8-228 16</inkml:trace>
  <inkml:trace contextRef="#ctx0" brushRef="#br0" timeOffset="155263.19">29929 6996 1039 0,'8'-23'263'0,"-2"-1"-21"16,-1-3-67-16,-4 2-14 15,3 4-43-15,-4 4-69 16,2 4-49-16,-2 6 0 16,0 3 0-16,1 3 0 15,-1 0 0-15,0 3 0 0,2 6 0 16,-4 7 0-1,2 7 0-15,0 9 0 16,-1 6 0-16,1 0 0 16,0 2 0-16,0-2 0 0,-2-3 0 15,1 0 0-15,-2-4 0 16,0 0 0-16,2-4 0 16,1-3 0-16,0-4 0 15,1-2 0-15,1-3 0 16,-1-4 0-16,-1-2 0 15,3-6 0-15,-3 1 0 16,0-3 0-16,0 0 0 16,1 0 0-16,-1 0 0 15,-1-2 0-15,1 2 0 16,-3 0 0-16,3-1 0 0,-3-5-277 16,3-2-95-1,0-7-367-15</inkml:trace>
  <inkml:trace contextRef="#ctx0" brushRef="#br0" timeOffset="155509.47">30023 6829 1021 0,'3'-15'222'0,"-3"0"-26"16,-1 4-75-16,-2 0-52 0,-3 6-43 15,-6 0-19-15,-3 5-2 16,-6 3-3-16,-4 3 0 16,-2 4-2-16,-1 3-9 15,2 2-173-15,-1 6-218 16</inkml:trace>
  <inkml:trace contextRef="#ctx0" brushRef="#br0" timeOffset="155710.71">29818 7340 940 0,'10'13'180'0,"3"-2"65"0,5-5-76 16,5-2-66-16,8-3-46 15,11-1-47-15,4-1-10 16,5-3-47-16,2 1-205 16,3-1-311-16</inkml:trace>
  <inkml:trace contextRef="#ctx0" brushRef="#br0" timeOffset="157471.72">30134 4069 579 0,'3'2'432'0,"-3"-1"-279"16,0-1 13-16,-3-3-75 15,3 2-28-15,4 0-37 0,2-4-19 16,8 3-4-16,10-3 1 15,5 2 2-15,9 1 4 16,1 0 4 0,-1 0-4-16,0 1 2 0,-4 0-3 15,-4-1 4-15,0 2 6 16,-7-1 19-16,-3 0 6 16,-2-2 11-16,-6 0 6 15,-2 1-10-15,-2 0-9 16,-2 1-8-16,-2-1-1 15,1 0 2-15,-1 2 2 16,-3 0-37-16,-1 0 0 16,0 2 0-16,-1 0 0 15,-2-1 0-15,3 4 0 16,-1 2 0-16,2 6 0 16,-1 3 0-16,3 8 0 15,0 2 0-15,0 6 0 0,1 2 0 16,2 5 0-16,1 1 0 15,-3 2 0-15,2 2 0 16,-2 6 0 0,-1 0 0-16,2 5 0 0,1 5 0 15,1 9 0-15,3 6 0 16,4 3 0-16,2 6 0 16,1 3 0-16,2 1 0 15,0-1 0-15,-2 5 0 16,1-1 0-16,-3 2 0 15,0 1 0-15,-5 3 0 16,2 3 0-16,-2 2 0 0,0 1 0 16,-3 0 0-16,3 0 0 15,-1-3 0-15,0-3 0 16,5 0 0-16,-2 2 0 16,0-5 0-16,1 1 0 15,-1 3 0-15,1 4 0 16,-4-1 0-16,2-4 0 15,1 2 0-15,-3-6 0 16,-2-10 0-16,-1-5 0 16,1-5 0-16,-4-13 0 15,1-11 0-15,-1-9 0 16,-2-11 0-16,-1-7 0 16,2-11 0-16,-2-6 0 0,0-4 0 15,0-1 0-15,0 0 0 16,0-1 0-16,0 0 0 15,-2 1 0-15,2 0 0 16,0 0 0-16,-1 0 0 16,1 0 0-16,0 1 0 15,-2-1 0-15,2 0 0 16,-1 1 0-16,1-1 0 16,-4 2 0-16,3-2 0 15,-6 2 0-15,-2 0 0 0,-8 0 0 16,-7 1 0-1,-10 0 0-15,-12 1 0 16,-9-4 0-16,-5 4 0 16,-2-1 0-16,0-2 0 15,8 1 0-15,8 1 0 16,10 0 0-16,8-2 0 0,11 0 0 16,9 1 0-16,3-2 0 15,4-2 0-15,2 2 0 16,1-1 0-16,-1 0 0 15,1-2 0-15,2-2 0 16,2 0 0-16,2-4-88 16,4 1-228-16,2 0-218 15</inkml:trace>
  <inkml:trace contextRef="#ctx0" brushRef="#br0" timeOffset="169683.14">8271 2057 695 0,'0'0'199'16,"-3"-1"-97"-16,2-3 40 15,-2 1-19-15,0 0-8 0,-2-1-46 16,2 1 19-16,0 0-28 15,3 2 1-15,-3-1-12 16,1 1-4-16,2 1 2 16,-1 0-16-16,-1-2-13 15,1 2-10-15,-1 0-6 16,-2 0 0-16,0 0 2 16,-1 0 8-16,1 0-1 15,1 0 12-15,-5 0-9 16,5 0-5-16,-1 0-2 15,-2 0-6-15,1 0 5 16,1 0 2-16,1 0-7 16,0 0 1-16,1 0 3 0,2 0-1 15,-1 0 0-15,-1 0 0 16,0 0-4-16,2 0 9 16,0 0-9-16,0 0 9 15,0 0-1-15,0 0-1 16,2 0-1-16,-2 0-1 15,2 0-5-15,-1 0 1 16,-1 0 0-16,2 0-2 16,-1 0-3-16,1 0-4 15,-1 0 0-15,2 0 8 16,-1-3-2-16,4 6 0 16,4-3-2-16,4 2 8 0,6 1-8 15,5-1 8-15,3 3-8 16,5-1 2-16,4 0 2 15,3 0 0 1,7-1 0-16,6 0 0 0,5-1 1 16,2-2-1-16,1 1 1 15,-3 0 0-15,-1 0 0 16,-3 1-1-16,3 1 2 16,-2-2-2-16,-2 1-1 15,-2-1 1-15,0 2 4 16,-1 0-3-16,3 0 0 15,14 2-1-15,6-1-1 16,7 0-2-16,1 1 3 0,6-3-3 16,-2 1 0-16,1-1 2 15,1-2 1-15,1 0 1 16,0 1-1-16,-3-1 0 16,-2 0 3-16,-2 0 1 15,-2 1-3-15,0 1-1 16,-1 1 0-16,-2 0-3 15,0 1 2-15,-1-1-4 16,2-2 3-16,2-1-10 16,5 0 9-16,4-1-10 15,3-2 1-15,6 0 11 16,0 0-6-16,0-1 7 16,1 0-1-16,-1-1 1 0,-2 3-1 15,-2-3-8 1,-5 3 3-16,-4-1 3 0,-4 1-1 15,-8 1 3-15,-5 0-1 16,-3-1 1-16,-7 0 1 16,-2 0-1-16,-3-1 1 15,-5 1 2-15,-6-1-2 16,-8 0 2-16,-11 2-1 16,-7-1 1-16,-9 0-2 15,-3 2 0-15,-3-1 0 16,-1 2-88-16,-4-1-74 15,-10 0-158-15,-16 2-401 16</inkml:trace>
  <inkml:trace contextRef="#ctx0" brushRef="#br0" timeOffset="170838.49">8322 2170 536 0,'-20'3'296'15,"7"-1"-194"-15,-2-4 38 16,0-1-37-16,0 2 9 16,-1-1-24-16,-1-1-22 15,2 2 20-15,2 0-18 16,1-1-2-16,3 1-11 16,3-1-7-16,4 2-9 0,1 0-18 15,1 0-2-15,1 0-12 16,1 0-7-16,-2 0-6 15,3 0-1-15,-3 2-6 16,3-2 4-16,0 0-6 16,0 1 9-16,3 1 6 15,10-1 8-15,8 1-5 16,9 2-3-16,15 0 0 16,12-1 0-16,11-1 0 15,7 2 3-15,7 1-3 16,6 1 1-16,6-1 1 15,9-2 3-15,7 3-3 16,6-3 0-16,11 4-1 16,7 0-1-16,4 0-9 0,9-3 9 15,4 0 2-15,3-2-1 16,-4-4 3-16,-5-2 1 16,-3 0-5-16,-9 0 0 15,-10-1-4-15,-6 1 2 16,-4 0 1-16,-10-1-1 15,-5 1 2-15,-5 1 0 16,-7-1 4-16,-6 1-4 16,-8 1-2-16,-4-2 2 15,-6 3 5-15,3 1-5 16,6 1 0-16,5 3-1 16,9-2 0-16,3 2-1 15,3-2 2-15,-1 1 0 0,-8-2-1 16,-9 1-2-16,1-2 3 15,-8 0 3-15,-2 0-3 16,-1 0 0 0,-1 0 0-16,-2 1 1 0,-6-1 0 15,-3 1-1-15,-7-1 0 16,-11 1 4-16,-8-1-2 16,-11-1 7-16,-5 1 0 15,-9-1 0-15,-2 1-3 16,-1 0-5-16,-1 0-2 15,-1 0-3-15,-1 1-82 16,-7 2-119-16,-5 3-46 0,-12 3-374 16</inkml:trace>
  <inkml:trace contextRef="#ctx0" brushRef="#br0" timeOffset="178583.81">11838 4259 509 0,'-1'0'190'0,"1"-2"-29"0,-2 1-9 16,1-1-45-16,-1 1-10 15,4-2 5-15,-4 2-27 16,2-2 10-16,0 3-6 15,-1-2-15-15,1 1-7 16,-2 0 0-16,1-1-11 16,1 2-11-16,-2 0-7 15,2 0-12-15,0 0-3 16,2 2-8-16,-2-2-3 16,0 0-1-16,1 2-1 0,1 3 5 15,-2 0-3-15,3 5 1 16,0 3 1-16,2 2-4 15,0 2 4-15,-1 3-3 16,3 0-1-16,0-1 1 16,2 1-1-1,-2-1 0-15,1-2 0 0,-1-5 0 16,-2-1 1-16,-1-5-1 16,-1-2 3-16,-1-2 8 15,-2-1 17-15,-2-2 18 16,4-1 4-16,-4 0-43 15,1-5-7-15,-1-4 0 16,-2-1 0-16,4-5 0 0,-5 0 0 16,2 0 0-16,-1 0 0 15,-2 2 0-15,-2-1 0 16,0-1 0-16,-1 1 0 16,-1 2 0-16,2-2 0 15,0 3 0-15,1 2 0 16,4 4 0-16,1 1 0 15,1 3 0-15,1 2 0 16,0-1 0-16,0 1 0 16,0 1 0-16,0 1 0 15,0 1 0-15,0 0-1 16,1 6 1-16,2 0 0 16,2 4 1-16,-1 2-1 15,1 0 0-15,0 1-1 0,-2-2 1 16,0 0 0-16,-1-2 0 15,-1-1-1-15,1-3-99 16,-4 1-193-16,1 1-122 16</inkml:trace>
  <inkml:trace contextRef="#ctx0" brushRef="#br0" timeOffset="182287.68">9718 3718 526 0,'3'-2'131'15,"-2"-2"42"-15,-1 0-8 0,2 0-44 16,-4 1-44-16,-1 0 26 16,2 3-54-16,1 0-39 15,-3 0-7-15,2 0-2 16,-1 2-1-16,1-2 0 15,-4 1 1-15,-2 0-2 16,-1 1 4-16,1 1-1 16,-1-2-2-16,5-1 13 15,0 0 20-15,2-1-1 16,-1-2 0-16,1-1 4 16,-1-1-11-16,2 0-5 15,2-1 8-15,-1-1-16 0,4 0-11 16,-1 3-1-16,1 0-9 15,-2 3 6-15,6-1-2 16,-3 4 2-16,1 1 1 16,-1 3 2-16,1 2 1 15,-4 4 1-15,-1-1-1 16,-4 0 3-16,1 1-4 16,-5-4 6-16,2-1-1 15,-1-3 1-15,1-2 1 16,-4-5-2-16,2-2-2 15,-3-2 2-15,2-5-1 0,-1 2 3 16,4-2 4-16,1 3 3 16,-1-1 9-16,4 1-10 15,1 4-1-15,2-1-12 16,0 4-11-16,1-2 6 16,-1 6 1-16,2 1-3 15,-1 3 7-15,1 3-2 16,-2 2 2-16,3 2 0 15,-5 2 0-15,-2-1 1 16,-5 0 1-16,3-3 0 16,-2-4 1-16,2-1 0 15,0-5 9-15,2-2 1 16,-1 0-5-16,1-3-4 0,-1-2 0 16,-1 1-2-16,2-2 2 15,1 0 1-15,0 0-5 16,1 1-3-16,2-1-1 15,2 2 4-15,-1 0-3 16,1-1 1-16,1 4-1 16,-2-1 0-16,-1 2 3 15,0-2 0-15,-1 1-1 16,-2 2 1-16,1 0 0 16,-1-1 0-16,0 2 0 15,0-2 5-15,-1 2 0 16,1-2-2-16,-2-1 2 15,2 0-2-15,-1-1-2 16,1-1 2-16,-2-1-3 0,2 1 2 16,-1 2 0-16,-1-1-2 15,2 0-1-15,-4 0 1 16,1 1 1-16,3 0-1 16,0 1 2-16,-2-1-2 15,1 1 1-15,1-1-1 16,0 2 0-16,0 0 0 15,-2 0 0-15,2 0 0 16,0-1 0-16,0 2 0 16,-1-1 0-16,1 0-3 15,-2 0 2-15,1 0 1 16,-2-1-2-16,1 0 2 16,1-1 0-16,-2 2 0 15,0-1-1-15,1-1 1 0,-3 2 3 16,0-2-2-16,-1 2-2 15,0-2 0-15,0 1 1 16,-3-2-1 0,2 3 1-16,-2 0 0 0,-2 0 0 15,4 0-2-15,1 0 2 16,0 0-1-16,1 0 1 16,1 3 0-16,-2-2-2 15,0 2 0-15,0 0 2 16,-3 1 0-16,0 0 0 15,0 0 0-15,0 1 0 16,0 1-1-16,0-4 1 16,2 2 0-16,-1 0 0 0,2 0-1 15,1 1 1 1,-1-1-1-16,-2 0 1 16,5 0 0-16,-3-1 1 0,-1 2-1 15,-1-1-1-15,2 2 1 16,-1-2 0-16,2 1-1 15,-2 0-2-15,1-1 2 16,3 0 1-16,-2 1-1 16,2-3 2-16,-1 2-1 15,-1 2 0-15,0 0-2 16,0 1 2-16,-1 1 0 16,0 1 0-16,1 0 0 0,-2-1-1 15,3 3 1-15,1-2-1 16,0-1 1-16,1-1-1 15,2 0 0-15,0 0 2 16,-3 0-1-16,3 0 1 16,2 3-1-16,-2 0 4 15,0 0-2-15,4 1 0 16,-1 1 3-16,0-5-5 16,3 3 8-16,0-4-1 15,-3 0 4-15,3-2-3 16,0-1 1-16,2 1-3 15,0-1-3-15,1 1 1 16,-1 0-1-16,7-1 2 0,-5 2-4 16,3-1 4-16,1 0-3 15,5-1 0-15,-2 1-1 16,4 1-1-16,1 0 0 16,-4-2 1-16,1 1-1 15,-4 0 0-15,-1 0-2 16,-2-1 2-16,-2 3 0 15,2-2 0-15,2 3 0 16,0 0-1-16,0-1 1 16,1 2 1-16,-3-2 0 15,-2 0-1-15,0 1-6 16,-2 0 4-16,0 0 2 16,-4-1 0-16,3 1 3 15,-2 2-6-15,-2 0 7 16,0 1-5-16,0 1 1 15,-2-2-1-15,-1 2 1 0,0-1 0 16,0 0 1-16,-1-2-1 16,-2 2 1-16,-2 0 1 15,-2 1-2-15,-3 2 0 16,-1 0 0-16,-1-2-2 16,0 2 5-16,0-2-1 15,0 0-2-15,-1-1 2 16,0 0-2-16,-1 0 0 15,3-2 2-15,-2 1-3 16,0-1 2-16,-2-1-1 16,6 0 1-16,-3 0-2 0,0-2 2 15,3 1 2 1,0-1 0-16,0-3-1 16,2-2-1-16,-1 2 3 15,2-2-3-15,-4 0-1 0,4-2 8 16,-2 2-6-16,2-2 2 15,-2-1 4-15,0 0-5 16,2 0 3-16,0-1-3 16,3 1 5-16,0 0-7 15,-1 2 4-15,2-2 1 16,-1 1-3-16,2 0 1 16,1-1 3-16,0 1 2 0,0-3-4 15,0 1 0-15,1 0 0 16,1-2-2-16,-1 0-3 15,1-1 0-15,2 2-1 16,0-1-2-16,1 3 1 16,-2-3 0-16,3 2 0 15,-1 1-2-15,-1 2-3 16,3-1 0-16,-1 2 7 16,2 2-4-16,1-1 4 15,0 2-1-15,-2 0-1 16,-1 0-1-16,-1 1 1 15,-2 0 2-15,-2 1 1 16,-1 0 0-16,0 1 0 0,0-2 0 16,0 2-1-1,-1-2 4-15,-2 1-3 0,-3-1 5 16,-2 0-3-16,-1-1 2 16,-3 0-5-16,0-1 1 15,-1 0 3-15,1-2 3 16,1-2-4-16,3 0-2 15,2 0 3-15,1-1 4 16,4-1-5-16,-2 1 7 16,3 2-8-16,-2-2 4 15,4-1-2-15,-1 1-4 16,1 0-5-16,1-1-1 16,-2 1-2-16,2 2 0 15,0-2-29-15,0 1-69 0,1 0-87 16,1 2-254-1</inkml:trace>
  <inkml:trace contextRef="#ctx0" brushRef="#br0" timeOffset="210059.16">12150 4260 526 0,'-48'-17'0'15,"14"-9"-12"-15,12-9-288 16</inkml:trace>
  <inkml:trace contextRef="#ctx0" brushRef="#br0" timeOffset="213095.35">25800 896 599 0,'3'-5'203'16,"1"1"-63"-16,-1-3 3 15,2 0-35-15,1-1 33 0,1 1-70 16,-3-2 19-16,1 1-39 15,1 0-1-15,-1-1 5 16,-2 3 25-16,1 2-14 16,-3 3-51-16,-1 1-15 15,-1 1 0-15,-2-1-11 16,0 3 4-16,0 1 7 16,-4 2 2-16,-1 1-1 15,-7 4 0-15,-1 1 1 16,-5-2 4-16,-4 2-4 15,-4 0 0-15,-1-2-2 0,2-1 0 16,4-2 5 0,2-3-1-16,7 1 6 0,4-4 3 15,4 0 10 1,2-1 2-16,2 0-7 16,-1 0-1-16,4-1 4 0,0 1-2 15,0 0 0-15,0 0-1 16,3-1-6-16,-2 1 1 15,1-2-8-15,1 2-5 16,-2-1 0-16,2-1-11 16,3 1-83-16,0-2-183 15,8 2-218-15</inkml:trace>
  <inkml:trace contextRef="#ctx0" brushRef="#br0" timeOffset="213661.44">25813 1346 621 0,'-4'-4'275'16,"-1"1"-183"-16,1-1 15 15,-1 1-39-15,1-2 46 16,2 4-21-16,1-1 3 16,-1 2-23-16,2-2-28 15,0 2-17-15,-1 0-9 16,1 0-4-16,0 0-6 0,0 2 0 16,0-3 8-1,1 2 5-15,7-2-18 0,8-2-4 16,13 0 1-16,8 2 1 15,7-2-2-15,4 0 1 16,-3 0 2-16,-12-1-3 16,-12 3 1-16,-6 0 1 15,-11-1 2-15,-4 2 0 16,-3 2-4-16,-6 0-2 16,-10 2 1-16,-5 2-63 15,-4 1-213-15,-5 5-421 16</inkml:trace>
  <inkml:trace contextRef="#ctx0" brushRef="#br0" timeOffset="214594.14">27957 2323 532 0,'3'-6'221'16,"-1"-1"-108"-16,-2 0 53 15,-2 0-35-15,0 1-7 16,2 0-40-16,-1 3-15 15,-1 0-23-15,2 3-22 0,-1 0-17 16,-2 3-5-16,-4 0-1 16,-2 1 0-1,-5 4 1-15,-4 0 2 0,-2 3 4 16,0 2 2-16,-5 0 8 16,-1 1-3-1,4-2-8-15,2-2 1 0,6-3 3 16,5-2 13-16,6-5 15 15,3-2-9-15,1-2-30 16,2-2-2-16,2 1-111 16,5-3-119-16,8 4-270 15</inkml:trace>
  <inkml:trace contextRef="#ctx0" brushRef="#br0" timeOffset="-214234.6">27929 2813 837 0,'-3'-1'131'0,"0"-2"33"16,0 0-52-16,0 2-20 15,3 1-42-15,0-2-12 16,3 2 0-16,-2 0 17 16,1 0-18-16,-1 0-15 0,2-1-10 15,5 1-11-15,6-2 0 16,8 1 0-16,10-2 0 15,10 2 3-15,1 0-4 16,3 1 0-16,-4 1 0 16,-7-1-1-16,-10 1 2 15,-8-1-1-15,-9 0 0 16,-6 0 4-16,-7 2-4 16,-6 0 0-16,-9 1-1 15,-7 0 0-15,-7 3 1 16,-6 0 1-16,-1-1 0 15,4 0 0-15,3 0 11 0,7-2 6 16,6 0 11 0,9-2-1-16,3 1-6 0,6-2 3 15,5 0 14-15,1 0-23 16,7-3-16-16,10 0-37 16,15 0-186-16,7-2-500 15</inkml:trace>
  <inkml:trace contextRef="#ctx0" brushRef="#br0" timeOffset="-196507.75">11225 7192 868 0,'-3'-8'283'16,"0"-1"-55"-16,0 1-50 0,-1 0-54 15,-1 2-3-15,2 0-23 16,3 0-27 0,-3 1-3-16,3 5-60 0,-2-3-8 15,2 1 0-15,0 1 0 16,0 1 0-16,0 0 0 16,2 0 0-16,-2 1 0 15,0-1 0-15,0 2 0 16,1-2 0-16,-1 1 0 15,2-1 0-15,-2 2 0 16,6 3 0-16,3 7 0 16,9 2 0-16,7 7 0 15,9 6 0-15,10 1 0 16,8 4 0-16,11 1 0 16,2 0 0-16,1 3 0 15,-2 2 0-15,2 1 0 16,-1 4 0-16,1-4 0 0,1 0 0 15,-1-7 0-15,-5-3 0 16,-7-4 0-16,-11-4 0 16,-7-2 0-16,-8-5 0 15,-1 1 0-15,-5-1 0 16,1-4 0-16,-4 3 0 16,2-3 0-16,-4-2 0 15,-4-3 0-15,-6 0 0 16,-1-4 0-16,-4 0 0 15,-2 1 0-15,-2-2 0 16,1 0 0-16,1 2 0 0,-2-2 0 16,2 0 0-16,-1 1 0 15,1-1 0-15,-2-1 0 16,-1 1 0-16,-3-2 0 16,-4-1 0-1,0 2 0-15,-3-2 0 0,-1 0 0 16,3 0 0-16,2 2 0 15,0-1 0-15,5 1 0 16,1 1 0-16,1 0 0 16,1 0 0-16,-2 0 0 15,-2 0 0-15,2 0 0 16,-2 0 0-16,2 0 0 0,1-1 0 16,-1-1 0-1,-1 1 0-15,-3-2 0 0,0-1 0 16,-6-2 0-16,-1-1 0 15,-2 0 0-15,-4-2 0 16,-2-1 0-16,-5 2 0 16,-1-3 0-16,-2 0 0 15,-3-2 0-15,0 0 0 16,-1-1 0-16,1-3 0 16,-3-1 0-16,1-3 0 15,-1 0 0-15,5-2 0 16,-2 0 0-16,1 3 0 15,3 1 0-15,0 0 0 16,1 5 0-16,0 0 0 16,0 0 0-16,2 2 0 0,-3-4 0 15,1 2 0-15,1-2 0 16,3 2 0-16,-1 0 0 16,4 1 0-16,2 2 0 15,2 0 0-15,1-1 0 16,2 2 0-16,1 0 0 15,1 2 0-15,0 0 0 16,2-1 0-16,-1 2 0 16,-1-1 0-16,3 1 0 15,2 1 0-15,-2-1 0 16,3 1 0-16,0 1 0 16,0-1 0-16,1 3 0 15,1-2 0-15,0-1 0 16,-1 1 0-16,2 1 0 0,0 1 0 15,0-2 0-15,2 2 0 16,-2 0 0-16,3 1 0 16,-2 2 0-16,2 0 0 15,0-2 0-15,0 4 0 16,0-4 0-16,0 2 0 16,0 0 0-16,0 0 0 15,2 0 0-15,-2 2 0 16,0-2 0-16,1 1 0 15,1-1 0-15,1 1 0 16,1 4 0-16,9 3 0 0,4 5 0 16,10 5 0-1,9 6 0-15,10 0 0 0,8 6 0 16,7 2 0-16,10 3 0 16,3 4 0-16,4-3 0 15,0 2 0-15,-2-4 0 16,-7-2 0-16,-8-2 0 15,-6 0 0-15,-10-2 0 16,-9-2 0-16,1-2 0 16,-6-3 0-16,-1-5 0 15,-4-1 0-15,1-5 0 16,-4-2 0-16,0-2 0 0,-7-1 0 16,-3-2 0-1,-5 0 0-15,-2-1 0 0,-4-2 0 16,-1 0 0-16,-1 0 0 15,2 0 0-15,-2 1 0 16,1-1 0-16,-1 2 0 16,0-1 0-16,0-1 0 15,0 1 0-15,0-1 0 16,-1 0 0-16,-1 0 0 16,1 2 0-16,-7-2 0 15,-8-2 0-15,-5 1 0 16,-8-3 0-16,-7-2 0 15,-5-4 0-15,-1-5 0 16,0 0 0-16,-4-4 0 16,0-2 0-16,-5-6 0 0,2 2 0 15,2-2 0-15,-2-1 0 16,3-3 0-16,0 1 0 16,2-2 0-16,-3 2 0 15,0 0 0-15,1 0 0 16,0 2 0-16,1 1 0 15,5 3 0-15,3 0 0 16,4 3 0-16,3 0 0 16,3 4 0-16,3 1 0 15,4 1 0-15,3 3 0 16,1 1 0-16,4 3 0 16,3 0 0-16,0 5 0 15,3-2 0-15,3 4 0 0,0-2 0 16,1 3 0-16,2 0 0 15,0 0 0-15,0 0 0 16,0 0 0-16,2 0 0 16,-2 2 0-16,1-2 0 15,-1 0 0-15,0 0 0 16,2 1 0-16,4 5 0 16,7 5 0-16,7 6 0 15,11 7 0-15,9 3 0 16,7 2 0-16,6 1 0 15,7 1 0-15,-1 2 0 0,3 4 0 16,-1 1 0-16,1 3 0 16,-2-2 0-16,0-1 0 15,-6-4 0-15,-5-6 0 16,-10-5 0 0,-9-5 0-16,-8-6 0 0,-10-3 0 15,-5-5 0-15,-4-1 0 16,-1-3 0-16,-4 0 0 15,2 0 0-15,-1 0 0 16,1-1 0-16,-3-1 0 16,1-2 0-16,-5-2 0 15,-4-5 0-15,-6-5-270 16,-5-4-309-16</inkml:trace>
  <inkml:trace contextRef="#ctx0" brushRef="#br0" timeOffset="-185428.26">11188 7240 200 0,'0'-5'648'0,"0"-2"-438"0,-2-1-6 15,2-2-62-15,-1 2-14 16,1-2-33-16,0-1-17 15,0 0-2-15,-2 0-1 16,2-1-10-16,-1 1-21 16,-1 4-20-16,1 2-4 15,-1-1-9-15,1 5-11 16,1 0-2-16,-2 3-11 16,1 4 11-16,-1 6-1 15,-1 5 3-15,0 5 0 16,-4 6 1-16,-5 70-1 15,10-84 1-15,1 0-1 16,-1-3 1-16,2-2-1 16,-1 10 0-16,-1-4-2 15,2-7 2-15,0-2 6 16,0-2 14-16,0-2 0 16,2-5-20-16,-2-4 0 0,-2-6 0 15,2-7 0-15,-1-7 0 16,1-2 0-16,-2 0 0 15,2 0 0-15,0 1 0 16,2 0 0-16,-2 5 0 16,0-1 0-16,1 1 0 15,-1 2 0-15,0 3 0 16,0 4 0-16,0 1 0 16,0 4 0-16,0 4 0 15,0 0 0-15,2 3 0 0,-2 0 0 16,1 1 0-16,1 1 0 15,-1-2 0-15,7 4 0 16,11-1 0-16,9 1 0 16,8 1 0-16,9 2 0 15,0 1 0-15,-2 0 0 16,0 1 0-16,-7 0 0 16,-5-2 0-16,-5 0 0 15,-8-1 0-15,-9-1 0 16,-2-2 0-16,-5 0 0 15,-4 1-161-15,1 0-204 16,-5 3-213-16</inkml:trace>
  <inkml:trace contextRef="#ctx0" brushRef="#br0" timeOffset="-184201.51">12248 7674 670 0,'0'-6'153'0,"-1"-1"49"0,-2-2-50 15,-1 1 9-15,-1 0-33 16,-1 0-33-16,0 0-21 16,0 1 7-16,-1 0 2 15,2 1-4-15,1 2-18 16,1 1-21-16,1 0-3 16,1 3-6-16,-1-1-31 15,2 1 0-15,0 1 0 16,0-1 0-16,0 1 0 15,2-1 0-15,-2 2 0 16,3 2 0-16,0 2 0 16,4 0 0-16,6 5 0 15,3 1 0-15,4 2 0 16,4 1 0-16,0-1 0 16,-3 2 0-16,1 0 0 15,-2 1 0-15,-5-1 0 0,-1-2 0 16,-3 2 0-16,-3-4 0 15,-4-2 0-15,-1-1 0 16,-1-4 0-16,-2-1 0 16,-2-3 0-16,1 1 0 15,-2-1 0-15,-5 2 0 16,-3 1 0-16,-3 1 0 16,-4 2 0-16,-5 0 0 15,-2 0 0-15,0 2 0 16,-2-1 0-16,-1 2 0 0,0-2 0 15,5 0 0 1,0 1 0-16,7-4 0 0,1 0 0 16,6-2 0-16,3 0 0 15,2-3 0-15,2 1 0 16,4-1 0-16,-1-1 0 16,2-1 0-16,-2 1-69 15,2-2-161-15,2-2-7 16,4 2-143-16,7-2-306 15</inkml:trace>
  <inkml:trace contextRef="#ctx0" brushRef="#br0" timeOffset="-183335.77">12240 7586 752 0,'-5'-9'208'16,"1"1"-19"-16,-1-2-14 15,0 0-48-15,2 1-17 0,0 2-23 16,2 1-11 0,1 0 14-16,0 4-20 0,0-2-26 15,0 4-16-15,0 0-16 16,0 0-7-16,-2 2-4 15,4-2-1-15,-1 2-3 16,2 1 3-16,2 3 9 16,7 2 2-16,3 5-6 15,3 3-1-15,6 1 2 16,-2 1-6-16,3 2 1 16,-2-2 0-16,-2 0-1 15,-4 0 0-15,-1-2 0 16,-3-3 0-16,-4-1 1 15,-3-3 1-15,-3-3-2 0,-3-4 0 16,0 0 4-16,-3-1 2 16,-2 0-1-16,-2 5-2 15,-6 0 4-15,-3 4-6 16,-4 2-1 0,-4 0 2-16,0 2 0 0,-3 3 3 15,-1-1-4-15,-2-1-1 16,0 0 0-16,2 0 0 15,1-4 0-15,5-1 0 16,5-3 0-16,2-2 0 16,5-2 0-16,2 0 0 0,1-3 0 15,4 0 0-15,1 0 0 16,1 0 0-16,-1 0 0 16,4 0 0-16,-2-1 0 15,0-2-189-15,1-2-197 16,8 0-417-16</inkml:trace>
  <inkml:trace contextRef="#ctx0" brushRef="#br0" timeOffset="-148201.74">6809 11322 554 0,'-5'3'321'0,"1"-2"-162"16,-1-1-8-16,0 0-16 15,-1-1-20-15,-2 0-24 16,5-1-13-16,-3 2-9 16,1-1-12-16,1-1-23 15,3 2-7-15,-1 2-6 16,2-2-6-16,-1 0-5 15,2 0 4-15,1 0 6 16,-1-2 5-16,3 2 1 16,-1-1-16-16,8-2-9 15,7 0 1-15,6 0-1 16,11-3-2-16,4 1-1 16,-3 1-8-16,-3 3-40 15,-5 0-83-15,-7 3-12 0,-6 2-44 16,-4 5-62-16,-3 3-111 15</inkml:trace>
  <inkml:trace contextRef="#ctx0" brushRef="#br0" timeOffset="-147900.77">6810 11606 554 0,'-1'3'312'15,"1"-3"-80"-15,0-1-68 0,1-1-53 16,2-2-73-16,2 1-21 16,7-3 1-16,4 2 6 15,11-2-1 1,7 1-12-16,8-1-2 0,0 2-4 16,-2 0 9-16,-1 1-8 15,-12 1-1-15,-3 2-2 16,-8 0-3-16,-7 0 3 15,-1 0-3-15,-5 1-2 16,-3-1 0-16,-2-1-18 16,1-1-140-16,-4-2-172 15,-1-2-190-15</inkml:trace>
  <inkml:trace contextRef="#ctx0" brushRef="#br0" timeOffset="-147430.58">7013 11229 799 0,'-6'-18'259'15,"-1"-1"-28"-15,1-1-51 16,0 1-35-16,1 2-11 16,1 2-11-16,-2 1-38 15,5 4-13-15,1 3-53 16,-2 2-19-16,4 4 0 15,-1 1 0-15,1 1 0 16,3 4 0-16,6 3 0 0,5 5 0 16,8 4 0-16,6 7 0 15,3 4 0-15,8 3 0 16,0 4 0-16,2-1 0 16,2 3 0-16,-5-3 0 15,-4-2 0-15,-6 0 0 16,-8-3 0-16,-4-1 0 15,-9-3 0-15,-3-1 0 16,-1-4 0-16,-7-1 0 16,-4-3 0-16,-3 0 0 15,-7-2 0-15,-8 2 0 16,1 1 0-16,-5 1 0 16,-5 0 0-16,2 1 0 15,2 2 0-15,4-1 0 16,4-4 0-16,6 0 0 0,4-3-88 15,0-3-221-15,3-1-191 16</inkml:trace>
  <inkml:trace contextRef="#ctx0" brushRef="#br0" timeOffset="-143783.21">8611 10908 973 0,'1'0'165'0,"1"-3"23"16,-2-1-65-16,0-1-14 15,-2 1-19-15,2 1-23 16,-3 2-21-16,-2 2-24 16,-4 6-15-16,-8 3 0 15,-8 10 9-15,-5 8-5 16,-3 9 3-16,2 7 3 15,4 2-4-15,9 5-2 16,6 0-8-16,8-1 1 16,5-2 5-16,7 2-7 15,7-2-2-15,7-2 5 0,5 1-2 16,3-3 0-16,-2-5-2 16,2-8 2-16,-5-5 0 15,-5-8-3-15,-4-4 2 16,-5-5-2-16,-5-3 0 15,-2-5-1-15,-3 0 1 16,-1-2-7-16,0 0-175 16,0-4-208-16,2-2-435 15</inkml:trace>
  <inkml:trace contextRef="#ctx0" brushRef="#br0" timeOffset="-143353.98">8957 11229 576 0,'5'-17'543'15,"-2"1"-326"-15,-3-1-37 0,-3 0-44 16,1 1-17 0,1 3-8-16,1 3-40 0,0 5-7 15,1 1-34-15,-1 2-30 16,2 4 0-16,-2 2 0 16,0 4 0-16,1 7 0 15,1 6 0-15,-1 10 0 16,1 6 0-16,1 3 0 15,0 1 0-15,2-3 0 16,0-4 0-16,-2-6 0 16,0-4 0-16,0-6 0 15,-3-6 0-15,3-4 0 16,-3-3 0-16,2-4-122 16,1-1-184-16,1-3-161 0</inkml:trace>
  <inkml:trace contextRef="#ctx0" brushRef="#br0" timeOffset="-142778.25">9260 11142 1012 0,'6'-23'294'0,"-3"1"-69"16,0 0-67-16,-6 7-6 15,3 4-63-15,0 4-44 16,0 4-33-16,0 5-12 16,-3 6 0-16,3 4 7 15,-3 8 0-15,-2 9 11 0,0 4-6 16,2 5-7-16,3 2 3 16,4-1-5-16,6-2-3 15,6-5 0-15,1-5 0 16,0-4 0-16,4-6 0 15,-5-8 0-15,-4 0 0 16,4-12 0-16,-4-3 0 16,2-5 0-16,1-4 0 15,-3-3 0-15,1-4 0 16,-4 0 0-16,-3-1 0 0,0 2 0 16,0 3 0-1,-3 4 0-15,0 2 0 16,-2 4 0-16,-1 5 0 15,2 2 0-15,-2 1 0 0,-2 4 0 16,1 4 0-16,-2 5 0 16,1 5 0-16,-2 5 0 15,4 4 0-15,0 2 0 16,0 3 0-16,-1 2 0 16,2 4 0-16,-1-1 0 15,3-1 0-15,-3-5 0 16,1-6 0-16,1-6 0 15,-2-10 0-15,1-4 0 16,-1-4 0-16,2-2 0 16,1-2-9-16,1-3-365 0,5-2-306 15</inkml:trace>
  <inkml:trace contextRef="#ctx0" brushRef="#br0" timeOffset="-142507.14">9782 11393 967 0,'3'-4'219'16,"0"-2"-13"-16,2 1-127 0,2 0-65 15,6 3 5-15,6 0 8 16,7 2 1-16,6 0-7 15,4 2 6-15,-2-1 14 16,3 0-23-16,-9-1-12 16,-8 0-5-16,-7 0-1 15,-7 0-11-15,-6-1-166 16,-4 1-323-16</inkml:trace>
  <inkml:trace contextRef="#ctx0" brushRef="#br0" timeOffset="-141898.27">10506 11142 772 0,'-2'-17'391'0,"2"0"-155"15,-1-1-12-15,1-2-71 16,-2 3-22-16,1 1-26 16,1 4-70-16,0 2-35 15,0 6 0-15,1 1 0 16,-1 3 0-16,2 4 0 0,2 5 0 16,1 6 0-16,8 9 0 15,1 10 0-15,3 5 0 16,3 4 0-1,1 6 0-15,-2-2 0 0,-1-2 0 16,0-4 0-16,-4-5 0 16,-1-5 0-16,-6-5 0 15,-1-6 0-15,-3-8 0 16,-1-4 0-16,-2-7 0 16,0-7 0-16,0-2 0 15,-3-6 0-15,-2-6 0 16,-2-4 0-16,-1-2 0 15,-5 1 0-15,1 0 0 16,-1 5 0-16,2 5 0 16,1 5 0-16,-4 7 0 0,1 4 0 15,-3 7 0-15,-4 6 0 16,-4 6 0-16,-1 9 0 16,0 3 0-16,-1 5 0 15,4 1 0-15,-1-2 0 16,7-6 0-1,4-6 0-15,3-9 0 0,6-9 0 16,1-4 0-16,2-5 0 16,3-6-191-16,2-5-174 15,9-4-216-15</inkml:trace>
  <inkml:trace contextRef="#ctx0" brushRef="#br0" timeOffset="-141532.74">11086 10851 887 0,'-6'-18'272'0,"2"2"-26"16,2 2-85-16,2 5-92 15,2 7-59-15,4 6 4 16,4 7 80-16,9 8-9 16,1 8-29-16,7 9-15 15,-2 8-5-15,-1 10 9 0,-3 5-14 16,-5 9-31-16,-8 2 0 16,-1 2 0-16,-11-2 0 15,-2 1 0-15,-9-4 0 16,-4-7 0-16,-4-6 0 15,1-10 0-15,-1-13 0 16,3-12-103-16,3-9-198 16,2-8-261-16</inkml:trace>
  <inkml:trace contextRef="#ctx0" brushRef="#br0" timeOffset="-140988.04">11757 10869 1236 0,'5'-20'231'0,"-5"0"-37"16,-3-1-63-16,-3 6-49 16,-3 5-37-16,-4 7-35 15,-5 10 3-15,-2 14 7 16,-5 13 2-16,4 12 11 16,5 12-7-16,4 8-22 0,7 6-4 15,5 2 0-15,3 1 0 16,5-4 0-16,4-6 0 15,3-4 0-15,1-5 0 16,5-6 0-16,-2-10 0 16,1-4 0-16,-5-9 0 15,-2-11 0-15,-2-4 0 16,1-10-103-16,1-7-181 16,2-5-197-16</inkml:trace>
  <inkml:trace contextRef="#ctx0" brushRef="#br0" timeOffset="-140421.95">11992 11074 806 0,'6'-19'290'16,"0"1"-133"-16,0-1 0 0,0-2-48 16,1 2-30-16,5 3-19 15,3 3-28-15,1 7-12 16,4 2 1-16,4 7 11 15,1 4-15-15,-1 8-7 16,-6 5-4-16,1 7-1 16,-10 4-5-16,-6 5 1 15,-9 4-2-15,-6 4-1 16,-10-1 2-16,-6-2-1 16,-4-4 0-16,-2-9 1 15,1-7 3-15,5-7-3 16,2-9 8-16,10-4-5 15,3-4 7-15,5 0 0 16,5 1-5-16,3-1-5 16,3 1-6-16,6 2 3 0,9 2 2 15,4-1-1-15,6 1 2 16,5 2 0-16,0 2 0 16,1 1 0-16,-2 1-1 15,-1 1-1-15,-4 0 1 16,-6 2-3-16,-3 0-4 15,-8-2-2-15,-2-2-127 16,-4-2-171-16,-1-7-347 16</inkml:trace>
  <inkml:trace contextRef="#ctx0" brushRef="#br0" timeOffset="-139921.58">12416 11033 957 0,'13'-25'236'16,"0"-1"3"-16,4 1-91 16,-2 1-54-16,5 6-28 15,6 4-14-15,1 5-14 16,4 6-12-16,-1 7-9 15,0 6-13-15,-3 7 2 16,-8 6 2-16,-5 5-3 16,-11 6 6-16,-9 3-11 15,-11 1 1-15,-8-1-1 0,-7-7-1 16,-1-4 1-16,4-9 0 16,3-6 0-16,10-7 9 15,7-4-9-15,8-2-3 16,4-3-1-16,4-1 0 15,6-2 4-15,1 0-2 16,8 5 1-16,2-1 1 16,3 5-2-16,-3 3 2 15,3 5 2-15,0 4-2 16,-4 2-1-16,-3 4 0 0,-5 1 2 16,-6 3-1-1,-9 0 6-15,-6-1-1 16,-8 1-3-16,-10 0-2 0,-4-2 0 15,-3-2-16-15,-1-5-144 16,4-2-100-16,4-8-329 16</inkml:trace>
  <inkml:trace contextRef="#ctx0" brushRef="#br0" timeOffset="-139576.39">13169 11198 806 0,'-9'5'241'15,"3"-5"-47"-15,3 0-65 16,2 0-74-16,5 0-8 16,9 1 18-16,7 2-13 15,11 1-6-15,8-1-9 16,7-2 2-16,-4 1-8 16,-5-4-13-16,-10 1-14 0,-9-1-4 15,-10 1-4-15,-7 1-26 16,-2-1-168-16,-5 1-379 15</inkml:trace>
  <inkml:trace contextRef="#ctx0" brushRef="#br0" timeOffset="-138781.98">13852 10978 465 0,'8'-17'748'15,"-4"-2"-492"-15,-1-3-63 0,-1 0-41 16,-4-1-37-16,2 2-22 15,-1 1-68-15,1 3-25 16,1 6 0-16,1 4 0 16,-2 5 0-16,0 5 0 15,4 9 0-15,3 7 0 16,6 11 0-16,6 12 0 16,6 10 0-16,1 5 0 15,1 4 0-15,-1-1 0 16,-2-1 0-16,-3-8 0 15,-6-4 0-15,-4-6 0 0,-3-8 0 16,-3-10 0 0,-4-7 0-16,1-5 0 0,-1-10 0 15,-1-2 0-15,-1-10 0 16,-2-3 0-16,-3-6 0 16,-3-3 0-16,-1-5 0 15,-3 3 0-15,0 2 0 16,3 5 0-16,1 4 0 15,0 6 0-15,3 4 0 16,0 4 0-16,-3 6 0 16,-4 5 0-16,-3 4 0 15,-4 8 0-15,-3 5 0 16,-2 1 0-16,-1 4 0 16,1-1 0-16,-2-2 0 0,4-3 0 15,4-8 0-15,5-5 0 16,5-6 0-16,4-5 0 15,4-6 0-15,1-2-46 16,1-5-152-16,5-3-115 16,5-5-341-16</inkml:trace>
  <inkml:trace contextRef="#ctx0" brushRef="#br0" timeOffset="-138389.28">14525 10765 1078 0,'-2'-11'255'0,"2"3"-64"16,2 2-102-16,2 7-75 16,7 9 76-16,10 8-3 15,7 9-12-15,8 11-32 16,1 11-5-16,-1 11 1 0,-9 8-11 16,-9 8-8-16,-11 3-20 15,-10-2 0-15,-10-3 0 16,0-5 0-16,-5-8 0 15,1-9 0-15,4-11 0 16,4-10 0 0,0-13 0-16,3-9-172 0,0-7-219 15,2-8-498-15</inkml:trace>
  <inkml:trace contextRef="#ctx0" brushRef="#br0" timeOffset="-137141.33">15480 11157 440 0,'-3'0'333'0,"0"1"-190"16,0-2 22-16,2 0-63 16,-2 1 10-16,1 0-43 0,-2 0-8 15,-1 1-12-15,0 0-8 16,1 3-11-16,-3-2-8 15,2 1 5-15,-1 0-5 16,3 0-11-16,2-2-1 16,1 1-1-16,-2 1-1 15,5-2 24-15,3 0-8 16,10-1 28-16,10 0-31 16,20 0-12-16,15 0-4 15,8-2-5-15,0-1 1 16,-5 0 8-16,-13 2-5 15,-19-2-1-15,-11 0 3 16,-10 3-6-16,-8 0-6 16,-6 0-16-16,-3 1-35 15,-6 1-303-15,-6 1-559 16</inkml:trace>
  <inkml:trace contextRef="#ctx0" brushRef="#br0" timeOffset="-136591.75">16757 10864 956 0,'9'-17'257'0,"-3"-1"-41"0,-6-1-42 15,-4 2-71-15,1 6-9 16,0 4-52-16,0 5-38 16,-3 9-4-16,-5 12 11 15,-7 12 7-15,-4 13 11 16,-5 12 4-16,4 8-19 15,7 6-4-15,10 2 2 16,9-3-1-16,13-1-7 16,7-9-2-16,5-6 1 15,-1-8-2-15,0-8-1 16,-6-11 0-16,-8-5-2 16,-3-9 2-16,-5-5-5 0,0-7-43 15,1-3-179-15,4-6-188 16</inkml:trace>
  <inkml:trace contextRef="#ctx0" brushRef="#br0" timeOffset="-136194.37">17091 11164 1033 0,'-6'-2'136'0,"2"0"40"16,2-1-40-16,2 2-59 16,3-1-37-16,3 1-23 0,8-2-13 15,8 0 7 1,9 0-4-16,13 0 3 0,5-2-10 16,1-1 1-1,-6 1-1-15,-13 1 0 0,-8 0-5 16,-14 1-46-16,-9 4-137 15,-3 1-116-15</inkml:trace>
  <inkml:trace contextRef="#ctx0" brushRef="#br0" timeOffset="-135757.89">17668 10974 853 0,'4'-10'282'0,"-1"0"-63"16,-5 0-22-16,1 1-61 15,-1 2 5-15,2 1-51 16,0 3-10-16,2 2-31 15,-1-1-49-15,1 4 0 16,-1-2 0-16,-1 1 0 16,2 5 0-16,-2 2 0 15,1 8 0-15,1 4 0 16,1 12 0-16,3 3 0 16,1 5 0-16,0 5 0 0,-1-2 0 15,2-2 0-15,-1-4 0 16,-2-4 0-16,-1-9 0 15,-1-5 0-15,-1-6 0 16,1-6 0-16,-2-4 0 16,2-5 0-16,3 0-102 15,4-4-263-15,6-4-412 16</inkml:trace>
  <inkml:trace contextRef="#ctx0" brushRef="#br0" timeOffset="-135458.74">17925 10973 442 0,'6'-12'707'0,"0"4"-478"16,0-1-32-16,-5 4-72 15,1 2-22-15,-1 2-50 16,1 1-36-16,-2 2-10 15,3 5 21-15,2 6 15 16,1 5 2-16,2 6-15 16,0 8-10-16,-2 5-19 15,-3 5-1-15,-2 0 0 16,-2 0 0-16,-4-3 0 16,2-3 0-16,0-8 0 0,0-7-103 15,5-8-138-15,5-10-176 16</inkml:trace>
  <inkml:trace contextRef="#ctx0" brushRef="#br0" timeOffset="-135159.1">18154 10681 935 0,'0'-1'201'0,"4"2"-140"0,3 4 59 16,5 5-17-16,11 10 13 15,7 10-47-15,2 7-6 16,1 11-9-16,-3 9 36 16,-3 6-25-16,-10 5-42 15,-6 1-3-15,-8 0-3 16,-9-4-11-16,-9-8-5 15,-3-8-1-15,-2-8-2 16,0-10-180-16,7-10-149 16,2-12-651-16</inkml:trace>
  <inkml:trace contextRef="#ctx0" brushRef="#br0" timeOffset="-134798.83">19099 10669 988 0,'15'-17'233'0,"-6"2"22"15,-4 1-59-15,-7 3-82 0,-4 7-89 16,-7 11-5-16,-10 13 33 16,-10 19-8-16,-8 15-15 15,-4 18-3-15,1 13-6 16,5 5-5-16,9-1-9 16,8-4-2-16,12-11-3 15,10-10-2-15,11-9 2 16,10-11 0-16,6-9-2 15,2-8-3-15,6-10-139 16,1-10-232-16,0-8-372 16</inkml:trace>
  <inkml:trace contextRef="#ctx0" brushRef="#br0" timeOffset="-134301.74">19317 11088 928 0,'-1'-5'208'0,"-1"-2"-36"15,-1 4-48-15,3-2-39 0,0 4-56 16,0 1-20 0,5 1-2-16,5 1 0 0,7-1 10 15,9 2-11-15,10-2-5 16,2-1-2-16,0-1-1 15,-7 0-11-15,-3-2-212 16,-8 0-195-16</inkml:trace>
  <inkml:trace contextRef="#ctx0" brushRef="#br0" timeOffset="-133944.7">19807 10896 814 0,'7'-15'350'0,"0"2"-83"15,-4 0-70-15,-3 1-40 16,0 5-30-16,0 2-41 0,0 3-37 16,2 2-49-16,-2 0 0 15,1 1 0-15,1 6 0 16,1 5 0-16,1 4 0 15,6 10 0-15,1 5 0 16,0 5 0-16,2 3 0 16,-2 0 0-16,-5-1 0 15,0-4 0-15,-3-3 0 16,1-8 0-16,-3-5 0 0,1-5 0 16,-1-7 0-1,1-2 0-15,-2-4 0 0,0-2 0 16,0-2-103-16,1-3-218 15,2-3-197-15</inkml:trace>
  <inkml:trace contextRef="#ctx0" brushRef="#br0" timeOffset="-133625.45">20130 10901 896 0,'5'-15'312'0,"-2"2"-72"0,0 0-58 16,-3 3-51-16,1 4-26 15,1 4-57-15,-2 2-37 16,1 5-4-16,1 6 37 16,2 6 7-16,3 9-31 15,0 6-20-15,-1 3 0 16,1 4 0-16,-1-3 0 15,-3-1 0-15,-3-2 0 16,0-7 0-16,-3-5 0 16,2-5 0-16,-1-7 0 15,2-5 0-15,3-5-211 16,4-6-231-16,1-6-464 16</inkml:trace>
  <inkml:trace contextRef="#ctx0" brushRef="#br0" timeOffset="-133343.54">20239 10555 1080 0,'27'0'138'15,"4"6"85"-15,4 8-93 16,-1 7-28-16,6 14-24 15,-2 14 14-15,-7 15-20 0,-7 9-36 16,-14 9-19-16,-10 1-2 16,-9 2-12-16,-5-5 1 15,-3-6-2-15,1-9-2 16,2-14-3-16,1-13-7 16,2-13-223-16,5-11-83 15,2-11-704-15</inkml:trace>
  <inkml:trace contextRef="#ctx0" brushRef="#br0" timeOffset="-132879.35">21139 10803 949 0,'-1'3'256'0,"-1"-3"-18"16,2-2-93-16,2-2-65 15,3 0-42-15,4-3-15 16,6 0-18-16,11 0-2 16,3 0-3-16,6 0-4 15,2 4-6-15,-1 2-154 16,-12 2-167-16,-6 6-188 16</inkml:trace>
  <inkml:trace contextRef="#ctx0" brushRef="#br0" timeOffset="-132708.25">21210 10973 890 0,'8'1'253'15,"1"-2"-117"-15,6-1-55 16,3-2-40-16,6-1-36 16,7 1-5-16,5 1 0 15,7 1-194-15,2-2-494 0</inkml:trace>
  <inkml:trace contextRef="#ctx0" brushRef="#br0" timeOffset="-132325.83">22225 10499 861 0,'4'-29'427'15,"-2"2"-172"-15,-4-1-83 16,-2 3-24-16,-3 9-70 16,1 5-49-16,-6 8-29 15,-6 11 5-15,-6 12 0 16,-3 10 0-16,-6 14 0 0,3 7 0 16,5 11-4-16,9 2-1 15,13 1-4-15,9-4 3 16,13-4 1-16,9-14 1 15,10-12 2-15,5-12 3 16,5-15-4-16,-1-15 4 16,-2-6-1-16,-6-12 7 15,-5-4 9-15,-7-9-21 16,-9-2 0-16,-12-6 0 16,-11-2 0-16,-12 0 0 15,-12 2 0-15,-8 7-90 16,-8 4-199-16,-7 10-194 0</inkml:trace>
  <inkml:trace contextRef="#ctx0" brushRef="#br0" timeOffset="-130139.22">6909 13350 825 0,'-6'0'134'15,"3"0"78"-15,1-3-71 16,1 2-37-16,1 0-8 0,-3-2-24 16,3 0-12-1,-2 0-30-15,2 1-10 0,2 2 13 16,1-1-9-16,6-2-24 15,12 0-3-15,7-2 0 16,9 1 0-16,5 2-15 16,-2 2-94-16,-8 5-172 15,-11 4-151-15</inkml:trace>
  <inkml:trace contextRef="#ctx0" brushRef="#br0" timeOffset="-129931.02">6952 13608 878 0,'1'-5'198'0,"1"0"-56"15,1 0-49-15,0 1-52 16,3 0-32-16,4 3 0 16,7 0-6-16,5 1 5 15,6-1-7-15,2-1-1 16,-3-1 0-16,-3 1 0 15,-3-2-37-15,-6-2-216 16,-5-1-323-16</inkml:trace>
  <inkml:trace contextRef="#ctx0" brushRef="#br0" timeOffset="-129594.5">7061 13175 178 0,'-12'-17'843'16,"9"4"-656"-16,-2 0-11 16,4 4-84-16,-1 5-71 15,4 5-16-15,2 5-3 16,7 3 38-16,8 7 14 16,8 1 3-16,15 6-27 15,10 0-1-15,9 2 1 0,5 4-7 16,0-2-5-1,-8 5-8-15,-12-3-3 0,-11 2 6 16,-15 0-3-16,-12-1-5 16,-8-2 3-16,-12-2-3 15,-10 1-2-15,-11 0-3 16,-6 0-1-16,-7 0 0 16,1-3-9-1,6-1-191-15,6-5-250 0</inkml:trace>
  <inkml:trace contextRef="#ctx0" brushRef="#br0" timeOffset="-115079.3">8978 13098 1026 0,'6'-16'219'0,"-5"0"-33"0,-4 3-49 15,-1 1-55-15,-2 4-10 16,2 5-55-16,-4 6-12 15,-8 11 8-15,-5 11 9 16,-9 13 20-16,-6 14 1 16,6 13-24-16,5 6-11 15,15 7-4-15,14 2-1 16,84 153-2-16,-62-202-1 16,2 0 0-16,-1-7-1 15,-5-3-13-15,26 20-176 16,-4-13-159-16,-5-15-544 15</inkml:trace>
  <inkml:trace contextRef="#ctx0" brushRef="#br0" timeOffset="-114718.92">9396 13271 1057 0,'0'-18'254'0,"0"-3"-36"0,-2 0-56 15,-1 2-16-15,2 5-44 16,-2 5-55 0,1 4-36-16,1 5-11 0,-1 4-9 15,-1 6 9-15,-1 9 5 16,1 5-2-16,0 10 5 15,0 6-3-15,5 4 5 16,1 1-8-16,1-1-1 16,3-3 2-16,2-6-3 15,-1-4 2-15,-2-8-4 16,3-6-10-16,-3-8-129 16,3-4-75-16,4-5-100 15,5-4-240-15</inkml:trace>
  <inkml:trace contextRef="#ctx0" brushRef="#br0" timeOffset="-114231.7">9754 13284 966 0,'10'-27'243'0,"-4"0"-10"15,-4 0-69-15,1 4-48 16,-3 8 5-16,0 5-97 15,-3 5-24-15,3 9-7 16,-3 7 7-16,0 9 8 16,-2 7 2-16,1 8-2 15,2 2 0-15,1 2-6 16,4-2 0-16,3-3 1 16,3-7-2-16,6-5-1 0,1-6 6 15,2-6-2-15,4-9 3 16,-1-5-5-16,3-6 1 15,0-4 2-15,-3-3-3 16,-3-1 1-16,-2-2 4 16,-5 1-5-16,-4 1 10 15,-1 0 17-15,-2 5 11 16,-2 5-17-16,-4 4-23 16,2 4 0-16,-2 2-9 15,-1 8 9-15,0 5-1 16,0 7 1-16,-3 6 0 15,1 6 0-15,2 0 0 16,0 1 0-16,0-1 0 16,3-4 0-16,3-6 0 0,-1-4-6 15,1-7-58-15,3-3-169 16,3-4-80 0,7-3-306-16</inkml:trace>
  <inkml:trace contextRef="#ctx0" brushRef="#br0" timeOffset="-114039.45">10258 13480 1194 0,'8'-8'161'16,"2"1"-25"-16,-1-2-66 0,5 3-30 15,5 4 7-15,6-1-11 16,2 1-23-16,0 4-12 15,-3-2 0-15,-3 1-1 16,-5 1-4-16,-4 0-128 16,2-2-276-16</inkml:trace>
  <inkml:trace contextRef="#ctx0" brushRef="#br0" timeOffset="-113482.4">10813 13172 983 0,'11'-18'293'0,"-3"-2"-61"15,-3-2-68-15,1 2-9 16,0 1-53-16,-1 5-28 15,-1 5-30-15,-1 3-44 16,0 3 0-16,-2 8 0 16,7 4 0-16,4 8 0 15,6 9 0-15,4 9 0 0,5 6 0 16,-6 6 0-16,3 3 0 16,-8 0 0-1,-4-1 0-15,-1-4 0 16,-1-5 0-16,-1-6 0 0,0-8 0 15,-3-7 0-15,3-8 0 16,-5-5 0-16,-1-5 0 16,-3-3 0-16,0-6 0 15,-1-4 0-15,-2-3 0 16,-3-4 0-16,-6-2 0 16,0 2 0-16,-1 2 0 15,-4 5 0-15,2 6 0 16,-3 4 0-16,-3 8 0 15,-2 4 0-15,-6 8 0 16,-2 6 0-16,1 4 0 0,-1 5 0 16,-2-2 0-16,9-3 0 15,0-5-16-15,6-5-95 16,8-6-90 0,5-7-56-16,5-3-478 0</inkml:trace>
  <inkml:trace contextRef="#ctx0" brushRef="#br0" timeOffset="-113019.74">11422 12987 1065 0,'12'-21'251'16,"0"2"-80"-16,-2 2-66 16,-2 4-66-16,8 12-29 15,5 11 25-15,9 12-8 16,10 14 9-16,2 17-2 16,-3 12-16-16,-9 10 2 15,-8 8-2-15,-13 4-1 16,-6-1-6-16,-11-1-10 15,-7-2 0-15,-7-9 5 16,-2-9-6-16,-1-13 0 16,2-14-3-16,6-14-126 15,3-13-135-15,4-10-627 16</inkml:trace>
  <inkml:trace contextRef="#ctx0" brushRef="#br0" timeOffset="-112618.39">12380 13079 1040 0,'15'-22'231'15,"-7"-1"-34"-15,-5 5-55 16,-4 5-57-16,-1 6-70 16,-6 11-14-16,-6 8 7 15,-8 16 11-15,-6 14 5 16,-7 17 15-16,4 14-11 15,7 8-2-15,14 7-5 16,11-2-21-16,14-3 1 16,12-10 0-16,7-8-1 15,3-14-4-15,5-14-112 16,4-12-129-16,-1-10-230 0</inkml:trace>
  <inkml:trace contextRef="#ctx0" brushRef="#br0" timeOffset="-111969.8">12627 13201 807 0,'8'-19'131'0,"1"-2"44"16,-3-3-5-16,0 2-63 16,1 2-2-16,2 4-56 15,1 5-23-15,4 4-16 16,4 7 8-16,6 5-2 15,0 7-2-15,4 6-4 16,-1 5 0-16,-5 6-7 16,-5 3 2-16,-9 6-1 15,-8-1-4-15,-10 6 4 16,-6-2-3-16,-7-3 0 0,-3-3 3 16,-3-5-4-16,-2-6 3 15,3-7-1 1,-2-3-2-16,0-6 1 0,6-1 0 15,3-4 1-15,5 0 3 16,7-3-3-16,3-4 1 16,3-1 1-16,1 1-3 15,1 0 2-15,1 1-3 16,1 1 0-16,1 2-2 16,2-1-10-16,2 2 8 15,6 1 1-15,2 2 1 16,5 2 2-16,0 4-1 15,7 2 1-15,1 3 0 16,1 2 1-16,2 0-2 0,-2 1 2 16,-3-1 1-16,-4-1 0 15,-3-3-2-15,-4-3 2 16,-6-4 2 0,-2-2-4-16,-4-3 0 0,1-1-4 15,-3 0-104-15,0-1-293 16</inkml:trace>
  <inkml:trace contextRef="#ctx0" brushRef="#br0" timeOffset="-111397.45">13208 13251 680 0,'1'-14'333'0,"-1"-4"-149"15,2-3 3-15,-2-5-62 16,4 1-41-16,2 1-21 15,6 4-29-15,3 3-12 0,6 6-13 16,4 5 5-16,2 8-2 16,-1 5-12-16,0 7 2 15,0 6 7-15,-7 7-8 16,-7 2 2-16,-6 3-1 16,-6 1 1-16,-9 2 1 15,-9-2-3-15,-1-1 2 16,-7-5-2-16,4-7 0 15,5-7 3-15,7-6 1 16,7-5 1-16,3-2 7 16,3 0-12-16,3-1-1 15,3 0-11-15,2 1 4 16,6 1 4-16,3 3-1 16,1 3 2-16,-1 4 2 0,-1 2-3 15,-3 3 3 1,-6 0 0-16,-5 1 2 0,-2 0 2 15,-9 2 1-15,-5-2-1 16,-6-2-3-16,-5 1-1 16,-3-3-24-16,1-2-233 15,1-1-269-15</inkml:trace>
  <inkml:trace contextRef="#ctx0" brushRef="#br0" timeOffset="-110697.2">13836 13350 828 0,'-8'0'166'16,"2"0"23"-16,2-3-30 15,2 2-91-15,2 1-6 16,5-3-20-16,8 2-39 16,11-1-3-16,12-1 3 15,7 0 16-15,4 1 22 0,-4-1-3 16,-8 1-5-16,-10-2-15 16,-8 2-6-16,-9-1-10 15,-5 3-2-15,-3-2-10 16,0 2-179-16,0 0-328 15</inkml:trace>
  <inkml:trace contextRef="#ctx0" brushRef="#br0" timeOffset="-110188.14">14503 13064 818 0,'9'-25'366'0,"-2"-2"-102"16,-1-5-76-16,-3 3-48 15,0 5-33-15,0 7-45 16,0 7-52-16,0 6-10 16,5 9 0-16,5 10 0 15,5 10 9-15,7 11 8 16,7 11-8-16,0 6 0 15,-2 0-7-15,-1 2 1 16,-4-3-1-16,-3-6-2 16,-7-7 0-16,-3-7 1 15,-5-7 1-15,-2-10-1 16,-2-7 1-16,-3-5 15 0,0-5 1 16,-1-5-18-16,-2-6 0 15,-2-8 0-15,-3-4 0 16,-2-3 0-16,0 2 0 15,-3 3 0-15,0 6-1 16,0 8-7-16,-5 8 4 16,-1 7 0-16,-4 8 4 15,-2 7-3-15,-5 6 2 16,-1 5 1-16,-4 7 2 16,-1-3-2-16,-2-1 1 15,10-5-5-15,3-6-21 16,9-12-78-16,10-3-59 15,9-12-109-15,11-3-291 16</inkml:trace>
  <inkml:trace contextRef="#ctx0" brushRef="#br0" timeOffset="-109863.67">15020 12735 876 0,'17'-17'266'0,"1"3"-72"0,0 6-96 16,3 6-19 0,5 12 0-16,10 11 5 0,5 13-31 15,3 14 9-15,-6 11-10 16,-9 10-28-16,-8 8-2 15,-13 7-14-15,-8-1-4 16,-9-4 2-16,-6-5-6 16,-6-10 0-16,-3-10-2 15,-3-11-68-15,2-8-165 16,1-10-179-16,4-9-556 16</inkml:trace>
  <inkml:trace contextRef="#ctx0" brushRef="#br0" timeOffset="-109344.9">16124 13264 723 0,'-8'7'130'0,"3"-1"56"16,2-5-7-16,3-1-28 15,2 0-18-15,7-1-23 16,17 1-42-16,22 0-37 16,19 1 1-16,15-1 11 0,2 2-20 15,-11-2-8-15,-24 0-15 16,-17 3 0-16,-21-2-13 16,-11 0-29-16,-10 4-176 15,-2-2-378-15</inkml:trace>
  <inkml:trace contextRef="#ctx0" brushRef="#br0" timeOffset="-108346.95">17506 12971 1141 0,'4'-7'162'0,"-1"-2"58"15,-3-1-89-15,0 0 10 0,0 5-27 16,0 1-55-16,0 2-30 16,2 4-29-16,-1 2 1 15,4 7-1-15,4 12 9 16,4 9 3-16,2 11 6 15,4 7-8-15,-3 2-10 16,-2 1 0-16,-3-7 0 16,-3-3 0-16,0-8 0 15,-3-6 0-15,-1-6 0 16,-1-9 0-16,-1-5 0 16,-1-5 0-16,2-5-129 15,3-5-212-15,4-4-268 16</inkml:trace>
  <inkml:trace contextRef="#ctx0" brushRef="#br0" timeOffset="-108010.81">17882 13037 936 0,'12'-20'243'0,"2"0"-93"15,2 1 1-15,1 0-73 16,3 7-40-16,4 6-6 15,1 8-5-15,2 6-5 16,-3 8-3-16,-3 13 2 16,-9 8-2-16,-11 7-6 15,-14 8-8-15,-9 3 1 0,-10 0-3 16,0-6-3-16,3-8 0 16,9-11 0-16,9-10 7 15,11-10 65-15,13-6-28 16,11-3-25-16,9-1-11 15,6-1-7-15,1-2-1 16,-7 0 0-16,-9 0 0 16,-12 3-3-16,-7-1-27 15,-6 2-128-15,-3-2-190 16,-2-2-750-16</inkml:trace>
  <inkml:trace contextRef="#ctx0" brushRef="#br0" timeOffset="-107688.5">18400 12992 1338 0,'16'-27'188'0,"-4"2"41"16,-6 2-74-16,-2 7-61 15,-2 6-66-15,-1 8-28 16,2 10 0-16,2 11 15 15,3 10-15-15,2 12 0 16,-3 10 0-16,-1 4 0 16,-3 0 0-16,-1-2 0 15,-4-6 0-15,1-6 0 0,1-7 0 16,1-9 0 0,-1-8 0-16,2-5 0 0,-2-8 0 15,1-4 0 1,2-1-57-16,4-5-314 15,6-5-543-15</inkml:trace>
  <inkml:trace contextRef="#ctx0" brushRef="#br0" timeOffset="-107479.64">19038 12983 1147 0,'20'-5'257'16,"-4"-4"-57"-16,2-2-85 0,3 0-61 16,4 4-23-16,5 2-24 15,7 4-7-15,1 4 0 16,-4 3-78-16,-6 4-114 16,-10 4-146-16,-12 6-318 15</inkml:trace>
  <inkml:trace contextRef="#ctx0" brushRef="#br0" timeOffset="-107362.62">19106 13209 1067 0,'7'6'92'15,"3"-5"98"-15,8-5-142 16,6-1-48-16,9-4-22 0,7 0-314 16</inkml:trace>
  <inkml:trace contextRef="#ctx0" brushRef="#br0" timeOffset="-106988.8">20244 12775 938 0,'15'-32'335'0,"-6"3"-82"15,-5 2-93-15,-4 2-21 0,-1 9-28 16,-1 5-81-1,-1 6-30-15,-6 10-8 0,-6 10 8 16,-4 9 3 0,-7 14-2-16,-3 15 5 0,0 7 0 15,4 6-4-15,8 0 3 16,9-4-1-16,11-10-1 16,11-11 8-16,10-12 15 15,11-12-4-15,5-11-22 16,6-12 0-16,0-11 0 15,0-8 0-15,-8-8 0 16,-7-6 0-16,-11-5 0 16,-8-5 0-16,-12-2 0 15,-12 1 0-15,-8 4 0 16,-11 8-10-16,-11 10-263 16,-6 13-182-16</inkml:trace>
  <inkml:trace contextRef="#ctx0" brushRef="#br0" timeOffset="-105735.75">7055 15159 782 0,'-6'-1'227'0,"1"-2"-81"15,-1 0-12-15,-1-1-36 16,4 1-22-16,-1 2-37 15,2 1-8-15,2 0-3 16,2 0 7-16,-2 1-4 16,3-1-11-16,0 0-12 15,5-1-8-15,6 1 0 16,8 0-6-16,5 1-117 16,9 5-108-16,-2 2-190 15</inkml:trace>
  <inkml:trace contextRef="#ctx0" brushRef="#br0" timeOffset="-105556.35">7064 15438 654 0,'-15'13'273'0,"6"-6"-201"16,5-4 116-16,8-3-39 15,5 0-93-15,9-1-32 16,9-1-21-16,6 1-3 15,10-2-18-15,0 0-171 16,2-1-229-16</inkml:trace>
  <inkml:trace contextRef="#ctx0" brushRef="#br0" timeOffset="-105223.16">7268 14982 997 0,'-12'-34'227'16,"1"4"-31"-16,0 7-62 16,6 7-59-16,2 6-75 15,3 7-5-15,8 10 5 16,9 7 12-16,8 6 6 16,18 6 2-16,8 4 0 15,7 1-8-15,2 0-4 16,-2 1 4-16,-6-3-10 0,-9 1 0 15,-7 2 3 1,-12-3-2-16,-8 3 3 0,-10-3-1 16,-7 2-2-16,-11-1 3 15,-8 0-4-15,-8-1-2 16,-6 1 0-16,-8-3 0 16,2-2-3-16,-1 0-152 15,7-2-333-15</inkml:trace>
  <inkml:trace contextRef="#ctx0" brushRef="#br0" timeOffset="-91494.71">9579 15028 948 0,'2'-16'232'0,"-1"-1"-15"15,1-1-39-15,-2 0-55 16,0 1-2-16,-2 0-41 16,2 5-29-16,-1 1 9 15,-1 3-28-15,2 3-27 16,0 3-5-16,0 2 0 16,0 2 0-16,2 7 0 15,2 6 0-15,1 8 0 16,7 9 0-16,1 8 0 15,3 10 0-15,0 3 0 16,1 4 0-16,0-1 0 16,2-2 0-16,0-7 0 0,0-8 0 15,-3-9 0-15,-4-9 0 16,-3-7 0-16,-5-7 0 16,-4-6 0-16,0-4 0 15,-4-4 0-15,1-5 0 16,-3-6 0-16,-3-7 0 15,-3-3 0-15,-3-3 0 16,3 1 0-16,-4 2 0 16,2 7 0-16,1 6 0 15,2 6 0-15,0 6 0 16,-3 8 0-16,2 4 0 0,-9 7 0 16,-4 6 0-16,-3 8 0 15,-2 4 0-15,-2 1 0 16,3-1 0-16,3-4 0 15,5-7 0-15,6-4 0 16,6-8 0-16,3-5 0 16,5-4 0-16,-1-5 0 15,4-3-35-15,-1-3-193 16,7-2-160-16,4-6-454 16</inkml:trace>
  <inkml:trace contextRef="#ctx0" brushRef="#br0" timeOffset="-90929.04">9970 14641 856 0,'6'-15'274'0,"0"-3"-89"16,-1-1-19-16,-2 3-51 15,0 4-38-15,1 2-29 16,0 3-28-16,4 6-18 16,10 3 13-16,1 5-2 15,5 7 4-15,1 9-4 16,-6 6 5-16,-9 5-5 16,-15 11-1-16,-14 8-6 15,-6 5 3-15,-10-3-7 16,1-7 3-16,9-13-5 15,4-15 5-15,15-13 19 16,6-7 1-16,13-4-8 0,15-2-5 16,13 1-10-16,15-1-1 15,13-1 0-15,-2 3 0 16,-10 1 1-16,-15 1-2 16,-14-1-2-16,-16 6 2 15,-11-3-6-15,-4 0-1 16,-5 5 5-16,-4-1-5 15,-3 2-183-15,1 2-180 16,-3 1-542-16</inkml:trace>
  <inkml:trace contextRef="#ctx0" brushRef="#br0" timeOffset="-89994.8">11022 15412 751 0,'-5'3'129'0,"-1"-3"115"16,1-2-76-16,0 1-52 16,2 0-22-16,0-1-46 0,2 2-19 15,-1 0-8 1,4 0 14-16,-1-1-3 0,11 1-25 16,15-3-2-16,13-1 0 15,11 0-3-15,12-1 5 16,1 0 4-16,-3-1 0 15,-13 0-2-15,-14 3-6 16,-13 3-2-16,-14 0-1 16,-8 0-9-16,-7 3 7 15,-3 3 2-15,-5-3-19 16,0 5-148-16,-2-1-275 16</inkml:trace>
  <inkml:trace contextRef="#ctx0" brushRef="#br0" timeOffset="-84193.94">11952 15128 584 0,'-2'-5'180'15,"-1"-2"-10"-15,0-1-1 0,1 0-63 16,-1-4 5-16,-1 1-14 16,0-1-22-16,1-2-13 15,0 0 9-15,1-1-25 16,4 0-16-16,-1 2 1 16,4-1-8-16,5 2-14 15,4 0-5-15,5 4-4 16,8 1 0-16,4 4 1 15,3 6-1-15,1 4 0 16,-4 7 0-16,0 3 1 16,-4 4-2-16,-7 3-1 15,-4 6 2-15,-10 0 2 0,-7 4-2 16,-10 3 0 0,-7-2 0-16,-7-2 0 0,2-5 0 15,-5-9 1-15,-2-5 2 16,3-5 0-16,4-6-2 15,4-1 8-15,8-4 3 16,5-1 1-16,4 0 5 16,5-1-17-16,3-1-1 15,7-1 0-15,6 1-3 16,4 4 3-16,7 2 0 16,0 4 0-16,3 4-1 15,-2 5 1-15,-1 1 0 16,-3 4 2-16,-2 1 0 0,-7 3 1 15,-6 1 5 1,-9 3 0-16,-8-2 2 16,-9-1-3-16,-10 1 2 15,-3-6 1-15,-4-2-5 0,-2-6-2 16,7-4 0 0,2-5-2-16,5-4-2 0,6-6-7 15,4-4-186-15,6-3-134 16,12-6-443-16</inkml:trace>
  <inkml:trace contextRef="#ctx0" brushRef="#br0" timeOffset="-82717.31">12617 14982 495 0,'-18'-2'367'15,"-1"-1"-227"-15,2-3 27 16,1 1-50-16,2 0-32 16,4 2-16-16,1-1-25 15,3 1-18-15,3 0-15 16,2 3-3-16,1 0 4 15,1 0-1-15,2 0 10 16,5-2-12-16,8 2-8 0,9-1-1 16,8 2 0-1,7 1 0-15,6-2 1 16,-2 6 0-16,-4-4-2 16,-1 1 1-16,-9 0 0 0,-8 0 2 15,-6-2-1-15,-6 1-1 16,-6-2 17-16,-4 0 30 15,0 0-9-15,-1 0-20 16,-1 1-18-16,1 1-3 16,-2 6 3-16,-2 4 8 15,-1 6 23-15,-1 9 16 16,-1 5 3-16,1 7-11 16,-2 5-8-16,-2 2-21 15,2 1 0-15,-1-2-2 16,-2-2 8-16,0-6-10 15,0-1 0-15,-1-7-1 16,2-6-4-16,1-6 1 0,5-7 0 16,4-6-2-16,-1-3 13 15,2-2-8-15,2 0-5 16,-2-3-4 0,0-2-168-16,0-1-166 0,0-3-337 15</inkml:trace>
  <inkml:trace contextRef="#ctx0" brushRef="#br0" timeOffset="-82545.26">12636 15273 920 0,'9'-5'114'0,"2"-1"-81"15,8 2 53-15,5 0-35 16,13 4-26-16,10 3-23 15,6 1 3-15,4 0-5 16,-3 0-59-16,-5 0-260 16</inkml:trace>
  <inkml:trace contextRef="#ctx0" brushRef="#br0" timeOffset="-81878.11">13449 15014 958 0,'0'-19'163'16,"-1"-1"5"-16,-5-7 20 15,2 0-48-15,-1 3-32 0,1 1 4 16,-1 3-47 0,5 8-9-16,0 4-18 0,0 6-36 15,3 6-2-15,3 7 0 16,6 8 7-16,4 6 7 15,7 12 1-15,3 8-2 16,1 9-13-16,1 5 0 16,-2 3 0-16,0-1 0 15,-3-7 0-15,0-4 0 16,-4-9 0-16,-3-7 0 16,0-7 0-16,-6-8 0 15,-4-6 0-15,-2-6 0 16,-2-4 0-16,-2-9 0 0,0-4 0 15,-2-5 0 1,-1-6 0-16,-3-7 0 0,-2-2 0 16,-3-1 0-16,-3 4 0 15,1 6 0-15,1 5 0 16,-3 9 0 0,2 7 0-16,-3 5 0 0,-3 6 0 15,-1 7 0-15,-7 5 0 16,-4 7 0-16,-7 2 0 15,1 2 0-15,-3-1 0 16,7-7 0-16,9-5 0 16,8-6 0-16,6-7 0 0,7-4 0 15,3-4-140 1,5-1-204-16,6-3-294 0</inkml:trace>
  <inkml:trace contextRef="#ctx0" brushRef="#br0" timeOffset="-81268.65">14331 15048 828 0,'2'-17'270'15,"-2"-3"-70"-15,-2 0-22 16,1 2-37-16,-4 4-30 15,4 3-10-15,-1 5-82 16,2 6-18-16,-1 6 3 16,1 9 3-16,1 9 16 15,1 10 8-15,1 10-1 16,4 7-5-16,3 3-14 16,0 2-2-16,2-3 2 15,2-5-11-15,-2-7 1 16,3-7-1-16,-3-9 0 15,0-8-1-15,-6-7-1 16,0-7 1-16,2-5-19 0,-2-3-128 16,2-5-121-16,-3-1-199 15</inkml:trace>
  <inkml:trace contextRef="#ctx0" brushRef="#br0" timeOffset="-81069.17">14219 15237 886 0,'-12'-3'199'16,"8"-2"-83"-16,2-1-43 0,7-1-40 15,7 5 4-15,9 0 4 16,16 2-14-16,12 2-16 16,8 0-10-16,9 5-2 15,-1-3 0-15,-5 1-10 16,-11-1-154-16,-9-2-276 15</inkml:trace>
  <inkml:trace contextRef="#ctx0" brushRef="#br0" timeOffset="-76081.55">15283 14975 641 0,'-1'-6'176'0,"-2"-2"-10"16,-3-5-46-16,1 3-1 15,2-3-24-15,-3-1-13 16,5 1-23-16,-1 2 0 16,2 0-8-16,2 1-17 0,-1 1-6 15,3 0-9 1,2 4-15-16,5-1-3 15,8 2-2-15,8 5 2 0,6 4 0 16,7 4-1-16,1 6 0 16,-3 2-1-16,-5 4 2 15,-6 3-1-15,-10 3 3 16,-5 4-3-16,-10 5 1 16,-7 4 2-16,-9 5-4 15,-7-2 1-15,-9 3-2 16,-4-2 1-16,-5-5-2 15,-3-2 3-15,-2-7 2 16,-1-7-1-16,2-5-1 16,7-5 1-16,6-6 0 15,8-4 6-15,8-5 2 0,7-2 1 16,5-5-1 0,5-2-9-16,9-4 2 0,9 1-1 15,10 1 0 1,10 7 4-16,6 2 5 0,4 5 8 15,3 5 7-15,-2 2-11 16,-6 3-10-16,-1 2 2 16,-9 1-5-16,-3 2 0 15,-8-1-1-15,-7-1-3 16,-3 0 0-16,-6-1 1 16,-1-7 2-16,-4 0-1 15,-1-2-4-15,1-1-74 0,4-3-238 16,2 0-381-1</inkml:trace>
  <inkml:trace contextRef="#ctx0" brushRef="#br0" timeOffset="-75637.32">16135 15087 817 0,'9'-19'396'0,"-4"-1"-253"16,-5 3 21-16,-5 0-83 0,-3 4-20 15,1 5-40 1,-5 4-13-16,-1 8-2 0,-5 4 9 16,-3 6-3-16,-5 9-1 15,1 7 0-15,0 6-4 16,3 1 2-16,6 3-8 15,10-2 6-15,9-5 3 16,11-4-7-16,11-5 3 16,8-8-5-16,5-4 0 15,1-8 3-15,-1-4-3 16,-7-7 2-16,-4-5 5 16,-6-6-7-16,-2-4 2 15,-2-5 0-15,-8-5 1 16,-3-5 7-16,-8 0-5 15,-5 0-6-15,-6 4 0 16,-4 6-1-16,-2 6-6 0,-1 8-8 16,2 6-21-16,1 8-178 15,4 6-224-15</inkml:trace>
  <inkml:trace contextRef="#ctx0" brushRef="#br0" timeOffset="-75254.51">16669 15007 1157 0,'13'-24'170'16,"-4"-1"19"-16,-3-1-15 0,-3 1-15 15,-1 7-74-15,-2 9-42 16,0 5-32-16,0 5-7 15,0 6-3-15,0 9 31 16,6 9-10-16,-2 6-22 16,4 10 0-16,1 6 0 15,1 0 0-15,-1 3 0 16,-3-2 0-16,-1-3 0 16,-4-7 0-16,1-4 0 15,-4-8 0-15,2-7 0 16,0-6 0-16,0-5 0 15,0-8 0-15,2 0 0 16,-4 0 0-16,2-4 0 0,0 0 0 16,0-2 0-16,2-1-38 15,-1-3-341-15,9 1-427 16</inkml:trace>
  <inkml:trace contextRef="#ctx0" brushRef="#br0" timeOffset="-74890.03">17658 15014 1047 0,'-3'0'149'16,"2"-3"21"-16,-1-3 1 16,1-1-51-16,-1 4-47 0,4 1-8 15,1 0-38-15,4 0-15 16,8 1-4-1,9 0-4-15,6 1-2 16,4 1-1-16,2 2-1 0,-2 1-2 16,-4 2-7-16,-8 2-111 15,-6 2-99-15,-10 5-176 16</inkml:trace>
  <inkml:trace contextRef="#ctx0" brushRef="#br0" timeOffset="-74703.42">17695 15243 1006 0,'2'4'192'16,"1"-4"-31"-16,3-3 13 15,3-2-76-15,6 2-57 0,3-1-10 16,6-1-23-16,2 5-8 16,4 2 0-16,61 10-7 15,-80-9-85 1,5-2-264-16,-4-1-644 15</inkml:trace>
  <inkml:trace contextRef="#ctx0" brushRef="#br0" timeOffset="-74287.89">18604 14883 1099 0,'16'-24'175'0,"-4"-1"22"16,-4 2-30-16,-5-2-32 16,0 9-32-16,-3 4-45 15,-1 8-31-15,-6 1-17 16,-5 10-10-16,-5 6 2 16,-12 10 0-16,-5 8 5 15,-2 10 8-15,2 4-5 16,4 6-1-16,8-2 9 15,11 2-6-15,10-5-11 16,10-3-1-16,13-5 0 16,11-7 0-16,10-6 0 15,8-8 0-15,1-6 0 16,-4-8 0-16,-5-9 0 0,-10-6 0 16,-9-8 0-16,-5-6 0 15,-7-9 0-15,-8-4 0 16,-8-6 0-16,-11-1 0 15,-10-3 0-15,-11 5 0 16,-9 3-121-16,-9 11-203 16,-4 7-255-16</inkml:trace>
  <inkml:trace contextRef="#ctx0" brushRef="#br0" timeOffset="-60743.9">7007 15237 726 0,'-4'-3'153'15,"1"-1"44"-15,-5-3-87 16,1 0-2-16,1 3-23 16,-3-2-24-16,0 0-7 15,3 2-17-15,-2 0-6 16,1 2 1-16,3-1-8 15,-1 2-4-15,2-1 0 16,0 2-7-16,3-1 0 16,-1 1-4-16,-1 0-5 0,4 0 5 15,-1 0-8 1,1 0 5-16,1-1-5 0,6 0-1 16,10-3-1-1,11 0 0-15,9 1 1 0,10 1 0 16,6-3-2-16,-1 4 2 15,-2 0-2-15,-3-2 0 16,-7 2 1-16,-9-1-18 16,-11 2-10-16,-7 0-13 15,-7 2-28-15,-4 0-28 16,-4 2-2-16,-4 5-94 16,-2 2-122-16</inkml:trace>
  <inkml:trace contextRef="#ctx0" brushRef="#br0" timeOffset="-60078.15">7015 15493 712 0,'-12'0'107'0,"4"0"21"16,1-2-21 0,-1 0-41-16,0 2-13 0,0-1 7 15,-1 1 13-15,4 0-9 16,-2 0 8-16,1 0-3 15,3 0-39-15,2 0-17 16,-1 0-7-16,2 0-6 16,3 0 0-16,0 1 0 15,9-1 3-15,8 2-1 16,9-4-1-16,13 0 0 16,7-2-1-16,8-2 2 15,1-3-2-15,2 1 0 16,-1 2 1-16,1-1 0 15,-7 1-1-15,-6 1 0 0,-8 2 0 16,-11 2 1-16,-7 0-1 16,-10 1 0-16,-5 0 0 15,-1 0 2-15,-3 1 0 16,-2-1 10-16,0 0 18 16,0-1 9-16,0 1-10 15,0-2-10-15,0 2 1 16,0 0-13-16,0-2-1 15,0 2-5-15,0 0 1 16,0 0-2-16,0 0-1 16,0 0 1-16,-2 0 1 15,4 2 0-15,-2-2 0 16,0 0-1-16,0 0 0 0,-2 0-1 16,2 0-6-16,0 2-7 15,-1-2-48 1,1 2-46-16,-4 3-94 15,-1 1-263-15</inkml:trace>
  <inkml:trace contextRef="#ctx0" brushRef="#br0" timeOffset="-59572.76">7537 15498 620 0,'3'-4'194'16,"-2"-2"-13"-16,1 1-12 0,-1-1-29 15,-2 3-37-15,1 1-36 16,-2 0-36-16,1 2-11 16,-2 3-11-16,-2 1 3 15,-3 3 11-15,-3 6-2 16,0 3 5-16,-5 5-1 15,-3 4-9-15,-1 2 2 16,-2 0-7-16,-3 3 0 16,-2-1 4-16,6-2-3 15,0-4 0-15,3-4 4 16,6-5-5-16,3-4 0 16,6-6 11-16,0-3 6 15,3-2-9-15,3-2-19 16,0-4-54-16,21-30-149 15,-15 23-206-15</inkml:trace>
  <inkml:trace contextRef="#ctx0" brushRef="#br0" timeOffset="-58751.01">7310 14897 279 0,'-7'1'387'0,"-2"-1"-214"16,1-1 16-16,-2-2-57 16,4-2 2-16,-2 0-31 15,1-2-11-15,-2 0-9 16,3-1-19-16,0 0-12 0,3 1-11 15,0 3-5-15,1 3-35 16,2 1-1-16,0 4-1 16,3 4 0-16,-1 4 2 15,7 4 2-15,2 3 0 16,3 1 3-16,7 0 1 16,0 1-2-16,6-1 2 15,4-1 5-15,5-1-10 16,4 2 1-16,2 2-3 15,3-1 0-15,0 1 1 16,-3-1-1-16,-8 1 0 16,-3-4 0-16,-10-2 0 15,-5-5 0-15,-10-3 0 0,-1-2 4 16,-4-2 2-16,-2-2 0 16,1-2 4-16,0 1 12 15,-3-1-9-15,-3 1 11 16,-4 1-6-16,-4 3-6 15,-1 3-1-15,-1-1-7 16,-2 2-2-16,6 3 3 16,-4 1-4-16,2 7 4 15,-2 3-2-15,1 2 2 16,-3 6 4-16,1 2 1 16,0-1 1-16,0 0-2 15,1 2-2-15,-1-5 3 16,4-1-8-16,2-4 2 15,0-4 4-15,3-6-2 0,-1-4 0 16,6-4-6-16,0-4 0 16,1-2 0-16,2 0 0 15,0 0 0-15,2 0-41 16,-2 0-188-16,3 0-287 16</inkml:trace>
  <inkml:trace contextRef="#ctx0" brushRef="#br0" timeOffset="-53159.71">25212 9644 781 0,'0'-5'327'15,"0"-1"-100"-15,-2-1-59 16,-2 0-67-16,1 0-25 16,0 2-10-16,-1-1-26 15,-3 2 4-15,3 0-6 16,-2 1-12-16,2 1-14 0,-2 2-9 15,-2 2-3-15,-2 6 0 16,-5 5-2-16,-2 4 1 16,-2 2 1-16,1 4-5 15,5 0 1-15,2-3 4 16,2 0-2-16,6 0 0 16,0 0-1-16,5-3 1 15,1-2 1-15,1-3-6 16,5-3 6-16,2-3 1 15,3-2 4-15,3-4-1 16,1-1 0-16,0-5 1 16,1-4 3-16,-2-1-3 15,-3-2-1-15,-1-3 7 16,-2 0-4-16,-2-1 3 16,-3-1-3-16,0 1 7 0,-3 3 16 15,0 1-6-15,-3 1-8 16,0 6-2-16,-3 0-3 15,2 3-7 1,1 2-3-16,-2 2-10 0,1 2-2 16,-1 3 4-16,-2 7 7 15,1 3-1-15,0 6 1 16,1 4 1-16,2 1-2 16,6 0 2-16,5-1-3 15,2-3 3-15,1-3-2 16,2-1 2-16,-1-4-12 15,3-4-51-15,0-5-107 0,6-5-89 16,3-4-108-16,2-5-280 16</inkml:trace>
  <inkml:trace contextRef="#ctx0" brushRef="#br0" timeOffset="-52627.46">25448 9686 1017 0,'-2'-15'265'0,"2"4"-44"16,2 0-86-16,-2 1-33 15,1 4-26-15,2 4-41 16,1 0-24-16,2 2 2 0,5 3 15 16,7 4-3-16,0 3 7 15,4 4-4-15,0 6-13 16,-5 3-7-16,-4 2-2 15,-8 4-5-15,-4 1 7 16,-7 1-7-16,-1-3-2 16,0-5 0-16,1-9 1 15,1-6 3-15,5-5 12 16,3-7-11-16,0-4-4 16,6-6 0-16,4-6 0 15,2-6 0-15,5-2 0 16,0-2 0-16,0 2 0 15,-2 1 0-15,-5 2 0 16,-1 2 0-16,-3 3 0 16,-3 7 0-16,-3 3 0 15,-3 2 0-15,0 7 0 0,-1 2 0 16,-1 5 0-16,-4 6 0 16,2 6 0-16,-4 4 0 15,-1 8 0-15,5 1 0 16,2 0 0-16,5-4 0 15,5-3 0-15,4-4 0 16,1-6 0-16,6-4 0 16,1-5 0-16,1-2 0 15,1-4-93-15,0-3-89 16,-2-2-95-16,1-4-252 16</inkml:trace>
  <inkml:trace contextRef="#ctx0" brushRef="#br0" timeOffset="-52239.47">25862 9238 292 0,'8'-24'809'15,"1"4"-622"-15,3 3 7 0,-2 5-91 16,1 2-31-16,2 4-23 16,-1 5-7-16,4 4-4 15,-2 7-5-15,-2 6-8 16,-5 10 0-16,-5 9-12 16,-10 3-4-16,-4 3 0 15,-3-5-6-15,2-10 7 16,2-9 12-16,7-8 24 15,2-8 20-15,4-1-66 16,2-4 0-16,6 1 0 16,6-1 0-16,2 1 0 15,3 0 0-15,1 3 0 16,-7 1-7-16,0 2-181 16,-3 6-85-16,3-1-150 15</inkml:trace>
  <inkml:trace contextRef="#ctx0" brushRef="#br0" timeOffset="-51878.69">26488 9581 1097 0,'4'-11'313'16,"-1"-6"-60"-16,-1 0-73 15,-2 3-54-15,1 0-48 16,-1 4-78-16,0 2 0 0,2 6 0 16,-2 1 0-1,0 1 0-15,0 2 0 0,0 4 0 16,2 9 0-16,1 7 0 16,0 10 0-16,2 12 0 15,2 5 0-15,-1 4 0 16,3-1 0-16,-1-3 0 15,-1-5 0-15,-1-9 0 16,0-7 0-16,0-9 0 16,-3-8 0-16,-2-5-36 15,-1-5-108-15,-1-2-36 16,-2-5-159-16,-4-4-235 16</inkml:trace>
  <inkml:trace contextRef="#ctx0" brushRef="#br0" timeOffset="-51696.25">26335 9762 1018 0,'-4'-6'255'15,"4"0"-53"-15,1 3-100 16,7 1-80-16,10-1 20 16,13 1-6-16,12 0-33 15,16 2-3-15,8-2-63 16,0-1-156-16,-5 1-131 15,-5-1-534-15</inkml:trace>
  <inkml:trace contextRef="#ctx0" brushRef="#br0" timeOffset="-51174.45">27205 9543 956 0,'-10'-15'180'0,"2"-3"113"16,1 0-109-16,1 2-42 16,4 5 0-16,2 4-34 15,-1 2-66-15,1 3-42 16,0 1 0-16,1 2 0 16,-1 5 0-16,4 5 0 15,1 9 0-15,1 13 0 0,2 13 0 16,-2 11 0-16,-2 5 0 15,-1 2 0-15,-3-3 0 16,-3-9 0-16,3-9 0 16,0-12 0-16,0-13 0 15,0-8 0-15,3-10 0 16,1-5 0-16,2-8 0 16,4-4 0-16,0-5 0 15,5-4 0-15,2-1 0 16,0 1 0-16,1 5 0 0,0 5 0 15,1 6 0-15,0 7 0 16,0 6 0 0,1 4 0-16,-3 4 0 15,1 3 0-15,-6 1 0 0,-4 4 0 16,-6 1 0-16,-6-1 0 16,-5 1 0-16,-6-2 0 15,-8-1 0-15,-5-2 0 16,-6-4 0-16,-4-4 0 15,-2-4-15-15,8-6-209 16,5-3-94-16,15-5-333 16</inkml:trace>
  <inkml:trace contextRef="#ctx0" brushRef="#br0" timeOffset="-50663.58">27585 9749 987 0,'13'-13'328'0,"1"1"-183"0,1-1 66 15,0-1-61-15,2 7-62 16,3 3-22-16,2 4-22 16,1 4-16-16,1 6-28 15,0 2 0-15,-4 7 0 16,-1 3 0-16,-7 4 0 15,-2 5 0-15,-10 1 0 0,-6 2 0 16,-7-2 0-16,-2-5 0 16,0-8 0-16,6-10 0 15,4-4 0-15,8-11 0 16,5-6 0-16,7-6 0 16,3-4 0-16,6-5 0 15,-1-2 0-15,0 0 0 16,-2-1 0-16,-5 4 0 15,-4 0 0-15,-3 4 0 16,-4 4 0-16,-1 5 0 16,-3 4 0-16,1 4 0 15,-4 5 0-15,2 3 0 16,-3 4 0-16,-4 6 0 16,0 6 0-16,-1 6 0 15,-3 7 0-15,1 1 0 0,7 3 0 16,6 1 0-16,7-6 0 15,10-3 0-15,12-3-286 16,12-5-127-16,15-6-157 16</inkml:trace>
  <inkml:trace contextRef="#ctx0" brushRef="#br0" timeOffset="-50360.25">28620 9670 1308 0,'3'-15'188'16,"1"0"22"-1,-4 3-24-15,1 2-63 0,1 5-91 16,-1 3-32-16,1 3 0 16,-1 5 0-16,4 7 0 15,1 6 0-15,2 10 0 16,2 9 0-16,0 5 0 15,-2 4 0-15,-2 1 0 16,-1 0 0-16,-3-3 0 16,-4-4 0-16,-1-7 0 15,-2-9 0-15,2-6 0 16,1-10-138-16,2-4-161 16,2-8-289-16</inkml:trace>
  <inkml:trace contextRef="#ctx0" brushRef="#br0" timeOffset="-50220.93">28513 9890 972 0,'-4'-12'361'15,"5"-1"-201"-15,6 2 11 16,5-1-104-16,11 2-49 16,13 2-17-16,13 3-1 15,11 3-94-15,9 2-282 16</inkml:trace>
  <inkml:trace contextRef="#ctx0" brushRef="#br0" timeOffset="-49733.06">29549 9653 1248 0,'-4'2'223'0,"-1"0"-96"16,2 1 0-16,2-3-14 15,-1 3-58-15,2-2-9 16,0 1-8-16,2-1-23 16,-4 2 1-16,2-2-4 15,0 0 1-15,0 1-9 16,-1 0 0-16,2-2-4 16,-1 2 2-16,2 0 0 15,-1 1 0-15,2 0-2 0,-1 1 0 16,2 0 0-16,-1-3 0 15,1-1 0-15,-2 0 0 16,1-2 0-16,1-4 0 16,2-2 0-16,2-5 0 15,1-3 0-15,-5 1 0 16,-2-1 0-16,-4 2 0 16,-1 2 0-16,-4 3 0 15,2 5 0-15,-4 4 0 16,-10 7 0-16,-7 11 0 15,-9 10 0-15,-7 13 0 0,-1 9 0 16,4 5 0 0,11 0 0-16,10-3 0 15,15-7 0-15,16-4 0 16,17-7 0-16,21-7-195 0,16-6-195 16,12-6-297-16</inkml:trace>
  <inkml:trace contextRef="#ctx0" brushRef="#br0" timeOffset="-49366.06">30111 9687 1193 0,'-1'-4'214'0,"1"0"-41"0,1-1-84 16,4 1-67-16,4 0-21 16,10 2 0-16,8 1-1 15,6 2-8-15,6 2-94 16,-3 2-119-16,-8 4-109 16,-10 0-186-16</inkml:trace>
  <inkml:trace contextRef="#ctx0" brushRef="#br0" timeOffset="-49229.84">30141 9829 906 0,'6'3'227'15,"3"-3"1"-15,9 0-152 16,7 0-46-16,14 2-26 16,9-1-4-16,10 0-91 15,5 2-228-15</inkml:trace>
  <inkml:trace contextRef="#ctx0" brushRef="#br0" timeOffset="-48750.45">31262 9455 831 0,'3'-22'407'0,"0"2"-130"15,-5 2-128-15,-1 1-11 0,0 4-23 16,-1 2-42-16,-1 6-25 16,2 0-39-16,-4 5-9 15,-2 1 0-15,-5 7 0 16,-5 3 0-16,-6 7 0 16,-2 5 0-16,0 4 0 15,1 5 0-15,3 6 0 16,5 4 0-16,7 4 0 15,7 3 0-15,8 1 0 16,9-4 0-16,7-5 0 16,4-9 0-16,6-8 0 15,-2-8 0-15,2-8 0 16,-2-6 0-16,2-9 0 16,-4-8 0-16,1-4 0 0,-2-9 0 15,-3-6 0 1,-4-8 0-16,-1-2 0 0,-7-3 0 15,-4 3 0-15,-3 3 0 16,-7 8 0 0,-2 8 0-16,-6 6 0 0,-8 3 0 15,-5 8 0-15,-8 5-220 16,-9 6-220-16,-8 6-661 16</inkml:trace>
  <inkml:trace contextRef="#ctx0" brushRef="#br0" timeOffset="-43580.97">24742 12341 794 0,'-7'-1'117'0,"0"-2"58"16,0-1-14-16,2 1-27 15,3 0-11-15,0 1-57 16,2 2-8-16,4-2-8 16,-2 2-12-16,1 0-14 15,0 0-10-15,-2 0-7 16,2 0-6-16,4 2 1 0,4 3-2 16,10 5 0-1,8 4 1-15,7 7 0 0,-1 4-1 16,-1 4 0-1,-9 3-1-15,-6 4 3 0,-10 0-2 16,-6 2 0-16,-5-2 0 16,-5-3 4-16,-5-3-4 15,-1-6 1-15,0-7 1 16,4-6 5-16,4-5 26 16,2-5 45-16,4-9-14 15,2-5-62-15,6-8-2 16,2-9-3-16,3-8 1 15,6-3 2-15,4-1 0 16,-1 0 0-16,-1 5 0 0,-2 5 2 16,-2 3-1-16,-6 8-1 15,-3 5 8-15,0 3 3 16,-5 6 7-16,-2 3-6 16,-1 2-8-16,-1 2-4 15,-1 3-9-15,-2 1 0 16,-2 4 9-16,-3 6 1 15,-1 6-1-15,-3 7 1 16,-3 5 0-16,3 7-1 16,0 4 0-16,6 1 0 15,5-3-4-15,4-5 4 16,10-7 0-16,6-8 1 16,8-7-2-16,6-4 1 0,4-1-49 15,5-4-176-15,-2-2-138 16,1 0-531-16</inkml:trace>
  <inkml:trace contextRef="#ctx0" brushRef="#br0" timeOffset="-43335.21">25624 12464 1174 0,'1'-4'103'15,"4"-1"51"-15,2-2-65 16,10 2-72-16,8 1-13 16,11 0-4-16,4 4-3 15,6 4-92-15,-4 1-194 16,-8 6-271-16</inkml:trace>
  <inkml:trace contextRef="#ctx0" brushRef="#br0" timeOffset="-43185.99">25754 12662 817 0,'-13'11'241'0,"6"-7"-57"16,5-4 37-16,7-1-113 0,4-3-57 15,6-1-15 1,7 0-31-16,8-1-5 15,2 0-9-15,-1 3-181 0,0 2-435 16</inkml:trace>
  <inkml:trace contextRef="#ctx0" brushRef="#br0" timeOffset="-41803.22">26625 11890 783 0,'-8'1'104'0,"1"-1"-10"16,1 0 63-16,-3-1-56 16,-1 2-37-16,0 2-25 15,0 0 2-15,-2 1 1 16,5-1-13-16,4 0 8 15,1 0-3-15,10-3-20 0,14-1-5 16,15-1-5-16,15-1 0 16,11-2-1-16,7 0 3 15,-10 1 8-15,-13 0 4 16,-14 1 25-16,-13 0-12 16,-15 2-19-16,-7 1-8 15,-4 0-4-15,-6 1-5 16,-7-1-10-16,-4 2-108 15,-1 0-222-15,0-2-726 16</inkml:trace>
  <inkml:trace contextRef="#ctx0" brushRef="#br0" timeOffset="-41230.72">27268 11661 432 0,'9'-21'672'16,"-2"-1"-515"-16,-2-3 58 15,-2 0-85-15,-2 3-16 16,1 0-20-16,-4 4-9 16,2 4-4-16,0 5-39 15,0 5-28-15,0 3-14 16,0 3-13-16,2 10 13 0,2 7 2 15,3 13 0-15,1 7 2 16,3 9-1-16,2 6-2 16,-1-1 0-16,0 2-1 15,0-4 0-15,-3-4 1 16,0-8-1-16,-1-8 1 16,0-8-1-16,-3-8 0 15,-4-6 2-15,1-6 5 16,1-6-7-16,-2-6 0 15,6-3 0-15,1-7 0 16,2-4 0-16,7-2 0 16,1 2 0-16,4 1 0 15,0 5 0-15,-2 7 0 16,1 6-2-16,-2 5 1 16,-1 5-3-16,0 4 4 0,0 4-2 15,-2 3 2-15,-4 2-1 16,-2 0-1-16,-5 1 2 15,-5-2-1-15,-6 1 2 16,-7-2 1-16,-5-1 0 16,-11-1 1-16,-9-5-2 15,-6 0-1-15,-5-3-1 16,1-4-14-16,5-3-126 16,9-5-120-16,13-2-248 15</inkml:trace>
  <inkml:trace contextRef="#ctx0" brushRef="#br0" timeOffset="-40747.98">28215 11526 960 0,'2'-17'203'15,"-2"-3"-2"-15,-2-2-21 0,1-1-76 16,-1 3 36-16,1 5-48 15,1 4-11-15,0 6-58 16,0 4-14-16,0 1-9 16,1 2-9-16,2 8 9 15,2 6 12-15,2 7-4 16,2 9 10-16,2 4-9 16,2 4 0-16,-1 0-4 15,-2-2-3-15,1 0-2 16,-4-3 0-16,1-2 0 15,-2-4 0-15,-1-5 0 16,0-2 0-16,-2-10 0 0,-2-2 0 16,1-5-2-16,-2-1-46 15,0-4-143-15,0 2-36 16,-6-1-117-16,-7 1-419 16</inkml:trace>
  <inkml:trace contextRef="#ctx0" brushRef="#br0" timeOffset="-40525.05">27996 11757 1028 0,'-2'-2'160'0,"4"-2"0"16,7-3-63-16,9-1-42 0,10 1-21 15,15 0 1-15,16 0-22 16,9 1-6-16,5 2-7 15,-4 0 0-15,-8-1-1 16,-14 3 0-16,-12-1-47 16,-14 3-130-16,-8 1-141 15,-8 3-312-15</inkml:trace>
  <inkml:trace contextRef="#ctx0" brushRef="#br0" timeOffset="-40259.99">28156 12093 1152 0,'-6'5'187'0,"6"-2"-46"16,3-4 23-16,7-2-129 15,12 0 0-15,11 0 17 16,15 1 1-16,8-2-5 15,7-2-6-15,-2 0-13 16,-8-1-3-16,-9 2-10 16,-14-1-11-16,-12 2-5 15,-9 1-18-15,-8 3-162 16,-1 1-216-16</inkml:trace>
  <inkml:trace contextRef="#ctx0" brushRef="#br0" timeOffset="-38739.25">29218 12032 925 0,'-6'-14'175'16,"3"-1"-5"-16,3-2-14 16,0 0 2-16,3 3-38 0,-2 2-3 15,-1 4-20-15,0 3-55 16,0 4-42-16,-1 1-3 15,-2 3-14-15,0 5 15 16,-2 8 0-16,-1 4 2 16,-1 8 0-16,-2 2 0 15,0 1 0-15,3-3 0 16,0-3-1-16,1-6 1 16,2-7 0-16,3-4 2 15,0-5 14-15,2-6 33 0,4-3-14 16,2-7-29-1,2-4-4-15,6-7 0 16,1-4-2-16,-1-3 0 16,2 3 0-16,-6 1 0 0,-1 6 0 15,-1 5 0-15,-4 6 0 16,-3 6 0-16,0 1 0 16,1 7-17-16,6 5 17 15,4 5 2-15,7 5-1 16,6 3-1-16,7 0 0 15,-1 1 0-15,0-4-1 16,-3-2-1-16,-8-5 2 16,-2-4 1-16,-10-2 0 15,-1-6 13-15,-5-4-13 16,1-3-1-16,1-7 0 16,0-6 0-16,1-5 0 15,-4-6 0-15,-1-6 0 16,-1-3 0-16,-1-4 0 15,-1-3 0-15,1-3 0 0,0 1 0 16,1-1 0-16,-1 3 0 16,0-4 0-16,0-1 0 15,2 1 0-15,-1 0 0 16,7-79 0-16,-8 112 0 16,3 2 0-16,-2-1 0 15,1 2 0-15,2-18 0 16,0 4 0-16,-1 0 0 15,0 3 0-15,-1 3 0 16,1 5 0-16,-1 2 0 0,1 3 0 16,-2 4 0-16,1 0 0 15,-1 2 0-15,-1 0 0 16,2 2 0-16,-2-1 0 16,1 0 0-16,-1 2 0 15,2 2 0-15,-2-2 0 16,1 3 0-16,-1-1 0 15,0 4 0-15,-1-2-10 16,1 0-2-16,-2 0 2 16,2 0 7-16,-3 1-1 15,2 1 4-15,-1 1-1 16,-1-2 0-16,-1 2 1 16,0-2 2-16,1 2-2 0,0-1 0 15,-1-1 0 1,3-1 0-16,-1 0 0 0,2 3 1 15,0-3-2-15,0 0 0 16,0 0-1-16,0 0 1 16,2 0-20-16,5 1-7 15,7 2 27-15,9 0-10 16,12 1-19-16,11 2 4 16,11-3 4-16,11 2 5 15,7 0-16-15,10-3-8 16,9 1 20-16,6-2-11 15,6-1 0-15,10-3 3 16,10 0 6-16,9-1 14 16,9 2 4-16,12-2 5 0,10 3 0 15,3 0 3-15,2 0 1 16,3-2 1-16,-2 0-5 16,-4 0 0-16,-3 1 0 15,-7-1 1-15,-10-3 16 16,-16 5 4-16,-17-4 1 15,-24 2 15-15,-27 1 8 16,-23 1 5-16,-19-1-30 16,-14 4-20-16,-7-1 0 15,-1-1-8-15,-6 1-6 16,-13 2 8-16,-12-2-168 16,-17 1-133-16,-21-1-398 15</inkml:trace>
  <inkml:trace contextRef="#ctx0" brushRef="#br0" timeOffset="-37939.8">30029 11705 1004 0,'5'-13'162'0,"-2"-3"31"16,-1 0-49-16,-2-4-52 16,3 2-8-16,1 2 2 0,0 4-4 15,-1 4-35-15,0 5-44 16,-1 2-3-16,-2 7-12 15,1 6 12-15,2 8 0 16,0 8 2-16,2 10-2 16,-1 5 4-16,-4 3-4 15,0 0 0-15,1-3 0 16,1-8 0-16,1-8-1 16,0-9 0-16,0-9 2 15,0-5 6-15,-1-4 7 16,-1-5 6-16,5-5-19 15,3-6-1-15,0-3 0 16,3-5 0-16,4 0-1 16,1 0 1-16,1 1-2 0,-2 5-2 15,3 6 4-15,1 3-5 16,-1 4-2-16,2 8 5 16,1 4-1-16,4 5 3 15,-4 5 0-15,2 4-1 16,-5 0 1-16,-5 1-1 15,-8 3 1-15,-7-2 2 16,-7 0 4-16,-6 0 5 16,-13-2-6-16,-5-4-2 15,-8-4 2-15,-4-3-4 16,1-4 1-16,1-6-1 16,11-6 0-16,6-4-1 15,10-5-24-15,8-3-107 0,14-6-63 16,11-3-178-16,17-6-555 15</inkml:trace>
  <inkml:trace contextRef="#ctx0" brushRef="#br0" timeOffset="-37590.15">30559 11348 1166 0,'0'-14'164'0,"2"-1"-23"16,2 1-6-16,2 2-71 15,-2 4-25-15,1 3-34 16,4 5 5-16,4 6-5 16,-1 2-4-16,3 3 2 15,-3 5 5-15,-3 4-3 16,-10 1 7-16,-7 3 5 15,-3 1-4-15,-3-2 3 16,2-6 0-16,2-7 5 16,8-4 32-16,2-6 3 15,9-3-8-15,9-1-48 16,9-2-1-16,5 1-3 16,7 0-47-16,3 5-161 0,-6 5-105 15,-3 8-291-15</inkml:trace>
  <inkml:trace contextRef="#ctx0" brushRef="#br0" timeOffset="-37388.04">30873 11822 1181 0,'0'0'226'16,"4"-5"-54"-16,0-5-16 15,4-5-73-15,5 5-69 16,7 1-8-16,8 0-6 16,8 4-5-16,7 3-6 0,2 4-127 15,1 3-169-15,-1-1-312 16</inkml:trace>
  <inkml:trace contextRef="#ctx0" brushRef="#br0" timeOffset="-36923.46">31469 11628 451 0,'5'-26'780'15,"-2"-1"-612"-15,0-1 39 16,-3 1-73-16,0 7-8 0,1 7-96 16,-1 6-30-1,-1 10-16-15,-4 8 16 0,1 9 1 16,-4 6 3-1,1 6-4-15,2 4 3 0,7-1 0 16,5-3-2-16,4-2 3 16,2-6-4-16,6-5 2 15,4-6 5-15,1-4-3 16,3-8 0-16,-1-7 2 16,1-4-2-16,-3-3 6 15,-6-7-8-15,-2-3 7 16,-3-1-1-16,-3-2 2 15,-4 3 6-15,-2 2 8 0,-1 4 8 16,-1 5-19-16,-2 7-13 16,1 3 0-16,-4 6-9 15,0 8 7-15,-1 6 2 16,-2 8 0-16,0 5 3 16,5 3-3-16,-1 7 0 15,5-1-3-15,4 2 1 16,1-3 0-16,4-4-31 15,7-5-172-15,6-8-41 16,7-5-151-16,4-7-113 16</inkml:trace>
  <inkml:trace contextRef="#ctx0" brushRef="#br0" timeOffset="-36539.86">32120 11821 813 0,'13'-27'262'16,"-4"3"-37"-16,-6 4-20 0,-3 3-59 15,-3 5-54-15,-3 5-58 16,0 2-31-16,-4 7-3 16,-7 3 0-16,-1 7-2 15,-7 4 2-15,-3 8 1 16,-1 5 0-16,6 0-2 16,3-1-4-16,5-3 5 15,11-8 1-15,5-9 17 16,12-3 11-16,2-9-14 15,6-2-1-15,3-3 3 0,0-5-6 16,0-2 10 0,-3-3 4-16,-5-1 2 0,-1 3 7 15,-6 1 9 1,-3 6-25-16,-3 5-18 0,-1 3 0 16,-2 5-7-16,4 7 5 15,-3 5 3-15,4 5-1 16,-1 5 0-16,4 1-1 15,-2-2-31-15,6-4-167 16,3-6-124-16,7-6-320 16</inkml:trace>
  <inkml:trace contextRef="#ctx0" brushRef="#br0" timeOffset="-36191.38">32579 11699 804 0,'0'0'394'16,"0"5"-375"-16,0 0 38 16,0 3 12-16,2 4-35 0,-2 2-23 15,3-2 13-15,-2-2 4 16,2-4 26-16,-1-2 55 16,-1-5 19-16,2-3-54 15,3-2-46-15,0-7-3 16,-2-1 2-16,-1-1 2 0,-3-1 2 15,-1 4-15 1,-5 0-8-16,-3 5-8 0,-1 6-3 16,-7 6-3-16,-8 10 6 15,-7 12-2-15,-8 11-1 16,1 8 2-16,5 5-4 16,12 2 5-16,16-5 6 15,22-6-6-15,18-5-1 16,19-4-21-16,15-6-223 15,4-6-226-15</inkml:trace>
  <inkml:trace contextRef="#ctx0" brushRef="#br0" timeOffset="-35458.12">27605 12767 759 0,'-42'2'76'0,"-1"-2"29"15,-5-2 11-15,3 1-30 16,-2 1-1-16,2 1 8 0,0-1-37 16,8 2 26-1,4 0-1-15,9-1-40 0,9 0-11 16,6 1-7-16,6-2 4 15,6 1-6-15,14-1-7 16,19-1 0-16,26-2-5 16,34 0-8-1,37-4 4-15,37 1-3 0,35 0-2 16,28-1 0-16,28 2-3 16,18-4 3-16,25 1 0 15,17-1 0-15,23-2 0 16,12 3 2-16,8-1-1 15,-7 2-2-15,-9 2 2 0,-29 0 3 16,-30 0-4-16,-43-4-1 16,-51-4 1-16,-53 0 2 15,-46-3 0-15,-42 1 2 16,-28 4-4-16,-17 6-25 16,-13 5-6-16,-17 4-84 15,-15 6-205-15,-13 0-446 16</inkml:trace>
  <inkml:trace contextRef="#ctx0" brushRef="#br0" timeOffset="-34831.32">29013 13112 1076 0,'5'-2'286'0,"1"-3"-181"16,1-5 11-16,2-3-42 0,5 4-49 15,11 4-15-15,8 3 9 16,5 5 1-16,3 7-6 16,-2 6 1-16,-8 5-10 15,-10 8-2-15,-12 1 6 16,-11 7-1-16,-10 4-3 15,-13 3 0-15,-9-1-3 16,-11 1-1-16,-3-5-1 16,-2-6 6-16,5-10 1 15,6-11 10-15,12-6 5 16,11-8 1-16,8-3 28 16,5-2-33-16,2-1-18 15,4-1-1-15,4 2-4 16,7-2-3-16,8 4 5 15,9 0 3-15,10 4 0 0,9 4 1 16,5 5-1 0,4 0 0-16,-3 4-2 0,-3 1 6 15,-7 1-6-15,-10-4 2 16,-8 1-2-16,-10-4 1 16,-5-2-7-16,-5 0 8 15,-2-2-2-15,4 0-69 16,4-2-187-16,6-1-226 15</inkml:trace>
  <inkml:trace contextRef="#ctx0" brushRef="#br0" timeOffset="-34223.48">29873 13311 1204 0,'4'-16'172'0,"-2"1"37"15,-4 3-78-15,-1 4-52 16,-3 3-33-16,-5 5-26 16,-6 6-10-16,-5 6 4 15,-5 5-11-15,-3 5 2 16,6 6-5-16,3 2 0 16,6-3-1-16,6-3 0 0,5-6 2 15,4-5 1-15,4-6 7 16,9-6 3-16,3-5-2 15,7-4-4-15,4-8 0 16,1-2 5-16,1-5 9 16,-5 0 32-16,0-2-25 15,-4 3-27-15,-4 2 0 16,-2 3 0-16,-5 4 0 16,-3 6 0-16,-1 4 0 15,2 10 0-15,2 5 0 16,3 6 0-16,4 7 0 15,1 6 0-15,-1 2 0 16,-2-1 0-16,-2-1 0 16,-2-6 0-16,-1-7 0 15,0-7 0-15,-5-4 0 16,0-3 0-16,-3-4 0 0,-1-1 0 16,0 1 0-16,0-2 0 15,-1 2 0-15,1-1 0 16,-2 2 0-16,2 1 0 15,2-4 0-15,-2 2 0 16,0 0 0-16,0 0 0 16,-2 0 0-16,2 2 0 15,-2-2 0-15,2 0 0 16,-1 0 0-16,-1 0 0 0,1 0 0 16,-1 1-68-1,1-1-272-15,-5 3-305 0</inkml:trace>
  <inkml:trace contextRef="#ctx0" brushRef="#br0" timeOffset="-28809.29">9079 17119 818 0,'2'-4'229'0,"-2"-3"-57"15,0-4-7-15,-3-2-41 16,1-2-39-16,-1-2-10 15,-1 1 6-15,1-1 7 16,2 4-22-16,-1-2-12 16,2 4-5-16,-3-11-8 15,2 22-41-15,1 0 0 16,1 0 0-16,-1 0 0 16,0 0 0-16,2 3 0 15,-1 9 0-15,5 8 0 0,3 10 0 16,0 13 0-16,3 8 0 15,1 5 0-15,1 0 0 16,1-4 0-16,0-2 0 16,1-8 0-16,1-9 0 15,0-5 0 1,-3-8 0-16,-1-6 0 0,-5-6 0 16,-5-4 0-16,-2-2 0 15,-1-2 0-15,-1-3 0 16,-2-4 0-16,0-4 0 15,-3-5 0-15,-3-4 0 16,3-2 0-16,0-1 0 16,-2 2 0-16,2 3 0 15,-1 4 0-15,1 2 0 0,0 5 0 16,3 4 0-16,3 3 0 16,-3 3 0-16,-3 4 0 15,-6 8 0-15,-3 4 0 16,-6 9 0-16,-4 8 0 15,-3 0 0-15,-5 5 0 16,3 0 0-16,-1-3 0 16,1-5 0-16,10-8 0 15,4-7 0-15,5-5 0 16,5-7 0-16,2-5 0 16,4-1 0-16,-1 0 0 15,1-1 0-15,0-2 0 16,0 0 0-16,-2-7 0 15,2 2 0-15,2-5-145 16,5 1-324-16</inkml:trace>
  <inkml:trace contextRef="#ctx0" brushRef="#br0" timeOffset="-25344.09">9264 17585 477 0,'0'0'293'0,"0"0"-163"15,0-1 66-15,0-1-80 16,0 2 10-16,0-1-63 16,0 1-15-16,2 0-4 0,-2 0-8 15,0 0-4 1,0 1 2-16,3-1-5 0,-3 0 1 16,0 2-13-16,0-1 6 15,5 2 18-15,-2 1-9 16,0 0 12-16,4 2-21 15,-3-2-3-15,1 2 5 16,-1-2-18-16,2 2 9 16,-1 1-6-16,2 1 2 15,2 2-1-15,-1 1-6 16,1 1 8-16,-2 2-6 16,-1-5-1-16,-3 3 4 15,3-1-7-15,-3-1 8 16,0 0-8-16,0 0 3 15,1 0-5-15,-1-2 1 0,-1-2 0 16,1-2-2-16,-3-2-1 16,1-1 1-16,-1-1 11 15,-1-1-11-15,-1 1 0 16,2-2 0-16,-3 1-38 16,-4-2-227-16,0-4-132 15,-4-5-628-15</inkml:trace>
  <inkml:trace contextRef="#ctx0" brushRef="#br0" timeOffset="-24638.93">9261 17529 712 0,'0'-5'126'0,"-3"0"27"0,-1-1-46 16,3 2-50-16,-2 0 12 15,-2 1 16-15,2 0-23 16,-1 0 0-16,1 0-8 16,1 0 0-16,-1 3 5 15,2-2-9-15,-1 2-8 16,-2-2-11-16,4 2-3 15,0 0-4-15,0 0-5 16,0-1 1-16,0 1 10 16,0-2 7-16,4 2 0 15,-4-1-14-15,2 1-6 16,-1 0 1-16,1-2-16 0,1 2-2 16,-2 2-3-16,1-2-3 15,1 3 5-15,1-2 0 16,1 3 1-16,-1-2 3 15,5-1-3-15,-6 1 0 16,0-2 1-16,2 0-1 16,-5 1 0-16,1 2 0 15,1-2 0-15,1 4 3 16,1 0-3-16,3 4 0 16,-2 1 2-16,-2-3 0 15,0 1-1-15,0-1-1 16,-2 0-1-16,1-3 1 15,-2 2 1-15,0 0 0 0,-2-1-2 16,2 4 0-16,-1-4-3 16,-1 1-11-16,1 3-161 15,-2-1-155-15,3 1-366 16</inkml:trace>
  <inkml:trace contextRef="#ctx0" brushRef="#br0" timeOffset="-23680.03">9845 17592 839 0,'1'-13'287'0,"1"-2"-72"0,-4-1-20 16,-1-3-53-16,-1-1 0 15,1 4-31-15,2 3-27 16,-1 6-52-16,2 3-32 16,0 1 0-16,0 5 0 15,0-1 0-15,2 5 0 16,-2 7 0-16,1 5 0 15,1 9 0-15,2 8 0 16,0 3 0-16,-1 3 0 16,0 0 0-16,0-5 0 15,-1-6 0-15,1-4 0 0,-2-13 0 16,2-2 0-16,-1-6 0 16,-2-5 0-16,0 0 0 15,0 0 0-15,0-4 0 16,0 2 0-16,3-2 0 15,-3-2-27-15,4 0-420 16,1-1-650-16</inkml:trace>
  <inkml:trace contextRef="#ctx0" brushRef="#br0" timeOffset="-23024.52">10669 17102 785 0,'-14'0'259'16,"3"-4"-52"-16,-2-1-38 16,4 2-42-16,3-1-28 15,3-1-13-15,-1 3 0 16,4 0-26-16,0 0-32 16,6 1-17-16,-3-1-8 15,3 0-2-15,7-2-1 16,8 1-3-16,7 3-3 15,5 0 2-15,3 6-129 16,-5 2-66-16,-4 6-61 16,-8 4-49-16,-6 5-134 15</inkml:trace>
  <inkml:trace contextRef="#ctx0" brushRef="#br0" timeOffset="-22838.75">10676 17328 822 0,'-15'5'249'15,"4"-4"3"-15,8-2-87 16,5-1-117-16,7-2-44 16,6 1-3-16,9-1-1 15,7-1 0-15,11 3 2 16,1 0-1-16,-1 1-2 16,-5 1 0-16,-7 0-4 15,-12 1-12-15,-6-1-175 16,-8 3-141-16</inkml:trace>
  <inkml:trace contextRef="#ctx0" brushRef="#br0" timeOffset="-21745.7">12347 16825 200 0,'-3'-13'740'0,"1"-4"-565"16,2-5 10-16,0 0-67 16,0 0-21-16,2 2-34 15,2 1-10-15,4 2-25 16,4 6-20-16,4 4-8 16,6 6 1-16,7 3-1 15,5 7 4-15,4 6 1 16,-1 4-2-16,-3 2 1 15,-4 6 1-15,-6 1-5 16,-6 4 9-16,-9 4-2 16,-9 2-3-16,-9 0 1 0,-11 3-4 15,-6 0-1-15,-10-5 0 16,-2-6 2-16,-1-6 1 16,1-10 0-16,7-7-1 15,8-10 8-15,5-2-3 16,8-4 1-16,5-2-4 15,5-3-4-15,6 0-3 16,8 0-3-16,8 1 5 16,9 4-1-16,7 7 0 15,5 3 2-15,0 6 1 16,-1 4-1-16,0 8 0 0,-7 0 0 16,-5 8 1-16,-10-1 2 15,-8 4 3-15,-11-2 8 16,-5 1 14-16,-10-2-5 15,-5-2 12-15,-5-5-14 16,-4-6 1-16,-4-2-15 16,1-5-7-16,6-7-1 15,1 0-1-15,6-5-160 16,6-2-156-16,9 0-553 16</inkml:trace>
  <inkml:trace contextRef="#ctx0" brushRef="#br0" timeOffset="-21344.29">13375 16843 1163 0,'-6'-19'247'15,"-3"2"-41"-15,-4 5-138 16,-1 3-12-16,-4 9-24 15,-3 6-5-15,-4 7 5 16,-5 6-10-16,2 8-14 16,-2 4-6-16,3 5 3 15,9 2-4-15,5 3 4 0,10 2-4 16,9-3-1 0,13-3 8-16,11-8-6 0,7-8 1 15,5-11 1-15,3-8-1 16,-3-9 3-16,-8-9-2 15,-1-5 1-15,-8-8 7 16,-7-3 11-16,-6-2 16 16,-8-4-12-16,-5 3-10 15,-7-1-11-15,-5 3-6 16,-8 2-1-16,2 2-2 16,2 10-60-16,1 6-213 15,4 12-229-15</inkml:trace>
  <inkml:trace contextRef="#ctx0" brushRef="#br0" timeOffset="-20908.21">13676 17138 1013 0,'9'0'257'0,"-3"0"-27"16,-5-2-127-16,-2 2-44 16,-2 4-3-16,2-4-12 0,-1 2-7 15,2 1-6 1,-1 1 33-16,-1-1-25 0,2 3-10 16,0-1 1-16,0-2 6 15,0-3-17-15,0 0-19 16,2-1 0-16,-1-1 0 15,1-1 0-15,2 2 0 16,-3 1 0-16,1 0 0 16,-1-1 0-16,1 2 0 15,-2-1 0-15,1 1 0 16,1-1 0-16,-2 0 0 16,0 2 0-16,-2-1 0 15,1-1 0-15,-2 0 0 0,1 2 0 16,-3-1 0-1,0-2 0-15,1 2 0 0,-1-2 0 16,5 1-124-16,3-5-321 16,6-3-926-16</inkml:trace>
  <inkml:trace contextRef="#ctx0" brushRef="#br0" timeOffset="-20344.54">14039 16877 625 0,'-12'-12'382'16,"4"1"-177"-16,4-5-2 0,1 0-69 15,1 0-49-15,4 0 1 16,1-1 7-16,3 5-38 15,0 0-25-15,6 6-25 16,1 1 1-16,5 7-3 16,4 3 1-16,1 6 2 15,1 3 1-15,-2 8 6 16,-5 5-1-16,-9 5-6 16,-8 4 4-16,-11 1-9 15,-8 6 1-15,-6-6-4 16,-3-5 3-16,0-5-1 15,5-9 0-15,8-9 8 16,8-8 6-16,4-4-8 16,7-6-6-16,2-3-5 15,5-1 3-15,5-1 0 16,5 1-2-16,4 5 3 16,4 2 0-16,1 4-1 15,-2 3-1-15,-1 6 3 0,-5 3 0 16,-4 4 0-16,-2 3-3 15,-5 3 3-15,-5 2 1 16,-3-1 2-16,-3 4 5 16,-6 0 4-16,-5-3-5 15,-3 0 3-15,-3-5-10 16,1-6 1-16,2-4 0 0,4-5-1 16,1-2-76-16,4-3-225 15,4 0-340-15</inkml:trace>
  <inkml:trace contextRef="#ctx0" brushRef="#br0" timeOffset="-19824.95">14688 16952 960 0,'-8'-14'215'15,"-2"-2"36"-15,4-4-107 0,1-1-54 16,2-2-46-16,3 0-3 16,5-1-10-16,-1 4-8 15,7 1 0-15,1 3-12 16,4 5-7-16,5 6 1 16,4 2-4-16,4 6-1 15,-1 4 0-15,-1 5 3 16,-4 5-3-16,-6 8 3 15,-6 3 3-15,-11 7 1 16,-12 5 6-16,-14 6-10 16,-8 6 2-16,-5 2-4 15,2-5-1-15,7-6 0 16,11-10 2-16,11-12 1 0,10-5 0 16,7-6 1-16,11-7-1 15,9-2-2-15,4-1-1 16,4-4 2-16,-1-5-2 15,-5-2 5-15,-4-3 1 16,-6-5-2-16,-9-4 5 16,-8-4-6-16,-5-5 5 15,-13-2-5-15,-6-3-1 16,-10 2 3-16,-8-2-1 16,-3 4-3-16,3 4-2 15,7 5 1-15,7 7-5 16,12 7-168-16,8 8-208 15,7 3-243-15</inkml:trace>
  <inkml:trace contextRef="#ctx0" brushRef="#br0" timeOffset="-18561.53">17772 16683 1033 0,'-6'-13'199'15,"1"-2"31"-15,0 0-89 16,0 0-14-16,0 6-31 16,2 1-12-16,3 4-32 15,-1 2-38-15,1 2-14 16,-2 5 4-16,2 5-3 15,-1 6 27-15,2 10 1 16,2 11-20-16,6 8-9 16,6 7 0-16,4 6 0 15,2 2 0-15,5-3 0 0,-2-2 0 16,-2-4 0-16,-4-8 0 16,-3-8 0-16,-5-13 0 15,-4-9 0-15,-3-6 0 16,-3-6 0-16,0-1 0 15,0-5 0-15,-3-4 0 16,0-6 0-16,-3-8 0 16,-5-5 0-16,-2-4 0 15,0-1 0-15,-3 2 0 16,0 5 0-16,0 6 0 16,4 7 0-16,-3 5 0 15,2 7 0-15,-5 6 0 16,0 6 0-16,-6 6 0 15,-3 10 0-15,-1 5 0 0,1 8 0 16,2 0 0-16,2 0 0 16,3-4 0-16,2-6 0 15,4-5 0-15,7-12 0 16,0-3 0-16,4-6 0 16,3-4 0-16,0-1 0 15,1-2 0-15,5-2-25 16,0-4-215-16,9 1-167 15,10-5-511-15</inkml:trace>
  <inkml:trace contextRef="#ctx0" brushRef="#br0" timeOffset="-18221.04">18273 17173 848 0,'13'-10'370'16,"-2"-1"-125"-16,-5 2-55 16,-3 2-132-16,-2 6-58 15,3 4 8-15,-1 7-6 16,1 7 25-16,-3 8 19 16,-1 7 9-16,-9 7-21 15,-7 1-4-15,-8 1-9 16,3-6-13-16,3-8 0 0,10-7 17 15,22-11 47-15,24-9-72 16,12-6 0-16,16-2 0 16,4-3 0-1,-9 0 0-15,-15 4 0 0,-16 0 0 16,-15 1 0-16,-12 3 0 16,-6 2 0-16,-3-5 0 15,-4 2-93-15,-2-1-450 16</inkml:trace>
  <inkml:trace contextRef="#ctx0" brushRef="#br0" timeOffset="-17841.92">19095 16835 886 0,'-11'1'245'0,"3"-1"35"0,2-5-87 16,6 1-45-16,1 2-56 16,4-1-47-16,5 0-45 15,8-1 2-15,12 0-5 16,11 2 2-16,6 4-7 16,3 3-22-16,-8 4-208 15,-10 7-133-15,-16 1-153 16</inkml:trace>
  <inkml:trace contextRef="#ctx0" brushRef="#br0" timeOffset="-17715.14">19098 17073 811 0,'8'4'229'16,"6"-4"67"-16,8-4-217 0,3 0-46 16,6-2-33-16,2 5-1 15,5 1-158-15,0 2-783 16</inkml:trace>
  <inkml:trace contextRef="#ctx0" brushRef="#br0" timeOffset="-16425.09">20321 16574 858 0,'12'-9'208'0,"-4"-1"-19"15,-4-1-25-15,-1 1-27 16,-3 3-20-16,-2 2-12 16,-1 3-30-16,1 2-45 15,-1 0-23-15,-3 2-2 16,-6 6 8-16,-8 3-4 15,-2 4 0-15,-5 9-3 16,-3 4-1-16,2 8 0 16,1 5-4-16,3 7 0 15,5 4 3-15,11 4-3 0,8-2 0 16,14-2-1-16,5-2 0 16,16-11 0-1,9-3 0-15,7-10 0 0,4-11 0 16,3-9 0-16,-7-8-1 15,-11-10 1-15,-10-5 0 16,-9-1 3-16,-7-2-3 16,-7-1 2-16,-3 1 0 15,-8 1-2-15,-3 2-7 16,-9 2 3-16,-6 4 2 16,-6 4 1-16,-9 4-3 15,-8 3 4-15,-4 1 0 16,-2 2 1-16,6 0-4 15,7 0 0-15,8-2-135 16,12 2-204-16,8 2-373 16</inkml:trace>
  <inkml:trace contextRef="#ctx0" brushRef="#br0" timeOffset="-16221.76">20846 17030 1145 0,'26'3'251'16,"-11"-3"179"-16,-5-4-209 0,-9 1-221 16,-2 1 0-1,-3 2 0-15,1-1 0 16,0 1 0-16,1 0 0 16,2 0 0-16,0 0 0 0,2 1-120 15,-2-1-400-15</inkml:trace>
  <inkml:trace contextRef="#ctx0" brushRef="#br0" timeOffset="-15733.5">21334 16656 1078 0,'9'-15'277'16,"-1"-3"-36"-16,-5 2-77 0,-3 5-18 16,-3 2-79-16,0 5-56 15,-2 7-8-15,-5 5-2 16,-5 8-1-16,-3 7 6 16,-6 7 8-16,-3 9-8 15,5 6 3-15,4 0-1 16,5 0-6-16,8-3 3 15,7-3-5-15,7-7 7 16,7-4-5-16,9-2-2 16,7-6 0-16,6-2 0 0,4-4 0 15,1-7 0 1,-4-3 0-16,-4-5 0 0,-10-5 0 16,-6-2 0-16,-8-1 0 15,-7-5 0-15,-5 2-4 16,-5-3 0-16,-5 1-7 15,-7 0 10-15,-7 3-3 16,-6-1 1-16,-7 5 3 16,-2 0-5-16,-4 3 5 15,6 1-6-15,7 2-64 16,7 1-95-16,9-2-12 16,8 4-92-16,8-1-137 15</inkml:trace>
  <inkml:trace contextRef="#ctx0" brushRef="#br0" timeOffset="-15383.34">21784 16699 996 0,'10'-14'346'0,"-3"-1"-66"15,-2 1-45-15,-4 1-79 16,1 4-122-16,-2 3-34 16,-2 5 0-16,2 4 0 15,0 7 0-15,2 6 0 16,-1 11 0-16,4 7 0 16,-2 10 0-16,2 1 0 15,-3 3 0-15,0-1 0 16,-1-2 0-16,1-4 0 0,-1-8 0 15,1-6 0-15,-1-7 0 16,1-10 0-16,-1-4 0 16,1-6 0-16,-4 0 0 15,2-2 0-15,-1 2-16 16,-1-4-884-16</inkml:trace>
  <inkml:trace contextRef="#ctx0" brushRef="#br0" timeOffset="-9720.68">8123 16400 539 0,'-10'-12'369'16,"4"1"-162"-16,-2-1-25 15,-1-3-53-15,1 1 2 16,2 1-31-16,-2 2 6 15,5 1-5-15,0 3-20 16,3 3-31-16,0 1-28 16,0 3-10-16,0 0-11 0,0 2-2 15,-2 2-5-15,1 4 6 16,-1 9 3-16,1 7-2 16,-1 8 3-16,-2 10 3 15,-2 6-5-15,3 4 5 16,-1 5-7-16,2 5 0 15,1 1 0-15,4 0 0 16,1 2 0-16,2 0 0 16,-1 3 0-16,0 4 0 15,-3 2 0-15,-2 5 0 16,-5-2 0-16,1 1 0 16,1-2 0-16,-1 0 0 15,1 0 0-15,0 0 0 16,1-4 0-16,1-4 0 15,-1-6 0-15,1-5 0 0,-4-5 0 16,1-12 0-16,1-5 0 16,0-5 0-16,0-6 0 15,1 0 0-15,1-5 0 16,1 36 0-16,0-49 0 16,0 3 0-16,0 0 0 15,0-2 0-15,-2 10 0 16,2 1 0-16,-3 0 0 15,2 2 0-15,-2 2 0 16,0-1 0-16,0 1 0 16,-1-5 0-16,2 2 0 15,1-2 0-15,-1-5 0 0,2-2 0 16,0-3 0 0,0-4 0-16,-1-2 0 15,1-2 0-15,0-1 0 0,1 2 0 16,-2 0 0-16,1 0 0 15,0 0 0-15,0 0 0 16,-2 0 0-16,2 0 0 16,-3 0 0-16,6 0 0 15,-3 0 0-15,0 0 0 16,0-1 0-16,2 1 0 16,-1-2 0-16,-1 2 0 15,2 0 0-15,-2-1 0 16,1 1 0-16,-1 0 0 0,0 0 0 15,0 0 0 1,0 0 0-16,0 1 0 16,2-1 0-16,2 0 0 0,2 2 0 15,3-1 0-15,7-1 0 16,7-1 0 0,10-1 0-16,7-2 0 0,8 1 0 15,7 0 0-15,3-3 0 16,3 1 0-16,8-1 0 15,5-1 0-15,7-2 0 16,4-1 0-16,1 0 0 16,-5-2 0-16,-5 3 0 15,-12 3 0-15,-7-2 0 16,-6 4 0-16,-1-2 0 0,4 0 0 16,13-2 0-16,8-2 0 15,10-1 0-15,4-1 0 16,2 2 0-16,-4-1 0 15,-4 3 0-15,-3-1 0 16,1 0 0-16,4-1 0 16,8 0 0-16,5-2 0 15,6 2 0-15,6 0 0 16,2 2 0-16,3 1 0 16,-4 0 0-16,-1 3 0 15,-2 0 0-15,-3-1 0 16,1 3 0-16,1-5 0 15,6 1 0-15,1-1 0 0,5 1 0 16,12 2 0-16,4-3 0 16,8 1 0-16,9 2 0 15,3-2 0-15,2 2 0 16,1 1 0-16,-1-4 0 16,1 4 0-16,-3-2 0 15,2 0 0-15,-2 0 0 16,3 1 0-16,-1 0 0 15,1-1 0-15,-6 1 0 16,5 1 0-16,-4-1 0 16,-2 1 0-16,0-1 0 15,1-2 0-15,-1 2 0 16,-1-2 0-16,-5 2 0 16,-1 0 0-16,-4 2 0 15,-6 2 0-15,-2 0 0 16,0 0 0-16,-1-1 0 0,2-2 0 15,9 0 0-15,2-1 0 16,7 2 0-16,1-6 0 16,0 5 0-16,-1-1 0 15,7 0 0-15,-1 3 0 16,4-4 0-16,6 3 0 16,9-1 0-16,5-3 0 15,8 2 0-15,4-5 0 16,3 2 0-16,-4 0 0 0,-6 1 0 15,-5 1 0 1,-13-1 0-16,1 0 0 0,0 2 0 16,8-1 0-16,5 0 0 15,12-1 0-15,4 1 0 16,2 0 0 0,0 1 0-16,-1-1 0 0,-8 4 0 15,-5-2 0-15,-2 0 0 16,-5 2 0-16,-5-1 0 15,-5 2 0-15,1 0 0 16,-6 0 0-16,-6 0 0 16,-10 2 0-16,-8-1 0 15,-15-1 0-15,-14 0 0 16,-19 0 0-16,-14-3 0 0,-20 2 0 16,-12-5 0-16,-10 1 0 15,-3 3 0-15,-5-2 0 16,-4 1 0-16,-6 3 0 15,-8-3 0-15,-2 3 0 16,-5 0 0-16,-3 0 0 16,0 0 0-16,2 0 0 15,-1 0 0-15,-1 0 0 16,3 0 0-16,-2 0 0 16,1 3 0-16,-2-3 0 15,0-3 0-15,0 3 0 16,0 0 0-16,-2 0 0 15,2 0 0-15,0 0 0 0,-1 0 0 16,1 0 0-16,0 0 0 16,-3 0 0-16,2 0 0 15,1 0 0-15,-2 0 0 16,2 0 0-16,0-3 0 16,0 2 0-16,-1-2 0 15,-1-1 0-15,-1 0 0 16,0-3 0-16,0 0 0 15,-2 0 0-15,1-3 0 16,-2 0 0-16,2-1 0 16,-2-4 0-16,0 0 0 15,-2-1 0-15,-1-4 0 16,0-3 0-16,0-2 0 16,2 0 0-16,-3-3 0 15,2-2 0-15,-1 1 0 16,2-2 0-16,-1-1 0 0,2 0 0 15,-1 0 0-15,1-1 0 16,-2 0 0-16,2-5 0 16,2-1 0-16,1-5 0 15,0-3 0-15,0-3 0 16,0 0 0-16,-3-2 0 16,3 6 0-16,-3 1 0 15,0 0 0-15,1-1 0 16,-1 1 0-16,-1-1 0 0,3-2 0 15,-1 0 0-15,-1-1 0 16,2 1 0-16,-3-2 0 16,0 1 0-16,1-1 0 15,2 2 0-15,-1 2 0 16,4 4 0-16,1 0 0 16,-3 6 0-16,1 3 0 15,1 1 0-15,-3 4 0 16,-1 4 0-16,2-1 0 15,0 2 0-15,1 2 0 16,2 0 0-16,0 2 0 16,2 4 0-16,0 1 0 15,-2 1 0-15,0 4 0 16,1 2 0-16,-1 4 0 0,0-1 0 16,0 1 0-16,0 2 0 15,0-1 0-15,0 1 0 16,0-3 0-16,2-1 0 15,-1 0 0-15,-1 1 0 16,0-2 0-16,0 2 0 16,0 1 0-16,0 0 0 15,0 0 0-15,0 2 0 16,-1 1 0-16,1 0 0 16,-2 1 0-16,1 0 0 15,-1 1 0-15,-4 0 0 16,-5-1 0-16,-6 2 0 15,-4 0 0-15,-6 1 0 16,1-1 0-16,1-2 0 0,-2 0 0 16,2 1 0-16,-2-1 0 15,-3-1 0-15,-1 1 0 16,-5 1 0-16,-4 1 0 16,-3 0 0-16,-1-2 0 15,2 2 0-15,-1 0 0 16,4-2 0-16,4 2 0 15,0 1 0-15,-2-1 0 16,3 1 0-16,-5-1 0 16,-4 0 0-16,-7 0 0 15,-5-1 0-15,-6-2 0 16,-1 0 0-16,-3-3 0 16,-2 0 0-16,-2-2 0 0,-3 1 0 15,-2 1 0-15,-1-2 0 16,-2 2 0-16,-3 0 0 15,-4 0 0-15,-4 2 0 16,-5-1 0-16,-2-1 0 16,1 2 0-16,0-2 0 15,6-1 0-15,4 0 0 16,7 0 0-16,-2 1 0 16,0-1 0-16,-2 0 0 15,-5 3 0-15,-5 0 0 0,-3 0 0 16,-2-1 0-16,-1 0 0 15,-2-1 0 1,-3 1 0-16,2 0 0 0,1-2 0 16,-1 3 0-16,-3 0 0 15,-1-2 0-15,-3 3 0 16,-2 0 0-16,-8 0 0 16,-1 0 0-16,-2 0 0 15,-3 0 0-15,-4 0 0 16,4 0 0-16,-3 0 0 15,-1 0 0-15,1 0 0 16,-1 0 0-16,-6 3 0 16,-3-2 0-16,-1 0 0 15,-3 1 0-15,-2 0 0 16,3-1 0-16,1-1 0 0,0 0 0 16,7 1 0-16,-5-1 0 15,0 2 0-15,2-1 0 16,-2 1 0-16,0-1 0 15,-1 0 0-15,3 1 0 16,-1-1 0-16,5 0 0 16,0 0 0-16,-2 3 0 15,5-2 0-15,-2 2 0 16,-2-2 0-16,2-1 0 16,2-1 0-16,2 2 0 15,1-2 0-15,3 1 0 16,-1 1 0-16,1-1 0 0,-1 0 0 15,0 2 0-15,-4-2 0 16,1-1 0-16,1 3 0 16,-1-1 0-16,-1-2 0 15,5 1 0-15,-1 2 0 16,-3-2 0-16,2 4 0 16,0-1 0-16,-3 0 0 15,-1 1 0-15,5-1 0 16,0-1 0-16,4 1 0 15,6-1 0-15,8-2 0 16,1 1 0-16,7-2 0 16,4 0 0-16,1-2 0 15,4 1 0-15,2 1 0 0,0 0 0 16,5 0 0 0,2 3 0-16,5 0 0 15,-2-2 0-15,7 2 0 16,-1 0 0-16,-1-1 0 0,3 1 0 15,1 0 0-15,2 0 0 16,3-1 0-16,-2 0 0 16,-1 2 0-16,1 0 0 15,1-1 0-15,-3-2 0 16,3 3 0-16,-4-2 0 16,2-2 0-16,-1 3 0 15,-1 0 0-15,2 0 0 0,-2-1 0 16,2 1 0-1,0-2 0-15,-1 3 0 0,1-2 0 16,0 0 0-16,6 1 0 16,3-1 0-1,1 3 0-15,2-2 0 0,1-1 0 16,1 3 0-16,0-2 0 16,4-1 0-16,-3 1 0 15,7 2 0-15,0-3 0 16,-2 1 0-16,2 0 0 15,1 0 0-15,1 0 0 16,1 1 0-16,2-2 0 16,4 3 0-16,2-1 0 15,1 0 0-15,3-1 0 16,3 1 0-16,5-1 0 0,-2 1 0 16,5-2 0-16,1 0 0 15,3 1 0-15,1-1 0 16,4-1 0-16,1 1 0 15,3-2 0-15,-1 0 0 16,1 0 0-16,0 0 0 16,-2 0 0-16,2 0 0 15,-3 0 0-15,6 0 0 16,-2 0 0-16,1 0 0 16,-2 0 0-16,-3 0 0 15,2 0 0-15,-2-2 0 16,0 4 0-16,1-2 0 0,2-2 0 15,0 2 0-15,-1 0 0 16,1-1 0-16,-2 1 0 16,2-2 0-16,-1 2 0 15,-4-1 0-15,0-1 0 16,-3 2 0-16,3 0 0 16,-5 2 0-16,1-1 0 15,0 1 0-15,3-1 0 16,0-1 0-16,0 2 0 15,-1-2 0-15,1 0 0 16,0 2 0-16,1 0 0 16,1-1 0-16,3-1 0 15,-1 2 0-15,2-2 0 0,-1 0 0 16,2 0 0 0,-1 0 0-16,-1 0 0 15,4 0 0-15,-3 0 0 16,0 0 0-16,1 0 0 0,-1 1 0 15,-1-1 0-15,-2-1 0 16,3 1 0-16,-2-2 0 16,1 1 0-16,3-1 0 15,1 2 0-15,0 0 0 16,0 0 0-16,1 0 0 16,-1 0 0-16,0 0 0 15,0 0 0-15,0 0 0 0,0 2 0 16,0-2 0-16,2 0 0 15,-2 1 0-15,2-1 0 16,-2 2 0-16,2 1 0 16,-1 2 0-16,4 7 0 15,-1 2 0-15,2 4 0 16,-1 4 0-16,5 4 0 16,-2 2 0-16,-2 0 0 15,1 5 0-15,2 0 0 16,-3 1 0-16,0 0 0 15,3-1 0-15,-3-4 0 16,1-4 0-16,-2-5 0 16,-1-3 0-16,-1-5 0 15,0-2 0-15,-3-5 0 16,2 0 0-16,-2-4 0 0,0-1 0 16,-2 0 0-16,4 0 0 15,-4 0 0-15,2 0 0 16,0 2 0-16,0-2 0 15,-1 0 0-15,-1 0 0 16,2 0 0-16,0-2 0 16,2 2 0-16,-2 0 0 15,1 0 0-15,-1-1 0 16,0 1 0-16,-1-3 0 16,-1 0 0-16,-1-6-264 15,3-5-571-15</inkml:trace>
  <inkml:trace contextRef="#ctx0" brushRef="#br0" timeOffset="682.3">24002 10755 510 0,'3'-7'249'0,"1"0"-141"0,-2-1 61 15,-2 1-64-15,0-1 14 16,1 3 5-16,-1 0-7 15,0 1-22-15,2 0-2 16,-4 1-7-16,2 0 0 16,0 1-41-16,0 1-3 15,-1-1-7-15,1 0-7 16,0 2 1-16,0 0-22 16,0 2-7-16,0-2 0 15,0 2 0-15,0-1 0 0,0 0 0 16,0 0 0-16,0 4 0 15,0 0 0-15,-2 5 0 16,2 2 0-16,0 8 0 16,0-1 0-16,0 5 0 15,0 3 0-15,0 3 0 16,0 3 0-16,2 4 0 16,-2 1 0-16,1 4 0 15,2-1 0-15,0 2 0 16,2 2 0-16,-1 0 0 15,2 4 0-15,2 2 0 16,-2 5 0-16,1 5 0 16,1 5 0-16,-1 0 0 15,0 3 0-15,-1 0 0 16,1 0 0-16,0-1 0 0,0 4 0 16,1-1 0-16,-2 4 0 15,0 0 0-15,3 0 0 16,-2 0 0-16,2 0 0 15,-1 2 0-15,2 4 0 16,-3 2 0-16,3 1 0 16,-3 1 0-16,2 0 0 15,-3-1 0-15,0-2 0 16,-2-2 0-16,1-3 0 16,1 0 0-16,-2-6 0 15,1 1 0-15,-1-7 0 16,-1 0 0-16,0-3 0 0,-1-1 0 15,1-1 0 1,2-2 0-16,-2-1 0 16,0-2 0-16,0-4 0 15,-1-3 0-15,-2-8 0 0,0-1 0 16,0-3 0-16,-2 1 0 16,1-2 0-16,1 1 0 15,-2-1 0-15,2-3 0 16,0-2 0-16,2-5 0 15,-1-4 0-15,1-4 0 16,-1-2 0-16,1-4 0 16,0-2 0-16,-1-1 0 15,1-2 0-15,-2-2 0 0,0-2 0 16,0 1 0-16,0-1 0 16,0-1 0-16,0-1 0 15,0 0 0-15,0 0 0 16,0 0 0-16,1-1 0 15,-1 1 0-15,2 0 0 16,-2 0 0-16,0 0 0 16,-2-2 0-16,4 2 0 15,-2 0 0-15,1-2 0 16,2 2 0-16,6 0 0 16,4-2 0-16,8 1 0 15,6-1 0-15,3 0 0 16,1-1 0-16,0 0 0 15,4 0 0-15,4-1 0 0,3 1 0 16,8 0 0-16,5 2 0 16,6-1 0-16,7 1 0 15,2 2 0-15,4 2 0 16,1 2 0-16,4-2 0 16,2 6 0-16,5-2 0 15,4 1 0-15,7-2 0 16,8 2 0-16,6-2 0 15,5 0 0-15,5-1 0 16,3 1 0-16,-3-2 0 16,0 1 0-16,-2 0 0 15,0 3 0-15,-1-3 0 16,5 2 0-16,2-2 0 0,2 1 0 16,2-1 0-16,6-3 0 15,-2 1 0-15,1-2 0 16,0 2 0-16,-5-1 0 15,-2-1 0-15,0 0 0 16,-3 1 0-16,0 0 0 16,4-1 0-16,5 0 0 15,6-1 0-15,4 0 0 16,8-2 0-16,1 0 0 16,2-2 0-16,-2 1 0 15,-3 0 0-15,0-1 0 16,0-2 0-16,-2 2 0 0,4-1 0 15,4-1 0 1,3 2 0-16,3 0 0 16,0-1 0-16,0 1 0 0,-4 0 0 15,-5-1 0-15,-6 1 0 16,-7 0 0-16,-3 2 0 16,-5 0 0-16,-4 2 0 15,-3 0 0-15,0 1 0 16,-7-1 0-16,-3 3 0 15,-10-2 0-15,-7 2 0 16,-12-3 0-16,-10 2 0 16,-10 0 0-16,-12-2 0 15,-9 2 0-15,-11 1 0 0,-12-2 0 16,-6 1 0-16,-7-1 0 16,-5 0 0-16,-2-1 0 15,-1 2 0-15,2-1 0 16,1-1 0-16,2 2 0 15,1 1 0-15,5-1 0 16,1 0 0-16,1 1 0 16,1-1 0-16,2 0 0 15,-4-1 0-15,4 2 0 16,1-2 0-16,5 2 0 16,4-1 0-16,3-1-3 15,1-1 1-15,2 0 0 0,-4-1 1 16,-3-3 2-1,-4 2-2-15,-4-1 3 0,-7 2 1 16,-5-2-2-16,-1 2 1 16,-3-2-2-16,2 1 0 15,-1 0 0-15,1-1 0 16,0-2 0-16,1 1 0 16,-1-2 0-16,2-2 0 15,0-2 0-15,0 0 0 16,-2-4 0-16,0-1 0 15,0-4 0-15,0-2 0 16,0-3 0-16,2-3 0 16,-4-2 0-16,1-3 0 15,-1-1 0-15,-1-3 0 16,-1 3 0-16,-2-4 0 16,-2-1 0-16,2 0 0 15,0-3 0-15,2-4 0 0,4-2 0 16,1-1 0-16,4-1 0 15,2 4 0-15,-2 1 0 16,-1 4 0-16,1 2 0 16,-4 2 0-16,-1-1 0 15,0 2 0-15,-3-1 0 16,1 1 0-16,1 0 0 16,-1 2 0-16,1-1 0 15,1 2 0-15,-3-1 0 16,0 1 0-16,1 1 0 0,-1-3 0 15,0 0 0-15,0 0 0 16,0-2 0 0,0-2 0-16,-1 3 0 15,-1-4 0-15,2 2 0 0,-1 0 0 16,-1-5 0-16,2 0 0 16,0-3 0-16,2-3 0 15,-2 0 0-15,1 2 0 16,-1-1 0-16,0 1 0 15,0-3 0-15,0 1 0 16,0-2 0-16,-1-1 0 16,2-3 0-16,-2 2 0 15,2-3 0-15,-1 0 0 0,2-2 0 16,-4 0 0 0,2-1 0-16,-1 0 0 0,-1 1 0 15,2 0 0-15,2-1 0 16,-2 0 0-16,1 1 0 15,2 2 0-15,-1 1 0 16,-2 4 0-16,2 2 0 16,-2 3 0-16,-2 3 0 15,2 0 0-15,-2 6 0 16,2 3 0-16,2 1 0 16,0 5 0-16,1 2 0 15,-2 2 0-15,1 3 0 16,-2 4 0-16,0 3 0 15,-2 3 0-15,2 1 0 0,0 5 0 16,0 1 0-16,0 2 0 16,2 1 0-16,-2 0 0 15,0-2 0-15,0 2 0 16,0-1 0-16,0-1 0 16,1 1 0-16,-1-3 0 15,3-2 0-15,-2 1 0 16,2-6 0-16,-1 1 0 15,-1-3 0-15,2-5 0 16,0 1 0-16,0-3 0 16,0 0 0-16,0 0 0 15,-1 3 0-15,-1 0 0 16,-1 0 0-16,2 4 0 16,-2 0 0-16,0 5 0 15,0 0 0-15,0 3 0 0,0 0 0 16,0 0 0-16,0-2 0 15,0 1 0-15,-2-1 0 16,2-2 0-16,0 2 0 16,2-1 0-16,-2 0 0 15,0 0 0-15,-2 3 0 16,2-1 0-16,-1 2 0 16,1 0 0-16,0 1 0 0,-2 1 0 15,1 1 0 1,1 1 0-16,-3 0 0 15,1 0 0-15,1 0 0 16,-1 0 0-16,-1 1 0 0,0 1 0 16,-4 1 0-1,-5-1 0-15,-3 0 0 0,-4 1 0 16,-4-2 0-16,1 1 0 16,-5 1 0-16,-4-2 0 15,-4 3 0-15,-3-1 0 16,-1 0 0-16,1-2 0 15,1 2 0-15,-3-1 0 16,0 0 0-16,-2 0 0 16,-6 0 0-16,-1 1 0 15,-5-1 0-15,-3 0 0 0,-4 2 0 16,-4-2 0-16,-6-1 0 16,-3 2 0-16,-4 0 0 15,-2 0 0-15,1-2 0 16,3 1 0-16,2-2 0 15,0-2 0-15,2 2 0 16,-1-1 0-16,2 1 0 16,0 0 0-16,6-2 0 15,-3 2 0-15,-1 0 0 16,0 0 0-16,-4 0 0 16,-3 0 0-16,-1-1 0 15,-1 1 0-15,-3 0 0 16,-4-1 0-16,0 1 0 15,-9 0 0-15,-6 1 0 0,-3-1 0 16,-3 1 0 0,-6 2 0-16,2-3 0 0,-2 2 0 15,3-2 0-15,-1-2 0 16,-1 1 0-16,5 1 0 16,-2 1 0-16,-2 1 0 15,-6 0 0-15,1 3 0 16,-3-1 0-16,0-1 0 15,1-2 0-15,3-1 0 16,4 0 0-16,2-3 0 16,7 1 0-16,5-1 0 15,2 1 0-15,-4-1 0 16,-2 3 0-16,-3 3 0 16,-7 0 0-16,-2 0 0 0,0 1 0 15,0-2 0-15,0-1 0 16,3 1 0-16,3-2 0 15,6 0 0-15,-1 0 0 16,1 0 0-16,1 0 0 16,1 2 0-16,-3 0 0 15,-1 1 0-15,3 0 0 16,2-2 0-16,-4 0 0 16,3-1 0-16,1-1 0 15,3 0 0-15,-2-2 0 16,-2 1 0-16,-4 1 0 0,1 1 0 15,-4 1 0 1,-2 1 0-16,2 2 0 0,4-3 0 16,3 1 0-16,8-2 0 15,11-3 0-15,9-3 0 16,9 1 0-16,10-1 0 16,11-1 0-16,5 2 0 15,7 3 0-15,4-1 0 16,-1 1 0-16,1 2 0 15,0 0 0-15,2 0 0 16,-1-1 0-16,3 1 0 0,0 0 0 16,-2 0 0-1,-1 1 0-15,-2 1 0 0,-1 1 0 16,0-1 0-16,-3 3 0 16,-1-1 0-16,4 0 0 15,-1-1 0-15,3-1 0 16,1 2 0-16,1-1 0 15,1 0 0-15,5-1 0 16,-2 0 0-16,1 1 0 16,1 0 0-16,-2-1 0 15,3 0 0-15,1-1 0 16,2 1 0-16,2-2 0 16,4 1 0-16,1-1 0 15,0 0 0-15,2 0 0 0,-1 0 0 16,1-1 0-16,1 1 0 15,2 1 0-15,0-1 0 16,0 0 0-16,2 0 0 16,-2 0 0-16,0 0 0 15,0 0 0-15,0 0 0 16,0 0 0-16,0 0 0 16,0 0 0-16,0 0 0 15,0 0 0-15,-2 0 0 16,2 0 0-16,0 0 0 15,0 0 0-15,0 0 0 16,2 0 0-16,-2 0 0 16,1 0 0-16,-1 0 0 15,0 0 0-15,2 0 0 16,-4 0 0-16,2 0 0 16,0 0 0-16,0 0 0 0,0 0 0 15,2 1 0-15,-2 1 0 16,1-1-283-16,2 3-162 15,3 2-428-15</inkml:trace>
  <inkml:trace contextRef="#ctx0" brushRef="#br0" timeOffset="5145.23">25439 16065 1024 0,'0'-16'241'15,"-2"-4"2"-15,-2-3-100 16,-1 0-37-16,2 3 2 15,-1 4-21-15,2 5-32 16,2 4-21-16,0 5-34 16,-1 5-7-16,1 5 7 15,0 9 5-15,3 8 3 0,6 12-8 16,4 10 0-16,12 7 0 16,10 9 0-16,11 6 0 15,2 6 0-15,1 5 0 16,-7 5 0-16,-9-3 0 15,-10-5 0-15,-9-6 0 16,-4-13 0-16,-5-16 0 16,-4-15 0-16,-1-12 0 15,2-10 0-15,-4-11 0 16,1-8 0-16,-2-8 0 16,-6-8 0-16,0-10 0 15,-3-3 0-15,-4-4 0 16,-1-1 0-16,-1 3 0 15,2 4 0-15,1 5 0 16,1 10 0-16,1 9 0 0,3 5 0 16,-5 6 0-16,-2 10 0 15,-6 6 0-15,-6 8 0 16,-2 7 0-16,-3 9 0 16,-2 2 0-16,-2 3 0 15,-2 1 0-15,-3-3 0 16,1-1 0-16,2-4 0 15,9-8 0-15,8-5 0 16,8-8 0-16,9-8 0 16,5-3 0-16,2 0 0 15,1-3 0-15,1-4 0 16,0-3 0-16,3-4 0 16,4-3-96-16,10-3-280 15,12-1-275-15</inkml:trace>
  <inkml:trace contextRef="#ctx0" brushRef="#br0" timeOffset="5514.24">26202 16395 121 0,'-1'-2'1092'0,"1"-3"-871"16,-2-2-40-16,2-1-74 15,3 0-48-15,2-1-36 16,6 0-17-16,8 2-6 0,6 0-1 16,5 3-4-1,1 5-2-15,-1 5-104 0,-12 5-75 16,-8 7-28-16,-11 3-80 16,-14 4-200-16</inkml:trace>
  <inkml:trace contextRef="#ctx0" brushRef="#br0" timeOffset="5621.95">26212 16565 530 0,'-8'12'366'0,"8"-5"-162"0,5-5-47 16,7-4-86-16,10 1-61 15,9-2-10-15,10 2-159 16,5-1-863-16</inkml:trace>
  <inkml:trace contextRef="#ctx0" brushRef="#br0" timeOffset="6606.16">26908 15495 859 0,'9'-18'240'15,"-4"1"-17"-15,-4-2-36 16,-4 3-45-16,0 2-26 16,0 0 6-16,0 1-38 15,2 4-15-15,-1 2-64 16,1-2-5-16,-2 2 0 15,-1-2 0-15,2 0 0 0,-4-17 0 16,4 23 0-16,1 2 0 16,2 1 0-16,1 0 0 15,-2 0 0-15,0 0 0 16,1 1 0-16,-1 3 0 16,0 6 0-16,0 7 0 15,3 6 0-15,1 13 0 16,1 7 0-16,1 10 0 15,-1 8 0-15,-2 9 0 16,-3 10 0-16,0 12 0 16,-5 8 0-16,4 6 0 15,2 12 0-15,8 4 0 0,9 4 0 16,7 9 0 0,7 7 0-16,0 10 0 0,3 3 0 15,1 0 0-15,0-1 0 16,-1-5 0-16,1-12 0 15,1-5 0-15,1-6 0 16,-1-7 0-16,-1 1 0 16,-2-6 0-16,-2-11 0 15,-4-9 0-15,-4-16 0 16,-4-18 0-16,-4-18 0 16,-3-14 0-16,-6-10 0 15,-1-12 0-15,-3-1 0 16,-3-5 0-16,0-2 0 15,0 2 0-15,-1-1 0 0,-1 1 0 16,1-2 0-16,-2 2 0 16,3 0 0-16,0 0 0 15,0 0 0-15,1 0 0 16,1 2 0-16,1-2 0 16,3-2 0-16,12-7 0 15,18-1 0-15,19-6 0 16,19-4 0-16,17 2 0 15,3 3 0-15,-9-1 0 16,-16 5 0-16,-21 2 0 16,-26 1 0-16,-21-1 0 0,-18-4-227 15,-13-1-272 1</inkml:trace>
  <inkml:trace contextRef="#ctx0" brushRef="#br0" timeOffset="7212.44">27038 15618 806 0,'-22'-7'112'15,"4"-3"57"1,-3-3-80-16,2 1 36 0,3-1-26 16,5 2 2-16,6 1-60 15,7-1-33-15,14-1-5 16,17 0-1-16,22 0-2 16,18 0 2-16,17 2 0 15,1 1-3-15,-16 3 2 0,-22 2-1 16,-22 1 0-1,-23 3-11-15,-16 4-3 0,-14 2-174 16,-2 5-316-16</inkml:trace>
  <inkml:trace contextRef="#ctx0" brushRef="#br0" timeOffset="8271.04">29104 15480 875 0,'-12'-8'226'16,"1"-4"-15"-16,2 1-98 16,1-1-20-16,3 4-54 15,7 1-39-15,12 1-7 16,18 2 6-16,24 1 1 15,17 5 2-15,18 5 1 16,4 0-3-16,-5 4 0 16,-11-2 4-16,-17 0 5 15,-15-5 15-15,-14 1 12 0,-14-4 20 16,-11-1 6-16,-8 0-15 16,-4 2-17-16,0 6 43 15,-4 2-19-15,-3 10-18 16,-3 7-1-16,-2 8-15 15,-1 8-13-15,0 10-7 16,3 9 0-16,2 13 0 16,5 7 0-16,4 12 0 15,6 10 0-15,4 9 0 16,3 6 0-16,2 3 0 16,5 7 0-16,-1 2 0 15,5 7 0-15,4 1 0 16,2 4 0-16,3 5 0 15,1-1 0-15,4-6 0 16,-2-2 0-16,1-4 0 0,-1 2 0 16,3-4 0-16,3-4 0 15,4-10 0-15,-2-13 0 16,-2-21 0-16,-3-19 0 16,-8-19 0-16,-10-18 0 15,-6-9 0-15,-6-11 0 16,-5-6 0-16,-2-4 0 15,-2 0 0-15,0-2 0 16,-3-7 0-16,0 0 0 16,0 1 0-16,-1-8 0 15,-2 4 0-15,1-3 0 16,1 3 0-16,-1-1 0 16,-3-2 0-16,-6 0 0 15,-8-2 0-15,-11 1 0 16,-16-2 0-16,-12 4 0 15,-13 1 0-15,-5 3 0 0,-3 1 0 16,4 3 0-16,3 1 0 16,7 0 0-16,9 2 0 15,13-2 0-15,16 2 0 16,12 1 0-16,11 2 0 16,5-1-53-16,3 2-344 15,2-2-387-15</inkml:trace>
  <inkml:trace contextRef="#ctx0" brushRef="#br0" timeOffset="9243.96">28179 15831 998 0,'0'-8'219'0,"-1"-5"-18"16,-1-3-49-16,1-1-19 0,1 3-13 15,-2 2-7 1,1 5-42-16,1 2-31 0,-2 4-40 16,1 1 0-16,2 3 0 15,1 4 0-15,5 7 0 16,6 10 0-16,4 12 0 15,5 10 0-15,5 10 0 16,-4 6 0-16,1 4 0 16,-5 0 0-16,-2-6 0 15,-3-8 0-15,-2-10 0 16,-4-13 0-16,-1-11 0 16,-4-11 0-16,-3-7 0 15,-1-8 0-15,-1-6 0 16,-2-9 0-16,-2-7 0 15,-2-6 0-15,-2-5 0 0,-3 0 0 16,-1 3 0-16,1 8 0 16,4 10 0-16,0 11 0 15,-5 11 0-15,-1 9 0 16,-5 8 0-16,-7 8 0 16,-3 7 0-16,-3 5 0 15,-1 5 0-15,-1 1 0 16,1-2 0-16,6-9 0 15,7-8 0-15,7-9 0 16,8-10 0-16,5-5 0 16,2-8 0-16,2-2 0 15,5-4-161-15,4 1-172 0,9-1-200 16</inkml:trace>
  <inkml:trace contextRef="#ctx0" brushRef="#br0" timeOffset="9538.02">28711 16187 1408 0,'14'-15'186'16,"-5"-3"87"-16,-4 0-117 15,-5 7-132-15,0 5-24 16,0 5 0-16,-3 9 0 15,0 7 0-15,0 9 0 0,-2 11 0 16,4 5 0-16,1 6 0 16,3-3 0-16,0 0 0 15,3-10 0-15,0-5 0 16,-1-9 0-16,0-8 0 16,-2-6 0-16,-3-4 0 15,-1-1-39-15,-2 3-409 16,-8 0-701-16</inkml:trace>
  <inkml:trace contextRef="#ctx0" brushRef="#br0" timeOffset="10306.77">28169 17238 695 0,'4'-20'430'0,"-1"-3"-200"16,2-2-42-16,-4 0-37 16,1-2 2-16,-1 0-50 15,-1 2-13-15,2 2-83 16,-1 4-7-16,1 7 0 15,0 6 0-15,-1 4 0 16,6 13 0-16,2 14 0 16,5 9 0-16,4 14 0 15,2 9 0-15,0 2 0 0,1 0 0 16,-1-4 0 0,0-3 0-16,4-5 0 0,-3-8 0 15,-2-7 0-15,-2-9 0 16,-7-7 0-16,-1-9 0 15,-6-5 0-15,-2-4 0 16,1-7 0-16,-2-2 0 16,-2-7 0-16,1-6 0 15,-1-3 0-15,-5 1 0 16,-2-2 0-16,0 6 0 16,-3 2 0-16,-1 4 0 15,-3 7 0-15,-1 5 0 16,-5 6 0-16,-5 11 0 15,-6 8 0-15,-3 9 0 16,-3 6 0-16,-1 4 0 0,3 0 0 16,2-1 0-16,7-5 0 15,3-5 0-15,8-6 0 16,3-7 0-16,7-8 0 16,3-5 0-16,4-3 0 15,0-3 0-15,3-1 0 16,0-1-122-16,3-3-256 15,7 4-228-15</inkml:trace>
  <inkml:trace contextRef="#ctx0" brushRef="#br0" timeOffset="10669.92">28776 17558 1304 0,'3'-10'197'16,"1"-2"-59"-16,-1 5 18 15,0 0-88-15,1 4-55 16,2 4-10-16,7 2 15 16,-1 4-15-16,0 3 4 15,3 4 14-15,-9 2 15 0,-6 6-7 16,-6 2-2-16,-6 1-13 15,1-2-1-15,4-2-13 16,5-5 0-16,16-6 0 16,22-6 0-16,17-6 0 15,13-2 0-15,5-1 0 16,-5-6 0-16,-16 2 0 16,-16 2 0-16,-16 4 0 15,-12-1-41-15,-11 2-247 16,-8 1-137-16</inkml:trace>
  <inkml:trace contextRef="#ctx0" brushRef="#br0" timeOffset="12403.4">30240 16500 939 0,'-3'-5'252'0,"1"0"-103"16,1-1 44-16,1 1-84 16,1 1-54-16,4 2-41 15,1-1-14-15,10-1-1 16,5 1-6-16,11 1 5 16,3 3-12-16,5 2-138 15,-4 5-175-15,-9 3-154 0</inkml:trace>
  <inkml:trace contextRef="#ctx0" brushRef="#br0" timeOffset="12569.11">30220 16662 265 0,'4'7'650'0,"1"-4"-490"16,1-5 11-16,0 0-70 15,5 1-73-15,2-3-13 16,5 2-13-16,3 2-2 15,0 1-25-15,0 4-215 16,0-2-565-16</inkml:trace>
  <inkml:trace contextRef="#ctx0" brushRef="#br0" timeOffset="13956.63">30986 15511 677 0,'3'-6'211'16,"-2"-2"-2"-16,1-1-52 15,-4 1-41-15,1 0-36 16,-1 0 26-16,1 1-33 15,-1 1-2-15,-1 0-23 16,3 4 2-16,0-1-18 16,0 1-6-16,0 2-14 15,0 0-12-15,0 2-2 0,-1 1-9 16,-4 4 11-16,-2 6 11 16,-4 5-11-16,1 8 6 15,-2 7-1-15,3 8-3 16,3 6 4-16,5 8-3 15,-1 7 5-15,2 9 5 16,-3 10-1-16,-2 5 9 16,-5 6-10-16,-2 7-2 15,-4 1-4-15,2 1-2 16,7 1 7-16,4 5-4 16,6 2 6-16,3 3 7 15,1 3-7-15,1 1-4 16,2-6 2-16,1-5-10 0,3-8 0 15,2-12 0 1,-4-9 0-16,1-7 0 0,-1-9 0 16,-2-5 0-16,-4-7 0 15,-1-2 0-15,-1-4 0 16,-2-1 0-16,-2-5 0 16,0 0 0-16,0-2 0 15,-2-2 0-15,1-3 0 16,-1 0 0-16,1 5 0 15,-4 1 0-15,2 7 0 16,-4 7 0-16,1-3 0 16,0 1 0-16,0-5 0 15,0-5 0-15,0-11 0 16,3-6 0-16,3-8 0 16,0-5 0-16,0-3 0 0,0-7 0 15,0 2 0-15,0-1 0 16,0 1 0-16,2 1 0 15,-1-4 0-15,2 4 0 16,-2 0 0-16,-1 0 0 16,3 0 0-16,6-3 0 15,8-3 0-15,2-1 0 16,10-2 0-16,7-1 0 16,1-5 0-16,7 2 0 15,7 1 0-15,2-4 0 0,-3 2 0 16,-6 1 0-1,-12 1-58-15,-12 1-146 0,-19-2-204 16,-13-4-729 0</inkml:trace>
  <inkml:trace contextRef="#ctx0" brushRef="#br0" timeOffset="14509.87">30916 15522 868 0,'-8'-3'171'15,"4"-3"-2"-15,4 0-42 16,4-3-94-16,8 0-21 16,12 1-11-16,10 0 1 15,10 0 1-15,6 3-3 16,-6 2 0-16,-10 3-10 0,-9 3-125 16,-10 2-316-16</inkml:trace>
  <inkml:trace contextRef="#ctx0" brushRef="#br0" timeOffset="15633.9">33084 15401 697 0,'-4'0'150'0,"3"-3"17"15,-2 0-43-15,-2-3-19 16,4 1-22-16,1 2 8 16,-2-4-8-16,5 1-44 15,2 0-36-15,9-1-2 16,9 1 0-16,12 2 1 16,8 2-4-16,5 2 4 15,-2 2-2-15,-7 2 1 16,-10-2 1-16,-6 1-2 0,-11 0 2 15,-3-1-1-15,-4 1 5 16,-3 0 10-16,0 1 9 16,-1 2-5-16,-2 1-4 15,-3 6 6-15,-1 0 7 16,0 4 0-16,1 3 0 16,-2 8-7-16,-2 4 0 15,1 7 2-15,0 11-2 16,-3 6-1-16,1 9-1 15,-4 10-10-15,-2 10 3 16,-4 3-2-16,-3 3 5 16,5 4 9-16,2-4 8 15,11-2 1-15,4 0-4 16,6 0-30-16,8-2 0 16,5 4 0-16,0 0 0 0,2 7 0 15,-2 5 0-15,-4 3 0 16,-8-1 0-16,-2 1 0 15,-6-4 0-15,-4-6 0 16,-1 0 0-16,1-8 0 16,1-4 0-16,-2-4 0 15,2-5 0-15,-1-2 0 16,1-1 0-16,-2-2 0 16,-1-7 0-16,2-3 0 15,-1-8 0-15,0-15 0 16,1-11 0-16,2-12 0 0,0-8 0 15,2-3 0-15,1-7 0 16,0 2 0-16,0 1 0 16,-2-1 0-1,2 1 0-15,0 1 0 0,-2 0 0 16,2-3 0-16,-2 3 0 16,2 0 0-16,-1 0 0 15,-6 0 0-15,-5 3 0 16,-7-3 0-16,-9 0 0 15,-7 3 0-15,-2 0 0 16,-2 2 0-16,-4 0 0 16,-2 0 0-16,-5-3 0 15,-7-1 0-15,4-4 0 16,1-1 0-16,9-3 0 0,9-3-240 16,8-4-202-16</inkml:trace>
  <inkml:trace contextRef="#ctx0" brushRef="#br0" timeOffset="16667.01">31360 15914 583 0,'-1'-1'178'0,"-1"-5"-23"16,1 0 6-16,-1-4-30 15,2 0-3-15,2-1-27 16,-1-2-14-16,2 1-29 15,2-3 0-15,3 0-28 16,2 1-7-16,6 0-12 16,3 3-7-16,10 3 6 0,4 5-9 15,4 6 6 1,4 5 4-16,-5 6-5 0,-4 7 0 16,-7 2 4-16,-10 6-3 15,-9 4-1-15,-7 4-3 16,-8 0 4-1,-12 3-6-15,-6 0 1 0,-10-6-2 16,-4-3 7-16,1-10-4 16,7-8 5-16,5-10 1 15,8-5 1-15,10-7-3 16,7-3-2-16,3-2-4 16,6 0-2-16,4-3-4 15,8 5-5-15,7 2 4 16,3 6 6-16,6 4-4 0,-2 6 2 15,-3 5 2-15,-3 5 12 16,-6 0-5-16,-5 6 8 16,-7 0 2-16,-5 2-3 15,-8 2 0-15,-5-4-7 16,-4 1-5-16,-3-5 4 16,1-5-6-16,2-4-13 15,2-7-137-15,2-4-111 16,6-4-221-16</inkml:trace>
  <inkml:trace contextRef="#ctx0" brushRef="#br0" timeOffset="17016.91">31933 15907 309 0,'21'-30'782'15,"-9"8"-598"-15,-8 4 51 16,-5 5-173-16,-5 7-48 15,-9 11 22-15,-6 5-2 16,-6 9 7-16,-4 9-8 16,0 11-12-16,2 4-12 15,7 2-8-15,7-2 0 16,8-5 2-16,11-7-1 16,8-9 7-16,9-5-1 15,3-7-3-15,4-6 7 0,4-8 3 16,-4-6 13-1,-1-3 12-15,-4-5 6 0,-2-4-4 16,-9-4-22-16,-4-1-1 16,-8-3-14-1,-6 0-5-15,-12 1 0 16,-3 5-10-16,-4 8-12 0,-1 6-115 16,3 8-99-16,4 11-195 15</inkml:trace>
  <inkml:trace contextRef="#ctx0" brushRef="#br0" timeOffset="17227.63">32066 16264 336 0,'10'11'1188'0,"-2"-5"-1052"15,-4-7 118-15,-2-4-121 0,-2 2-133 16,0 0 0-16,0 0 0 15,0 1 0-15,0-1 0 16,0 2 0-16,0 0-29 16,0-1-244-16,0 2-136 15,1 2-453-15</inkml:trace>
  <inkml:trace contextRef="#ctx0" brushRef="#br0" timeOffset="17741.13">32263 15939 938 0,'6'-20'248'16,"0"-3"-33"-16,4-1-89 15,0 0-19-15,4 3-34 16,1 1-12-16,-2 3-2 15,1 4-33-15,1 6-22 16,-3 5-2-16,-1 4-2 16,-1 7 0-16,-3 3 1 15,-2 7 2-15,-7 5 2 16,-5 7 2-16,-10 3-7 16,-8 3 9-16,-7-3-9 15,1-2 0-15,1-7-1 0,8-8 5 16,8-7-2-16,7-5 4 15,7-3 4-15,2-4-7 16,3-1-3-16,3 1-2 16,1-2-6-16,6 1 7 15,3 5 1-15,4-1-4 16,0 4-2-16,1 4 3 16,-2 3 0-16,-5 1 3 15,-4 3 2-15,-6 1 2 0,-3-2 13 16,-6 0-8-1,-3 1 8-15,-5-2-4 0,-6 1-10 16,-2-3-3-16,-1-2-3 16,1-2-99-1,2-4-131-15,2 1-133 0</inkml:trace>
  <inkml:trace contextRef="#ctx0" brushRef="#br0" timeOffset="18204.54">32542 15891 764 0,'13'-26'243'16,"5"2"-102"-16,0 3-8 15,3 5-47-15,1 3-37 16,-1 8-14-16,2 3 2 15,-3 8 1-15,-4 4-5 16,-3 6 10-16,-7 7 4 16,-6 7-5-16,-8 5-16 15,-10 6-1-15,-8 4-10 16,-9 4-11-16,-1 0-3 16,2-6-1-16,6-9 0 15,10-8 7-15,12-10 0 16,17-4 6-16,11-6-10 0,11-2-2 15,8-2 1-15,1-2 1 16,-1 0-2-16,-9-4 8 16,-5 0-2-16,-9-2 5 15,-9-4 23-15,-9 0-25 16,-8-3-10-16,-8-4 0 16,-9-3 0-16,-8-4 3 15,-3-4-2-15,-4-6-2 16,1-1 0-16,2 2-11 15,7 3-79-15,6 10-86 16,2 7-119-16,4 12-285 16</inkml:trace>
  <inkml:trace contextRef="#ctx0" brushRef="#br0" timeOffset="19401.14">31627 17180 857 0,'2'-13'181'0,"-4"1"-29"15,-1-1-21-15,0 0-25 16,0 3-40-16,0 3-17 16,-4 3-40-16,-2 5 15 15,-6 7 14-15,-4 4 14 16,-7 11-7-16,-2 4-14 16,-2 5-13-16,0 8 0 15,4 2-9-15,4 2-5 0,6 2 3 16,7-4-4-1,9 1 2-15,8-2-5 0,6-6 0 16,3-4 7-16,8-7-5 16,4-6 1-16,3-8-3 15,6-2-15 1,1-7-27-16,-2-2 16 0,-6-7 7 16,-8 0 17-16,-6-2-10 15,-6 0 7-15,-6-1 1 16,-4-2-1-16,-4 3 1 15,-5 0-3-15,-4 3 7 16,-5 1-3-16,-7 2 2 16,-6 2 1-16,-3-1-2 15,-1 1 5-15,2 1-3 0,4 1 0 16,8-1-4-16,6 2-45 16,6 0-173-16,4 4-160 15</inkml:trace>
  <inkml:trace contextRef="#ctx0" brushRef="#br0" timeOffset="19573.51">31708 17627 1029 0,'18'3'290'0,"-4"-6"-18"16,-1-1-87-16,-4 0-40 15,-2 1-43-15,-3 0-78 16,-2 2-24-16,-1 1 0 0,-1 0-24 15,0 0-210-15,0 1-193 16,0 1-649-16</inkml:trace>
  <inkml:trace contextRef="#ctx0" brushRef="#br0" timeOffset="20032.01">32299 17248 1093 0,'1'-10'233'16,"-1"1"-14"-16,-3 4-128 0,-4 1-54 16,-2 8 31-16,-2 1 7 15,-3 4-20-15,-2 2-16 16,-1 5 0-16,2 2-11 15,-2 4-10-15,2 7-4 16,2 3-4-16,1 5-8 16,3 2 6-16,3-1-8 15,6 2 1-15,7-6 1 16,5-6-2-16,8-4 2 16,1-7-2-16,4-4 0 15,-3-5 7-15,1-8-5 16,-5-3 2-16,-2-3-4 0,-2-4 0 15,-4-2 0-15,-4 0 0 16,-5-4 0-16,-4 0 0 16,-7-2 0-16,-3 0 0 15,-8 0 0-15,-4-1 0 16,-1 5 0-16,1 1-47 16,1 6-39-16,5 4-97 15,5 3-110-15,6 3-276 16</inkml:trace>
  <inkml:trace contextRef="#ctx0" brushRef="#br0" timeOffset="20382.39">32701 17310 607 0,'13'-23'671'15,"-2"-1"-395"-15,-3 3-73 16,-4 1-31-16,-1 3-70 16,0 7-86-16,-3 3-16 15,-1 7 0-15,1 9 0 16,0 6 0-16,0 11 0 16,1 5 0-16,1 8 0 15,-4 5 0-15,1 3 0 16,-2 1 0-16,-2-3 0 0,-1-4 0 15,3-6 0-15,-1-10 0 16,3-6 0-16,-1-7 0 16,2-6 0-16,-1-1 0 15,-1-9 0-15,-3 8-15 16,-4-4-307-16,-8 3-175 16</inkml:trace>
  <inkml:trace contextRef="#ctx0" brushRef="#br0" timeOffset="21261.91">31873 17602 818 0,'8'-4'265'16,"-2"-2"-75"-16,0 2-28 0,-5-3-46 16,1 4-45-16,-2 3-25 15,1 0-22-15,-2 0-11 16,-1 1-9-16,1 4 28 15,-1-1 5-15,0 3-15 16,-1-1-2-16,1-2 9 16,-3 0-13-16,-1 0 10 15,0-2-13-15,-2-1-5 16,0-1 2-16,1 0-9 16,1-1 9-16,-1-2 7 15,3-1-5-15,1-2 6 16,2 0 5-16,2-2-6 0,1 2-13 15,2-2-3 1,2 2 0-16,0-1-2 0,0 4-5 16,2 0 5-16,0 3-3 15,0 3 4-15,-2 0-2 16,0 4 0-16,-1 0 2 16,-3 2 1-16,-2 0 4 15,-2 2 2-15,-3-3 1 16,-3-1 3-16,-1-1-6 15,-1-1-5-15,-2 0 0 16,3-5 0-16,-1 0 0 16,2 0 0-16,-5-18 0 15,14 14 0-15,1 0 0 0,-1 0 0 16,2 1 0 0,3-4-253-16,7 4-438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0T04:16:51.51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6658 3334 122 0,'3'-6'742'16,"-1"2"-540"-16,-2 0-10 16,0-2-54-16,0 1-26 15,-2 1-12-15,1-2-39 16,-1 3 28-16,1-1-8 0,-1 1-17 16,1 0-13-1,1 2-20-15,0 0 0 0,0 1-11 16,0 0-9-16,0 0-11 15,1 0 0-15,-1 0 0 16,2 1 0-16,-4-1 0 16,2 1 0-16,0-1 0 15,0 3 0-15,0 3 0 16,2 0 0-16,-1 6 0 16,2 3 0-16,-1 3 0 15,1 3 0-15,-2 1 0 16,3 5 0-16,-1 3 0 15,-1 5 0-15,4 3 0 16,0 2 0-16,0 0 0 0,3 3 0 16,0 3 0-16,-2 0 0 15,1 1 0-15,-1 0 0 16,2 1 0-16,-4-3 0 16,-1 2 0-16,1-1 0 15,0 2 0-15,0 1 0 16,-2-3 0-16,3 0 0 15,-3-3 0-15,3 0 0 16,1 0 0-16,1-2 0 16,1-2 0-16,0 1 0 15,-2-1 0-15,2 1 0 16,-4-2 0-16,-1 0 0 16,-1 0 0-16,0-1 0 15,1-2 0-15,-2-3 0 16,-1 0 0-16,2-4 0 0,-1 0 0 15,1-2 0-15,0-2 0 16,0 2 0-16,-3-2 0 16,0 0 0-16,0 0 0 15,0 0 0-15,0-3 0 16,0-1 0-16,3-2 0 16,-1-1 0-16,-1-3 0 15,2 1 0-15,-1-1 0 16,-1 0 0-16,2-2 0 15,-3 0 0-15,1-3 0 0,-1 1 0 16,0-2 0-16,0-1 0 16,0 0 0-16,0-1 0 15,-1-2 0-15,1-1 0 16,-3-2 0-16,2 1 0 16,1-2 0-1,-2 0 0-15,2 0 0 0,0 0 0 16,0 1 0-16,0-1 0 15,0 0 0-15,0 0 0 16,0 0 0-16,0 0 0 16,0 0 0-16,0 0 0 15,0 0 0-15,2 0 0 16,-2-1 0-16,1 1 0 16,3 0 0-16,2-2 0 15,2 1 0-15,1-1 0 0,7 1 0 16,-1 1 0-16,3-2 0 15,-1 2 0-15,5-1 0 16,3 0 0-16,5-4 0 16,10 1 0-16,5-3 0 15,3 0 0-15,4-1 0 16,-3 1-1-16,-4 2 1 16,-3 1 0-16,-2 1 0 15,-3 0 0-15,2 0 0 16,0 1 0-16,4 0 0 15,2-1 1-15,3 1-1 16,-3-1 0-16,1 1 0 0,-6 1 0 16,-1 0 0-16,-5 1 0 15,2-2 0-15,-2 2 0 16,5 0 0-16,6 0 0 16,4-3 0-16,6 2 0 15,0-2-1-15,-1 0 0 16,0 0 0-16,-4-1 0 15,-3 0 2-15,2 0-2 16,3-1 1-16,8 1 0 16,5 1 0-16,7-5 1 15,3 1-4-15,8 1 6 16,-2 0-3-16,-5 1 2 16,-6 1-2-16,-1 1 1 15,-7 1-1-15,-1 2 0 16,5 0 0-16,3 2 0 0,3-1-4 15,2 2 3-15,2 0 1 16,3 1 0-16,-4 1 0 16,1 1 0-16,-3-2 0 15,-1 1 1-15,1-2-1 16,1 2 1-16,2-5 1 16,-2 4-2-16,-4-1 1 15,0 0-1-15,-6 1 0 16,-2 2 0-16,1-2 0 15,1 2-3-15,4-2 3 0,2-1-3 16,10 0 3 0,4-3 0-16,1-1 0 0,6 1 1 15,0-2-1 1,-3 0 1-16,-3 2 0 0,0 0 1 16,-3 2-2-1,6 0 1-15,2-2-1 0,2 0 0 16,1-2-3-16,1 0 1 15,-2-1 2-15,-2 0-1 16,-7 1 1-16,-2-1 0 16,-5 1 1-16,-3 0-1 15,4 1 2-15,8 0-2 16,9-1 1-16,11 0 1 0,10 0-2 16,2-1-1-16,-1 0 0 15,0 0-2-15,-6 0 2 16,-5 3 1-16,-1-4 1 15,2 3 0-15,-1-2-1 16,0 0 0-16,-2-1 4 16,-1 1-4-16,-5 0 0 15,-14 0-1-15,-10 0-2 16,-12 2 3-16,-14-2-1 16,-10-1 0-16,-4-2 1 15,-3 0 1-15,4 1-1 16,5 0-1-16,1-1 0 15,5 3 1-15,1 2-2 16,2-2-3-16,0 3 2 0,2 0 0 16,3-2 2-16,-1 0-2 15,3-3 0-15,-1 0-5 16,-5 0-7-16,0 0-9 16,-4-1 13-16,-2 2-3 15,-5 1 13-15,-6-1 1 16,-2 1-2-16,-3-1 1 15,-3-1 1-15,-3 1 0 16,0-1 3-16,-2 1-3 16,-2-1-2-16,-4 3 1 15,-3 0 1-15,-4 0 0 16,-1 2 0-16,-5 0 0 16,-2 0 6-16,2 0-2 0,-1-1 4 15,-1-1-8 1,-1-1 0-16,3-3 4 15,-3-1-1-15,-1 0 3 0,1-2 6 16,-4-1-2-16,1-1 3 16,0-3-1-16,1-1-3 15,0-3 6-15,1-5-14 16,0-1-1-16,-2-6 0 16,-6-65 0-16,7 79 0 15,4 0 0-15,-2-1 0 16,0 0 0-16,0-18 0 15,1-3 0-15,4 0 0 0,1-4 0 16,4 2 0-16,-1 0 0 16,0 4 0-16,-3 0 0 15,2 6 0-15,-5 0 0 16,-2 0 0 0,1 2 0-16,-1-2 0 0,-1-1 0 15,2-3 0-15,-2 0 0 16,1 1 0-16,-1-1 0 15,-1-2 0-15,-2 2 0 16,0 4 0-16,0-3 0 16,-2 2 0-16,1 3 0 15,0-1 0-15,1 1 0 16,0 3 0-16,1-1 0 0,3 1 0 16,-2 1 0-16,1-3 0 15,-3 0 0-15,2-2 0 16,-1 2 0-16,1 0 0 15,1 2 0-15,0 4 0 16,0 1 0-16,1 3 0 16,2 0 0-1,-1 2 0-15,-2-1 0 16,2 2 0-16,-3 0 0 0,3-1 0 16,-2 1 0-16,1-1 0 15,1-2 0-15,-1 2 0 16,1-1 0-16,-1-1 0 15,2 3 0-15,0 1 0 16,-1 0 0-16,-1 2 0 0,2 1 0 16,-1 2 0-16,-1-2 0 15,1 0 0-15,1 1 0 16,0-2 0-16,0 2 0 16,0-1 0-16,1 1 0 15,-1 1 0-15,0 1 0 16,0-2 0-16,0 3 0 15,0-1 0-15,0 2 0 16,0-1 0-16,0 0 0 16,0 2 0-16,0 2 0 15,0-1 0-15,0 3 0 16,0-2 0-16,0 2 0 16,-1 0 0-16,1-1 0 15,0 1 0-15,0 0 0 16,-2 0 0-16,2-1 0 0,0 1 0 15,-1 0 0-15,-2 0 0 16,3-2 0-16,-1 2 0 16,-1 0 0-16,-2 0 0 15,-4 0 0-15,-4-2 0 16,-4 2 0-16,-5-1 0 16,-2 0 0-16,-4 0 0 15,-2 1 0-15,-9 0 0 16,-3-2 0-16,-3 2 0 15,-3 2 0-15,0-1 0 0,-2-1 0 16,-3 0 0 0,0-1 0-16,-8-2 0 15,2-1 0-15,-5 1 0 0,-1 0 0 16,1 0 0-16,-4 0 0 16,-3 2 0-1,-1-1 0-15,-4-1 0 0,-1 1 0 16,1 0 0-16,-4-1 0 15,1 0 0-15,-3 2 0 16,-6-2 0-16,-2 0 0 16,1 0 0-16,2 1 0 15,4-1 0-15,9 0 0 16,6 1 0-16,5 0 0 16,5 2 0-16,-3 0 0 15,-1 0 0-15,-6 1 0 0,0 0 0 16,-5 1 0-16,0-1 0 15,-1 2 0-15,0-1 0 16,0-1 0-16,3-1 0 16,1-1 0-16,2-1 0 15,1 1 0-15,4-2 0 16,1 0 0-16,4 0 0 16,3-1 0-16,1 1 0 15,2 1 0-15,-1 1 0 16,-5-3 0-16,2 2 0 15,1 0 0-15,-1-1 0 16,1 1 0-16,2 0 0 0,0 1 0 16,-5 1 0-16,2 0 0 15,-2 1 0-15,2 1 0 16,4-2 0-16,1 1 0 16,5 0 0-16,-1 0 0 15,-1-1 0-15,0 2 0 16,-4-2 0-16,3 0 0 15,-3 0 0-15,-1 2 0 16,-3-2 0-16,-2 1 0 16,1 0 0-16,-4 1 0 15,0-2 0-15,1 2 0 16,2-1 0-16,1 0 0 16,0 2 0-16,-2-2 0 15,-2 2 0-15,-3 0 0 16,-1-1 0-16,0 1 0 0,-2-1 0 15,-2 1 0 1,2-2 0-16,-1 0 0 0,0 1 0 16,1-2 0-16,3 1 0 15,2-1 0-15,3 0 0 16,0 0 0-16,-2 2 0 16,4-2 0-16,-2 1 0 15,-2 1 0-15,-1 3 0 16,-3-2 0-16,-4 3 0 15,0 1 0-15,-3-3 0 16,3 2 0-16,4-2 0 0,1 0 0 16,1 1 0-1,-1-1 0-15,2 0 0 0,-2 0 0 16,3 2 0-16,1 0 0 16,1-3 0-1,-1 2 0-15,4-1 0 0,0-1 0 16,4 1 0-16,2 0 0 15,4 1 0-15,3 0 0 16,-1 1 0-16,3 1 0 16,-2-1 0-16,3 1 0 15,-2 0 0-15,2-1 0 16,1 4 0-16,1-4 0 0,-2 0 0 16,2 1 0-1,0-1 0-15,-2-2 0 16,0 0 0-16,3 2 0 15,2-2 0-15,4 0 0 0,-1 1 0 16,-2 0 0-16,3 0 0 16,-1-1 0-16,-2-1 0 15,5-1 0 1,-1 1 0-16,-2 0 0 0,1-2 0 16,0 2 0-16,2 1 0 15,1-2 0-15,6 0 0 16,2 0 0-16,1-2 0 15,3 0 0-15,3 0 0 16,-1-2 0-16,1 1 0 0,-3-2 0 16,3 2 0-16,-1-1 0 15,2 2 0-15,2-1 0 16,1 1 0-16,0 0 0 16,0 0 0-16,-1 0 0 15,-1 0 0-15,1 1 0 16,-2 2 0-16,1-1 0 15,1 0 0-15,3 1 0 16,0-1 0-16,6-2 0 16,-2 0 0-16,1-2 0 15,1 2 0-15,0 2 0 16,-2-2 0-16,2 1 0 16,0 0 0-16,-1-1 0 0,-2 0 0 15,3 2 0 1,-1-2 0-16,1 0 0 0,0 2 0 15,0-2 0-15,0 0 0 16,0-2 0-16,0 2 0 16,0 0 0-16,0 0 0 15,0 2 0-15,0 3-194 16,-2 2-132-16,2 4-224 16</inkml:trace>
  <inkml:trace contextRef="#ctx0" brushRef="#br0" timeOffset="30392.03">4390 4774 808 0,'-10'3'181'0,"4"-2"-121"16,-2-1 39-16,2-1-8 16,-1-1-6-16,3 5-22 0,-1-2-1 15,1 2-14-15,-1 0-7 16,-1 1-8-16,2 2-12 16,-2-1-5-16,0 1-8 15,1-1-1-15,1 1 2 16,1-2 1-16,0-1 2 15,0-2 8-15,2 1 23 16,1-2 11-16,0-2-2 16,1 1-9-16,3-2-18 15,-2-1 8-15,5-3-23 16,7-5-10-16,10-4-2 16,7-4 1-16,8-3 0 15,10-2 1-15,3 1 0 16,5 0 0-16,8-3 0 15,12 2-2-15,9 0 1 0,7 0 0 16,4 3 1-16,-2 1-1 16,-4 3 1-16,-4 2 0 15,-7 3 1-15,-1-1-1 16,-3 2-1-16,-4 1-1 16,-2 1 0-16,-7 1 0 15,-11 3 2-15,-10 1 0 16,-14 2 0-16,-12 1 0 15,-8-1-1-15,-5 3 2 16,-3-1 4-16,0 1-4 16,0 0 3-16,0-2 1 0,-3 2-5 15,3 0-6-15,-6 0-44 16,1 0-156-16,-5 2-131 16,1-1-492-1</inkml:trace>
  <inkml:trace contextRef="#ctx0" brushRef="#br0" timeOffset="30958.96">5680 4203 1180 0,'-14'-7'166'0,"2"-2"46"16,-3-3-102-16,3 3 15 15,-1 0-9-15,2 2-50 16,2 1-6-16,1 2-48 16,0 0-12-16,5 2 0 0,3 2 0 15,0 0 0-15,0 0 0 16,3 2 0-16,3 3 0 16,6 4 0-16,6 4 0 15,15 4 0-15,8 3 0 16,7 4 0-16,4 1 0 15,2-3 0-15,-6-1 0 16,-4-2 0-16,-9-4 0 16,-10-2 0-16,-7-4 0 15,-8-2 0-15,-5-1 0 16,-5 1 0-16,-7 4 0 16,-5 2 0-16,-12 7 0 15,-4 4 0-15,-8 4 0 16,-5 2 0-16,1-1 0 15,0-4 0-15,9-3 0 0,2-3-74 16,5-2-303-16,8-5-445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0T04:14:59.712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2331 1476 643 0,'-1'-9'432'15,"-2"1"-251"-15,-1-2-32 16,-1 2-44-16,2-1-10 0,0 1-14 15,0 0-10 1,2 1 11-16,-4 2-10 16,5-1-13-16,-3 0-4 0,0 1-33 15,3 1-22-15,-4-1 0 16,4 3 0-16,0 0 0 16,0 1 0-16,-3 1 0 15,3 0 0-15,0 0 0 16,3 1 0-16,-3-1 0 15,0 0 0-15,0 2 0 16,0-1 0-16,4 3 0 16,-4 3 0-16,6 3 0 15,3 4 0-15,0 5 0 16,3 3 0-16,-3 2 0 16,3 0 0-16,1 2 0 15,-1-2 0-15,0-4 0 16,0-1 0-16,-1-5 0 0,-3-4 0 15,-3-3 0-15,-2-2 0 16,-3-5 0-16,3 0 0 16,-3-2 0-16,0-1 0 15,0-3 0-15,3-1 0 16,0-2 0-16,0-6 0 16,4-2 0-16,-2-1 0 15,1-1 0-15,0-4 0 16,0 0 0-16,4 1 0 15,-4-4 0-15,2 2 0 16,-1 1 0-16,-2 3 0 16,0 3 0-16,0 5 0 15,-5 4 0-15,3 3 0 16,-3 4 0-16,0 1 0 0,-3 1 0 16,3 2 0-16,0-3 0 15,0 2 0-15,-2-1 0 16,1 2 0-16,-1 3 0 15,-2 7 0-15,0 2-294 16,-2 6-148-16</inkml:trace>
  <inkml:trace contextRef="#ctx0" brushRef="#br0" timeOffset="1150.79">2615 1140 603 0,'-3'-9'238'0,"-2"1"-51"0,-3-2-45 16,-1 0-32-16,-2 1-17 15,-2-1-29-15,1 0-21 16,-4 1-13-16,-1 2 4 16,1 1-7-16,-4 2-18 15,4 1 5-15,-4 3 1 16,-2 1-2-16,1 4-2 16,-4 1 5-16,2 1 0 15,-5 3-1-15,-2 1-6 16,0 0-1-16,0 3-3 15,2-1-2-15,4 1-1 16,2 0-1-16,4 2 0 0,0 2 1 16,3 4-2-1,2 1 0-15,-4 7-1 16,1 1 1-16,2 4 0 0,0 2-1 16,0-1 0-16,5 1 2 15,2-2-2-15,1 1 1 16,3-1 0-16,3 0 2 15,3 3-1-15,3 0 2 16,4 1-2-16,1-1 0 16,2 0 1-16,2-4-1 15,2-3 3-15,0-4 1 16,4 0 3-16,6-7-2 16,3 0 4-16,1-3-1 0,8-3-2 15,0-2-5-15,1-5 4 16,2-3 2-16,-2-4-1 15,-1-5 7-15,1-4 7 16,-1-4-10-16,0-4-2 16,-2-3-5-16,-2-2 1 15,0-5-1-15,-2-1 1 16,-5-2 0-16,-5 0 4 16,1-6 2-16,-7-1 2 15,-3-1 5-15,-1-1-4 16,-4 0 3-16,-4 1 8 15,-2 3-4-15,-5-2-1 16,-1 5 6-16,-3-2-22 0,-2-1-4 16,-6 1 0-16,2 0 0 15,-6 0 0-15,-1 2 0 16,-2 2 0-16,0 5 0 16,0 2 0-16,0 3 0 15,2 3 0-15,-2 3 0 16,1 3 0-16,-3 1 0 15,-3 5 0-15,-2 5 0 16,-3 3-23-16,1 5-202 16,0 5-112-16,5 2-758 15</inkml:trace>
  <inkml:trace contextRef="#ctx0" brushRef="#br0" timeOffset="9395.49">3830 1296 965 0,'5'5'75'16,"-2"-4"8"-16,-1-1-4 0,-1-1-42 15,-1 1-24-15,0 1-6 16,0 0 11-16,0 4 13 16,-1-1-2-16,1-1 12 15,-2-1 22-15,2 0 30 16,0-2-14-16,0-2-18 16,0 0-13-16,0-3-45 15,-1 0 2-15,1 1 0 16,-2-1-5-16,2 1 5 15,0 1-5-15,0 3-1 16,2 0-8-16,-2 2-2 16,0-1 4-16,3 2 7 0,-2 3 0 15,2 0 0-15,2 0 0 16,-1 1 0-16,1 0-1 16,-2 2 1-16,0-3 0 15,1-1 1-15,-1 0-1 16,-3-2 5-16,3-5 12 15,-1 1 44-15,-1-5-26 16,2-1-14-16,-1-2 3 16,1-5 4-16,0-1-8 15,-3 1 6-15,0 0-2 16,-2 1-2-16,1 2-4 16,-2 1-3-16,-2 1 1 15,-1 0-13-15,3 5-3 0,-4 0 0 16,2 3 0-16,-2 1 0 15,-4 4 0-15,-5 4 0 16,-1 7 0-16,-5 5 0 16,-2 8 0-16,-1 4 0 15,1 6 0-15,3 4-3 16,5 3 2-16,4-4-4 16,4 1 2-16,3-3 1 15,5-5-1-15,4 0-1 16,3-2-5-16,7-2-14 15,8-3-31-15,5-4-22 16,12-4-56-16,7-4-58 0,2-6-131 16,4-2-292-1</inkml:trace>
  <inkml:trace contextRef="#ctx0" brushRef="#br0" timeOffset="9909.68">4238 1660 863 0,'0'-19'352'16,"-4"1"-83"-16,-2 1-117 15,1 1-39-15,-1 6-10 16,0 0-34-16,0 6-40 16,-4 1-20-16,4 4-9 0,-5 2 0 15,0 6-3 1,-3 1 0-16,-2 3 1 0,4 2-1 15,1 2 0-15,1-1 0 16,4 2-3-16,0-1-1 16,3-1 0-16,3-2 0 15,3-1-1-15,3-4-8 16,0-2 16-16,10-3 5 16,1-3 2-16,2-3-1 15,3-5-2-15,1-3 0 16,-2-2 2-16,-2-1 0 15,-2 0 5-15,-4-4 4 16,-4 3 10-16,-3-2 7 16,-3 2-9-16,-3 1-11 0,-3 4-12 15,0 0 0-15,0 6 0 16,0 1 0-16,0 2 0 16,0 5 0-16,0 2 0 15,-3 4 0-15,3 4 0 16,-1 2-2-16,1 5 1 15,1-1-32-15,2 2-62 16,2-1-58-16,2-2-46 16,4-4-18-16,5-4-90 15,4-4-191-15</inkml:trace>
  <inkml:trace contextRef="#ctx0" brushRef="#br0" timeOffset="10294.54">4551 1298 923 0,'0'-25'448'15,"0"3"-175"-15,-1 2-62 16,-4 1-57-16,1 1-116 15,1 5-38-15,0 2 0 16,3 4 0-16,0 4 0 0,-1 3 0 16,1 3 0-16,1 6 0 15,-1 8 0-15,3 8 0 16,0 12 0-16,3 11 0 16,-3 9 0-16,3 6 0 15,0 5 0-15,3 0 0 16,3-6 0-16,-2-6 0 15,2-8 0-15,-3-9 0 16,-1-7 0-16,-4-10 0 16,-1-8 0-16,0-7 0 15,-1-4-63-15,0-4-159 16,3-6-306-16</inkml:trace>
  <inkml:trace contextRef="#ctx0" brushRef="#br0" timeOffset="10907.52">4944 1549 1159 0,'7'-8'236'0,"-4"2"-47"16,-1 2-90-16,-2 3-61 15,1 1-26-15,-1 1-12 16,-1 0 0-16,1 1-4 16,0 1 2-16,-2-3 2 15,2 0 1-15,0 1 4 0,0-1 5 16,2-1 2-16,-2-1-1 16,1 2-8-16,-1-1-3 15,0 1-2-15,2 1-9 16,-2 2 3-16,1 1 8 15,1 0 1-15,1 1-1 16,0 2 0-16,0-3 0 16,1 0 1-16,-1 0-1 15,-3-3 1-15,3-1 10 16,-3 0 3-16,0-1 51 16,0 0 5-16,0-2-12 15,0-1-43-15,0-3 10 0,0-2 0 16,0 0-12-1,-3-3-13-15,0 4 0 0,-1-1 0 16,1 3 0-16,0 2 0 16,-2 1 0-16,-1 0 0 15,0 5 0-15,-2 2 0 16,-3 3 0-16,-3 6 0 16,-2 6 0-16,-3 4 0 15,2 4 0-15,1 3 0 16,4 0 0-16,4 0 0 15,5-2-43-15,8-6-26 16,4-3-45-16,13-5-56 16,8-2-19-16,6-3-139 15,6-7-103-15</inkml:trace>
  <inkml:trace contextRef="#ctx0" brushRef="#br0" timeOffset="11359.21">5247 1618 800 0,'0'-18'317'16,"-3"1"-53"-16,1 0-69 15,-2 3-55-15,-1 4-15 16,1 2-34-16,-1 4-37 16,2 1-30-16,-1 1-13 15,3 4-11-15,1-1-4 16,-2 2-2-16,-1 4 5 0,0 6-1 15,0 2 2-15,0 5-2 16,3 2 0-16,3 3-4 16,0-5 1-16,5-1-4 15,2-5 1-15,2-5 8 16,0-4 8-16,6-5 4 16,1-5 1-16,1-4 8 15,-1-2-4-15,0-6-17 16,-5-2 0-16,-2 0 0 15,-5-4 0-15,-3 1 0 16,-2 4 0-16,-2 2 0 16,0 5 0-16,-2 6 0 15,2 4 0-15,0 2 0 16,0 5 0-16,0 5 0 0,0 6 0 16,2 4 0-16,-2 5-10 15,6 1-140-15,3-5-92 16,4-1-39-16,7-5-187 15</inkml:trace>
  <inkml:trace contextRef="#ctx0" brushRef="#br0" timeOffset="11929.37">5866 1227 890 0,'-6'-19'247'0,"0"-1"10"16,-3 0-72-16,3 0-48 15,-3 2 4-15,3 3-30 16,2 2-32-16,-2 2-79 15,1 4 0-15,2 1 0 16,-1 4 0-16,4 2 0 16,4 4 0-16,-4 4 0 15,0 10 0-15,3 11 0 16,3 14 0-16,-1 15 0 16,2 13 0-16,3 6 0 15,1 3 0-15,-2-2 0 16,3-6 0-16,-2-10 0 0,-1-10 0 15,-1-8 0-15,-1-11 0 16,2-11 0-16,-4-8 0 16,-1-7 0-16,2-7-12 15,9-7-233-15,7-3-120 16,8-1-235-16</inkml:trace>
  <inkml:trace contextRef="#ctx0" brushRef="#br0" timeOffset="12354.86">6318 1631 969 0,'6'-21'303'15,"-3"1"-27"-15,0-1-107 0,-7-1-17 16,1 5-45-16,-5 2-36 16,5 4-71-16,-3 4 0 15,0 2 0-15,-4 7 0 16,-1 5 0-16,-5 4 0 15,1 8 0-15,-3 3 0 16,3 5 0-16,3 0 0 16,6-1 0-16,3-4 0 15,6-4 0-15,2-5 0 16,3-4 0-16,0-6 0 16,7-5 0-16,0-4 0 15,-3-2 0-15,6-4 0 0,-5-1 0 16,0-3 0-1,-5 1 0-15,-2-1 0 16,2 3 0-16,-4 3 0 16,-1 3 0-16,-2 7 0 0,1 1 0 15,-1 7 0-15,4 4 0 16,2 7 0-16,1 2 0 16,2 4 0-16,1 1-115 15,-1-4-67-15,5-1-20 16,2-7-134-16,5-6-320 15</inkml:trace>
  <inkml:trace contextRef="#ctx0" brushRef="#br0" timeOffset="12692.96">6636 1246 827 0,'0'-39'300'0,"-3"2"-18"15,3 1-78-15,-3 5-34 16,3 8-27-16,-2 5-38 16,1 7-89-16,1 4-16 15,-2 5 0-15,2 4 0 16,0 5 0-16,0 7 0 16,2 10 0-16,1 10 0 15,3 10 0-15,1 8 0 16,-1 9 0-16,0 5 0 0,-1 2 0 15,-2-2 0-15,0-4 0 16,1-8 0-16,2-12 0 16,0-13 0-16,0-6 0 15,2-10-15-15,-3-4-102 16,0-7-44-16,-4-1-5 16,1-4-109-16,-5-4-249 15</inkml:trace>
  <inkml:trace contextRef="#ctx0" brushRef="#br0" timeOffset="13054.17">6481 1525 913 0,'-2'-11'59'16,"9"-1"-31"-16,4 2 33 0,13 2-13 16,7 2-22-16,8 3-10 15,6 1-14-15,4 0 3 16,3-2 10-16,-5 0 10 15,-1-1 54-15,-6-4 1 16,-6 2-19-16,-8 3 13 16,-9 1-16-16,-9 2-30 15,-5 2-23-15,-6 3-2 16,3 1 12-16,0 3 14 16,3 4 1-16,0 4 8 15,0 4 19-15,2 2 7 0,-2 1-25 16,2 1-7-1,1-1-16-15,-1 2-11 0,-1-3-5 16,1-3 0 0,-2-4 0-16,0-5-11 0,-3-6-92 15,4-4-42 1,-1-4-106-16,2-4-251 0</inkml:trace>
  <inkml:trace contextRef="#ctx0" brushRef="#br0" timeOffset="13221.57">6924 1207 1266 0,'1'-23'184'0,"1"4"70"0,-5 4-116 16,1 5-96 0,2 4-42-16,0 5-22 0,3 5-108 15,3 7-7-15,5 6-192 16,2 6-399-16</inkml:trace>
  <inkml:trace contextRef="#ctx0" brushRef="#br0" timeOffset="14203.43">7201 1445 1281 0,'-6'-11'111'15,"3"-1"115"-15,-1 2-58 16,4-1-63-16,4 4-56 0,-4 4-23 16,3 1-22-16,8 4-2 15,1 2 8-15,4 5-6 16,5 5 0-16,-3 3-1 16,0 6 2-16,-5 2-2 15,-4 2 1-15,-3 1-2 16,-6-3 2-16,-2-2 0 15,-2-8 0-15,0-3 4 16,2-8 9-16,2-6-14 16,2-5-3-16,1-4 0 0,1-5 0 15,2-3 0-15,0-5 0 16,3 0 0-16,3 0 0 16,-2 1 0-16,4 5 0 15,-1 3-4-15,-1 6-17 16,3 8 12-16,0 8 7 15,3 3-3 1,37 43-1-16,-51-42 0 16,1 1 4-16,1-2-6 0,3 0-4 15,6 10-1-15,0-4-4 16,4-2-4-16,2-2 15 16,0-7 6-16,4-2 0 15,4-7 6-15,-4-2-3 0,2-1 0 16,-6-3 1-1,3-6 1-15,-5 3 1 16,-1-6-6-16,0-1 7 16,-6-2-6-16,3-3 9 0,-6 2-3 15,-3-3 1-15,-6 4 6 16,-2 1-2-16,-4 5-4 16,-1 1-1-16,-5 8-7 15,0 2-1-15,-3 5-6 16,-3 6 4-16,-3 5-8 15,2 7 4-15,2 6-2 16,7 5-4-16,7 0 4 0,4 0 1 16,8-5-1-16,2-4 6 15,5-6 3-15,3-9 2 16,1-3 2-16,-1-6 8 16,-2-8 0-16,4-1-5 15,-5-5 9-15,-4-5 6 16,-3 1 11-16,-4-1-30 15,-1-1-3-15,-7 5 0 16,2 3 0-16,-1 5 0 16,-1 1 0-16,2 6 0 15,1 4 0-15,0 0 0 16,0 4 0-16,1 5 0 16,1 5 0-16,-1 6 0 15,2 10 0-15,1 6 0 16,-2 4 0-16,-1 2 0 0,1 1 0 15,-4-3 0-15,-1 0 0 16,-1 2 0-16,0-5 0 16,-4-1 0-1,2-3 0-15,-2-6 0 16,-6-2 0-16,-10-4 0 0,-10-3 0 16,-14-1-67-16,-14 0-258 15,-10-2-308-15</inkml:trace>
  <inkml:trace contextRef="#ctx0" brushRef="#br0" timeOffset="15252.85">8932 1477 639 0,'-2'-1'481'16,"1"0"-319"-16,1-1-43 16,1 0-55-16,-1 2-38 15,2-1-26-15,-1 2-11 16,2 1 6-16,0 1 5 15,6 1 6-15,0-1 10 16,6-1 2-16,0-2 4 16,5-1-9-16,-1-6 7 15,0-3 0-15,-2-4 3 16,0-3 9-16,-1-4 10 16,-5-2-2-16,-3 2 0 15,-5 0 4-15,-3 1-6 16,-3 2-14-16,-2 2 3 0,-1 7-9 15,1 3-17 1,-1 3-1-16,-5 3-8 0,-1 6-1 16,-4 2 3-16,-5 7-2 15,3 4 2-15,-3 7 1 16,7 3 1-16,1 4 0 16,6-1 2-16,2 2-3 15,5-2-3-15,5-3 3 16,4-3-2-16,7-3 5 15,4-6 2-15,5-4 2 16,3-5 0-16,2-6 7 16,1-6-4-16,-1-5 0 15,-3-4-2-15,0-4-3 16,-2-3 7-16,-5-1-4 0,-4-3 5 16,-2 0-3-16,-3-3 1 15,-6 3-3-15,-2 3 8 16,0 3 12-16,-5 4 1 15,1 4-10-15,-1 3-2 16,1 6-12-16,-1-1-8 16,2 5-21-16,-3 4 18 15,-1 7 11-15,0 4-4 16,1 7 1-16,0 5 0 16,6 1-2-16,0-1 5 15,4-2-2-15,2-4-2 0,3-5-9 16,3-7-52-1,1-3-102-15,5-7-124 16,3-7-240-16</inkml:trace>
  <inkml:trace contextRef="#ctx0" brushRef="#br0" timeOffset="15441.62">9375 1180 1373 0,'-9'-15'140'16,"3"3"129"-16,0 0-102 0,1 1-90 16,1 4-56-16,3 3-21 15,1 4-10-15,-2 0-71 16,5 7-164-16,1 8-18 16,4 6-116-16</inkml:trace>
  <inkml:trace contextRef="#ctx0" brushRef="#br0" timeOffset="16024.04">9775 1434 1193 0,'0'-20'131'0,"-3"-3"96"16,-3 1-101-16,-2 0-7 0,1 5-13 15,-2 3-45-15,0 5-31 16,3 1-2-16,-2 4-27 16,0 4-1-16,-3 3-6 15,-5 4 1-15,1 4 0 16,-4 8 0-16,0 5-3 16,3 4 2-16,6 1 5 15,2 2-7-15,5-1-1 16,3-7-8-16,5-5 5 15,2-5 4-15,5-7 8 16,3-6 2-16,3-6 5 16,4-5 0-16,1-5 2 15,-1-5 1-15,-7-3 1 16,1-1-5-16,-7 0 1 0,-3 3 1 16,-3 5 13-16,-3 4 0 15,0 6-20-15,-1 4-1 16,-1 5-13-16,1 1-18 15,-2 7 28-15,1 5-2 16,-1 10 4-16,2 9-4 16,1 7 4-16,1 3-4 15,4 2 5-15,-1-3 0 16,1-2 1-16,-2-6 2 16,-3-1 2-16,-3-6-1 15,-6-1 1-15,-3-4 2 16,-9-2 2-16,-1-3-6 15,-5-5 0-15,0-3-3 0,3-6-5 16,0-8-100 0,6-5-122-16,8-7-158 15,8-7-700-15</inkml:trace>
  <inkml:trace contextRef="#ctx0" brushRef="#br0" timeOffset="16452.98">10042 1504 1076 0,'9'6'170'16,"4"-1"-140"-16,-1-2-10 16,1-3 39-16,1 2-9 15,5-1-6-15,-1-1-2 16,0-1-11-16,-3-4 10 15,0 0 15-15,-3-5-21 16,-2-3-4-16,-2-4-10 16,-2-4-3-16,-3 0-4 15,-3 0 9-15,-5-1-2 16,-2 6-8-16,-3 0-6 16,-4 5-7-16,-2 2-2 15,-2 6-6-15,-5 8 4 16,-2 7-2-16,0 8 1 0,-1 9 1 15,1 7 1-15,6 2 0 16,6 0-1-16,7-1 3 16,9-6 1-16,8-6 4 15,10 0-1-15,7-6 1 16,6-6-4-16,7-5-86 16,2-4-107-16,3-4-170 15,-4-5-601-15</inkml:trace>
  <inkml:trace contextRef="#ctx0" brushRef="#br0" timeOffset="16925.07">10313 1404 1190 0,'9'-23'45'16,"8"5"168"-16,-2 2-62 15,4 5-44-15,-1 5-42 16,3 2-28-16,0 8-16 15,0 3-16-15,1 9 0 16,2 4-1-16,-3 8 7 16,-5 7-5-16,-3 4 3 15,-5 1-8-15,-8 0 7 16,-3-4 0-16,-6-7-5 16,-1-8-1-16,2-7 12 15,2-9 14-15,-1-6-13 0,7-6-15 16,-3-7-1-1,3-7-2-15,0-6 0 0,3-6 2 16,7-4 0 0,1-5 1-16,5 5-1 0,4 0-1 15,5 6 2 1,-1 7-1-16,2 8-2 0,1 7-3 16,-1 8-2-16,1 5 0 15,-3 9 6-15,-1 4 2 16,-6 7 2-16,-2 4 7 15,-8 7 0-15,-5-1 0 16,-4 2-4-16,-5-4-2 0,-1-3 1 16,-2-8-4-1,5-7-109-15,1-4-156 0,4-6-49 16,3-2-207-16</inkml:trace>
  <inkml:trace contextRef="#ctx0" brushRef="#br0" timeOffset="17558.56">11216 1330 1119 0,'-1'-15'266'16,"-2"1"-14"-16,-2 1-67 15,5 3-44-15,-3 6-72 16,3 1-54-16,0 3-15 15,3 3-29-15,2 4 5 16,4 10 24-16,8 8 1 16,4 9 1-16,5 10 0 15,2 0-4-15,-3-1 4 16,-4-4 0-16,-4-11 3 16,-4-7-1-16,-5-8 26 15,-4-10-23-15,-1-5-7 0,2-8 0 16,0-8 0-16,3-9 0 15,-1-7 0-15,1-7 0 16,2 0 0 0,-2 5 0-16,-2 5 0 15,0 6 0-15,-2 10 0 0,-1 6 0 16,0 5 0-16,1 4-335 16,4 6-219-16</inkml:trace>
  <inkml:trace contextRef="#ctx0" brushRef="#br0" timeOffset="17953.16">11692 1478 928 0,'10'10'131'0,"-1"-3"-3"16,5-4 55-16,-4-3-78 15,8 0-23-15,0-3-40 16,3 0-10-16,-3-2 7 15,1-4 6-15,-3-4-4 16,-3-1-4-16,-3-5-12 16,0-1-11-16,-2-5-8 15,-4 5 4-15,-2 3 9 16,-4 2 2-16,-1 4-2 16,-1 4-9-16,-4 3-10 15,-3 3-1-15,-3 2-8 16,-2 5 2-16,-5 5 1 0,-5 6-6 15,1 7 7-15,6 9 0 16,-1 4-1-16,4 3 3 16,8 3-2-16,7-4-4 15,5-3 4-15,10-5 3 16,11-8-2-16,13-6-88 16,8-4-97-16,9-6-65 15,3-5-374-15</inkml:trace>
  <inkml:trace contextRef="#ctx0" brushRef="#br0" timeOffset="18385.48">12305 1385 1097 0,'1'-2'162'0,"1"0"-125"15,-2 2-18-15,0 3-16 16,0 1 24-16,0 4 27 15,1 0-12-15,-1 0 6 16,2-1-15-16,-2-1-2 16,1-3-9-16,-1-1 11 15,2-1-6-15,-2-2 17 16,0-1 33-16,0-1 21 16,0 0-17-16,0-1-18 0,0-2-49 15,0-2 2-15,-2-2-2 16,1 0-9-16,-2-1-5 15,0 2 0-15,-3 2 0 16,3 2 0-16,0 2 0 16,-1 3 0-16,-5 3 0 15,-6 5 0-15,-3 5 0 16,-3 6 0-16,0 8 0 16,6 6 0-16,2 2-2 15,10-2-3-15,6-2-5 16,9-5 5-16,4-3 2 15,10-3-14-15,8-6-97 16,9-2-129-16,5-3-68 16,7-6-144-16</inkml:trace>
  <inkml:trace contextRef="#ctx0" brushRef="#br0" timeOffset="18940.82">12663 1055 930 0,'-4'-14'212'15,"-4"-12"60"-15,-2-1-69 16,2-1-66-16,2 5 42 15,0 0-65-15,3 3-114 16,0 6 0-16,2 4 0 16,-1 5 0-16,2 3 0 0,0 4 0 15,2 2 0-15,-1 4 0 16,2 11 0-16,0 13 0 16,2 13 0-16,1 16 0 15,0 11 0-15,1 7 0 16,-1 3 0-16,2 0 0 15,-2-5 0-15,4-8 0 16,-1-13 0-16,-1-16 0 16,-2-13 0-16,1-11 0 15,-4-11 0-15,-2-3-58 16,2-4-96-16,0-6-191 16,2-6-256-16</inkml:trace>
  <inkml:trace contextRef="#ctx0" brushRef="#br0" timeOffset="19385.04">12429 1350 969 0,'-13'-10'298'0,"11"2"-243"0,11-1-28 16,12-1 3-16,15 2 10 16,20-1-18-16,18 4-14 15,12 1-6-15,5 1-1 16,-4 3-1-16,-14 0 0 15,-12 1 0-15,-15-1 1 16,-16 0 8-16,-15 0 48 0,-5 0-8 16,-10 0-31-16,-7 2-8 15,-2 3-2-15,-3 4-7 16,-4 2 2-16,-1 7-3 16,1 5-1-16,4 5 1 15,3 5 1-15,6-1 4 16,9 0 3-16,0-3-5 15,6-5 2-15,7-8 11 16,8-4-4-16,7-8-6 16,7-7-1-16,-1-5-5 15,-2-5 15-15,-9-4 4 16,-13-1 24-16,-10-6 3 16,-9 0-16-16,-9-2-14 15,-7-3-3-15,-8 2-4 0,-6 6-9 16,-2 3-3-16,3 5-2 15,5 4-70-15,5 6-94 16,12 2-188-16,7 5-390 16</inkml:trace>
  <inkml:trace contextRef="#ctx0" brushRef="#br0" timeOffset="19790.45">13413 1330 640 0,'0'-14'892'0,"3"3"-745"16,-1 0 50-16,1 2-115 0,0 4-58 16,6 3-16-16,6 5-4 15,6 4-1-15,6 6-3 16,4 9 3-16,2 7 1 15,-6 4 0-15,-5 7 3 16,-7 0-2-16,-5-1 0 16,-8-4 1-16,-5-7 1 15,-3-8 1-15,0-7-7 16,2-9-1-16,-1-9 0 16,2-10 0-16,0-6 0 15,0-10 0-15,1-7 0 0,4-5 0 16,4-1 0-16,2 1 0 15,2 6 0-15,3 9 0 16,1 7 0-16,4 8-192 16,5 12-131-16,4 8-179 15</inkml:trace>
  <inkml:trace contextRef="#ctx0" brushRef="#br0" timeOffset="20117.07">13957 1265 1229 0,'6'-15'170'0,"-5"-4"49"0,-1 4-62 16,-3 1-33-16,0 6-70 15,-1 2-47-15,-1 6-7 16,-5 4-10-16,-7 7 5 16,-6 9 0-16,-3 4-7 15,2 3 6-15,5 1-5 16,8-4-1-16,8-3 0 15,6-5 12 1,6-1 9-16,2-4 45 0,11 2 8 16,2-3-27-16,6 3-35 15,0-2 0-15,-2 4 0 16,-1 1 0-16,-6 2 0 16,-5 2 0-16,-7 3 0 15,-7 0 0-15,-11 1 0 0,-11-2 0 16,-8-1-34-16,-11-2-257 15,-6-4-217-15</inkml:trace>
  <inkml:trace contextRef="#ctx0" brushRef="#br0" timeOffset="21932.31">2980 2433 518 0,'-28'10'92'0,"1"-4"65"0,2 1-17 16,1-1-9-16,3 0-39 16,5-2-19-16,2 0 9 15,1-2-17-15,4 3 3 16,3-2-11-16,-2-1 1 16,3 0-30-16,2 0-8 15,1-1-2-15,2 1-2 16,0-2-2-16,2 0-14 15,1 0-1-15,1 1-2 0,0-1 3 16,4 3 1 0,7 0 1-16,6 0 1 0,6-2-2 15,7 2 1-15,5-3-1 16,10 0 0 0,9-2-1-16,9 1 0 15,5 0-2-15,4-1 2 0,3 1-1 16,5-1 1-16,-4 2-1 15,4 0 0-15,2-1 1 16,-1 0 0-16,3-2 1 16,2 1 0-16,1-1 0 15,3 2 0-15,1 1-1 16,2 0 0-16,-3 1-2 16,0 2 0-16,0-1 1 15,-1-1 1-15,1 1 0 0,3-4 3 16,4 1-3-16,-1-2 0 15,-1-3 2-15,-7 2-2 16,-7 0 1-16,-7 1 3 16,-2 1-4-1,-6 0-1-15,-1 0 0 16,-1-1-1-16,-1 0-1 0,-4 2 3 16,1 1-1-16,-6-3 2 15,-1 3-1-15,-6 0 1 16,1 0 0-16,3-1 0 15,5 1 3-15,7-3 1 16,15 1 3-16,12 0-5 16,15-1 6-16,12 0-3 15,9 2-3-15,0 0 4 16,4-1 9-16,-3 2 1 0,-1-2-7 16,4 2 1-16,0 2-10 15,1 0 4-15,8 0-3 16,1-1 0-16,0 4-3 15,7-1 2-15,1-1 1 16,-2 2-2-16,1 0 0 16,3-2 1-16,1-1 0 15,5 0-1-15,5-5-1 16,4 0 0-16,5 0 1 16,1-3 0-16,5 2 0 15,4 0 3-15,2-2-3 16,1 1-3-16,1-4 1 15,7 0 1-15,-5-2 2 16,1-2-1-16,1 0 0 0,-3 0-1 16,-2 2 0-16,-6 0 0 15,-5 1 2-15,-8 1-1 16,-10 3 1-16,-6-2 0 16,-5 0-1-16,-8 1 0 15,-10-2-2-15,-2-1 1 16,-7 1 1-16,-6-2 1 15,-2 3 0-15,-3 0-1 16,-2 1 0-16,-10-1 1 16,-7 2-1-16,-14-2 2 15,-13 1 3-15,-14 2-5 16,-16-1 9-16,-13 3 22 16,-10 0-2-16,-7 3-20 15,-3 0-7-15,-3 0 2 0,1-1 0 16,1 1 6-16,-1 0 9 15,1 0-4-15,-2 0-12 16,3 0-3-16,0 0-1 16,-1 0-3-16,2 0-2 15,-1 1-45-15,-1 2-120 16,-6-2-120-16,-3 2-457 16</inkml:trace>
  <inkml:trace contextRef="#ctx0" brushRef="#br0" timeOffset="46246.28">7956 4511 493 0,'2'-4'271'0,"-1"-1"-112"16,-1-3 21-16,-1 2-59 0,1-1-10 15,-2 0-20 1,2 0-7-16,-3 1-19 0,3 1-2 16,-1 1-11-16,-2 1-11 15,1 1 3-15,2 0 4 16,-3 0-22-16,0 1-9 15,-1 1-11-15,-5 0-6 16,1 1 1-16,-1 1-3 16,-1 2 2-16,-5 0-1 15,3 3 0-15,-4 1 0 16,-1 8 0-16,-1-3-1 16,-1 4 2-16,1 1 0 15,2 0 0-15,2-1-2 16,1-2 1-16,4 2 1 15,3-2-3-15,3 0 2 0,4-5 0 16,4 3 1-16,2-1 5 16,8 0-4-16,5 1 6 15,5 0-5-15,2 1-2 16,3 0 1-16,-2 3-2 16,0 0 2-16,-2 4-2 15,-5-3 1-15,-2 2 0 16,-3 0-1-16,-5 1 1 15,-5 1-2-15,-5 1 1 16,-2 0 1-16,-7 2 0 16,-6-1 2-16,-6-2 0 15,-2 0-2-15,-5-5-4 16,0-2 4-16,-1-4 1 16,-2-4 0-16,6-3 0 0,0-2-1 15,3-5 2-15,6 0 3 16,3-2 1-16,5-2-3 15,2-1 1-15,4 2-4 16,2-1 0-16,4 1-1 16,4 2-2-16,3 4 3 15,0 0 0-15,2 3-4 16,-3 1 4-16,1 0 0 16,-2 3 0-16,-5 0-2 15,-1 0-4-15,-4 0-5 16,2 0-36-16,-2 0-164 15,3-1-190-15</inkml:trace>
  <inkml:trace contextRef="#ctx0" brushRef="#br0" timeOffset="48239.4">8632 4752 423 0,'-4'0'65'0,"-4"2"14"16,3-2 15-16,1 0-11 16,-3 1-30-16,2-1-15 15,1 0 17-15,-1 3 29 16,1-3-15-16,-4 1-3 0,4 1-14 16,-2-1 21-16,0 1 6 15,1-2-22-15,-1 0 14 16,-1 0 3-16,3 0-28 15,-1-2 15-15,-1 1-25 16,3-2-6-16,-2 3 1 16,2-1-9-16,-1 1-12 15,1 0-3-15,0 1-1 16,2 0-6-16,-1-1 0 16,2 0 2-16,2 2 4 15,1-4 8-15,1 2-1 16,6-1-5-16,10 1-2 15,10 0 2-15,11 0-8 0,6-1-2 16,0-1 2-16,-2 1 0 16,-7 1 3-16,-4-2-2 15,-7 2-1-15,-6 0 0 16,-8 0 0-16,-6 2 0 16,-5-2 0-16,1 1 0 15,-6-1 0-15,3 0-5 16,-3 2-46-16,-3-1-123 15,-4-1-295-15</inkml:trace>
  <inkml:trace contextRef="#ctx0" brushRef="#br0" timeOffset="51553.43">9730 4443 411 0,'0'-6'617'0,"-3"-3"-463"16,0-1 45-16,-2-1-46 15,0-2-28-15,2 1-22 16,0 1 1-16,1 3-20 15,1 1-20-15,1 3-31 16,0 1-33-16,0 2 0 16,1 2 0-16,1-1 0 15,-2 1 0-15,1 1 0 16,1 3 0-16,2 6 0 16,5 6 0-16,3 7 0 15,4 9 0-15,2 5 0 16,5 5 0-16,-3 1 0 15,2 5 0-15,-2 3 0 0,-2-2 0 16,-1-1 0 0,-3-7 0-16,0-6 0 0,-5-8 0 15,1-9 0-15,-5-4 0 16,-1-5 0-16,-4-4 0 16,2-5 0-16,-4-1 0 15,2-1 0-15,-1-2 0 16,-1-7 0-16,-1 0 0 15,-1-3 0-15,1-3 0 16,-3-1 0-16,2-2 0 16,-1 0 0-16,-1 0 0 15,0-1 0-15,-3 0 0 16,2 2 0-16,-2 3 0 16,1 4 0-16,-1 4 0 0,2 3 0 15,-2 4 0-15,-3 4 0 16,0 6 0-16,-6 4 0 15,-3 8 0-15,-1 3 0 16,-5 5 0-16,-1 6 0 16,-1 1 0-16,1 0 0 15,0 1 0-15,2-4 0 16,2-3 0-16,5-9 0 16,5-5 0-16,4-6 0 15,4-6 0-15,5-2 0 0,1-3 0 16,0-1 0-1,-2-3 0-15,2-3 0 16,-1-2 0-16,-1-2 0 16,2 0 0-16,3 1 0 0,2-1 0 15,5 5-124 1,7 1-184-16,5 1-139 0</inkml:trace>
  <inkml:trace contextRef="#ctx0" brushRef="#br0" timeOffset="52084.73">10236 4977 931 0,'7'-11'376'15,"-5"-1"-136"-15,-2 2-46 16,0 3-59-16,-2 2-41 16,2 2-17-16,0 1-77 15,0 2 0-15,0 2 0 16,2-1 0-16,-2 5 0 16,-2 5 0-16,2 5 0 15,-4 5 0-15,1 8 0 16,0 4 0-16,1 0 0 15,1 0 0-15,-2-3 0 16,1-8 0-16,2-5 0 16,0-5 0-16,0-5 0 15,0-4 0-15,0-2 0 16,-1-1 0-16,1-1 0 16,1-4 0-16,2-3 0 0,5-7-222 15,7-7-383-15</inkml:trace>
  <inkml:trace contextRef="#ctx0" brushRef="#br0" timeOffset="53219.19">10467 4369 546 0,'-8'4'406'0,"3"-4"-280"16,2 0 23-16,3-2-49 0,0 2-39 15,3-2-39-15,5 1-21 16,11 0-1 0,9-2 2-16,13 0-1 0,12-2 0 15,10 1 0-15,-2-2 0 16,-3 2-1-16,-9 1-2 16,-13 3 1-16,-14 0-1 15,-10 2-16-15,-7 0 2 16,-7 0-5-16,-4 1-7 15,-1 1 18-15,-5-1-5 16,0-1-4-16,-4 2 15 16,-1-1 4-16,-1-1 1 15,0-2 5-15,-1 0 19 0,4 0 18 16,0-2 9 0,3 1 27-16,3-2-1 0,3 0-28 15,3 1 8-15,0-3 4 16,2 3-11-16,-2-1 18 15,1-1-6-15,1 0-22 16,-1 3 1-16,1-1-2 16,1 0-34-16,0 2-6 15,-2 0 0-15,2 0 0 16,0 3 0-16,-1 3 0 16,-5 3 0-16,3 5 0 15,0 4 0-15,-2 5 0 0,2 4 0 16,2 1 0-16,1 3 0 15,1 5 0-15,4 0 0 16,-2 5 0-16,0 0 0 16,4 3 0-16,-4-3 0 15,0-3 0-15,0-3 0 16,0-6 0-16,0-4 0 16,-1-4 0-16,1-6 0 15,-2-2 0-15,2-3 0 16,-1-3 0-16,-1-3 0 15,2 1 0-15,-2-5 0 16,-1 2 0-16,0 0 0 16,0-4 0-16,0 2 0 0,0-2 0 15,0 2 0 1,2-2 0-16,-2 1 0 0,0-1-67 16,0 1-159-1,1-1 5-15,-4 2-110 0,-1 3-190 16</inkml:trace>
  <inkml:trace contextRef="#ctx0" brushRef="#br0" timeOffset="53501.85">10561 4950 899 0,'-5'-3'242'0,"4"0"-23"0,-1 2-90 15,4 1-66-15,-1-1-30 16,4 1-33-16,9 0 3 16,8 0-2-16,14 0 6 15,11 0-2-15,7-2-5 16,3 1 1-16,0-4 0 16,-7 1 0-16,-5 0 0 15,-6-2-1-15,-15 2-1 16,-8 2 0-16,-10 4-16 15,-9-1-54-15,-3 4-60 16,-4 0-97-16,-5 0-387 16</inkml:trace>
  <inkml:trace contextRef="#ctx0" brushRef="#br0" timeOffset="54519.1">7599 4144 715 0,'-3'-7'200'0,"-1"1"4"16,-3 1-76-16,1 2 9 15,-2 1-46-15,-1 4-30 0,-4 4-13 16,-4 6 10 0,-5 7-19-16,-6 8 14 0,-4 10-16 15,-4 7-2-15,-1 7-1 16,2 7-9-16,-1 6-3 15,1 3 2-15,1 9-14 16,7 3 4-16,2-1-6 16,13-3-3-16,6-5-2 15,9-6 1-15,9-5 0 16,7-2-3-16,9-2 3 16,10-2-3-16,4-3 0 15,5-4 1-15,1-9 0 16,-3-5-2-16,-6-6 1 15,-8-5 0-15,-3-7-1 0,-2-4-3 16,2-3-108-16,0-4-139 16,5-6-296-16</inkml:trace>
  <inkml:trace contextRef="#ctx0" brushRef="#br0" timeOffset="55401.08">11182 4195 864 0,'4'-8'257'0,"-2"-2"-47"16,-1 0-42-16,-1 3-36 0,2 3-57 16,-1 2-24-1,3 6-48-15,2 6 7 0,5 9-10 16,8 10 22-16,4 12 8 15,5 10-4-15,2 8 1 16,3 6 0-16,2 5-1 16,-5 2-1-16,-4 7-11 15,-4-1 5-15,-11 0-2 16,-6-5-2-16,-6-5-6 16,-8-10 0-16,0-9-4 15,-3-9-2-15,0-11-1 16,3-7-1-16,0-10-1 15,-1-5 0-15,-2-1 0 16,-3-1-10-16,-3 1-110 16,-4 1-147-16,0 0-171 15</inkml:trace>
  <inkml:trace contextRef="#ctx0" brushRef="#br0" timeOffset="68844.75">12036 4450 706 0,'0'0'140'0,"0"-2"70"15,-1-1-59-15,1-1 0 16,0-1-21-16,-2 0-22 15,1-2-29-15,1 0 6 0,0-1-10 16,0 1-8-16,-2 0-9 16,2 1-16-16,2 1 3 15,-4 1-45 1,2-1 0-16,0 1 0 0,0 2 0 16,0 0 0-16,0 1 0 15,0 1 0-15,0 0 0 16,0 0 0-16,-1 0 0 15,2 0 0-15,-1 1 0 16,2-1 0-16,-2 0 0 16,0 0 0-16,1 0 0 15,-1 0 0-15,-1 0 0 16,1 0 0-16,0 1 0 0,0 0 0 16,0 1 0-1,0-2 0-15,0 4 0 0,1 3 0 16,-1 3 0-16,0 5 0 15,0 3 0-15,0 6 0 16,0 1 0-16,2 5 0 16,-1 2 0-16,1 4 0 15,4 2 0-15,0 4 0 16,0-2 0-16,3-1 0 16,-2-6 0-16,2 0 0 15,2-9 0-15,-2-4 0 16,3-4 0-16,1-3 0 15,4-5 0-15,0-1 0 16,6-5 0-16,1-2 0 0,3-1 0 16,1-4 0-16,2-3 0 15,-5-1 0-15,3-1 0 16,-2-3 0-16,-4 1 0 16,-1-6 0-16,0-2 0 15,-3-7 0-15,-2-3 0 16,-1-4 0-16,-3-2 0 15,-1 4 0-15,-5 0 0 16,-2 4 0-16,-4 4 0 16,-1 1 0-16,-4 2 0 15,1 1 0-15,-4 2 0 16,5 2 0-16,0 2 0 16,0 5 0-16,-1 0 0 15,2 5 0-15,2 1 0 16,-1 0 0-16,1 2 0 0,0-1 0 15,0 1 0-15,0-1 0 16,0 2 0-16,0 0 0 16,0 2 0-16,0-2 0 15,0 0 0-15,0 0 0 16,0 0 0-16,0 0 0 16,0 0 0-16,0 1 0 15,-2-1 0-15,2 0 0 16,0 0 0-16,0 0 0 15,0 0 0-15,0-1 0 0,2 1 0 16,-2 0 0-16,1-2 0 16,-1 2 0-16,0-3 0 15,0 0 0 1,2-1 0-16,-2 1 0 0,-2 1 0 16,2 0 0-16,0-1 0 15,2 2 0-15,-2-3 0 16,1 0 0-16,-1-1 0 15,3 0 0-15,-3-1 0 16,1 2 0-16,-1 0 0 16,2 1 0-16,-2 2 0 15,1 1 0-15,-1-2 0 16,0 2 0-16,0 0 0 0,2-1 0 16,-4 1 0-16,2 0 0 15,0 0 0-15,0 0 0 16,0 0 0-16,0 0 0 15,0-1 0-15,0 1 0 16,0 0 0-16,0 0 0 16,2 0 0-16,-2 0 0 15,0 0 0-15,0 0 0 16,0 0 0-16,-2-2 0 16,2 2 0-16,0 0 0 15,0 0 0-15,-1 2 0 16,1-2 0-16,0 1 0 15,0-1 0-15,0 0 0 16,-2 1 0-16,2-1 0 0,-1 2 0 16,1-2 0-16,0 3 0 15,0 1 0-15,-3 4 0 16,3 1 0-16,-1 4 0 16,1 1 0-16,1 4 0 15,2-3-67-15,0 3-448 16</inkml:trace>
  <inkml:trace contextRef="#ctx0" brushRef="#br0" timeOffset="70267">12007 4364 508 0,'0'-1'40'0,"0"-1"9"16,0 1-6-16,0 0 2 16,0 1-5-16,1 0 1 15,-1 0 9-15,0 0-6 16,0 0 22-16,0-2-16 15,0 2-10-15,0 0-5 0,0 0-11 16,0 2-8-16,-1-2 12 16,1 0 8-16,0 0-2 15,0 0 1-15,-2 0-4 16,2 0 4-16,-1 1 3 16,1-1 5-16,-2 1-11 15,1-1 1-15,-1-1-9 16,-1 1-10-16,-1-1 2 15,1 1 1-15,1 0 2 16,1 0-3-16,-1 0-1 16,2-2 3-16,-1 2-5 15,1 0-3-15,0 0-4 16,1 0-6-16,1 0-1 0,1-1-5 16,0 1-8-16,12 0 12 15,0-1 1-15,1 1-1 16,5 0 1-16,-6 0-1 15,-6 0 1-15,-6-2 1 16,3 2 1-16,-8 2-1 16,-2-2 0-16,4 1 1 15,-3-1 2-15,0 1-2 16,-2 1 2-16,-1-2 3 16,0 1-2-16,-2 0 8 15,-1-1-5-15,1 0 0 16,5 0-5-16,0 0 0 15,1 0-2-15,4 0 0 16,-2 0-3-16,0 0-15 0,0 0-175 16,1 3-225-16</inkml:trace>
  <inkml:trace contextRef="#ctx0" brushRef="#br0" timeOffset="71000.88">12524 4329 635 0,'0'-1'175'16,"-1"-1"-29"-16,-1 1-30 15,2-1-32-15,-1 2 12 16,1-1-15-16,-3 0-39 16,6 2 3-16,-3-1 3 15,0 0-15-15,1 0-14 16,-1 0-6-16,2-1-12 0,1 1-1 16,1-2-8-16,5 2 8 15,6 0 0-15,0-1 0 16,3 1-1-16,-6 1-1 15,-3-1 1-15,-3 2 1 16,-5-2 7-16,-1 0-4 16,-1 1 1-16,-5-1-4 15,-4 1-1-15,-8 1 1 16,-2 1 1-16,-4 0 1 16,-1 0 8-16,5-1 6 15,4-1 9-15,7 1 0 16,3 0-17-16,5-4-7 0,1 2-1 15,3 0-18-15,6 0-153 16,10 0-484-16</inkml:trace>
  <inkml:trace contextRef="#ctx0" brushRef="#br0" timeOffset="74051.46">9976 4914 760 0,'-1'-2'118'0,"1"-3"38"16,-2 3-44-16,1-1-21 16,1 0 2-16,-2 1-35 15,1-2-14-15,-1 3-15 16,-1 0 6-16,-1-1-15 16,1 0-9-16,0 2 2 15,1 0-6-15,1 0-1 16,-1-1-2-16,1 1-1 0,-1-1 3 15,1 1 1-15,-1-1 7 16,1-1 2-16,-2 2-10 16,0-1-2-16,1 0-3 15,-2-1 2-15,1 1 2 16,2-1-4-16,-1 2 2 16,2-1 5-16,0 1-4 15,0 0 3-15,0 0 4 16,2 0-2-16,-2 0 4 15,0 0-1-15,1 0-1 16,-1 0-2-16,2-1-2 16,-2 2-5-16,1-1 1 0,-1 0-3 15,0 0-2-15,3 1-3 16,-2 1 5-16,2 2 1 16,0 0 3-16,2 4 1 15,-1 2 3-15,2 1-1 16,-1 5 1-16,2 1-4 15,-1 0 4-15,-1 1-3 16,-1 2-2-16,1-2 1 16,-1-3 4-16,-2-1-2 15,2-3 2-15,-3-1-2 16,-1-5-1-16,2-1 4 16,-2-1-2-16,0-1 1 15,0-2 2-15,0 0 1 16,0 0 1-16,0-2 3 15,0 2-7-15,1 2-3 0,-1-2-5 16,0 1 1-16,0-1-1 16,0 2 0-16,0-2-1 15,0 0-1-15,0 0-19 16,0 0-262-16,0 0-433 16</inkml:trace>
  <inkml:trace contextRef="#ctx0" brushRef="#br0" timeOffset="85318.48">12210 3873 562 0,'-3'6'370'0,"3"-3"-190"16,-2-1-49-16,1-1-43 15,2-1-14-15,-1 1-25 16,0 0 4-16,0 1-7 16,-1-1 9-16,-1-1-6 15,2 2 5-15,0-2 0 16,-1 0 2-16,2 0-5 15,-1 0-8-15,0 0 7 16,2-2-6-16,-2-2-21 0,-2 0-8 16,2-5-15-1,-1-1 0-15,1-3 0 16,0-2 0-16,3-4 0 0,0-4 0 16,5-4 0-16,0-5 0 15,7-7 0-15,4-5 0 16,4-2 0-16,3 0 0 15,6 0 0-15,1 4 0 16,4 5 0-16,6-1 0 16,5 4 0-16,7 2 0 15,1 2 0-15,6 4 0 16,4 3 0-16,-1 4 0 16,-1 4 0-16,-2 4 0 0,-3 1 0 15,-5 3 0-15,-5 2 0 16,-13-1 0-16,-7 6 0 15,-13-2 0-15,-10 2 0 16,-5-1 0-16,-2 1 0 16,-2 1 0-16,-2-1 0 15,-5 2 0-15,-7-2-59 16,-6 2-76-16,-6 2-118 16,-2-2-161-16</inkml:trace>
  <inkml:trace contextRef="#ctx0" brushRef="#br0" timeOffset="85835.18">12891 3087 668 0,'-4'-7'441'15,"1"-2"-178"-15,0 0-64 16,0 0-63-16,2 4-30 16,-1 2-55-16,2 1-26 15,0 2-13-15,0 1-12 0,2 0-13 16,-1 2-6-16,5 1 19 15,4 5 10-15,5 0-2 16,8 2-1-16,5 1-1 16,3-1-6-16,2 1 4 15,5-4 0-15,-4-1 3 16,-1-1-7-16,-5 0-5 16,-7-4 3-16,-9 1 1 15,-3-1-1-15,-6 0 2 16,-6 1 0-16,0 1 8 15,0 3 13-15,-5 3 19 16,-5 7 13-16,-5 4-33 16,-4 2-20-16,-4 2 0 15,-1 1 0-15,5-2 0 16,1-2 0-16,8-5 0 16,-2-1 0-16,10-3 0 0,1-5-101 15,2-1-164-15,4-1-189 16</inkml:trace>
  <inkml:trace contextRef="#ctx0" brushRef="#br0" timeOffset="86651.84">13694 3101 1056 0,'0'0'152'0,"1"-1"21"16,1 0-92-16,-1-2-28 16,1 3-20-16,3-2-24 15,2 2 1-15,5 0 8 0,1 0 0 16,5 0 2-16,-1 0-6 15,2-3-9-15,-5 2 2 16,2-3-1-16,-4-4 0 16,3 0 1-16,-5-5-4 15,2 0 2-15,0-4 4 16,-4-2 19-16,-4-1 16 16,-1 2 2-16,-3-1-10 15,-3 3-8-15,-1 3-8 16,-4 1-3-16,-2 4-13 15,-2 4-3-15,-2 4-1 16,-2 1-2-16,-3 4 2 16,0 3 0-16,-1 2 0 15,0 4 1-15,1 3 1 16,1 4 1-16,3 3 0 16,0 6-3-16,5 1 3 0,2 3-3 15,5 1-1-15,6-2-2 16,5-5 3-16,8-4 1 15,5-5 4-15,9-5 0 16,7-5-5-16,8-5-98 16,4-4-108-16,5-3-132 15,-2-1-409-15</inkml:trace>
  <inkml:trace contextRef="#ctx0" brushRef="#br0" timeOffset="86968.65">14085 3018 960 0,'9'-14'406'16,"-5"1"-162"-16,-1 2-58 15,-3 2-73-15,0 4-43 16,0 2-27-16,0 2-26 15,0 2-17-15,0 0 0 16,-1 6-4-16,1 3 4 0,0 7 7 16,1 3-2-16,1 7-5 15,1-1 0-15,1 3 0 16,1-5 0-16,2-4 0 16,-1-3-34-16,0-6-82 15,2-5-109-15,3-6-167 16,2-6-571-16</inkml:trace>
  <inkml:trace contextRef="#ctx0" brushRef="#br0" timeOffset="87251.48">14155 2781 1204 0,'3'-7'233'16,"-3"3"-61"-16,0 1-87 15,-2 3-39-15,2 2 1 16,-1-1-4-16,-1 0 5 16,1 2 22-16,-2-3 5 15,3 1-51-15,-1-2-24 16,1-2 0-16,0-4 0 16,0-1 0-16,-2-4 0 15,1-2 0-15,-2 1 0 16,1 3 0-16,2 3 0 15,0 6-105-15,3 7-227 0,6 6 21 16,3 13-292-16</inkml:trace>
  <inkml:trace contextRef="#ctx0" brushRef="#br0" timeOffset="87851.79">14477 2945 971 0,'-3'-20'261'15,"-3"-1"11"-15,-1 4-118 0,-3 1-7 16,1 4-36 0,2 2-32-16,-1 4-27 0,3 2-52 15,-2 3 0-15,-1 1 0 16,-5 4 0-16,-1 3 0 15,-5 3 0-15,-1 5 0 16,0 9 0-16,-3 0 0 16,5 5 0-16,4 1 0 15,3-3 0 1,11-3 0-16,3-6 0 0,8-5 0 16,5-6 0-16,-1-3 0 15,9-7 0-15,-2-4 0 16,-2-4 0-16,0-4 0 15,1-5 0-15,-6-3 0 16,0 1 0-16,-4-2 0 16,-4 0 0-16,-1 3 0 15,-3 4 0-15,-3 4 0 0,0 5 0 16,-2 4 0-16,-2 4 0 16,4 1 0-16,3 5 0 15,1 5 0-15,1 7 0 16,4 8 0-16,3 6 0 15,0 6 0-15,1 5 0 16,-1-2 0-16,-4 4 0 16,-7-2 0-16,-7-2 0 15,-7-2 0-15,-4-3 0 16,-5-6 0-16,-2-7 0 16,-2-4 0-16,0-7 0 15,-3-7 0-15,6-4 0 0,2-6-145 16,10-7-286-16,11-6-523 15</inkml:trace>
  <inkml:trace contextRef="#ctx0" brushRef="#br0" timeOffset="88285.97">14766 3037 1441 0,'2'4'76'16,"-2"-2"-4"-16,2-4 23 16,-1-1-70-16,5 2-1 0,0-1 9 15,5-2-14-15,5 0-2 16,1-3-3-16,2-3-4 16,2-2 0-16,-3-2-4 15,-2-3 2-15,-1-2-1 16,-3-3 2-16,-3-2 6 15,-5 2 11-15,-2 1 1 16,-4 1-9-16,-1 3-1 16,-4 4-9-16,-1 3-2 15,-3 5-5-15,-3 4 2 16,-5 6-1-16,-3 6 2 16,-1 8 1-16,-4 6 5 0,2 9 2 15,4 4-4 1,6 3-1-16,7 1-4 0,8-1-1 15,11-3-1-15,10-4-1 16,11-6-4-16,10-5-77 16,9-7-142-16,3-6-146 15,1-9-153-15</inkml:trace>
  <inkml:trace contextRef="#ctx0" brushRef="#br0" timeOffset="88768.35">15083 2901 806 0,'-2'-16'505'0,"5"4"-327"0,-1-2-1 16,3 1-72-16,-1 5-47 16,5 5-14-16,4 3 7 15,4 5 2-15,5 8-23 16,2 5-13-16,1 5-3 15,-2 4-6-15,-4 2-7 16,-3 2-1-16,-8 1 0 16,-6-1 0-16,-9-1 0 15,-4-3 0-15,-4-4 0 16,0-8 0-16,3-8 0 16,4-7 0-16,2-7 0 15,4-9 0-15,2-7 0 16,2-6 0-16,3-4 0 0,2-4 0 15,5-2 0-15,3-1 0 16,0 3 0-16,3 7 0 16,4 5 0-16,1 11 0 15,4 7 0-15,0 7 0 16,1 7 0-16,-1 5 0 16,-5 9 0-16,-2 1 0 15,-1 6 0-15,-7 5 0 16,0-1 0-16,-5 2 0 15,-2-2 0-15,-2-7 0 16,-2-3 0-16,-1-6 0 16,2-5-298-16,1-5-145 15</inkml:trace>
  <inkml:trace contextRef="#ctx0" brushRef="#br0" timeOffset="89683.51">16038 2778 892 0,'3'-8'409'16,"-3"0"-127"-16,-2-1-65 16,1 0-63-16,-1 2-61 15,1 3-93-15,2 1 0 16,2 0 0-16,-1 3 0 15,1 1 0-15,1 4 0 16,11 6 0-16,3 7 0 16,11 7 0-16,2 6 0 0,3 2 0 15,-4 0 0-15,-6-3 0 16,-5-6 0 0,-8-7 0-16,-4-6 0 0,-2-7 0 15,-2-7 0-15,1-8 0 16,2-7 0-16,0-11 0 15,0-5 0-15,0-5 0 16,-3 1 0-16,0 6 0 16,-3 3 0-16,0 6 0 15,0 8 0-15,1 5 0 16,1 4-41-16,5 8-416 16,9 2-384-16</inkml:trace>
  <inkml:trace contextRef="#ctx0" brushRef="#br0" timeOffset="90105.43">16572 2805 1437 0,'5'5'120'16,"-1"-2"-72"-16,2-3 21 15,-2-1-56-15,5-1-6 16,4 0 3-16,3-1-6 15,3-2 0-15,-2 0 4 16,-1-3 4-16,-3-1 3 0,-2-2 28 16,-2-3-1-16,-3-5-12 15,-2 1-8-15,-4-3 4 16,-1 0 18-16,-2 1-11 16,-3 4-13-16,-3 3 2 15,-2 1-6-15,-1 4-14 16,-2 4-2-16,-3 6 0 15,-1 4 0-15,-1 5 0 16,2 7 0-16,0 4 0 16,3 7 0-16,2 5 0 15,3 5 0-15,6 1 0 16,5 3 0-16,4-3 0 16,12-1 0-16,7-7 0 15,12-8 0-15,14-6-140 16,8-9-167-16,7-9-200 15</inkml:trace>
  <inkml:trace contextRef="#ctx0" brushRef="#br0" timeOffset="90516.39">17154 2644 1216 0,'-5'1'74'16,"2"2"59"-16,0-3-47 15,3 3 16-15,0 4 1 16,2 3-31-16,-2 0-25 16,1 0-18-16,1-2-7 0,-2-4-1 15,1-1 24-15,1-4-4 16,-2-1 0-16,0 0-26 16,1-2-15-16,-1-3 0 15,0-2 0-15,0-3 0 16,0-4 0-16,-3 0 0 15,0-1 0-15,-1 3 0 16,-2 2 0-16,2 3 0 16,-2 5 0-16,1 3 0 15,-1 2 0-15,-6 8 0 16,-3 5 0-16,-3 6 0 16,-1 9 0-16,1 3 0 0,7 5 0 15,7-2 0-15,8-2 0 16,10-2 0-16,8-4 0 15,10-6-38-15,5-5-222 16,8-4-169-16,-2-7-458 16</inkml:trace>
  <inkml:trace contextRef="#ctx0" brushRef="#br0" timeOffset="90866.35">17555 2280 1225 0,'-13'-36'269'0,"-2"1"-5"16,3 4-68-16,0 8-103 15,6 6-93-15,0 7 0 16,3 5 0-16,3 5 0 16,0 3 0-16,0 4 0 15,2 6 0-15,-1 8 0 16,1 11 0-16,-1 13 0 15,4 9 0-15,1 14 0 16,1 7 0-16,0 3 0 16,1-1 0-16,0-2 0 15,0-12 0-15,3-9 0 16,-1-10 0-16,2-14 0 16,-3-12 0-16,3-11 0 15,3-9 0-15,-3-5-27 16,1-8-182-16,-7-8-85 15,-7-4-100-15,-15-4-270 0</inkml:trace>
  <inkml:trace contextRef="#ctx0" brushRef="#br0" timeOffset="91248.77">17367 2648 450 0,'-9'-10'516'0,"9"2"-383"16,12-2-60-16,14-1 41 15,9 1-43-15,10 0-50 16,10-1-8-16,2 2-11 15,-2 0 0-15,-4 3 15 0,-11-3 69 16,-8 1 16 0,-9 2 3-16,-9 2 15 0,-10 0-27 15,-2 4-49-15,-5 0-44 16,-3 4-6-16,-2 6 6 16,-2 5 6-16,0 8 2 15,0 5 5-15,0 6-2 16,7 0-5-1,3 2-1-15,5-3 0 0,3-3-3 16,3-7 1-16,2-7-1 16,2-6 3-16,6-6 9 15,2-7-10-15,1-4 3 0,-2-6-7 16,-1-4 0 0,-9-3 0-16,-8-6 0 0,-5-2 0 15,-8-3 0-15,-9 1 0 16,-2 1 0-16,-2 6 0 15,0 5-71-15,1 9-180 16,7 8-156-16</inkml:trace>
  <inkml:trace contextRef="#ctx0" brushRef="#br0" timeOffset="91603.15">17974 2566 1374 0,'9'-11'154'0,"2"0"68"15,-1-2-61-15,2 2-111 0,6 5-21 16,3 6-7-16,7 7-8 16,5 6-6-16,-1 7 3 15,-3 4-9-15,-2 5-2 16,-8 1 0-16,-8 0 0 15,-5-3 0-15,-4-7 0 16,-2-4 0-16,-2-6 0 16,1-7 0-16,1-9 0 15,3-5 0-15,0-8 0 16,4-6 0-16,0-6 0 0,2-4 0 16,3 0 0-16,2 2 0 15,-1 1 0 1,5 8-58-16,6 7-285 0,3 5-170 15</inkml:trace>
  <inkml:trace contextRef="#ctx0" brushRef="#br0" timeOffset="91949.64">18656 2343 1186 0,'2'-15'201'15,"-2"1"34"-15,-2 1-91 16,1 3-76-16,-4 5-55 15,-2 3-13-15,-5 6-5 0,-7 8 0 16,-10 5 0 0,-2 10 1-16,-2 2-1 0,9 2 3 15,6 0 2-15,12-6 11 16,9-3 18-16,11-2 6 16,8-2 39-16,9-1 0 15,5 1-71-15,3 1-3 16,-2-1 0-16,-7-1 0 15,-6 0 0-15,-6 1 0 16,-6 1 0-16,-5-2 0 16,-7-2 0-16,-10 2 0 15,-8-3 0-15,-9-1 0 16,-6-2 0-16,-1-2 0 16,-1-5-69-16,2-1-319 0,5-3-622 15</inkml:trace>
  <inkml:trace contextRef="#ctx0" brushRef="#br0" timeOffset="93544.37">13464 4609 857 0,'-6'0'229'16,"2"0"-41"-16,1-2-42 0,1 1-45 15,1 1-33-15,-1-2-10 16,2 2-10-16,2 0-7 15,-1 0-10-15,4-1-21 16,1 0-10-16,6-2 0 16,7 1-3-16,10 1-34 15,3 1-126-15,3 1-125 16,-5 5-277-16</inkml:trace>
  <inkml:trace contextRef="#ctx0" brushRef="#br0" timeOffset="93748.86">13494 4841 429 0,'-3'2'613'0,"3"-4"-354"0,0 2-60 16,0-1-56-16,0 1-47 16,2-2-46-16,-1 2-38 15,5 0-5-15,7 0 6 16,6 0-11-16,12-3-2 15,9 0-78-15,6-2-221 16,3 1-510-16</inkml:trace>
  <inkml:trace contextRef="#ctx0" brushRef="#br0" timeOffset="94647.86">15025 4052 1067 0,'-2'-21'156'16,"-2"1"52"-16,-8-2-21 16,-2-3-56-16,-2 3 3 0,3 1-39 15,0 1-26-15,3 4-69 16,4 3 0-16,2 5 0 15,2 3 0-15,1 3 0 16,1 4 0-16,0 8 0 16,0 7 0-16,-2 11 0 15,1 14 0-15,1 13 0 16,1 8 0-16,5 7 0 16,2 8 0-16,5 5 0 15,2 6 0-15,3 7 0 16,0 8 0-16,1 5 0 15,-2 1 0-15,-2 3 0 16,-5-2 0-16,-2-7 0 16,0-10 0-16,-1-6 0 15,0-12 0-15,1-10 0 0,14 90 0 16,-24-137 0-16,1-2 0 16,1-3 0-16,-2-3 0 15,2 12 0-15,-1-6 0 16,1-9 0-16,0-3 0 15,-2-4 0-15,2-1 0 16,0 0 0-16,0 0 0 16,0 2 0-16,2-2 0 15,-2 0 0-15,1 0 0 16,1-2 0-16,2 2 0 0,6-1 0 16,10-2 0-1,13-4 0-15,9-3 0 16,7-3 0-16,2-3 0 15,-6 3 0-15,-8-3 0 0,-3-1 0 16,-10 0-71-16,-5-4-214 16,-6-3-185-16</inkml:trace>
  <inkml:trace contextRef="#ctx0" brushRef="#br0" timeOffset="95021.05">15040 4016 985 0,'-6'-7'181'16,"1"-2"29"-16,1 0-61 0,2-1-49 15,2 1-35-15,3 0-43 16,6-2-22-16,9 1-8 15,10 2 5-15,10 1-7 16,7 1-67-16,4 4-90 16,-3 7-178-16</inkml:trace>
  <inkml:trace contextRef="#ctx0" brushRef="#br0" timeOffset="96065.57">16376 3946 965 0,'-4'0'62'0,"2"-3"97"15,2-2-33-15,2 1-31 16,1 0-27-16,2 1-39 16,-1 0-9-16,4 2 3 15,0-1 1-15,6 2 7 16,4 2-15-16,4 0 5 15,8 3-4-15,6 0-6 0,5 1 4 16,0-1-6 0,-4 1 12-16,-5-2-7 15,-10-1 1-15,-7 0 7 0,-9-1-4 16,-5-2 12-16,-1 2-13 16,0 0-4-16,-1 2 12 15,1 0 9-15,1 2 9 16,-1 0-8-16,0-1 0 15,0 0-1-15,0-1-34 16,0 1 0-16,0 1 0 16,-1 2 0-16,-1 2 0 15,1 3 0-15,-2 1 0 16,0 5 0-16,3 0 0 16,3 6 0-16,1 6 0 0,2 4 0 15,2 10 0-15,-1 7 0 16,0 10 0-16,-1 6 0 15,-2 8 0 1,-1 6 0-16,1 2 0 0,4 1 0 16,3-1 0-16,1 0 0 15,3-5 0-15,-4 0 0 16,-4-4 0-16,-5-3 0 16,-2-9 0-16,-5-9 0 15,-1-13 0-15,2-10 0 16,1-11 0-16,1-9 0 15,2-4 0-15,0-6 0 16,0-1 0-16,0 2 0 0,0-2 0 16,0-2 0-1,0 2 0-15,0 0 0 0,0 0 0 16,0 0 0-16,0 0 0 16,0 0 0-16,-1 2 0 15,-2-2 0-15,3 1 0 16,-3-1 0-16,-5 0 0 15,-8 0 0-15,-11-1 0 16,-10-1 0-16,-12 1 0 16,-2 1 0-16,-2-2 0 15,0 1 0-15,4 1 0 16,2-2 0-16,9 1-197 16,9 0-176-16,11-5-514 15</inkml:trace>
  <inkml:trace contextRef="#ctx0" brushRef="#br0" timeOffset="96804.29">15574 3890 980 0,'6'-8'297'15,"-3"-2"-50"1,1 0-85-16,-2 0-16 0,-2 4-60 15,0 2-15-15,-2 3-24 16,1 1-36-16,-1 1-11 16,-2 3 0-16,-2 5 0 15,-7 5 0-15,-4 7 0 16,-2 8 0-16,-3 5 0 16,3 5 0-16,2-1 0 15,4 1 0 1,6-3 0-16,4-3 0 0,12-2 0 15,6-4 0-15,10-6 0 16,7-4 0-16,2-7 0 16,5-4 0-16,-2-7 0 15,-6-4 0-15,-1-5 0 0,-7-4 0 16,-2-6 0-16,-5 0 0 16,-6-6 0-16,-2-2 0 15,-5 0 0-15,-5-3 0 16,-5-2 0-16,-4 2 0 15,-6 0 0-15,-7 1 0 16,0 5 0-16,-6 4 0 16,-3 1 0-16,5 6 0 15,4 4-135-15,3 4-155 16,9 10-103-16,6 9-352 16</inkml:trace>
  <inkml:trace contextRef="#ctx0" brushRef="#br0" timeOffset="97481.17">15993 4764 1116 0,'3'-25'257'16,"-4"-3"-36"-16,-2-1-52 15,-5 2-30-15,1 4-46 16,-5 4-41-16,3 5-52 16,0 2 0-16,-1 7 0 0,2 2 0 15,-1 3 0-15,-3 5 0 16,-4 8 0-16,-5 7 0 15,-2 8 0-15,-2 9 0 16,1 10 0-16,5 2 0 16,5 2 0-16,8 0 0 15,11-4 0-15,7-3 0 16,12-5 0-16,6-4 0 16,5-10 0-16,1-7 0 15,3-9 0-15,-3-11 0 16,-4-8 0-16,-2-7 0 15,-3-5 0-15,-6-6 0 16,-3-4 0-16,-7-4 0 16,-7-4 0-16,-7-2 0 15,-7-6 0-15,-7 2 0 0,-4 1 0 16,-3 5 0-16,2 9 0 16,4 8 0-16,0 7 0 15,3 11-44-15,-1 8-425 16,-3 9-703-16</inkml:trace>
  <inkml:trace contextRef="#ctx0" brushRef="#br0" timeOffset="122373.75">11987 4421 173 0,'-3'-2'635'0,"0"-3"-532"0,0 3 38 16,3-2-23-16,-1 1-23 15,1 2-33-15,-2-1-9 16,2 2-6-16,0 0-1 16,0-3-7-16,-1 2 7 15,1-1-14-15,-2 2-3 16,2-1 6-16,-3 1-13 15,2-1-6-15,-3-1-14 16,1 1 6-16,0 1 1 16,0-2-2-16,1 1-3 0,2 0-2 15,-1-1 0-15,1 2-1 16,0-1 2-16,0 1 2 16,0 0 5-16,0 0-2 15,1 0 1-15,2-2-7 16,-1 1-2-16,1-1-6 15,5-2-1-15,0-2-1 16,4 1 1-16,3 1 7 16,-2-1 0-16,-1 2-2 15,-3 0 4-15,-4 2 1 16,-1-1-2-16,-1-1 2 16,-1 2 0-16,-1 0-1 15,-1 1-1-15,0 0-1 0,-1 0 0 16,-1 0 0-1,-1 1 7-15,0-1-6 0,-3 1 0 16,-3-1 3-16,-4 2-2 16,-1-1 5-16,-2 1 5 15,2-1 9-15,1-1 6 16,4 0 4-16,1-1 10 16,4-1 0-16,1 2-1 15,-1-3-19-15,4 1-18 16,0-2-3-16,1 2-11 15,3-1-84-15,4-1-291 16,7 2-585-16</inkml:trace>
  <inkml:trace contextRef="#ctx0" brushRef="#br0" timeOffset="134244.92">6485 8253 1000 0,'-3'1'202'15,"0"-1"-15"-15,0-1-50 16,-1-2-32-16,2 0-16 0,1 2 0 15,-1 0-21-15,1-1-30 16,1 2-12-16,0 0-15 16,0 0-4-16,1-1 2 15,5-1-9-15,6 0-3 16,6-1 2-16,13-1 0 16,5-2-2-16,6 3-1 15,-5 2-14-15,-4 1-111 16,-9 0-39-16,-9 4-36 15,-9 3 11-15,-6 4-150 16,-5 3-194-16</inkml:trace>
  <inkml:trace contextRef="#ctx0" brushRef="#br0" timeOffset="134507.99">6479 8487 547 0,'-3'8'298'16,"3"-4"-70"-16,0-2-32 15,0 0-46-15,0-2-40 16,2 0-50-16,1 0-45 16,7-2-8-16,7 0-1 15,8 0-3-15,8 1 1 16,3 1-3-16,2 1-1 16,1-1 0-16,-5 2 0 15,-4 0-1-15,-3 0-4 0,-7-2-47 16,-3 0-121-1,-3-2-77-15,-2-2-161 16</inkml:trace>
  <inkml:trace contextRef="#ctx0" brushRef="#br0" timeOffset="134916.48">6770 8140 895 0,'-2'-23'252'0,"-1"-2"-3"16,-4 3-72-16,3-1-28 0,-2 8-27 16,3 5-52-1,0 4-56-15,1 5-14 0,2 2-11 16,2 7 11 0,-1 1 0-16,5 9 10 0,6 3-4 15,3 8 0-15,10 1 3 16,8 0-6-16,3 1-1 15,3-3-4-15,4-2 2 16,-7-2-2-16,-5-4 2 16,-6-2 0-16,-6-2-2 15,-6-3 2-15,-6 1 0 16,-2 0 0-16,-4 2 4 16,-14 52 1-16,4-50 2 15,0-2 8-15,-3 1-4 16,-1 0 6-16,-13 14-5 0,2 0-5 15,-1-4-4-15,4-4-1 16,3-3-2 0,2-5-2-16,2-4-27 0,6-3-200 15,2-2-172-15,6-3-663 16</inkml:trace>
  <inkml:trace contextRef="#ctx0" brushRef="#br0" timeOffset="136960.21">7910 7375 516 0,'4'-12'520'16,"1"-2"-315"-16,-2-3-20 16,-3-1-35-16,0 0-24 15,0 1 7-15,-2 5-49 16,1-1-8-16,1 5-24 16,-2 1-52-16,2 3 0 0,-1 1 0 15,2 1 0 1,-2 2 0-16,2 0 0 0,-1 0 0 15,0 2 0-15,0-1 0 16,0 4 0-16,0 2 0 16,-3 4 0-16,0 3 0 15,0 5 0-15,0 3 0 16,0 3 0-16,2 2 0 16,1 4 0-16,0 4 0 15,1 4 0-15,1 6 0 16,2 5 0-16,1 6 0 15,1 3 0-15,0 5 0 16,4 4 0-16,-2 3 0 16,1 4 0-16,-2 5 0 0,2 2 0 15,-6 3 0 1,3 2 0-16,-3-1 0 0,-3 0 0 16,0-1 0-16,3-3 0 15,0-7 0-15,0-1 0 16,1-3 0-16,-1-5 0 15,0-1 0-15,-1 3 0 16,-2 2 0 0,0 4 0-16,-2 1 0 0,1 1 0 15,-1-1 0-15,2-4 0 16,-1-5 0-16,2-6 0 16,1-4 0-16,-2-2 0 15,0-4 0-15,0-2 0 16,-2 0 0-16,1-2 0 15,-1 0 0-15,2-2 0 0,0-1 0 16,2-6 0-16,-1 1 0 16,1-5 0-16,-1-3 0 15,1-2 0-15,-2-4 0 16,0-2 0-16,0 1 0 16,-2-3 0-16,2 0 0 15,-1-3 0-15,-1-2 0 16,2-1 0-16,0 1 0 15,0-3 0-15,0 1 0 16,2-1 0-16,-2 0 0 16,1-1 0-16,1 1 0 15,-2 3 0-15,0-1 0 16,0 0 0-16,0-3 0 0,0 1 0 16,-2-1 0-16,2-3 0 15,0 0 0-15,0-1 0 16,0 0 0-16,0-1 0 15,0 1 0-15,0-2 0 16,0 1 0-16,-1-2 0 16,1-1 0-16,0 0 0 15,1-2 0-15,-1 0 0 16,0-1 0-16,0 0 0 16,0 3 0-16,0-2 0 15,0 1 0-15,0 1 0 16,0-1 0-16,0 1 0 0,0 0 0 15,0-2 0-15,0 3 0 16,0-3 0-16,-1 0 0 16,1-1 0-16,0 3 0 15,0-3 0-15,0 0 0 16,-2 0 0-16,2 0 0 16,0 0 0-16,0 0 0 15,2 0 0-15,-2 0 0 16,0 0 0-16,0 0 0 15,0 0 0-15,0 0 0 16,-2 0 0-16,2 0 0 16,0 0 0-16,0 0 0 0,0 0 0 15,0 0 0-15,0 0 0 16,0 0 0-16,0 0 0 16,0 0 0-16,0 0 0 15,-1 0 0-15,1 0 0 16,0 1 0-16,0-1 0 15,0 0 0-15,0 0 0 16,-2 0 0-16,2 0 0 16,-2 0 0-16,0 0 0 15,2 0 0-15,0 0 0 16,0 0 0-16,-1 2 0 16,1-2 0-16,-2 0 0 15,2 1 0-15,0-1 0 16,0 0 0-16,0 0 0 15,0 0 0-15,-1 0 0 0,1 0 0 16,0 2 0-16,0-2 0 16,0 1 0-16,1-1 0 15,1 0 0-15,-1 0 0 16,8 2 0-16,7-1 0 16,14 0 0-16,15-1 0 15,10-1 0-15,12-2 0 16,0-1 0-16,-4 1 0 15,-3-1 0-15,-12 1 0 16,-10 1 0-16,-11 1 0 16,-9 0 0-16,-10-1 0 15,-5 1 0-15,-5 1 0 16,-1-2 0-16,-3 1 0 16,-2-2 0-16,-5-1-83 0,-3-1-281 15,-5-3-357-15</inkml:trace>
  <inkml:trace contextRef="#ctx0" brushRef="#br0" timeOffset="137913.53">7875 7165 770 0,'-3'6'273'0,"-1"-2"-146"16,3-2 17-16,1-2-36 15,0-2-8-15,0 2-26 16,1-1-12-16,2-1-10 16,-2 0-13-16,4-1-27 15,4 0-11-15,7-2-1 16,5 0 2-16,12 1 0 0,4 1-1 15,2 2-1-15,-3 1-4 16,0 0-3-16,-11 1-15 16,-6 2-87-16,-8 1-174 15,-3 1-278-15</inkml:trace>
  <inkml:trace contextRef="#ctx0" brushRef="#br0" timeOffset="148761.26">13800 6653 211 0,'-1'1'532'0,"-2"-1"-352"15,-1 0-8-15,0-1-55 16,-3 0 5-16,4-1-36 15,-2 1-2-15,2 1-15 16,2-2-22-16,1 2-2 16,-2 0-1-16,2 0-10 15,2 0-11-15,-1 0-7 16,-1 0 0-16,2 0-2 16,1 0 2-16,0 0-11 15,7-1-4-15,10 1-2 16,11 1 2-16,15 1-2 15,6 1 1-15,2-1 0 16,-2 1 3-16,-10 0-3 0,-9-2 0 16,-9 1 0-1,-7-1-1-15,-6-1 1 0,-5 0 1 16,-1 0 0-16,0-1-2 16,-2 1 2-16,-1 0 3 15,-2 0 16-15,-2 0 3 16,4 1 7-16,-4-1 2 15,2 0 3-15,0 0-13 16,0 0-6-16,0 0-5 16,0 0 0-16,0 0-9 15,0 0 2-15,0 2-4 16,0-2-1-16,0 2-1 0,0 3 2 16,2 2 3-16,-2 3-3 15,3 0 0 1,-2 5 0-16,2 1 0 15,0 0 0-15,2 4 0 0,0 3 0 16,2 2 0-16,-1 5 0 16,0 4 0-16,1 4 0 15,-1 4 0-15,1 2 0 16,-2 3 0-16,1 0 0 16,-3 0 0-16,0 2 0 15,0 3 0-15,3-1 0 16,-3 2 0-16,0 1 0 15,0-4 0-15,-2-2 0 16,2-1 0-16,-1-4 0 16,-1 0 0-16,1-2 0 0,-1-3 0 15,1 0 0-15,-1 0 0 16,1-3 0-16,4 2 0 16,-3-1 0-1,-2 3 0-15,1 2 0 0,-2 3 0 16,-2 2 0-16,2 2 0 15,-1 3 0-15,-1 0 0 16,1-2 0-16,2 0 0 16,-1 1 0-16,0-1 0 15,2 4 0-15,1-1 0 0,-2 1 0 16,-1 1 0 0,2-1 0-16,-4 0 0 0,-1 0 0 15,0 1 0-15,-1 1 0 16,1-2 0-16,1 3 0 15,1-3 0-15,-1 4 0 16,1-2 0-16,1 1 0 16,0-1 0-16,0-1 0 15,0-4 0-15,0-1 0 16,0-6 0-16,0 0 0 16,0-3 0-16,0-1 0 15,0-3 0-15,0 0 0 16,0-4 0-16,-2-2 0 15,2-1 0-15,-1-3 0 16,1-2 0-16,0-2 0 16,0-2 0-16,0-3 0 15,1-1 0-15,-1-2 0 0,2-2 0 16,-2 1 0-16,0-2 0 16,0 2 0-16,0-1 0 15,0 2 0-15,0-2 0 16,0 3 0-16,1 0 0 15,-1 0 0-15,2 1 0 16,-1-1 0-16,1 2 0 16,-2 0 0-16,3 0 0 15,0 0 0-15,-3 2 0 16,0-1 0-16,0 0 0 0,1 0 0 16,1 1 0-1,-1-2 0-15,2 1 0 0,0 0 0 16,0 1 0-1,-1 0 0-15,-1-1 0 0,1 2 0 16,-1-3 0-16,2 1 0 16,-3-6 0-16,2-2 0 15,-2-5 0-15,1 0 0 16,-2-5 0-16,1 0 0 16,0 0 0-16,-2 1 0 15,1-1 0-15,1 2 0 16,0-2 0-16,0 0 0 15,1 0 0-15,-1 0 0 16,0-2 0-16,0 2 0 16,0 0 0-16,0 0 0 0,0 0 0 15,-1 0 0-15,1 0 0 16,-2 2 0-16,2-4 0 16,-1 2 0-16,-1 0 0 15,1-1 0-15,-1 1 0 16,-2-3 0-16,-2 0 0 15,-6-1 0-15,0 0 0 16,-4-2 0-16,-3 1 0 16,-1-2 0-16,-7-1 0 15,-6 3 0-15,-4-2 0 16,-8-1 0-16,-3 1 0 16,-1 2 0-16,4 1 0 0,5 1 0 15,4 0 0-15,5 3 0 16,10 1 0-16,3-1 0 15,4 2 0-15,6-1 0 16,3-2 0-16,4 1 0 16,1 1 0-16,0-2 0 15,1 1 0-15,-1 0 0 16,0 1 0-16,0-1 0 16,2-1 0-16,-2 2 0 15,1-1 0-15,1-1 0 16,-2 1 0-16,1 0 0 15,-1 0 0-15,0 0 0 16,0 0 0-16,0 0 0 16,2 0 0-16,-2 0 0 15,0 0 0-15,0 0 0 0,2 0 0 16,-2 0 0-16,0 0 0 16,0 0 0-16,2 0 0 15,-2 0 0-15,0 0 0 16,0 0 0-16,0 0 0 15,0 0 0-15,0 0 0 16,0 0 0-16,0 1 0 16,0-1 0-16,0-1 0 15,1 1 0-15,-1 0 0 16,0 0 0-16,0 1 0 0,0-1 0 16,0 0 0-16,0 0 0 15,0 2 0-15,0-4 0 16,0 2 0-16,0 0 0 15,0 0 0-15,0 0 0 16,0 2 0-16,0-2 0 16,0 0 0-16,2 0 0 15,-2 0 0-15,0 0 0 16,0 0 0-16,0 0 0 16,0 0 0-16,0 0 0 15,0 0 0-15,0 0 0 16,0 0 0-16,0 0 0 15,0 0 0-15,0 0 0 0,0 0 0 16,0 0 0 0,0 0 0-16,0-2 0 0,0 2 0 15,1 0 0-15,-1 0 0 16,0-1 0-16,0 1 0 16,0 1 0-16,0-2 0 15,0 1 0-15,0 1 0 16,0-1 0-16,0 0 0 15,0 0 0-15,2-1 0 16,-1-1-120-16,1-4-267 16,1-1-361-16</inkml:trace>
  <inkml:trace contextRef="#ctx0" brushRef="#br0" timeOffset="151290.62">8401 7621 881 0,'3'-1'253'0,"-3"0"-28"15,0-4-42-15,-2 2-50 16,2-1 15-16,-1 1-57 16,-1 1-12-16,1 0-25 0,1 1-54 15,-2 1 0-15,2 0 0 16,0 0 0-16,0 1 0 15,0 1 0-15,2 0 0 16,-2 2 0-16,-2 5 0 16,2 3 0-16,2 8 0 15,-2 7 0-15,0 4 0 16,1 4 0-16,-1 5 0 16,-1-1 0-16,-4 3 0 15,1-4 0-15,-1-3 0 16,1-6 0-16,-1-6 0 0,4-9 0 15,-1-4 0-15,1-6 0 16,1-4 0 0,0-1 0-16,0-1 0 15,1 0 0-15,1-1-313 0,2-2-285 16</inkml:trace>
  <inkml:trace contextRef="#ctx0" brushRef="#br0" timeOffset="151864.03">8668 7728 1238 0,'7'-20'279'0,"-2"0"-45"0,-4 1-42 15,1 6-88-15,-1 3-104 16,-1 6 0-16,0 3 0 15,0 1 0-15,-1 3 0 16,-1 4 0-16,-1 3 0 16,0 3 0-16,0 4 0 15,-1 5 0-15,4 0 0 16,4 1 0-16,5 1 0 16,3-2 0-16,6-2 0 15,3-4 0-15,1-5 0 16,2-6 0-16,0-5 0 15,-2-5 0-15,-2-3 0 0,-1-4 0 16,-4-2 0 0,-2-1 0-16,-2-2 0 0,-3 0 0 15,0-1 0-15,-3 2 0 16,-2 2 0-16,-2 2 0 16,1 6 0-16,-2 1 0 15,-2 4 0-15,2 2 0 16,-1 4 0-16,-2 3 0 15,-2 6 0-15,0 7 0 16,0 6 0-16,-1 3 0 16,3 2 0-16,0 2 0 15,0-3 0-15,0-3 0 16,1-1 0-16,1-4 0 16,-2-5 0-16,2-5 0 0,1-5 0 15,0-3 0-15,0-4 0 16,0-2 0-16,0-2 0 15,1 0-83-15,5-3-412 16</inkml:trace>
  <inkml:trace contextRef="#ctx0" brushRef="#br0" timeOffset="152192.59">9133 7897 1151 0,'-4'0'182'0,"8"-2"4"16,-4 0-124-16,6 1-52 16,2-1 5-16,8 4 18 15,5-2 5-15,9 3-4 16,3-2-6-16,1 2 5 15,-1-3-11-15,-6 2-9 16,-8-2-3-16,-8 0-10 16,-7 1 8-16,-4-1 2 0,-3 0 0 15,-6 1-10 1,-2-1-5-16,-5 1-105 0,-2-1-143 16,-3 0-258-16</inkml:trace>
  <inkml:trace contextRef="#ctx0" brushRef="#br0" timeOffset="153053.13">9709 7674 964 0,'-6'-8'170'16,"0"-2"78"-16,0-1-69 16,-4-3-34-16,4 2 1 0,-2-3-32 15,2 2-33-15,-1 1-81 16,3 3 0-16,1 2 0 15,1 3 0-15,1 1 0 16,2 3 0-16,-1 0 0 16,2 0 0-16,-2 2 0 15,1-1 0-15,1 5 0 16,-1 3 0-16,5 3 0 16,1 9 0-16,5 6 0 15,5 5 0-15,1 8 0 16,1 1 0-16,5 4 0 15,-6-1 0-15,1-1 0 16,-4-3 0-16,-3-5 0 16,-1-7 0-16,-5-7 0 15,-2-8 0-15,0-5 0 0,-1-7 0 16,-1-2 0-16,-1-5 0 16,-1-3 0-16,2-4 0 15,-2-4 0-15,0-4 0 16,-2-1 0-16,-2-2 0 15,1 0 0-15,-1 3 0 16,-1 3 0-16,1 2 0 16,-1 7 0-16,2 1 0 0,0 6 0 15,0 2 0 1,-7 5 0-16,-2 2 0 0,-6 7 0 16,-6 4 0-1,-5 6 0-15,1 4 0 0,-3 2 0 16,1-1 0-1,8-4 0-15,5-4 0 0,4-9 0 16,8-3 0 0,2-6 0-16,5-3 0 0,-1-1 0 15,4-2 0-15,4-1-143 16,10 2-204-16,3-1-229 16</inkml:trace>
  <inkml:trace contextRef="#ctx0" brushRef="#br0" timeOffset="153414.35">10125 7996 1242 0,'5'-11'257'16,"-2"0"1"-16,-2-2-16 15,1 1-194-15,-2 3-48 16,0 5 0-16,0 1 0 16,1 2 0-16,-2 4 0 15,1 5 0-15,-2 7 0 16,1 12 0-16,-4 10 0 16,1 10 0-16,-5 2 0 0,2 2 0 15,-1-5 0 1,3-5 0-16,2-11 0 0,2-8 0 15,1-9 0-15,0-8 0 16,3-7 0-16,3-5-6 16,3-7-559-16</inkml:trace>
  <inkml:trace contextRef="#ctx0" brushRef="#br0" timeOffset="156079.1">12287 7520 636 0,'-1'4'340'0,"-1"-4"-130"0,1 1-6 15,-1-2-63-15,1 1-35 16,1-2-13-16,0 2-9 16,0-1-19-16,0 0-26 15,3 0-11-15,-2 1-7 16,7-4-19-16,9 2-2 15,15-2 0-15,10 1 0 16,10 0-1-16,3 3 1 16,-7 0-2-16,-9 3 1 15,-12-1-3-15,-10 1-1 16,-9-1-5-16,-5-1-23 16,-5-1-76-16,1 1-72 15,1-1-107-15,0 0-164 16</inkml:trace>
  <inkml:trace contextRef="#ctx0" brushRef="#br0" timeOffset="156517.34">12993 7403 1037 0,'4'-8'247'0,"-1"-2"35"16,-3 0-102-16,-1-1-17 15,-1 3-41-15,2-3-106 0,-1 1-16 16,-1 1 0 0,2 4 0-16,0 0 0 0,2 3 0 15,-1 0 0-15,-1 2 0 16,0 0 0-16,2 2 0 15,-2 2 0-15,0 9 0 16,1 5 0-16,1 7 0 16,1 10 0-16,-2 7 0 31,-1 1 0-31,0 1 0 0,0-2 0 0,0-3 0 16,0-7 0-16,0-7 0 15,0-6 0-15,0-6 0 16,0-6 0-16,0-3 0 15,0-4 0-15,0 0 0 16,2-5-110-16,5-2-283 16,1-3-299-16</inkml:trace>
  <inkml:trace contextRef="#ctx0" brushRef="#br0" timeOffset="156871.45">13281 7377 1136 0,'10'-23'225'0,"-2"0"50"16,-4 0-78-16,1 3-57 0,-2 4-66 15,-2 5-74 1,1 4 0-16,-2 5 0 0,0 3 0 16,0 9 0-16,1 8 0 15,2 12 0-15,1 8 0 16,1 10 0-16,-2 1 0 15,3 2 0-15,-1-3 0 16,-1-4 0-16,-1-6 0 16,3-6 0-16,-2-3 0 15,1-10 0-15,-4-5 0 16,2-5 0-16,-1-7 0 16,-2-2 0-16,1-1 0 15,-1-2 0-15,-1-1 0 16,1 0 0-16,-2-1 0 15,-1 1-388-15,-3 3-665 0</inkml:trace>
  <inkml:trace contextRef="#ctx0" brushRef="#br0" timeOffset="157650.38">8729 9650 784 0,'-20'6'147'15,"3"-1"56"-15,3-2-53 16,-2 0-54-16,5 0 1 15,4-1-24-15,-2 2-7 16,6-2-16-16,0-2 5 16,5 0 1-16,-1 0-8 15,2 0-10-15,9 0-24 16,6-2-6-16,13-2-1 16,11 3-4-16,7-1 0 15,2-1-2-15,-6 1 1 16,-8 2-2-16,-13-1 1 15,-3 1-1-15,-11 0 0 16,-1-2-2-16,-3 1-152 16,3-3-218-16,1-1-454 0</inkml:trace>
  <inkml:trace contextRef="#ctx0" brushRef="#br0" timeOffset="158024.6">9241 9549 1047 0,'6'-17'278'0,"-2"0"-56"16,2-2-58 0,-5 4 5-16,1 1-63 0,-1 3-45 15,1 2-61-15,-1 4 0 16,-1 1 0-16,2 4 0 15,1 0 0-15,-3 1 0 16,0 0 0-16,3 4 0 16,0 8 0-16,-1 5 0 15,-1 8 0-15,1 8 0 16,-2 4 0-16,0 1 0 16,0 1 0-16,0-3 0 15,0-2 0-15,1-5 0 16,1-6 0-16,-1-4 0 15,2-8 0-15,-2-4 0 16,1-3 0-16,-2-5 0 0,3-3-65 16,1-3-316-16,2-2-268 15</inkml:trace>
  <inkml:trace contextRef="#ctx0" brushRef="#br0" timeOffset="158339.62">9443 9444 1054 0,'8'-18'300'15,"1"0"-41"-15,-4 2-61 16,-4 3-58-16,1 8-82 0,-2 3-39 16,1 6-14-16,3 8 9 15,-1 8-14-15,3 10 0 16,2 10 0-16,-2 10 0 15,-3 5 0-15,-3 2 0 16,-3-3 0-16,3-5 0 16,-2-9 0-16,2-9 0 15,2-10 0-15,-2-8 0 16,0-6 0-16,0-6 0 16,3-1 0-16,-3 0 0 15,4-2-48-15,-1-4-406 16,2-4-597-16</inkml:trace>
  <inkml:trace contextRef="#ctx0" brushRef="#br0" timeOffset="159787.64">11562 9278 833 0,'-1'-9'198'0,"-1"0"-9"16,1-3-57-16,-1-1-47 16,4 3-11-16,-2 0-42 15,1 1-7-15,1 2-10 16,2 1 1-16,-3 2-16 16,1 3-1-16,4 2-4 15,2 3 4-15,4 6 1 16,4 4-1-16,3 6-1 0,-2 3 1 15,-3 6 1 1,-3 2 1-16,-5 2-1 0,-6 2-1 16,-6-1-1-16,-3 4 1 15,-7-2 1-15,-8 0-2 16,3-4 1 0,-8-2-2-16,0-5 3 0,-1-5 0 15,3-6 2-15,2-4 0 16,4-7 3-16,4-3 2 15,7-2 1-15,1-2 4 16,6-3 1-16,3-2-11 16,5 2-2-16,3-2-2 15,7-1-2-15,8 4 3 16,5 2 1-16,6 4 2 0,2 4-2 16,2 3-1-16,-4 3 0 15,-1 1 0-15,-5 2 1 16,-6-2 0-16,-5 1-2 15,-7-2 1-15,-4-1 0 16,-3 0-5-16,-3-2 4 16,-1-3-27-16,-1 0-83 15,1-4-107-15,-2-2-450 16</inkml:trace>
  <inkml:trace contextRef="#ctx0" brushRef="#br0" timeOffset="160389.82">11871 9293 897 0,'9'-21'237'15,"-2"-1"-59"-15,1 2-59 16,2 1-45-16,2 5-26 16,6 2-23-16,2 2-8 15,6 4-6-15,3 3 0 16,-1 6 5-16,3 5-2 0,-5 5 11 16,32 57-11-16,-57-55 4 15,1 0-7-15,-4 1-6 16,1 0-3-16,-6 18 1 15,-2-3-2-15,-7 1-1 16,-6-2 0-16,-5-5-1 16,-1-4 0-16,0-5-11 15,4-6 7-15,9-7 5 16,6-3-1-16,3-5-2 16,5-1-1-16,2-1-8 15,6-1 8-15,4 0-2 16,5 2 5-16,4 1 1 15,5 2-2-15,0 2 2 0,2 2-1 16,-3 4 0-16,-1-1 0 16,-3 1-1-16,-6 4-1 15,2 3 2-15,-7 1-1 16,-3 2 1-16,-4 4 2 16,-7 4 1-16,-2 0 1 15,-5-1 2-15,-5-1-4 16,-2-2-1-16,1-5 0 15,0-4 0-15,2-5-6 16,2-1-101-16,2-4-132 16,2-2-245-16</inkml:trace>
  <inkml:trace contextRef="#ctx0" brushRef="#br0" timeOffset="160732.69">12466 9445 1044 0,'0'-1'140'15,"2"0"3"-15,1-2-104 16,4 2-25-16,9 0 40 16,11 2-12-16,8-1 5 0,7 1-3 15,1-1-12-15,-5 2-1 16,-8-2-10-16,-10 0-13 16,-7 0-4-16,-7 1-1 15,-4-1-3-15,-4 0 0 16,1 0-18-16,-1 0-122 15,-1 0-232-15</inkml:trace>
  <inkml:trace contextRef="#ctx0" brushRef="#br0" timeOffset="161415.66">13079 9134 856 0,'2'-13'265'16,"1"0"-66"-16,0-1-40 15,-2-1-23-15,2 2-11 16,-1 0 14-16,-1 2-44 15,-1 4-22-15,0 3-73 0,-1 1 0 16,1 3 0-16,-2 1 0 16,2 3 0-16,2 5 0 15,1 9 0-15,3 5 0 16,4 11 0-16,4 9 0 16,2 2 0-16,2 4 0 15,4 0 0-15,4 2 0 16,-1-2 0-16,-1-2 0 15,-2-2 0-15,-2-4 0 16,-5-6 0-16,-5-8 0 16,-4-7 0-16,-1-9 0 15,-2-7 0-15,-2-4 0 16,1-4 0-16,-1-4 0 0,-1-5 0 16,-3-2 0-16,0-6 0 15,-3-1 0-15,-3 0 0 16,-1-2 0-16,-2 1 0 15,0 2 0-15,3 4 0 16,0 3 0-16,3 7 0 16,0 3 0-16,-3 5 0 15,0 5 0-15,-6 4 0 16,-1 2 0-16,-7 4 0 16,1 0 0-16,-1 4 0 15,-2 2 0-15,-2 0 0 16,1 0 0-16,0 0 0 15,7-4 0-15,2-5 0 16,7-5 0-16,5-3 0 16,2-5-20-16,3 0-56 0,2 0-78 15,1-3-99-15,4-1-249 16</inkml:trace>
  <inkml:trace contextRef="#ctx0" brushRef="#br0" timeOffset="162553.85">13664 9551 838 0,'3'-8'364'0,"-1"-3"-58"16,1 0-121-16,-3 0 7 15,1 0-71-15,-1 2-80 16,0 4-41-16,0 1 0 16,0 1 0-16,2 1 0 15,-2 2 0-15,0 0 0 0,0 2 0 16,0-1 0-16,0 1 0 15,0 2 0 1,1 5 0-16,1 5 0 0,2 6 0 16,1 5 0-16,2 5 0 15,-1 2 0-15,0 3 0 16,-1-1 0-16,-2 0 0 16,0-2 0-16,-2-3 0 15,-1-5 0-15,3-6 0 16,-3-7 0-16,0-5 0 15,0-4 0-15,0-2 0 16,0 0 0-16,1-1 0 16,-1 1 0-16,0-1 0 15,2 1 0-15,-2 0 0 16,0 0 0-16,0 0 0 0,-2 0 0 16,2 0 0-16,0 0 0 15,0-2 0-15,0 2 0 16,0 0 0-16,0 0 0 15,-1 0 0-15,1 0 0 16,0 0 0-16,0 0 0 16,0 0 0-16,0 0 0 15,0 0 0-15,0 2 0 16,0-2 0-16,0 0 0 16,0 0 0-16,0 0 0 15,-3 0 0-15,3 0 0 16,0 0 0-16,0 0 0 15,0 0 0-15,0 0 0 16,0 0 0-16,0 0 0 16,0 0 0-16,0 1 0 0,0-1 0 15,0 0 0-15,0 0 0 16,0 0 0-16,0 0 0 16,0 0 0-16,0 0 0 15,0 0 0-15,0 0 0 16,0 0 0-16,0 0 0 15,0 0 0-15,0 0 0 16,0 0 0-16,0 0 0 16,0 0 0-16,0 0 0 15,0 0 0-15,0 0 0 0,0 0 0 16,0 0 0 0,0 0 0-16,0 0 0 0,0 0 0 15,0 0 0-15,0 0 0 16,0 0 0-16,0 0 0 15,0 0 0-15,0 0 0 16,0 0 0-16,0 0 0 16,0 0 0-16,0 0 0 15,0 0 0-15,0 0 0 16,-1 0 0-16,1 0 0 16,0 0 0-16,0 0 0 15,0 0 0-15,0 0 0 16,1 0 0-16,-1 0 0 0,0-1 0 15,0 1 0-15,-1 0 0 16,1 0 0-16,0 0 0 16,0 0 0-16,0 0 0 15,1-2 0-15,-1 2 0 16,3-1-302-16,1-2-414 16</inkml:trace>
  <inkml:trace contextRef="#ctx0" brushRef="#br0" timeOffset="165897.24">14865 6958 832 0,'3'-16'224'15,"5"-31"-65"-15,-7 40-12 16,1-1-29-16,-1 3 1 16,-1-2-28-16,3-1 26 15,-1 1-32-15,1 3-38 16,-2 1-24-16,2 3-14 16,-3 0 0-16,0 0-2 15,0 2-7-15,-3-2-4 0,2 4 0 16,1 3 4-1,0 7 5-15,0 8-4 0,4 7 2 16,-1 8-1-16,1 5-1 16,3 6 3-16,-1 7-3 15,4 4-1-15,0 8 3 16,1 3-2-16,2 3 1 16,-2 3-2-16,-2-2 0 15,1 3 1-15,-3-1 3 16,0 0-1-16,-1 4 3 15,0 6 1-15,-1 6-3 16,1 4 1-16,0 4-5 16,-1 5 1-16,-1-1 3 15,1 0-3-15,1-1-2 0,-2-1 2 16,1-2-1-16,-1-5 1 16,1-1-1-16,-1 1 0 15,-1-4 0-15,1-3 1 16,-1-2-1-16,-1-1 0 15,-1-6 0-15,-2-3-1 16,1-2 1-16,-2-3 0 16,2-2 0-16,2-6 1 15,-1-4-2-15,1-4 1 16,1-3 0-16,-1-7 0 16,-1-1 0-16,-1-5 0 15,2-2 0-15,-4-3 0 16,2-1 0-16,-1-2 0 0,1-2 0 15,-2 1 1 1,2-2-1-16,-1-1-1 16,1 0 1-16,0-5 0 0,1-2-1 15,-1-5 1-15,0-2 0 16,0-6 0-16,2-3 1 16,-2-1-1-16,0-3 0 15,0 0 3-15,0 0 2 16,1-3-5-16,-1 3 0 15,0-1 0-15,2 1 0 16,-1 0 0-16,4 0 0 16,6 1 0-16,9 2 0 15,13-3 0-15,10 0 0 16,6 0 0-16,5 0 0 16,-2 0 0-16,-4 0 0 0,-7 0 0 15,-11 2 0-15,-10-2 0 16,-8 1 0-16,-9-1 0 15,-2 0-20-15,-2-1-41 16,-2-1-132-16,-3-3-33 16,-3-3-140-16,-3-6-384 15</inkml:trace>
  <inkml:trace contextRef="#ctx0" brushRef="#br0" timeOffset="166595.56">14877 6839 678 0,'-7'6'171'16,"-1"-3"-1"-16,3-3-25 16,1-2-12-16,1 2-24 15,2-1-14-15,-1-1-36 16,2 1-5-16,2 1-31 15,-1 0-12-15,2 0-11 16,8-2 0-16,7 1 0 16,10-2 0-16,11 2 1 0,5 0-1 15,-3 1 0 1,-10 0-1-16,-8 1-2 16,-13 0-5-16,-5 2-7 0,-4 0-119 15,2 1-143-15,0 2-234 16</inkml:trace>
  <inkml:trace contextRef="#ctx0" brushRef="#br0" timeOffset="168282.54">16375 6846 885 0,'-5'-1'193'0,"0"-1"9"0,2-1-70 16,1 1-28 0,2 0-60-16,2 1-17 0,-1 1-13 15,2-1-4-15,6 0-10 16,6-1-1-16,10 2 1 16,10 0 0-16,9 0 1 15,6 2-1-15,3-1 0 16,1 1 3-16,-1 0-3 15,0-1 0-15,-4 2-1 16,-7-2 1-16,-9 2 0 16,-9-3-2-16,-12 2 2 15,-4-2 0-15,-5 0 0 16,-3 0 0-16,0 0 3 16,-3 1 3-16,3-1 6 15,-4 0 3-15,4 0-6 16,0 2 7-16,0 0 16 15,0 3 12-15,0 2-8 0,-1 4-9 16,-1 2-1-16,2 5 2 16,-1 4-1-16,-1 6 3 15,2 1-11-15,2 3 1 16,-1 4-6-16,2 0 2 16,1 3-6-16,1 2-2 15,-2-1-2-15,0 4-1 16,-1 0-4-16,1-1 4 15,0 1-3-15,-2-1 2 16,2-1 1-16,0 1-4 16,-1 0 0-16,0-2 4 15,0 1-2-15,1 2-3 16,0 1 0-16,3 2 0 0,0 2 0 16,2 1 0-16,0 2 0 15,0 4 0-15,-2 5 0 16,-2 4 0-16,-1 4 0 15,-1 3 0-15,-2 1 0 16,0 5 0-16,0 3 0 16,2 1 0-16,1 2 0 15,2 1 0-15,0-2 0 16,1 0 0-16,-2 1 0 16,2 3 0-16,0 2 0 15,-3 0 0-15,-2 0 0 16,1 0 0-16,-2-3 0 0,0-3 0 15,0-1 0 1,0-3 0-16,1-3 0 16,-1-6 0-16,0-3 0 15,0-4 0-15,0-5 0 0,0-3 0 16,0-1 0-16,0-5 0 16,0 0 0-16,0-3 0 15,2-2 0-15,-1-5 0 16,1-2 0-16,-1-6 0 15,1-5 0-15,1-4 0 16,-2-5 0-16,1-2 0 16,0-5 0-16,-1-4 0 0,-1-3 0 15,0-3 0 1,0 0 0-16,0-1 0 0,0-1 0 16,0 2 0-16,-1 0 0 15,-1 0 0-15,2 0 0 16,-2 0 0-16,1 2 0 15,-2-2 0-15,0-2 0 16,-3 2 0-16,-6 0 0 16,-3-2 0-16,-10 2 0 15,-11-1 0-15,-5-2 0 16,-6 1 0-16,0-1 0 16,4 0 0-16,9 0 0 15,7 0 0-15,9 2 0 16,5-1 0-16,5 2 0 15,4 0 0-15,2 0 0 0,2 0 0 16,0-1 0-16,2-2-63 16,-1-1-178-16,2-3-85 15,3-3-288-15</inkml:trace>
  <inkml:trace contextRef="#ctx0" brushRef="#br0" timeOffset="169403.97">15658 7468 671 0,'1'-1'363'0,"-1"-3"-138"16,-1 0-46-16,1-3-49 16,-3 1-9-16,1 0-18 15,2 1-5-15,-1 1-25 16,1 1-32-16,0 2-20 16,1 1-21-16,-1 2-2 15,-1 1-11-15,-1 5 13 0,-2 6 1 16,-1 6 1-1,2 5-2-15,3 3 0 0,3 1 1 16,8 1 0-16,6 1-1 16,10-6 0-16,3-1 1 15,1-7 5-15,2-4-6 16,-2-7 2-16,-2-5 5 16,-5-5-5-16,1-6 3 15,-1-3 0-15,-3-5-3 16,-3-5 0-16,0-3-2 15,-5 0 0-15,-1-1 0 16,-6 2 0-16,-1 2 0 16,-4 1 0-16,-2 6 0 15,-2 0 0-15,-1 5 0 16,1 4 0-16,0 3 0 0,-2 3 0 16,3 1 0-16,-1 0 0 15,-1 2-4-15,-1 3-1 16,1 3-2-16,-2 3 7 15,-3 6-1-15,6 0-1 16,1 5 2-16,2-2 0 16,3 6 1-16,5-2 0 15,1 0 1-15,0 1 1 16,0-3 5-16,2-1-4 16,-1-5-4-16,-1-1 0 15,-2-6 0-15,-1-2 0 16,-2-2 0-16,-2-4 0 0,-1-1 0 15,-1 0 0-15,0 0 0 16,0 0 0-16,-1 0 0 16,1-1-133-1,0 4-195-15,3-1-291 0</inkml:trace>
  <inkml:trace contextRef="#ctx0" brushRef="#br0" timeOffset="169795.73">16334 7713 1306 0,'10'-17'237'16,"-4"0"-8"-16,-2 3-65 15,-2 3-53-15,-1 3-111 16,-1 6 0-16,2 2 0 16,-2 0 0-16,0 2 0 15,1 3 0-15,-1 3 0 16,0 7 0-16,-1 6 0 16,1 3 0-16,-2 4 0 15,2-1 0-15,0-2 0 0,0-4 0 16,2-2 0-1,-1-8 0-15,1-3 0 16,-1-3 0-16,-1-3 0 16,-1-2 0-16,-1 0 0 0,1 2 0 15,-5 2-310-15,-3 2-288 16</inkml:trace>
  <inkml:trace contextRef="#ctx0" brushRef="#br0" timeOffset="170849.22">15699 9572 798 0,'3'-15'265'15,"0"0"-43"-15,-1-2-60 16,-4 3-26-16,1 1-19 15,1 3 9-15,-2 1-42 16,2 4-17-16,0 2-14 16,0 1-36-16,2 1-17 15,-1 1 0-15,-1 1 0 16,0 2 0-16,-1 6 0 16,1 5 0-16,-2 6 0 15,4 7 0-15,2 3 0 0,2 2 0 16,7-3 0-1,3-1 0-15,3-5 0 0,1-3 0 16,0-6 0-16,-1-3 0 16,-2-5 0-16,-1-3 0 15,3-5 0-15,0-5 0 16,0-4 0-16,1-4 0 16,-1-5 0-16,-4-3 0 15,0-4 0-15,-6-1 0 16,-5 1-4-16,-1-1 4 15,-3 3 1-15,-3 4-1 16,2 4 0-16,-4 2 2 16,2 6-1-16,2 3-1 15,-1 2 0-15,2 4-16 16,-1 0-2-16,1 3 4 16,0 1 13-16,-2 4 0 0,1 3 2 15,1 5 0-15,0 5 3 16,0 3-1-16,1 4 10 15,2 2 2-15,-1 4-3 16,2 0-11-16,-1-1-1 16,0-4 0-16,0-1 0 15,1-4 0-15,-1-5 0 16,-1-4 0-16,1-4 0 16,0-5 0-16,-1-2 0 15,1-3 0-15,1 1-56 16,2-1-226-16,4 0-255 0</inkml:trace>
  <inkml:trace contextRef="#ctx0" brushRef="#br0" timeOffset="171244.22">16312 9745 1250 0,'11'-9'174'0,"-4"2"-16"0,0 0-83 15,0 4-59-15,-3 3-4 16,2 3-2-16,-1 3 4 16,1 5 6-16,-3 6 11 15,-5 5 10-15,-4 5-2 16,-7 2-8-16,-5-2-9 15,3-3-2-15,0-8-10 16,8-5-6-16,7-5 8 16,10-3 18-16,15-1-9 15,10-2-10-15,8 0-1 16,2 0 0-16,-5-3 6 16,-10 1-6-16,-11-1-10 15,-8 2 0-15,-7-1 0 16,-8 2 0-16,-2-1 0 15,-6 1-186-15,-5 1-143 0,-1 1-242 16</inkml:trace>
  <inkml:trace contextRef="#ctx0" brushRef="#br0" timeOffset="172017.46">17908 8001 985 0,'-5'1'202'0,"2"-1"5"16,0-3-92-16,3 0-56 15,1 3-19-15,3 0-26 16,6-2-14-16,8 0 1 15,9-1 0-15,8 2-1 0,4 1-26 16,-2 4-162-16,-8 5-95 16,-16 5-61-16</inkml:trace>
  <inkml:trace contextRef="#ctx0" brushRef="#br0" timeOffset="172159.68">17961 8262 821 0,'15'1'184'0,"3"-2"14"16,4-4-70-16,4-2-67 0,6-1-52 16,6 1-9-16,1 1-51 15,-2 1-365 1</inkml:trace>
  <inkml:trace contextRef="#ctx0" brushRef="#br0" timeOffset="173260.18">19092 7126 708 0,'0'-8'286'0,"1"0"-79"16,-1-3-46-16,0 0-22 15,2 0-22-15,-1-2-5 16,1 0-8-16,-1 0-23 16,3-1-6-16,-1 1-18 15,-2 5-57-15,1 1 0 16,-2 2 0-16,0 4 0 16,2 2 0-16,-4 3 0 15,2 2 0-15,0 4 0 16,0 9 0-16,2 8 0 15,1 8 0-15,2 7 0 0,-1 9 0 16,4 7 0-16,-2 7 0 16,4 5 0-16,-2 8 0 15,-1 2 0-15,-1 3 0 16,0 2 0-16,-3 3 0 16,0 5 0-16,0 7 0 15,0 5 0-15,0 2 0 16,2 4 0-16,-1 1 0 15,5-4 0-15,0 1 0 16,0-1 0-16,2-4 0 0,0-3 0 16,-2 1 0-1,0-2 0-15,-2-5 0 16,1-3 0-16,-2-5 0 16,-1-3 0-16,2-7 0 0,-1-1 0 15,-2-4 0-15,-1-6 0 16,0-5 0-16,0-6 0 15,-1-7 0-15,-1-6 0 16,2-9 0-16,0-5 0 16,0-7 0-16,-2-7 0 15,1-5 0-15,0-4 0 16,-4-2 0-16,4 0 0 16,-4 0 0-16,0 0 0 15,1 0 0-15,1 0 0 16,0-3 0-16,0 1 0 0,1-1 0 15,-1-1 0-15,4 1 0 16,-4-2 0-16,3 1 0 16,3-2 0-16,13 3 0 15,11-1 0-15,10-1 0 16,12 1 0-16,4-1 0 16,-1 2 0-16,-3-1 0 15,-10 1 0-15,-9-2 0 16,-13 2 0-16,-12-1 0 15,-11-1-44-15,-9 0-163 16,-9-1-76-16,-7-2-148 16</inkml:trace>
  <inkml:trace contextRef="#ctx0" brushRef="#br0" timeOffset="173883.54">19153 7081 805 0,'-1'-3'164'16,"1"0"-9"-16,0-1-46 15,1 1-21-15,1 0-18 16,-1 2-34-16,5-2-32 16,4 0-1-16,8 1-2 0,9 0-1 15,9-1 1 1,6 2 0-16,1-1-1 0,-6 1 0 15,-4-1-12-15,-7 2-52 16,-7 2-112-16,-3-1-157 16</inkml:trace>
  <inkml:trace contextRef="#ctx0" brushRef="#br0" timeOffset="175231.7">20969 7068 878 0,'-8'-8'182'0,"3"-4"-46"16,2 2-36-16,3 2-53 0,1-1-32 16,6 2-11-16,7 3-2 15,8 0 3-15,8 4 3 16,9 1 7 0,4 3 5-16,3 0 3 0,-1 2 3 15,-6-2 0-15,-8-1 6 16,-10 0-2-16,-6-1 5 15,-8-2 9-15,-3 0-6 16,-4 0-5-16,0 0-4 16,-2 0-12-16,2 1-8 15,0 3-3-15,3 2 32 16,-1 6-6-16,2 3-5 16,3 6 2-16,1 3-1 15,-2 6-11-15,3 5 0 16,1 4 4-16,-1 8-6 0,-1 4 1 15,-1 9-7-15,-1 3 3 16,-2 4-3-16,-1 0-1 16,2 2-1-16,0 0-5 15,2 0-2-15,5 3 0 16,0 0 0 0,3 1 0-16,0 0 0 0,-1 1 0 15,0-2 0-15,1-1 0 16,-2-4 0-16,1 1 0 15,-1 0 0-15,-2-2 0 16,0 0 0-16,-2-1 0 16,1-3 0-16,-3 1 0 0,2-3 0 15,-3 1 0-15,0-2 0 16,-2 2 0-16,1-1 0 16,-1 1 0-16,1 0 0 15,-2-1 0-15,1 0 0 16,1-5 0-16,-1-3 0 15,-1 0 0-15,0-1 0 16,1-1 0-16,-1-3 0 16,-1-1 0-16,-1-3 0 15,1-3 0-15,-1-4 0 16,1-4 0-16,-1-6 0 16,1-3 0-16,1-5 0 15,-3-8 0-15,2-1 0 16,-1-4 0-16,-1-2 0 15,0-1 0-15,0-2 0 0,0 1 0 16,0-1 0-16,0-1 0 16,0-1 0-16,0 2 0 15,0-1 0-15,-1 1 0 16,1 0 0-16,-2 1 0 16,0-1 0-16,2 0 0 15,-1 0 0-15,-1 2 0 16,2-2 0-16,-3 0 0 15,-4 0 0-15,-9 0 0 16,-7 0 0-16,-8-2 0 0,-6 1 0 16,-2-2 0-1,1 0 0-15,4-1 0 16,4 0 0-16,6-1 0 16,7 2 0-16,5 1 0 0,2 0 0 15,6 2 0-15,6-4 0 16,0 0-34-16,3-4-234 15,1 2-190-15</inkml:trace>
  <inkml:trace contextRef="#ctx0" brushRef="#br0" timeOffset="176158.37">20147 7479 830 0,'9'-8'214'16,"-2"-3"13"-16,-1-2-79 15,-3-1-10-15,-1-1-18 16,-4-2-27-16,1 1-1 15,-4 2-38-15,-1 3-6 16,-3 2-14-16,2 1-14 0,-4 5-20 16,-3 4-4-16,-5 7 3 15,-6 8-1-15,-6 9 1 16,-2 7-2-16,-2 7 2 16,4 6 1-1,6 1-1-15,6-2-3 0,8-4 4 16,10-2 1-16,8-8-1 15,9-6 0-15,9-4 2 16,6-7 3-16,7-7-4 16,3-5 1-16,-1-7 5 15,0-6-2-15,-6-6 5 16,-5-4-4-16,-9-5 1 16,-4-4-7-16,-7-4 0 15,-6-3 0-15,-6-3 0 16,-6-1 0-16,-6 2 0 0,-2 4 0 15,-2 4 0 1,4 7 0-16,0 9 0 0,5 5-93 16,-2 10-143-16,3 9-21 15,0 10-146-15</inkml:trace>
  <inkml:trace contextRef="#ctx0" brushRef="#br0" timeOffset="176905.66">20262 9017 793 0,'10'-27'427'16,"0"-3"-170"-16,-5-3-78 15,-4 1-20-15,-2 1-39 16,-4 6-57-16,-2 1-14 0,1 7-49 16,0 6 0-16,-1 5 0 15,-4 6 0 1,-5 7 0-16,-10 9 0 16,-3 9 0-16,-7 12 0 0,0 8 0 15,1 8 0 1,7 5 0-16,4 3 0 0,10 1 0 15,8-2 0-15,12-7 0 16,10-8 0-16,9-12 0 16,8-12 0-16,6-10 0 15,3-11 0-15,-1-8 0 16,1-8 0-16,-4-6 0 16,-5-6 0-16,-5-5 0 15,-6-4 0-15,-4-2 0 16,-9-4 0-16,-6 2 0 0,-9 0 0 15,-9-1 0-15,-6 1 0 16,-4 3 0-16,-2 3 0 16,2 8-175-1,-1 4-173-15,4 7-309 16</inkml:trace>
  <inkml:trace contextRef="#ctx0" brushRef="#br0" timeOffset="179590.28">6503 12705 944 0,'-3'-1'128'0,"0"0"74"16,0-2-55-16,0 1-49 15,1 1-29-15,1 1-28 16,1-1-17-16,1 1-11 0,4-3-13 16,9-1 0-1,6-2-1-15,13-1 1 0,8-2 0 16,6 1 0-16,0-1-8 16,-1 2-14-16,-6 3-90 15,-9 4-69-15,-7 4-108 16,-10 3-103-16</inkml:trace>
  <inkml:trace contextRef="#ctx0" brushRef="#br0" timeOffset="179798.98">6566 12920 945 0,'3'3'117'0,"4"-5"40"16,2-2-58-16,8-2-75 15,8-1 7-15,6 0-5 16,7 1-8-16,3 2-16 16,-2 1-2-16,-2 3-2 15,-5 0-6-15,-7-1-192 16,-3 0-308-16</inkml:trace>
  <inkml:trace contextRef="#ctx0" brushRef="#br0" timeOffset="180095.44">6784 12474 880 0,'1'-17'256'16,"2"4"-65"-16,1 6-97 16,-4 3-71-16,3 6-10 15,2 6 76-15,5 8-19 16,11 3 2-16,9 10 11 15,12 3-11-15,7 2-17 16,-1 0-11-16,1-1-16 16,-6 0-10-16,-8-3-9 15,-13-1-2-15,-9-2-1 0,-13-1 0 16,-16 4-1 0,-11 0-5-16,-12 3-41 0,-10 0-118 15,-5 4-51-15,2-3-109 16,6-2-264-16</inkml:trace>
  <inkml:trace contextRef="#ctx0" brushRef="#br0" timeOffset="184502.98">8308 11999 843 0,'6'-16'264'0,"-1"-2"-49"15,-2-1-20-15,-3 1-64 16,1 4 2-16,1 3-18 15,-2 5-43-15,0 3-26 16,1 2-18-16,-1 2-23 16,2 1-5-16,-2 0 0 15,1 3-2-15,-1 4 2 16,3 5 2-16,0 7-2 16,1 8 0-16,1 6 0 15,1 6 0-15,0 7 0 16,3 6 0-16,-2 6 0 0,1 5 0 15,-2 7 0 1,-3 7 0-16,-3 8 0 16,4 5 0-16,-1 4 0 0,2 3 0 15,1 1 0-15,3-2 0 16,1 2 0-16,-1 1 0 16,2 3 0-16,-1 1 0 15,-4 7 0-15,-3 5 0 16,0 1 0-16,-3 3 0 15,-3 1 0-15,3-5 0 16,-2-6 0-16,4 0 0 16,-2-4 0-16,1-5 0 15,1-4 0-15,-1 1 0 16,2-7 0-16,0-6 0 0,0-7 0 16,-1-10 0-16,5-11 0 15,1-8 0-15,-2-10 0 16,1-7 0-16,-1-6 0 15,0-6 0-15,-3-5 0 16,0-5 0-16,-3-3 0 16,0-1 0-16,0-6 0 15,0 1 0-15,0-2 0 16,0 0 0-16,0 0 0 16,0 0 0-16,0 2 0 15,0-1 0-15,0-1 0 16,3 1 0-16,-3-1 0 15,0 0 0-15,3 0 0 0,2 1 0 16,9 1 0-16,13 1 0 16,15-2 0-16,18 0 0 15,10-1 0-15,7-1 0 16,-5-3 0-16,-9 1 0 16,-13 1 0-16,-17 0 0 15,-13 2 0-15,-12 2 0 16,-8-2 0-16,-5 0-107 15,-6-5-160-15,-4-2 8 16,-4-5-154-16</inkml:trace>
  <inkml:trace contextRef="#ctx0" brushRef="#br0" timeOffset="185186.04">8208 11947 874 0,'-9'5'216'0,"6"-2"-46"15,3-2-56-15,5-2-80 16,13-2-33-16,16 0 11 0,20-2 3 15,16 0-4-15,15 1 9 16,0-1 1-16,-12 1-15 16,-16 1-6-16,-23 2-8 15,-16 2-2-15,-14 4 0 16,-15 2-84-16,-12 1-191 16,-8 4-694-16</inkml:trace>
  <inkml:trace contextRef="#ctx0" brushRef="#br0" timeOffset="186686.35">13993 11876 556 0,'-17'3'222'16,"4"-2"-80"-16,2-1 54 0,4-1-84 15,1 1-7-15,4 0-35 16,0 0-4-16,4 0-4 16,1 0-40-16,6-3-21 15,9 3-1-15,11-2-1 16,8-1 1-16,6 3 1 16,3 0 0-16,-4 2 0 15,-6-2-1-15,-8 1 1 16,-6-1 1-16,-9 2-1 15,-6-2 0-15,-4 3 4 16,0 0 16-16,-3 2 14 16,3 4 7-16,1 2 17 15,-1 4-13-15,2 5-10 16,1 5 10-16,0 4-1 16,0 7-19-16,0 1 3 0,0 6-4 15,-2 9-3-15,-1 2-2 16,-3 8-12-16,-1 8 5 15,-1 8-5-15,-1 8-8 16,0 4 0-16,3 6 0 16,3 5 0-16,5 1 0 15,5-2 0-15,2 5 0 16,3 1 0-16,-2 1 0 16,2 2 0-16,-4 11 0 15,-4-1 0-15,-4 1 0 0,-1 2 0 16,-4-7 0-1,1-8 0-15,2-8 0 16,1-10 0-16,0-10 0 0,0-9 0 16,-1-6 0-1,1-6 0-15,-2-5 0 0,0-3 0 16,0-1 0-16,0 0 0 16,0 0 0-16,-2-2 0 15,1 0 0-15,-1-4 0 16,-2-8 0-16,1-5 0 15,-2-8 0-15,2-2 0 16,-1-6 0-16,-2-3 0 16,3 1 0-16,-3-2 0 15,3-4 0-15,0 0 0 16,0-1 0-16,0-4 0 0,0 0 0 16,0-1 0-16,-2 0 0 15,2 0 0-15,-1 2 0 16,-1-1 0-16,-1 2 0 15,2 0 0-15,-2-1 0 16,0 1 0-16,0 1 0 16,1-1 0-16,-1 1 0 15,-2 1 0-15,-1 0 0 16,-5 1 0-16,-5 0 0 16,-4-1 0-16,-5-2 0 15,-5-3 0-15,-4-3 0 16,-2-2 0-16,-9-2 0 15,-4-3 0-15,-3 3 0 0,0 0 0 16,5 1 0-16,11 5 0 16,12-1 0-16,11 1 0 15,7 0 0-15,3-4-150 16,0-3-212-16,2-3-416 16</inkml:trace>
  <inkml:trace contextRef="#ctx0" brushRef="#br0" timeOffset="195922.68">8680 12362 600 0,'1'-2'118'0,"1"-3"-14"0,-1 3 2 15,1 0 0 1,-2-1-25-16,0 3-9 0,0-1 40 16,-2 0-40-16,2-1-6 15,0 1-4-15,2-2-20 16,-2 2-4-16,0-1-8 16,1 1-11-16,-1 1-2 15,0 0 3-15,2 0 3 16,-2 0-12-16,0 0 4 15,1 0-1-15,-1-1-12 16,2 1-2-16,-2 0 0 16,0 0 0-16,0 0-6 15,0 0-6-15,-2 1-67 16,1 0-224-16,-4 3-121 16</inkml:trace>
  <inkml:trace contextRef="#ctx0" brushRef="#br0" timeOffset="197619.82">8742 12322 603 0,'5'-6'252'15,"-2"0"-47"-15,-2 1-78 16,-1-1 21-16,0 0-36 16,0 2-12-16,-1 1-32 15,1 2-22-15,-2 1-8 16,1 0-24-16,-2 1-13 16,-3 5 8-16,-6 5 3 0,-3 6 2 15,-3 10 4-15,-7 8-9 16,2 5-3-16,-2 9 0 15,6 7 0-15,5 0-3 16,5-2 0-16,9-2 2 16,9-8 0-16,6-5 4 15,3-7-4-15,4-4-1 16,-4-5 3-16,0-7 1 16,-6-7 1-16,-4-3 1 15,-1-3-1-15,-6-2-2 16,1 0-5-16,-2-1-2 15,1-1-49-15,1 0-198 16,-2-2-229-16</inkml:trace>
  <inkml:trace contextRef="#ctx0" brushRef="#br0" timeOffset="197997.23">8891 12539 824 0,'5'-11'303'0,"-5"-1"-91"15,3 1-34-15,-3 0-51 0,-3 8-39 16,3-1-35-1,0 2-19-15,0 2-28 0,0 2-6 16,0 2-4-16,-2 3 4 16,1 7 10-16,-1 4-4 15,1 6 0-15,-1 5-2 16,1 0-3-16,1 2 1 16,0 0-1-16,1-2-2 15,1-4 1-15,1-3-1 16,0-7 1-16,0-4-8 15,6-3-40-15,3-3-175 0,3-3-180 16</inkml:trace>
  <inkml:trace contextRef="#ctx0" brushRef="#br0" timeOffset="198526.13">9103 12582 969 0,'6'-25'253'16,"-3"3"-11"-16,-1 2-84 16,-2 5-47-16,0 3-5 15,-2 6-59-15,1 4-43 16,1 0-4-16,-2 6-14 16,-1 2 14-16,0 7 0 15,-2 2 5-15,2 6-4 0,-2 4 1 16,2 1-1-16,3 0 1 15,5-4-1-15,1-4 0 16,2-2-1-16,4-4 0 16,-1-5 4-16,7-5-2 15,-1-3 0-15,0-5 1 16,1-4 1-16,-5-2 2 16,-2-3-2-16,-1-2-3 15,-2-1 5-15,-4 2-5 16,-1-2 2-16,0 4 4 15,-3 6 11-15,0 3-18 16,0 2-1-16,0 6-13 16,-3 5 5-16,2 3 9 0,-2 6 0 15,1 5 1-15,-1 6 1 16,2 2-1-16,-1 0 1 16,2 1-2-16,-1-1 4 15,1-3-4-15,0-1 0 16,0-3-1-16,0-6 3 15,-2-6-4-15,2-2 2 16,0-5 0-16,0-4 0 16,2 2-89-16,1-4-258 15,6 0-301-15</inkml:trace>
  <inkml:trace contextRef="#ctx0" brushRef="#br0" timeOffset="198803.86">9435 12755 1008 0,'0'-3'206'16,"0"1"-32"-16,1-2-99 15,5 4-46-15,0-2 1 16,11 4 2-16,3-2 4 0,6 2 14 15,0-2-6 1,-3 0 1-16,-4 0-5 0,-8-2-5 16,-2 0-20-16,-6 1-7 15,-5 1-8-15,1 0-25 16,-1 1-205-16,-1 5-281 16</inkml:trace>
  <inkml:trace contextRef="#ctx0" brushRef="#br0" timeOffset="199429.72">9824 12435 882 0,'-3'-16'235'0,"0"-1"1"16,0 0-72-16,-2 1-47 16,0 2-4-16,2 3-4 15,1 3-33-15,1 4-46 16,1 2-30-16,0 4-9 15,0 3 4-15,1 6 5 0,4 6 4 16,5 9-2 0,2 8 3-16,4 6 3 0,4 7-5 15,2 1-1 1,0 0-2-16,0-3 1 0,-3-8-1 16,-3-8 1-16,-1-7-1 15,-6-8 3-15,-2-7-3 16,-2-2 13-16,-4-5 8 15,1-2 15-15,-2-4-36 16,3-2 0-16,0-5 0 16,-3-4 0-16,0 0 0 15,-6-2 0-15,1 4 0 16,-3 1 0-16,0 5 0 16,-2 5 0-16,-2 4 0 15,-3 4 0-15,-4 6 0 16,-1 5 0-16,-4 2 0 15,-3 5 0-15,-1 0 0 16,-2 3 0-16,3-5 0 16,6-5-5-16,5-5-72 0,7-5-49 15,7-2-85-15,5-2-104 16,5-1-495-16</inkml:trace>
  <inkml:trace contextRef="#ctx0" brushRef="#br0" timeOffset="199770.91">10145 12755 1099 0,'4'-4'268'16,"-1"-4"-31"-16,-1 1-73 15,-2 4-39-15,0 2-60 16,0-2-34-16,0 3-19 16,0 0-12-16,-2 3-6 15,2 4 6-15,0 5 12 16,-3 3 1-16,3 6 8 16,0 1-15-16,0 4-6 0,0 0 0 15,-4-4 0-15,4-2 0 16,0-3 0-16,0-7 0 15,0-5 0-15,4-3 0 16,1-2 0-16,-1-3-94 16,4-1-202-16,1-5-226 15</inkml:trace>
  <inkml:trace contextRef="#ctx0" brushRef="#br0" timeOffset="200102.51">10170 12236 1090 0,'9'-3'90'16,"-2"3"-6"-16,1 4-14 15,8 5 21-15,4 5-4 16,8 6-10-16,5 9-4 15,0 3-28-15,-2 6 7 16,-4 6-3-16,-8 5-4 16,-8 7 2-16,-7 0-18 15,-7 0-8-15,-6-2 0 16,-5-9-12-16,-3-5-2 16,-4-10-4-16,3-4-3 15,0-6-1-15,5-6-6 16,0-4-135-16,5-3-143 15,3-4-306-15</inkml:trace>
  <inkml:trace contextRef="#ctx0" brushRef="#br0" timeOffset="201047.89">10461 12459 835 0,'0'-9'230'0,"0"2"-18"16,-2-3-65-16,2 2 8 15,-1 0-19-15,-2 2-8 16,3 0-45-16,0 3-28 15,0 3-28-15,0 0-22 0,0 1-5 16,0 2-18 0,-1 3 18-16,-1 8 1 0,-1 3 0 15,0 8 0-15,2 1-1 16,1 3 1-16,1-1 1 16,7-1-1-16,2-4 2 15,5-5-2-15,6-2 2 16,3-5-2-16,4-3 0 15,0-3 1-15,-2-5-1 16,-1-5 4-16,-4-5-3 16,-6-4 0-16,1-5 1 15,-2-4-2-15,-4-4 1 16,-2-1 0-16,-2 3 0 16,-5 1-2-16,-2 5 3 15,-1 7-1-15,-1 2 3 0,0 4-3 16,0 4 0-16,2 0-2 15,1 2 0-15,-2 0-3 16,2 0-3 0,-1 2-2-16,1 2 6 0,-6 1 1 15,3 4 1-15,1 3 3 16,1 5-1-16,-1 3 1 16,1 6-1-16,1 2 1 15,0 1 0-15,-2 2-3 16,2-4 1-16,2-4 2 0,1-5-3 15,0-5 0 1,0-3 0-16,3-3 0 0,-2-3-2 16,5 1-25-16,3 0-218 15,8 0-145-15,2 3-485 16</inkml:trace>
  <inkml:trace contextRef="#ctx0" brushRef="#br0" timeOffset="201445.57">10945 12750 946 0,'0'-12'370'0,"0"1"-125"0,0-1-68 15,-2 2-23-15,2 3-58 16,0 3-37-16,0 3-59 16,0 1 0-16,0 0 0 15,0 1 0-15,0 3 0 16,2 5 0-16,-1 2 0 16,-1 7 0-16,3 7 0 15,-3 1 0-15,0 2 0 16,0 5 0-16,-3-1 0 15,2-1 0-15,1 1 0 16,-2-4 0-16,2-6 0 16,0-5 0-16,0-4 0 0,2-7 0 15,-1-3 0-15,-1-3 0 16,3 0 0-16,-2-5 0 16,2 1-65-16,2-5-540 15</inkml:trace>
  <inkml:trace contextRef="#ctx0" brushRef="#br0" timeOffset="205910.03">12181 12482 639 0,'-25'5'191'0,"1"-1"4"16,0-3-61-16,2-1-13 16,5 0-31-16,3 0-3 15,5 0-1-15,4 0-18 16,5-1-7-16,2 1-14 16,-1-1-25-16,2 1-12 15,2-2-5-15,6 1-4 0,7-1-1 16,8 1 0-1,4-1 0-15,2 2 0 16,-3 0-2-16,-7 3-6 0,-5 0-7 16,-3 1-159-16,0 1-115 15,4-1-373 1</inkml:trace>
  <inkml:trace contextRef="#ctx0" brushRef="#br0" timeOffset="206282.9">12571 12357 895 0,'3'-7'234'0,"-2"0"9"15,-2-1-69-15,-1 0-65 0,1 3-9 16,-1 0-18-16,4 3-25 15,-2 2-37-15,0 1-8 16,1 0-12-16,-1 2-3 16,2 4 3-16,-1 5 6 15,1 3 5-15,-1 6 12 16,1 6 6-16,0 4-9 16,0 1-6-16,2 3-9 15,1-2 0-15,0 0-3 16,2-6-1-16,0-5-2 15,-1-4 0-15,-1-7-2 16,-2-5 0-16,-2-2-11 0,2-2-100 16,0-2-92-16,2-2-71 15,7 0-196-15</inkml:trace>
  <inkml:trace contextRef="#ctx0" brushRef="#br0" timeOffset="206599.47">12786 12330 886 0,'4'-15'227'15,"-1"2"-13"-15,-1 3-80 16,-2 4-99-16,0 6-34 16,-2 7 11-16,-1 5 42 15,0 6-6-15,0 6 8 0,2 7 6 16,-1 3-6-16,4 5-4 15,1 1-9-15,1 2-14 16,3-2-4-16,-2-5-13 16,1-7 3-16,-3-8-3 15,0-7-2-15,-2-8 14 16,1-3 10-16,-1-4-28 16,1 1-6-16,-1-2 0 15,1 0 0-15,1 3-127 16,1-1-222-16,1-1-324 15</inkml:trace>
  <inkml:trace contextRef="#ctx0" brushRef="#br0" timeOffset="207375.93">13108 12514 826 0,'-6'-9'220'0,"1"-2"6"16,2 1-78-16,0-2-21 16,-1 1-35-16,2 1-4 15,-1 3 7-15,2 2-32 16,-2 1-39-16,1 4-16 15,1 0-8-15,-3 4 0 16,-1 1 1-16,1 6 4 0,-4 5-4 16,3 3 3-16,1 5 0 15,0 1-4-15,4 2 2 16,4 1 2-16,3-3-4 16,4-1 2-16,5-5 0 15,4-5 5-15,4-6-5 16,3-3 0-16,2-9 2 15,1-1-4-15,-2-6 0 16,1-5 8-16,-8-2-7 16,-2-5 6-16,-4 1-2 15,-6-2 3-15,-1-1-2 16,-4 3 0-16,-1 3-2 16,-1 1 6-16,-4 4-4 15,1 5 5-15,-1 1-4 16,-1 4-2-16,0 3-5 0,2 2-8 15,-4 2 3-15,0 2 5 16,1 4-1-16,-3 4-1 16,2 2 2-16,2 5 0 15,3 5 3-15,3 4-3 16,2 3 0-16,2 0-1 16,2 0 3-16,0-5-3 15,2-4 1-15,-1-3-1 16,0-8 0-16,4 0-11 15,-1-6-148-15,3-1-178 0,1-3-226 16</inkml:trace>
  <inkml:trace contextRef="#ctx0" brushRef="#br0" timeOffset="207692.02">13558 12611 819 0,'11'-13'289'0,"-1"2"-94"16,-1 0-120-16,1 5-53 15,-1 6-13-15,2 6 4 0,-2 6 0 16,0 5 31-16,-6 7 37 16,-8 1-8-16,-6 3-18 15,-6-1-5-15,-2 0-27 16,2-4-11-16,4-4 1 15,8-6 1-15,13-4 32 16,17-4-16-16,11-2-16 16,10-3-7-16,4-1-6 15,-1-1-1-15,-10 0-1 16,-14-1-5-16,-10 3-109 16,-11 0-181-16,-14 1-239 15</inkml:trace>
  <inkml:trace contextRef="#ctx0" brushRef="#br0" timeOffset="-211186.71">8907 14458 691 0,'0'0'193'0,"-2"0"5"16,-1-3-74-16,0 1-4 0,0 1-39 15,-2 0-12-15,2 1-5 16,-2 0-21-16,0 0-4 15,1 0 1-15,-1 0-3 16,2 0-9-16,2 1-7 16,-1-1-9-16,2 0-1 15,0 0-4-15,2 1-5 16,-2-1 3-16,1 0 6 16,1 0 10-16,2-1 7 15,11-1-9-15,6-1-12 0,10 0-3 16,8-1-3-16,4 1-1 15,-5 0 1-15,-7 2 0 16,-9 1-1 0,-10-2 0-16,-7 2 0 15,-8 0 0-15,3 2-4 0,-3-2-13 16,0 0-97-16,0 1-86 16,0 2-223-16</inkml:trace>
  <inkml:trace contextRef="#ctx0" brushRef="#br0" timeOffset="-210662.35">9472 14327 618 0,'6'-9'217'15,"-3"-2"-24"-15,-2-1-40 16,1 1 1-16,-2-2-25 16,0 1-1-16,1-2-28 15,-1-1 3-15,2 3-13 16,-2-1-16-16,0 3-20 0,0 4-20 15,-2 1-34-15,2 3 0 16,-1 2 0-16,1 1 0 16,0 0 0-16,-2 5 0 15,1 2 0-15,-2 3 0 16,0 8 0-16,0 4 0 16,0 3 0-16,2 5 0 15,-1 5 0-15,4 2 0 16,2 0 0-16,0 1 0 15,2-2 0-15,0-1 0 16,2-5 0-16,-1-6 0 16,-2-4 0-16,-1-5 0 15,-1-7 0-15,0-3 0 16,-1-5 0-16,-1-1 0 16,1-1 0-16,-2-3 0 0,1 0-63 15,1-3-224-15,-1-2-194 16</inkml:trace>
  <inkml:trace contextRef="#ctx0" brushRef="#br0" timeOffset="-210238.63">9764 14251 767 0,'5'-12'279'16,"-2"1"-21"-16,0-1-35 15,-3 0-89-15,0 3-9 16,4 1-28-16,-4 4-41 16,0 1-35-16,0 5-12 15,-4 3-6-15,1 6 36 16,0 7-3-16,-2 10-36 15,1 5 0-15,-1 8 0 16,2 3 0-16,2 2 0 16,1-1 0-16,1-2 0 0,2-5 0 15,2-7 0 1,1-7 0-16,-2-5 0 0,1-8 0 16,-1-4 0-16,-1-4 0 15,-1-3 0-15,-2-2 0 16,0 2 0-16,1-2 0 15,1-3-85-15,1 1-287 16,1 0-384-16</inkml:trace>
  <inkml:trace contextRef="#ctx0" brushRef="#br0" timeOffset="-209580.51">10046 14496 991 0,'5'-14'242'0,"-5"0"14"16,0 1-103-16,0 1-36 15,-2 3-14-15,2 3-31 16,-1 4-34-16,1 0-21 16,0 4-12-16,-2 0-3 0,1 7 16 15,-1 4-1 1,-1 5-2-16,2 3-14 0,2 5-1 15,2 0 0-15,5-1 0 16,4 0 0-16,1-5 0 16,3-6 0-16,3-5 0 15,1-3 0-15,3-7 0 16,-2-4 0 0,1-3 0-16,-3-5 0 0,-2-4 0 15,-1-1 0-15,-5-5 0 16,-2 0 0-16,-2-2 0 15,-4 4 0-15,-3 0 0 16,0 6 0-16,-2 3 0 16,-1 5 0-16,2 4 0 0,-2 5 0 15,2 1 0-15,-2 4 0 16,0 1 0-16,0 5 0 16,-2 3 0-16,4 2 0 15,-1 3 0-15,2 0 0 16,2 1 0-16,-1 0 0 15,4-1 0-15,-2-3 0 16,3-2 0-16,4-4 0 16,-1-2 0-16,3-2 0 15,6 3-129-15,1-2-228 16,2 0-295-16</inkml:trace>
  <inkml:trace contextRef="#ctx0" brushRef="#br0" timeOffset="-209229.97">10583 14644 1094 0,'8'-17'311'16,"-2"2"-34"-16,-3-2-80 16,-3 4-68-16,-2 4-90 15,2 5-39-15,-1 4 0 16,1 6 0-16,1 5 0 0,2 1 0 15,2 8 0-15,4 1 0 16,-2 1 0-16,1 4 0 16,-2 2 0-1,-1 1 0-15,0 1 0 0,-4-2 0 16,1-3 0-16,-1-5 0 16,-1-7 0-16,0-7 0 15,2-3 0-15,-2-6 0 16,3 1 0-16,0-3 0 15,2-4 0-15,1 1-97 16,4-3-455-16</inkml:trace>
  <inkml:trace contextRef="#ctx0" brushRef="#br0" timeOffset="-207477.59">11707 14000 864 0,'4'-12'210'16,"-2"1"-8"-16,1 2-64 15,-6-1-10-15,3 5-77 16,-2 3-30-16,-1 6 12 16,-3 9 28-16,-3 7-1 15,-4 13-13-15,-1 7-15 16,1 12-9-16,3 3-17 16,4 1 3-16,7-1-4 15,5-6-3-15,5-4 5 16,2-5-4-16,2-8-2 15,1-5-1-15,-2-6-1 0,-1-5-35 16,2-9-131-16,3-2-72 16,-1-5-156-16</inkml:trace>
  <inkml:trace contextRef="#ctx0" brushRef="#br0" timeOffset="-206945.3">11853 14133 748 0,'5'-8'210'0,"-1"-2"-22"16,1-3-23-16,-1 1-57 16,2 2-14-16,1-2-35 15,2 1-7-15,-1 5-22 16,8 1-6-16,-4 4-4 16,6 3-3-16,1 7 3 15,1 5-9-15,-1 3-3 16,-4 5-5-16,-2 5 0 0,-8 6-1 15,-7 0 2-15,-5 4-4 16,-9 0 3-16,-8-3-1 16,-1-4-2-16,-4-5 0 15,1-7 0-15,4-5 6 16,8-6-4-16,8-4 9 16,7-3 1-16,4-2-12 15,4-1-9-15,6 0 2 16,4 1 3-16,8 0 3 15,2 1-1-15,0 2 1 16,-2 3-4-16,-7-1 2 16,-5 2-26-16,-3-1-63 15,-4-1-60-15,-3-2-184 16,1 1-346-16</inkml:trace>
  <inkml:trace contextRef="#ctx0" brushRef="#br0" timeOffset="-206473.44">12247 14080 375 0,'13'-19'669'15,"2"1"-440"-15,-1 1-61 0,-1 2-69 16,5 4-43-1,1 6-20-15,-1 7-15 0,3 4-6 16,-2 7 0-16,-3 5-11 16,-7 4 0-16,-5 2 3 15,-8 5-7-15,-10 1 3 16,-5 1-3-16,-8-3 0 16,0-2 0-16,-3-5-9 15,5-5-9-15,7-8 12 16,7-4 2-16,8-2 0 15,6-4-16-15,6-1 3 16,8 1 17-16,4-1-2 16,6 0 2-16,2 4 1 15,1 1 6-15,-1 2 12 16,-4 2 1-16,-3 1 3 0,-4 1-7 16,-5 3-5-16,-5 1 5 15,-2 2 7-15,-7 0 1 16,-6 0 9-16,-4 0-14 15,-3-2-11-15,-2-4-8 16,2-1 0-16,1-3-87 16,3-1-138-16,2-3-200 15</inkml:trace>
  <inkml:trace contextRef="#ctx0" brushRef="#br0" timeOffset="-206189.7">12679 14269 1068 0,'3'0'205'0,"2"-1"-71"15,1-2-56-15,3 1-29 16,6 2-17-16,6 0 4 15,3 3-8-15,4 0-1 0,0 1-2 16,-4-1-15 0,-6-2-9-16,-9 1-1 0,-3-2-3 15,-6 1-30-15,-6 1-58 16,1 0-143 0,-3 1-261-16</inkml:trace>
  <inkml:trace contextRef="#ctx0" brushRef="#br0" timeOffset="-205640.04">13029 13975 1069 0,'3'-17'251'16,"0"2"-38"-16,-3 1-89 15,0 4-39-15,0 6-56 0,0 4-28 16,1 6 28-16,2 5 27 16,6 4-14-16,2 9 6 15,5 6-18-15,3 3-7 16,5 7-5-16,0 2-12 16,-1 2-1-16,-3-2-3 15,-2 0-1-15,-3-7-1 16,-2-6 0-16,-2-7 0 15,-5-5 2-15,-1-9-1 16,-4-4 6-16,1-4-2 16,-4-4-5-16,2-3 0 15,-1-3 0-15,1-4 0 16,-3-5 0-16,0-3 0 0,-5 0 0 16,2-1 0-16,-3 1 0 15,3 6 0-15,-1 6 0 16,4 6-6-16,-2 5-5 15,-2 7 1-15,-1 2 10 16,-2 4-3-16,-5 6 3 16,-3 2-1-16,-3 1 1 15,-4 3 0-15,1 0 0 16,-3-5 0-16,5-3-1 16,4-7-2-16,10-6-37 15,5-2-43-15,3-4-81 16,5-3-142-16,4-1-214 15</inkml:trace>
  <inkml:trace contextRef="#ctx0" brushRef="#br0" timeOffset="-205243.27">13400 14376 1063 0,'0'-6'278'0,"2"0"-39"15,-2 0-89-15,-2 1-26 16,2 4-55-16,2 1-38 15,-2 3-18-15,0 4 34 16,3 2-14-16,-2 6-33 16,2 5 0-16,-1 1 0 15,0 3 0-15,-2 0 0 16,0-1 0-16,-2-1 0 16,2-1 0-16,0-4 0 15,0-4 0-15,2-3 0 0,-2-3 0 16,2-4 0-1,-1-2-60-15,1-1-207 0,2 0-69 16,3-4-488-16</inkml:trace>
  <inkml:trace contextRef="#ctx0" brushRef="#br0" timeOffset="-204889.09">13446 13868 1088 0,'5'-4'135'0,"-1"4"32"15,7 5-8-15,7 12-63 16,5 3-7-16,10 11-1 15,5 7-21-15,1 8 1 16,-2 2-30-16,-6 3-4 16,-7 4-16-16,-11-1-18 15,-10-3 0-15,-10-1 0 16,-5-9 0-16,-2-5 0 16,1-9 0-16,1-8 0 15,5-7 0-15,-1-5-42 16,2-3-146-16,2-3-145 15,-1-1-279-15</inkml:trace>
  <inkml:trace contextRef="#ctx0" brushRef="#br0" timeOffset="-202947.3">13949 14069 838 0,'-1'-12'193'0,"-2"1"10"16,-2-3-53-16,-2 1-7 0,1 2-43 15,0 1-16-15,3 2 10 16,-2 4-23-16,4 0-32 16,-1 2-10-16,2 2-19 15,0 2-7-15,0 3-2 16,0 2 10-16,0 6 4 16,-1 5-6-16,1 7 0 15,-2 5-3-15,1 5-3 16,-2 2-1-16,6-2-2 15,0-1 0-15,3-7 2 16,1-4 0-16,1-5-2 16,5-7 2-16,-4-6 4 0,3-5 3 15,0-4-7-15,3-4 0 16,3-3 0-16,-3-6 0 16,3 0-1-1,-2-5-1-15,-1 1 0 16,-4-1 2-16,-1-1-2 0,-3 0 2 15,-4 2-2-15,0 2 0 16,-3 1 0-16,0 3 0 16,-3 4 0-16,2 4 0 15,1 4 0-15,-2 1-4 16,2 6-10-16,0 1 10 16,-1 4 4-16,-1 3-1 15,1 6 1-15,1 1-2 0,1 3 2 16,2 3 0-1,0 2-1-15,2-2 1 0,1 2 0 16,1-5 0-16,-1 1-9 16,2-5-93-16,1-2-98 15,2-5-83-15,2 1-239 16</inkml:trace>
  <inkml:trace contextRef="#ctx0" brushRef="#br0" timeOffset="-202614.91">14263 14268 787 0,'6'-5'318'0,"1"5"-193"0,-3 0-34 15,1 5-32-15,-1 4 4 16,-1 4 7-16,0 4-10 15,-4 4 5-15,-7 3-12 16,-8 1 5-16,-2-1-2 16,0-1-12-16,3-6-18 15,7-3-13-15,9-5 13 16,12-3 22-16,12 0-34 16,10 0-9-16,8-2 12 15,3 0-15-15,-7-2 1 16,-9-1-3-16,-11-1-1 0,-11 2-2 15,-8-2-74 1,-3 1-142-16,-6 1-114 0,-3 0-517 16</inkml:trace>
  <inkml:trace contextRef="#ctx0" brushRef="#br0" timeOffset="-201374.86">15194 12417 715 0,'-16'5'249'0,"2"-4"-98"0,3-2-11 15,4 0-27-15,2 1-38 16,5-2-15-16,3 4-24 16,2-1 15-16,7 0-21 15,7 2-27-15,11 1-3 16,6-1-4-16,6 4-93 15,1 1-124-15,-9 6-145 16,-9 6-343-16</inkml:trace>
  <inkml:trace contextRef="#ctx0" brushRef="#br0" timeOffset="-201231.79">15231 12696 722 0,'-6'7'192'0,"9"-6"51"0,3-1-55 16,3-3-91-16,3-2-54 15,9 0-43-15,7 1 0 16,5 1-63-16,6 3-222 16</inkml:trace>
  <inkml:trace contextRef="#ctx0" brushRef="#br0" timeOffset="-200282.12">16144 12056 728 0,'0'-12'234'16,"-3"0"-32"-16,1-2-3 16,-1-1-31-16,2 1-36 15,-2 1 7-15,1 3-20 16,1 3-31-16,-1 3-50 16,2 4-38-16,0 0 0 15,-1 7 0-15,2 6 0 0,1 5 0 16,-1 10 0-16,2 10 0 15,5 8 0-15,-2 9 0 16,4 8 0-16,2 10 0 16,-1 10 0-16,-1 15 0 15,-1 7 0-15,-1 7 0 16,-2 8 0-16,1 3 0 16,2-2 0-16,1 1 0 15,5 1 0-15,-3-1 0 16,0 3 0-16,-5 0 0 15,0-2 0-15,-4-2 0 16,-2-1 0-16,1-7 0 16,1-9 0-16,-2-3 0 15,5-11 0-15,-2-10 0 0,-1-9 0 16,2-5 0-16,-2-9 0 16,0-2 0-16,0-8 0 15,-2-4 0-15,4-7 0 16,-1-9 0-16,-1-8 0 15,0-8 0-15,-1-5 0 16,-1-3 0-16,1-3 0 16,-2-2 0-16,0 1 0 15,0 1 0-15,0-2 0 16,0 2 0-16,0 0 0 16,0 0 0-16,1 0 0 15,2 0 0-15,3 0 0 16,10-1 0-16,16 0 0 15,17-4 0-15,20-3 0 16,10 1 0-16,4-6 0 0,-5-2 0 16,-10 0 0-16,-15 1 0 15,-15 4 0-15,-13 2 0 16,-11 4 0-16,-8 2-39 16,-6-1-80-16,0-2-89 15,-1-5-49-15,-2-7-287 16</inkml:trace>
  <inkml:trace contextRef="#ctx0" brushRef="#br0" timeOffset="-199762.04">16278 12022 692 0,'-7'-8'136'0,"1"-2"32"15,3 2-31-15,1-1-22 0,2 1-39 16,2 1-20-16,4 1-36 16,5-1-13-16,6 3-6 15,8 1-1-15,8 3-6 16,6 1-82-16,6 5-145 15,4 2-352-15</inkml:trace>
  <inkml:trace contextRef="#ctx0" brushRef="#br0" timeOffset="-198748.13">18246 11933 871 0,'-6'-1'147'16,"0"-1"21"-16,2 0-58 16,-3-1-11-16,6 0-10 15,2 0-47-15,6-2-31 16,12 0-3-16,12-1 1 16,14-1 7-16,10 2-3 15,3 3 5-15,-1 2 0 0,-12 0-7 16,-9 1 5-16,-12 2-11 15,-9 0 6-15,-4 2 12 16,-6 4 10-16,-1 2 17 16,1 4-3-16,-2 4-7 15,0 5 0-15,3 4-2 16,-2 6-5-16,4 8-7 16,1 7-2-16,4 8 5 15,1 8-27-15,2 8-2 16,-1 11 0-16,0 7 0 15,-2 7 0-15,2 5 0 16,-1 5 0-16,-1 1 0 16,3 1 0-16,2 3 0 15,-1 4 0-15,-3-3 0 0,0 5 0 16,-5 3 0-16,-3 2 0 16,-5-4 0-16,-1 3 0 15,0-4 0-15,2-7 0 16,4-4 0-16,1-5 0 15,4-7 0-15,2-5 0 16,1-5 0-16,-3-6 0 16,0-9 0-16,-3-8 0 15,0-8 0-15,-2-12 0 16,-1-7 0-16,-2-8 0 16,0-5 0-16,-2-6 0 15,1-7 0-15,-2-5 0 16,1-3 0-16,-1-2 0 15,0-2 0-15,0-3 0 16,0-2 0-16,0-1 0 0,0-2 0 16,-1 0 0-16,-1 4 0 15,-1-1 0-15,-1 1 0 16,-7 3 0-16,-8-1 0 16,-9 1 0-16,-13 1 0 15,-12-1 0-15,-13-3 0 16,-7 2 0-16,-3-2-99 15,3-3-149-15,4-2-37 16,15-2-190-16</inkml:trace>
  <inkml:trace contextRef="#ctx0" brushRef="#br0" timeOffset="-197982.09">17460 12459 575 0,'3'-18'222'16,"-3"-1"-17"-16,0-2-54 15,-3-1 1-15,-2 0-43 16,2 1 14-16,-4 2-35 16,1 2-15-16,0 4 3 15,-2 4-20-15,-3 6-32 16,-3 5-13-16,-5 7 10 16,-2 10-5-16,-3 6-2 15,0 9-1-15,7 5-6 16,6 5 0-16,8 3-6 15,9-1 2-15,8-4-2 16,12-8 1-16,4-8 4 0,7-11-4 16,2-8 1-16,-2-11 5 15,-2-6-6-15,-4-7 3 16,-6-7-1-16,-7-5 1 16,-6-5-5-16,-6-3 0 15,-6-1 1-15,-6 2-2 16,-4 4-4-16,-7 6-31 15,-2 6-67-15,-5 7-93 16,-3 10-79-16,3 10-139 16</inkml:trace>
  <inkml:trace contextRef="#ctx0" brushRef="#br0" timeOffset="-197048.99">17703 13647 846 0,'6'-20'169'0,"-5"1"17"16,-4 1-27-16,-6 1-28 15,-4 8-42-15,0 4-42 16,-5 5 12-16,1 6 6 15,-2 5 4-15,1 4-32 16,2 7-11-16,1 5 0 16,3 6 1-16,0 5-13 0,0 3 2 15,4 2-6-15,4-5 2 16,5-5-2-16,7-5 9 16,13-7 5-16,10-6-18 15,13-6-6-15,8-7 0 16,1-6 0-16,-3-4 0 15,-7-5 0-15,-10-5 0 16,-10-2 0-16,-8-6 0 16,-4-1 0-16,-7-6 0 15,-6-6 0-15,-6 0 0 16,-6 1 0-16,-5 3-11 16,-2 5-149-16,2 10-108 15,-4 13-141-15</inkml:trace>
  <inkml:trace contextRef="#ctx0" brushRef="#br0" timeOffset="-188038.43">20274 12312 1083 0,'0'0'160'0,"1"0"-38"15,1-2-51-15,-1 2-25 16,2-1-28-16,1 1-16 16,2-3 1-16,3 0 3 15,6-1-4-15,5 1-2 16,7-1 0-16,4 1-1 16,0 3-44-16,-1 0-206 15,-3 3-143-15</inkml:trace>
  <inkml:trace contextRef="#ctx0" brushRef="#br0" timeOffset="-187831.69">20345 12487 516 0,'5'5'252'0,"2"-3"-134"16,5 2-17-16,4 0-41 15,7-1-24-15,1 1-20 16,6-2-5-16,0-1-5 16,1-2-4-16,-3-2-2 15,-4-3-32-15,-2-2-222 16,-7-2-267-16</inkml:trace>
  <inkml:trace contextRef="#ctx0" brushRef="#br0" timeOffset="-187479.4">20520 12190 796 0,'-6'-18'317'0,"3"3"-122"16,0 2-40-16,1 4-51 16,1 6-73-16,1-1-31 0,0 6-13 15,3 2 12 1,3 4 1-16,4 5 10 0,8 4 12 15,7 2 4-15,10 4 0 16,4 0-1-16,4 1-9 16,-1 0-8-16,-3 0 1 15,-5 0-4-15,-6 0 8 16,-7-2 1-16,-7 1 0 16,-6-3 1-16,-6-2 9 15,-4 2 4-15,-2-2 2 16,-6 1-11-16,-1 0-4 15,-4 0-15-15,0-3 5 16,-1 0-5-16,1-1-5 16,-1-4-201-16,2 1-224 15</inkml:trace>
  <inkml:trace contextRef="#ctx0" brushRef="#br0" timeOffset="-182774.08">22371 11904 957 0,'9'-11'193'0,"-4"0"-3"0,-5-1-4 16,-2 2-65-16,-1 3-64 16,0 4-20-16,-1 3-28 15,-2 7 10-15,-3 7 19 16,-5 11-7-16,-7 7-5 15,-1 10-7-15,4 6-9 16,5 3-4-16,7 2-2 16,9 2 1-16,7-5-1 15,7-2-4-15,3-4 2 16,2-6-2-16,1-7 0 16,1-8 0-16,1-11 0 15,5-6-27-15,1-6-161 0,2-7-155 16,3-3-415-1</inkml:trace>
  <inkml:trace contextRef="#ctx0" brushRef="#br0" timeOffset="-182386.91">22750 12042 843 0,'8'-10'306'0,"-2"-4"-141"16,-3 1 33-16,-3 1-72 16,0 4-24-16,0 3-6 15,0 1-40-15,0 4-18 16,0 0-19-16,-2 3-16 15,2 1 0-15,-1 6 18 16,1 4 1-16,1 5 0 16,1 9 2-16,1 3-21 15,2 1-3-15,1 3 0 16,2-1 0-16,-2-3 0 16,2-2 0-16,0-6 0 15,1-3 0-15,0-6-145 16,5-2-174-16,4-5-267 0</inkml:trace>
  <inkml:trace contextRef="#ctx0" brushRef="#br0" timeOffset="-181840.42">23160 12041 1166 0,'5'-22'171'0,"-3"0"40"16,-1 1-74-16,-1 4-18 16,0 2-20-16,0 6-23 15,0 4-49-15,-1 4-22 0,1 1-5 16,-2 4 0-16,1 6 4 16,-1 4 0-16,0 8 4 15,2 4-2-15,0 4-3 16,5 1 0-16,4 1-3 15,4 0 0-15,5-2-3 16,3-4 3-16,3-5 0 16,1-5 0-16,2-7-2 15,1-8-3-15,1-6-10 16,-1-3 4-16,-2-5 10 16,-6-3 1-16,-4 0 3 15,-6-2-1-15,-3-4-2 16,-2 2 5-16,-4 1-4 15,-1 2 1-15,-1 5 6 16,-1 6-8-16,-1 1-3 16,-1 7-7-16,-2 5 9 0,-4 6 1 15,-3 3 0-15,0 7 1 16,1 4 7-16,2 2-5 16,3 2 5-16,0 2-7 15,4-3 1-15,0-3-2 16,3-2-2-16,2-8 2 15,1-6 0-15,0-5-4 16,2-2-18-16,3-2-136 16,3-2-147-16,5 0-317 15</inkml:trace>
  <inkml:trace contextRef="#ctx0" brushRef="#br0" timeOffset="-181342.9">23666 12243 1185 0,'-4'1'185'0,"-1"-2"-69"15,4-1 17-15,1-1-90 0,1 3-38 16,7 0 3-16,8 0 13 16,8 0 2-16,10-1 11 15,5 1 20-15,0-1-10 16,-5-1-5-16,-5 0-8 15,-8-2-15-15,-9 2-2 16,-4 0-6-16,-6 1-8 16,-2-1-27-16,-2 2-204 15,1 0-156-15</inkml:trace>
  <inkml:trace contextRef="#ctx0" brushRef="#br0" timeOffset="-180709.26">24327 11975 1140 0,'6'-11'158'15,"-1"-4"25"-15,-2-2-43 16,0 0-33-16,1 1-2 0,-1 3-27 16,0 1-9-1,-3 4-2-15,1 2-67 0,1 2 0 16,-1 2 0-16,-1 4 0 16,4 1 0-16,0 5 0 15,5 8 0-15,4 6 0 16,4 10 0-16,2 7 0 15,2 3 0 1,-3 4 0-16,0-1 0 0,-3 1 0 16,-2-2 0-16,-4-3 0 15,0-6 0-15,-3-7 0 16,-2-8 0-16,-1-7 0 16,-1-8 0-16,-1-2 0 15,1-7 0-15,1-3 0 16,0-6 0-16,0-4 0 0,-3-4 0 15,0 0 0 1,-1 0 0-16,-2 4 0 0,-2 3 0 16,0 6 0-16,1 3 0 15,-5 3 0-15,-3 4 0 16,-1 3 0-16,-10 4 0 16,-2 4 0-16,-5 4 0 15,0 1 0-15,-2 4 0 16,3 1 0-16,2-3 0 15,6-2 0-15,5-5 0 16,5-3 0-16,4-6 0 16,6-3 0-16,-1-1-7 15,4 0-124-15,-1 0-132 16,9-1-257-16</inkml:trace>
  <inkml:trace contextRef="#ctx0" brushRef="#br0" timeOffset="-180321.25">24921 12348 720 0,'3'-12'582'0,"0"-1"-409"15,1-1 32-15,-1-1-32 16,-3 7-73-16,2 2-24 16,-1 3-58-16,-1 1-18 0,0 4 0 15,2-1 0-15,-1 3 0 16,2 4 0-16,2 8 0 16,1 7 0-16,4 3 0 15,-1 5 0-15,-3 4 0 16,0-2 0-16,-3 1 0 15,-1-3 0-15,-2-3 0 16,0-8 0-16,0-5 0 16,1-9 0-16,-1-4 0 15,3-4 0-15,-2-2-121 0,2-3-589 16</inkml:trace>
  <inkml:trace contextRef="#ctx0" brushRef="#br0" timeOffset="-179779.01">25200 11580 887 0,'-1'-7'248'0,"-2"-2"-13"15,3-2-72-15,0-2-43 0,3 3-32 16,3 4-31-16,7 3-34 16,5 8 7-16,10 6 7 15,9 11-3-15,7 8-10 16,5 11-14-16,0 11 5 15,2 8-5-15,-5 8-8 16,-6 4-2-16,-11 1 1 16,-13-6 2-16,-8-4-3 15,-10-11 1-15,-2-9 0 16,-2-9 3-16,-2-8-4 16,1-9 0-16,2-8-1 15,2-3 0-15,2-3-125 16,-1-1-165-16,2-4-533 15</inkml:trace>
  <inkml:trace contextRef="#ctx0" brushRef="#br0" timeOffset="-178588.87">26065 11853 694 0,'4'-7'324'15,"-2"-2"-100"-15,-2-2-52 16,0 0-21-16,2 0-55 16,-4-1 0-16,4 2-6 15,-1-1-20-15,-1 4-6 0,2-2-20 16,-1 7-22-1,-1-1-22-15,0 3 0 16,2 0 0-16,-2 1 0 16,0-1 0-16,0 3 0 0,1 7 0 15,-1 2 0-15,2 6 0 16,-1 9 0-16,4 1 0 16,1 3 0-16,7 1 0 15,5 2 0-15,7 0 0 16,5-2 0-16,2-3 0 15,-1-5 0-15,-4-7 0 16,-2-6 0-16,-3-6 0 16,-2-6 0-16,2-3 0 15,2-6 0-15,-1-4-7 0,2-3-1 16,-3-3 7 0,-1-2 0-16,-6-5 0 15,-2 0 0-15,-4-3 2 16,-1 0-1-16,-4 0 1 0,-2 1-1 15,-1 6 2-15,-1 3-1 16,-1 8-2-16,-1 4 0 16,1 7-10-16,-4 3 1 15,-1 7 10-15,-3 1-2 16,-2 6 2-16,-2 4-1 16,0 4 1-16,6 4 5 15,1 0-1-15,1 1 3 16,4 2-2-16,2-2 1 0,4 1-2 15,1-1-4 1,3-4 1-16,4-1-2 0,2-3 1 16,3-2-64-16,4-4-186 15,2 1-167-15</inkml:trace>
  <inkml:trace contextRef="#ctx0" brushRef="#br0" timeOffset="-178275.07">26880 12125 1271 0,'9'-14'192'0,"-3"0"56"0,-1 2-79 16,-1 3-67-16,-1 5-37 15,-2 3-65-15,-1 3 0 16,3 7 0-16,2 6 0 15,-1 6 0-15,2 8 0 16,3 6 0-16,-6 3 0 16,-3 3 0-16,-3-2 0 15,-3 0 0-15,0-10 0 16,0-5 0-16,3-8 0 16,0-9 0-16,3-6 0 15,0-1 0-15,2-4 0 0,1-2-338 16,0-2-482-16</inkml:trace>
  <inkml:trace contextRef="#ctx0" brushRef="#br0" timeOffset="-177811.09">27462 11876 762 0,'-2'6'356'0,"2"-4"-142"15,3 0-22-15,2-5-112 16,5 2-19-16,6-2-25 16,8-2-24-16,8 2-12 15,3 2 0-15,1 2-15 16,-3 2-116-16,-8 3-130 16,-8 3-197-16</inkml:trace>
  <inkml:trace contextRef="#ctx0" brushRef="#br0" timeOffset="-177658.94">27533 12087 912 0,'5'6'159'0,"8"-6"83"16,5-3-113-16,8-1-70 0,5 1-43 16,2-1-16-16,1 3-12 15,-6 1-148-15,-5 0-359 16</inkml:trace>
  <inkml:trace contextRef="#ctx0" brushRef="#br0" timeOffset="-173527.43">28433 11733 768 0,'12'-12'220'0,"-5"-3"-18"15,-2 1 13-15,-4 0-80 0,2 3-45 16,-1 3 1-16,-2 2-13 16,1 4-16-16,-1 0-23 15,0 4-16-15,2-2-7 16,0 4-10-16,-1 5 52 16,3 3-14-16,-1 10-44 15,-1 6 0-15,-2 7 0 16,-5 8 0-16,0 2 0 15,0 2 0-15,2-1 0 16,1-2 0-16,2-6 0 16,3-6 0-16,0-5 0 15,1-6 0-15,1-7 0 0,-2-4 0 16,0-3 0-16,-1-5 0 16,1-1 0-16,1-2-33 15,4-2-196-15,5-1-130 16,2-2-377-16</inkml:trace>
  <inkml:trace contextRef="#ctx0" brushRef="#br0" timeOffset="-173155.26">28809 11760 973 0,'13'-23'251'0,"-4"1"-40"16,-1-1-54-16,-2 5-48 15,-3 5 8-15,0 3-54 16,-3 6-49-16,0 4-12 16,-2 7 5-16,1 7 23 15,-6 10 13-15,2 12 3 16,-1 9-22-16,0 7-24 15,3 5 0-15,3-3 0 16,4-1 0-16,2-6 0 16,4-5 0-16,0-8 0 15,-3-5 0-15,1-8 0 16,-4-6 0-16,0-7 0 16,-2-4 0-16,-2-4 0 15,0-3 0-15,1 0-142 0,1-2-188 16,-1-2-472-16</inkml:trace>
  <inkml:trace contextRef="#ctx0" brushRef="#br0" timeOffset="-171878.2">29250 11921 868 0,'4'-2'204'0,"-3"-1"-5"16,-1-1-53-16,2-4-24 16,-2 1-33-16,1-1-5 15,-1 1-9-15,0 1-10 0,0 1-6 16,0 4-26-1,0 0-15-15,0 1-10 0,-1 1-7 16,1 2 1-16,-3 0-2 16,-1 10 3-16,-2 1 2 15,-1 5-3-15,1 5 0 16,2 5-2-16,1 0 0 16,3 1 0-16,1-3-1 15,4-3 1-15,4-5 0 16,7-5 5-16,5-5-5 15,2-4 3-15,5-5-3 16,0-4 1-16,2-2 0 16,-3-4 1-16,-2-4 0 15,0-1 0-15,-2-2-2 0,-2-1 2 16,-2-2-1-16,-2 1 5 16,-6-1-5-16,-3 0 2 15,-4 4 3-15,-2 2 0 16,-5 4 5-16,0 6-3 15,1 2-8-15,-4 5-11 16,-2 6 7-16,-3 3 2 16,0 6-2-16,-3 4 4 15,3 3-1-15,4 2 1 16,1 1 2-16,3 1-1 16,3-3 0-16,3-4-2 15,3 0-2-15,1-3 1 16,5-4-2-16,4-3-60 15,3 0-136-15,3 0-79 0,2-2-301 16</inkml:trace>
  <inkml:trace contextRef="#ctx0" brushRef="#br0" timeOffset="-171495.55">29892 12124 1099 0,'15'-13'199'0,"-2"0"-17"0,1 1-11 16,-5 1-82-16,0 5-45 0,0 4-34 16,1 6-3-16,-1 5 3 15,3 8 9-15,-4 6 11 16,-8 5 9-16,-6 4-13 15,-8 4-6-15,-4-4-2 16,1-2-10-16,3-8-3 16,8-7 3-16,10-7 38 15,16-2-29-15,17-6-17 16,11 0 0-16,7-3 0 16,3-1 0-16,-6-2 0 15,-13 2 0-15,-9-1 0 16,-12 1 0-16,-6 1 0 15,-9 3-72-15,-5 0-277 0,-7 5-152 16</inkml:trace>
  <inkml:trace contextRef="#ctx0" brushRef="#br0" timeOffset="-170244.79">20632 13690 453 0,'-8'1'239'15,"-1"-1"-120"-15,0 0 49 16,0 0-39-16,-1 0-33 0,-1 2 0 15,1 0-42-15,2-1 18 16,1-1 2-16,3 1-22 16,2-1 1-16,2 0 6 15,0 0 3-15,3-1-18 16,0-2-36-16,10-1-6 16,10-3-4-16,12 1-1 15,7-1-2-15,7 2-9 16,-5 4-55-16,-10 4-120 15,-11 4-121-15,-13 6-81 16</inkml:trace>
  <inkml:trace contextRef="#ctx0" brushRef="#br0" timeOffset="-170048.91">20539 13987 785 0,'6'1'306'0,"2"-2"-266"16,0-4 104-16,4 0-79 16,5-1-44-16,4 3-3 15,6-2-9-15,2 0-9 16,1 4-1-16,-3-1-3 16,-5 2-31-16,-7 3-188 15,-4 0-221-15</inkml:trace>
  <inkml:trace contextRef="#ctx0" brushRef="#br0" timeOffset="-169679.64">20791 13595 1038 0,'2'-20'138'0,"-4"4"64"15,-1 2-79-15,0 4-46 16,2 4-50-16,-1 3-25 0,2 3-2 16,2 4 0-16,5 5 1 15,6 3 19-15,10 6 9 16,10 4-3-16,9 7-6 16,2 2-8-16,2 2-6 15,-5 4 1-15,-5-3-4 16,-8 1 3-16,-10-3-2 15,-9-6 7-15,-8-2 6 16,-5-1-1-16,-5-2 0 16,-6-3-2-16,-4-1-9 15,-2 0-2-15,-5-3-3 16,-2 2-5-16,1-2-126 16,1 0-122-16,-1 0-394 15</inkml:trace>
  <inkml:trace contextRef="#ctx0" brushRef="#br0" timeOffset="-165632.27">22292 13343 714 0,'6'-6'367'16,"-1"-1"-202"-16,-4-1 6 15,-1-2-32-15,0 3-34 16,2-1-19-16,-2 1 5 16,0 2-27-16,1 0-7 15,-1 3-14-15,0 1-23 16,2 1-18-16,-4 0-2 0,4 3-21 16,-2 5 20-1,0 7 1-15,3 10 0 0,1 9 0 16,2 7-1-16,5 6 1 15,3-2 3-15,4-2-3 16,6-5 2-16,3-7 2 16,4-8 1-16,2-8 0 15,1-9-1-15,1-10 1 16,-2-9 2-16,-5-6-6 16,-1-5 2-16,-5-3 2 15,-5-3-3-15,-1-2-2 16,-5 0 0-16,-4-2 0 15,0 5 0-15,-5 2 0 16,-2 7 0-16,0 7 0 0,-2 5 0 16,1 5 0-16,1 3 0 15,-2 3 0 1,-2 1 0-16,0 3 0 0,-1 2 0 16,-3 2 0-16,1 3 0 15,-2 0 0 1,3 2-71-16,2 2-197 0,2 2-138 15,7 3-655-15</inkml:trace>
  <inkml:trace contextRef="#ctx0" brushRef="#br0" timeOffset="-164965.41">22732 13407 809 0,'3'-16'199'0,"-1"-2"-31"15,-1-2-4-15,1 0-40 16,1-1-28-16,1 3-9 0,-1-1 14 16,2 5-2-16,-4 4-26 15,2 4-21-15,-1 2-25 16,-2 3-21-1,1 2-6-15,-2 3-6 0,1 1 6 16,0 6 0-16,0 6 4 16,0 5 1-16,0 7 3 15,0 4 13-15,0 5-11 16,0 2-10-16,1 2 0 16,2-2 0-16,2-1 0 15,2-5 0-15,2-5 0 16,0-5 0-16,0-6 0 15,0-5 0-15,-2-6 0 16,1-4 0-16,2-3 0 0,-2-3 0 16,-1 0-51-16,4 0-321 15,-3 2-427-15</inkml:trace>
  <inkml:trace contextRef="#ctx0" brushRef="#br0" timeOffset="-164610.7">23073 13666 245 0,'10'-11'1006'16,"-4"-3"-851"-16,0 1 69 15,-3-1-64-15,0 4-48 16,-2 3-36-16,-1 5-36 16,2 0-31-16,-2 2-9 15,0 5-2-15,3 2 2 16,0 6 13-16,2 6-4 16,3 5-9-16,1 2 0 15,-1 1 0-15,0-1 0 16,-2-2 0-16,-3-3 0 15,-1-3-2-15,-4-1-195 16,-4 2-160-16,-5 1-473 16</inkml:trace>
  <inkml:trace contextRef="#ctx0" brushRef="#br0" timeOffset="-164224.53">22053 14169 1228 0,'-10'4'36'16,"5"-1"59"-16,1-3 48 16,7 0-75-16,0 1-46 15,9 1-20-15,16-1 0 16,26-1 2-16,34 0 3 16,34 0-2-16,28-3-5 15,15-4 8-15,-2-3-6 16,-8-2 3-16,-18 0-5 15,-23-5-3-15,-17 1 3 16,-17 4-1-16,-26 4 1 0,-21 2-34 16,-24 6-211-16,-17 7-374 15</inkml:trace>
  <inkml:trace contextRef="#ctx0" brushRef="#br0" timeOffset="-161884.16">22910 14691 1107 0,'-6'-10'124'15,"1"-6"44"-15,-2-1-27 0,1 0-42 16,1-1-8 0,1 3 12-16,1 3-17 0,0 2-43 15,3 5 1-15,-2 2-38 16,2 3-6-16,0 3-4 16,0 4 4-16,-4 6 3 15,3 5-2-15,1 10 1 16,4 9 2-16,2 8-3 15,6 6 1-15,4 1 1 16,5 0-3-16,5-4 4 16,0-8-3-16,3-11 1 15,1-8 7-15,-2-8-6 0,0-9 1 16,1-8-4 0,-3-10 0-16,-1-6 0 0,-2-9 0 15,-2-8 0-15,-3-5 0 16,-3-4 0-16,-4 0 0 15,-7 1 0 1,-1 7 0-16,-4 7 0 0,-1 5 0 16,-1 7 0-16,2 5 0 15,-1 5 0-15,1 4 0 16,1 3 0-16,0 5 0 16,0 4 0-16,1 4 0 15,1 5 0-15,-1 5 0 16,4 5 0-16,2 2 0 15,0 2 0-15,4 3 0 16,-1 3 0-16,1-3 0 0,-2 0 0 16,2-3 0-16,-2-3 0 15,-1-1 0-15,-3-2 0 16,-1-3 0-16,-2-1 0 16,-2 0 0-16,1-5 0 15,2-4-47-15,1-1-117 16,1-5-88-16,2 0-88 15,-1-2-355-15</inkml:trace>
  <inkml:trace contextRef="#ctx0" brushRef="#br0" timeOffset="-161513.11">23618 15077 1103 0,'17'-6'223'16,"-2"-2"-11"-16,-3 2-98 15,0 1-92-15,-2 4-11 16,-1 4 3-16,1 4 3 15,-5 5 26-15,-2 6 0 0,-8 7 7 16,-5 3-9 0,-3 1-20-16,1 0-10 0,0-7-6 15,9-5 8-15,7-6 14 16,13-5-11-16,5-2-11 16,4-4-3-16,0-3-2 15,0 1 0-15,-10-3-17 16,-6 2-210-16,-3-3-163 15,-7 0-467-15</inkml:trace>
  <inkml:trace contextRef="#ctx0" brushRef="#br0" timeOffset="-161091.23">24550 14107 567 0,'0'-2'571'0,"1"-2"-443"15,2 0-46-15,6-2-56 16,3 2-23-16,12 3-2 16,5 2-1-16,7 3-38 15,3 5-365-15</inkml:trace>
  <inkml:trace contextRef="#ctx0" brushRef="#br0" timeOffset="-160968.64">24599 14298 845 0,'22'3'56'0,"11"-4"46"16,4-2-102-16,7-1-58 15</inkml:trace>
  <inkml:trace contextRef="#ctx0" brushRef="#br0" timeOffset="-159279.39">26666 13352 249 0,'8'-7'741'0,"-3"-1"-565"16,-2 1 13-16,-2 0-45 16,-1 3-16-16,0 3-41 15,0-1-9-15,0 2-19 16,0 0-6-16,2 0-24 16,-4 2-14-16,2-2-1 15,0 3-13-15,2 4 6 16,0 4 12-16,0 7-6 15,1 9 9-15,1 7-9 0,-1 6-3 16,2 0-10 0,1 4 0-16,-1-1 0 0,0 0 0 15,1-3 0 1,-3-5 0-16,0-5 0 0,0-11 0 16,0-7 0-16,-1-7-57 15,1-5-143-15,2-4-186 16,4-3-272-16</inkml:trace>
  <inkml:trace contextRef="#ctx0" brushRef="#br0" timeOffset="-158958.83">27005 13412 841 0,'17'-25'258'15,"-3"-2"-33"-15,-1 1-35 16,-5 3-37-16,0 3-36 15,-4 6-14-15,-1 5-65 16,-1 6-34-16,-1 8-2 16,-2 3 0-16,1 8 16 15,-2 6 20-15,2 9-2 16,-1 6-14-16,-1 4-22 16,1 2 0-16,-1 0 0 15,2 1 0-15,2-1 0 16,-1 0 0-16,4-4 0 15,-1-1 0-15,3-9 0 16,0-8 0-16,-3-6 0 0,1-5-56 16,-4-5-138-16,-2 2-66 15,-2 0-138-15,-3 1-465 16</inkml:trace>
  <inkml:trace contextRef="#ctx0" brushRef="#br0" timeOffset="-158468.79">26256 14173 816 0,'-22'-2'124'16,"0"0"52"-16,1-1-57 15,3-1-30-15,0 1-19 16,1 0 2-16,0 0-13 16,3 0-19-16,1 1-2 15,1 1-8-15,3 1-1 16,1 0-17-16,5 0-5 15,3 0 9-15,3 0 16 0,12 0-20 16,23-2-7-16,30 2-3 16,36-2 1-1,28-1-1-15,20 0-1 16,9-2-1-16,2-4-1 0,7 0-2 16,10-2 3-16,7 2 1 15,-5 1 0-15,-10 1 3 16,-25 1-3-16,-27 1-1 15,-34-2-1-15,-29 5 1 16,-23-1-11-16,-22 3-102 16,-18 4-19-16,-15 2-192 15,-7 4-341-15</inkml:trace>
  <inkml:trace contextRef="#ctx0" brushRef="#br0" timeOffset="-157081.37">26589 14705 779 0,'9'-4'172'0,"-3"-2"-28"16,-3-2 0-16,0 1 4 15,0 1-36-15,-2 3-37 16,1 0 6-16,-2 3-29 15,0-2 12-15,0 2-24 16,1 0-16-16,-1 4-11 16,2 1 33-16,-1 8-8 15,1 4-5-15,2 10-3 16,1 5-1-16,-1 8-6 16,1 0-23-16,1 2 0 15,-2-3 0-15,2-3 0 16,-2-6 0-16,1-3 0 15,-2-4 0-15,0-5 0 0,0-6 0 16,0-1 0-16,-1-6 0 16,-1-2 0-1,1-2-115-15,1-1-191 16,1-1-290-16</inkml:trace>
  <inkml:trace contextRef="#ctx0" brushRef="#br0" timeOffset="-156332.08">26978 14721 1041 0,'20'-23'270'0,"-5"3"-54"16,-6 3-59-16,-2 7-11 0,-4 3-85 16,-2 4-61-16,1 5 11 15,-5 5-11-15,-3 6 16 16,-1 4-7-16,-1 5-2 15,-1 3-6-15,3 2 3 16,0 2-3-16,6 1 4 16,6-3-5-16,3 2 3 15,8-4-3-15,5-3 0 16,3-2 1-16,4-5 2 16,-1-4-2-16,-3-5 2 15,-2-5-1-15,-1-5 1 16,-4-5 3-16,-4-4-5 15,-1-5 1-15,-1-2-1 16,-2-2 0-16,2-1 0 16,-3 2 0-16,-3 2-1 0,0 3 4 15,-3 5-2-15,-1 4-2 16,-2 1 4-16,0 0-4 16,0 3 2-16,0 2 3 15,0-3-2-15,0 2 0 16,0-1-1-16,2 2 0 15,-2-2 1-15,0 2-3 16,0 1 2-16,-2-2 1 16,2 2 1-16,0 0 6 15,0 0-4-15,0-3 7 16,2 2-8-16,-2-1-5 16,-2 1 0-16,2 0 0 15,0 1 0-15,0 0 0 0,0 0 0 16,0 1 0-16,0-1 0 15,0 1 0-15,0 5 0 16,-2 3 0-16,1 8 0 16,1 8 0-16,-3 7 0 15,3 7 0-15,0 0 0 16,0 2 0-16,1-3 0 16,1-1 0-16,3-5 0 15,-2-1 0-15,0-2 0 16,2-8 0-16,-2-4 0 15,-1-6 0-15,1-6 0 16,-2-3 0-16,-1-4 0 0,2 1 0 16,-1-3 0-16,2 0-33 15,3-3-298 1,-2-2-290-16</inkml:trace>
  <inkml:trace contextRef="#ctx0" brushRef="#br0" timeOffset="-156071.48">27663 15041 1085 0,'16'-10'138'16,"1"0"26"-16,4 0-62 0,4 1-43 15,6 4-4-15,5 2-1 16,2 3-5-16,-1 0 6 15,-4 1-1-15,-6 1-22 16,-8-2-10-16,-8 0-15 16,-7-2-2-16,-4 2-5 15,-1 0-15-15,-2 0-163 16,0 0-201-16,0 0-449 16</inkml:trace>
  <inkml:trace contextRef="#ctx0" brushRef="#br0" timeOffset="-155469.29">28311 14664 846 0,'10'-13'258'16,"-3"-2"-57"-16,-2-2-19 15,-2 0-72-15,-1 1-21 16,-1 2 7-16,-1 1-9 16,2 6-30-16,-2 2-11 0,1 2-37 15,-1 2-9 1,2 6-10-16,2 6 10 16,5 9 3-16,1 12 3 15,5 9 1-15,2 16 9 0,2 7 5 16,-2 3-14-16,-1 2-1 15,-3-2-4-15,1-9 0 16,-4-10 0-16,-1-7-1 16,1-12 0-16,-4-9 0 15,-1-9 0-15,0-7-1 16,-4-5 0-16,1-6 0 16,1-4 0-16,0-6 0 15,-2-6 0-15,2-5 0 16,-6-3 0-16,0 0 0 15,-3 1 0-15,0 6 0 0,-2 5 0 16,0 6 0 0,-1 4 0-16,-5 7 0 15,-2 4 0-15,-4 7 0 16,-5 5 0-16,-3 6 0 0,-7 6 0 16,-3 4 0-16,-1 4 0 15,2-2 0-15,4-1 0 16,7-7 0-16,10-6 0 15,6-7 0-15,7-7 0 16,3-3-3-16,3-1-81 16,4-1-140-16,6 1-148 15,7 0-569-15</inkml:trace>
  <inkml:trace contextRef="#ctx0" brushRef="#br0" timeOffset="-155136.58">28915 15094 806 0,'3'-11'362'0,"1"-1"-136"16,1 2 3-16,-2 0-76 15,0 4-53-15,0 2-46 16,-2 2-32-16,1 4-20 15,2 5 8-15,1 8 35 16,2 8-7-16,1 9-38 0,2 7 0 16,-4 1 0-16,-3 1 0 15,-1-4 0-15,-2-4 0 16,0-7 0-16,-2-6 0 16,2-6 0-16,-1-4 0 15,-1-4 0-15,-3-3-156 16,-6-1-233-16,-6-3-702 15</inkml:trace>
  <inkml:trace contextRef="#ctx0" brushRef="#br0" timeOffset="-145537.25">29379 13852 983 0,'3'2'170'0,"-2"-4"-35"15,-1 2 11-15,0-2-24 16,0 2-49-16,2-2-35 16,-1 1-9-16,6-3-29 15,6 0 0-15,5-1-4 16,7 1 3-16,3 1-12 16,1 3-29-16,-4 3-96 15,-8 3-138-15,-7 4-197 16</inkml:trace>
  <inkml:trace contextRef="#ctx0" brushRef="#br0" timeOffset="-145352.02">29319 14119 355 0,'18'-3'606'0,"2"0"-529"16,0-2 9-16,3-1-39 15,-1 2-28-15,4 2-19 16,0-1-3-16,1 3-36 16,-3 0-163-16,-3 1-384 15</inkml:trace>
  <inkml:trace contextRef="#ctx0" brushRef="#br0" timeOffset="-144818.89">29291 13886 708 0,'0'3'156'0,"0"0"-35"0,0-3 7 15,0-1-23-15,0 1 2 16,3-3-27-16,3 1-67 15,7-4-6-15,9 1 3 16,6-2-7-16,10 0-1 16,3 0-2-16,-1 1-2 15,-4 1-7-15,-8 2-73 16,-7 3-112-16,-9 1-127 16</inkml:trace>
  <inkml:trace contextRef="#ctx0" brushRef="#br0" timeOffset="-144581.64">29255 14136 812 0,'5'4'268'0,"-1"-1"-169"16,2-4 31-16,3-4-33 15,4 0-43-15,7-2-10 16,5-2-24-16,-1 2-12 16,3 0-8-16,-2 2-2 0,-4 2-25 15,-4 2-137 1,-3 4-295-16</inkml:trace>
  <inkml:trace contextRef="#ctx0" brushRef="#br0" timeOffset="-143043.87">30848 13733 475 0,'2'8'90'0,"1"-2"66"16,-2-1-68-16,1-2-12 15,-1-1 45-15,-1-1-13 16,2-1 3-16,-1-3-22 15,-1-1-49-15,3-1 9 16,0-2-11-16,1-2 11 16,-1-2-9-16,1 1-24 15,-1-2 9-15,-2 2 14 16,2 2-20-16,-1 4-3 16,-1 1-16-16,-1 3-11 0,0 1-8 15,-1 5 13-15,2 1 5 16,1 4 2-16,-1 2-1 15,1 1 0-15,1 1 0 16,-2-4 0-16,1-2 1 16,-1-2-1-16,-1-2 0 15,0-3 1-15,2 1 9 16,-2-3 10-16,0-1 43 16,1-3 8-16,-1-2-62 15,4-4 10-15,-2-1 0 0,-1-3-2 16,1 2 6-1,-2-3-15-15,-2 1 4 0,1 2 3 16,-1 3-7-16,-3 2-4 16,0 1-4-1,-2 3 0-15,-4 3-1 0,-4 1 1 16,-4 7 0-16,-71 49-2 16,65-36 4-16,0 3-1 15,2 1 1-15,5 2-2 16,-19 23-1-16,12 4-1 15,10-1 0-15,13 0 2 16,16-7 2-16,10-3 5 16,16-9 6-16,8-6-3 15,4-7-2-15,-3-9-3 16,-6-5-2-16,-11-2-1 0,-14-2-2 16,-8-2-125-1,-7 0-233-15</inkml:trace>
  <inkml:trace contextRef="#ctx0" brushRef="#br0" timeOffset="-132782.18">10913 16648 825 0,'0'-7'251'16,"-1"2"-56"-16,-1-1-36 0,1 3-12 16,-1 0-42-16,2 2-27 15,0 1-18-15,2-1-10 16,-2 1-17-16,0 0 2 16,0 0-17-16,0 0-6 15,1 0 1-15,-1 0-12 16,0 2 1-16,0 5 1 15,-1 6 1-15,-1 5 7 16,1 7-1-16,-1 7-1 16,1 4 5-16,1 2-3 15,1 4-10-15,4-2-1 16,2 0 0-16,3 3 0 16,1 0 0-16,2 5 0 15,1 5 0-15,-2 0 0 16,1-3 0-16,-4-1 0 0,-1-9 0 15,-1-7 0-15,-4-8 0 16,0-7 0-16,0-5 0 16,-3-6 0-16,0-4 0 15,0-3 0-15,0-3 0 16,0 0 0-16,0-1 0 16,-3-6 0-16,-3-4 0 15,-1-2-56-15,-1-2-461 16</inkml:trace>
  <inkml:trace contextRef="#ctx0" brushRef="#br0" timeOffset="-131649.08">11264 16604 634 0,'-2'-7'174'0,"2"0"-43"16,-1 0-17-16,1 1-12 16,-2 2-1-16,2 1-10 0,-4 0-6 15,4-1 7-15,0 3-43 16,0 1-10-16,0 0-27 16,0 5-10-16,0 2 0 15,0 6 2-15,0 10 14 16,-3 8 5-16,3 7-4 15,0 6 9-15,0 6-15 16,3 2 9-16,4 4 4 16,1-1-1-16,2 2 3 15,3 0 5-15,3 1-11 16,1-1 4-16,0-3-12 16,2-3-1-16,-4-6 1 0,0-4-10 15,-4-4 3 1,-3-5 2-16,-3-3-6 0,-1-8 8 15,-1-4-6-15,-1-7-1 16,-1-3-1-16,-1-6 0 16,0-1 9-16,-1-1 6 15,1 1-6-15,0-3-12 16,0 2 0-16,1-4 0 16,-2-2 0-16,1 0 0 15,0-4 0-15,-2 1-23 16,1 0-299-16,-4-2-446 15</inkml:trace>
  <inkml:trace contextRef="#ctx0" brushRef="#br0" timeOffset="-129983.43">14078 16824 464 0,'0'-12'128'0,"-2"-1"54"0,1-1-61 16,-1-1 19-16,-3 1-37 15,2 1-5-15,-1-1 1 16,-2 1-13-16,2-1-6 16,1 4-7-16,1 3 2 15,2 2 5-15,0 2-45 16,2 3-14-16,-1 0 11 16,-1 2-19-16,0 1-6 15,0 1 5-15,2 6 27 16,-2 6 9-16,3 5-15 15,1 9-10-15,3 9 6 16,1 10-3-16,0 4-26 16,-2 10 0-16,2 3 0 15,-2 3 0-15,0-4 0 0,0-4 0 16,-1-10 0-16,1-13 0 16,-3-12 0-16,1-8 0 15,-2-12 0-15,-1-4 0 16,1-6 0-16,-1-6 0 15,1-4 0-15,1-4 0 16,1-5 0-16,5 0-196 16,2 0-332-16</inkml:trace>
  <inkml:trace contextRef="#ctx0" brushRef="#br0" timeOffset="-129665.93">14334 16730 1146 0,'4'-20'195'0,"-2"3"28"16,-2 6-63-16,0 6-29 16,0 7-110-16,0 9-19 15,-2 8 9-15,1 10 25 16,-3 12 12-16,2 11-6 15,4 1-10-15,2 1-32 16,0 2 0-16,1-7 0 16,4-4 0-16,-1-7 0 0,-3-6 0 15,-2-10 0-15,0-7 0 16,-3-6 0-16,-1-4 0 16,1 1 0-16,-3-1-334 15,-7 3-303-15</inkml:trace>
  <inkml:trace contextRef="#ctx0" brushRef="#br0" timeOffset="-128782.87">12474 16970 227 0,'-2'-12'650'0,"1"-2"-397"15,-4 0-59-15,2 1-65 0,-4-2 7 16,2 0-24-16,-1 0 5 15,0 4-35-15,2 1-7 16,-1 3-10 0,1 4-58-16,3-1-7 0,-1 8 0 15,1 6 0-15,-1 6 0 16,2 11 0-16,2 10 0 16,1 12 0-16,4 11 0 15,2 4 0-15,3 2 0 16,9-5 0-16,4-9 0 15,6-12 0-15,7-15 0 16,1-10 0-16,5-12 0 16,-2-8 0-16,-3-9 0 0,-1-9 0 15,-5-4 0-15,-4-8 0 16,-7-3 0-16,-2-6 0 16,-7-3 0-16,-1 2 0 15,-8 1 0-15,-1 6 0 16,-4 5 0-16,-4 6 0 15,1 4 0-15,-2 6 0 16,-1 3 0-16,2 3 0 16,2 5 0-16,0 1 0 15,0 4 0-15,3 1 0 16,-2 6 0-16,-2 3 0 16,-3 4 0-16,-1 5 0 0,1 5-256 15,-2 2-275-15</inkml:trace>
  <inkml:trace contextRef="#ctx0" brushRef="#br0" timeOffset="-127650.99">12371 16381 563 0,'-15'2'190'16,"-2"-2"-16"-16,-2-2-6 15,0 2-65-15,2-1 0 16,-2 0-13-16,2-1-24 15,0 0 7-15,0 2-16 16,2 0-3-16,8 0-14 16,1 0-9-16,4 0-22 15,8 2-4-15,16 0 3 0,25-1 21 16,23-1-14-16,24-1-13 16,16-3-2-16,5 1 4 15,-9-2-4-15,-13 1 0 16,-16 3 3-16,-17-1-3 15,-21 2 0-15,-16 2-2 16,-10-2-4-16,-12 0 5 16,-7 1 0-16,-10-1-2 15,-2 0 3-15,-9 0-1 16,-3-1 1-16,0-1-2 0,0 1-1 16,4-1 2-16,-1 4-57 15,0 1-85-15,1 1-156 16,-4 2-494-16</inkml:trace>
  <inkml:trace contextRef="#ctx0" brushRef="#br0" timeOffset="-114600.83">15395 17011 781 0,'0'0'199'0,"-2"-2"-4"15,-1-1-71-15,2-1-26 16,-1 3-16-16,1-1-33 0,1 1-20 16,1 1 0-1,1 0-4-15,2-1-18 0,5 1-7 16,9-6 1-16,5 2 3 15,8 1-4-15,3 0-2 16,-1 0-5-16,-3 5-81 16,-9 2-165-16,-5 2-131 15</inkml:trace>
  <inkml:trace contextRef="#ctx0" brushRef="#br0" timeOffset="-114357.46">15362 17248 780 0,'3'0'179'0,"0"-5"-5"15,5 2-69 1,2-3-49-16,3 0-1 0,7-3-9 16,2 4-7-16,5-1-3 15,1-1-9-15,2 3-14 16,-3-1-10-16,-5 3-3 15,-4 0-3-15,-6 4-5 16,-3 2-72-16,-6 1-207 16,0 4-439-16</inkml:trace>
  <inkml:trace contextRef="#ctx0" brushRef="#br0" timeOffset="-111916.85">16591 17588 1068 0,'5'-13'124'16,"-2"2"33"-1,-3-2-44-15,0 0-9 0,0 5-11 16,0 2-47-16,-2 2-46 15,2 6-5-15,-1 5 2 16,-4 5 3-16,-1 8 3 16,-2 7 3-16,-3 7-3 15,0 2-2-15,-2 1 2 16,1 1 0-16,1-1-3 16,0-6 0-16,3-6 0 15,2-8 0-15,2-5 5 16,4-7 17-16,0-6 118 15,4-5-95-15,-1-7-44 16,3-1 0-16,2-11-1 16,1-2 1-16,4-1-2 15,-2-2 2-15,2 1 0 0,-2 2 2 16,1 2-1-16,-1-1-1 16,0 5 2-16,0 1 4 15,0 1-2-15,-3 6 3 16,1 2-7-16,1 5 2 15,-1 0-3-15,5 5-4 16,2 4 3-16,2 2 0 16,1 5-4-16,2 5 4 15,-1 5 1-15,3 3-3 16,4 4 4-16,3-1-2 16,1 3 1-16,5-1-1 15,2-2 1-15,-1-1 0 16,-3-1-2-16,-1-4 0 15,-3 0 3-15,-5-1-1 16,-5-2 0-16,-1-3 0 0,-4-3 1 16,0-2 0-16,-6-4 0 15,-3-3 9-15,-1-4 3 16,0 0-8-16,-2-5 11 16,2-6 5-16,-1-4-4 15,2-3-5-15,3-5-9 16,-3-3-2-16,-2-4-1 15,1 1 0-15,-4-6 0 16,-1-3 0-16,-1-1 0 16,-4-1 0-16,-1-2 0 15,-1-4 0-15,1 3 0 0,5-2 0 16,1-2 0-16,4 1 0 16,2-5 0-16,1 0 0 15,1-1 0 1,1 1 0-16,0-2 0 0,0-1 0 15,-2 2 0-15,1-3 0 16,-3-1 0-16,1-1 0 16,2 1 0-16,-2-2 0 15,0 2 0-15,3 0 0 16,-3 1 0-16,-2 5 0 16,-2 1 0-16,1 5 0 15,-2 2 0-15,1 2 0 0,0 0 0 16,-1 3 0-16,3 0 0 15,-1 1 0-15,-3 2 0 16,0 5 0-16,-1 6 0 16,-1 5 0-16,-2 5 0 15,3 3 0-15,-1 5 0 16,0 1 0-16,1 3 0 16,1 2 0-16,0 0 0 15,0 2 0-15,0 0 0 16,0-1 0-16,0 2 0 15,0-1 0-15,-2-1 0 16,2 0 0-16,-1 0 0 16,1 0 0-16,-2 0 0 15,2 2 0-15,0-2 0 0,-1 1 0 16,-1 1 0-16,1 0 0 16,-1 3 0-16,-1-2 0 15,0-1 0-15,2 1 0 16,-2-1 0-16,-1-1 0 15,-4 3 0-15,5-2 0 16,0-2 0-16,2 0 0 16,-1 0 0-16,-3 1 0 15,2-1 0-15,-1 2 0 16,4-2 0-16,-1 1 0 16,2-2 0-16,-1 1 0 0,3 0 0 15,-3 0 0-15,3 0 0 16,0 0 0-1,5 1 0-15,4-1 0 16,7 2 0-16,6-1 0 0,7 2 0 16,5-2 0-16,3 4-16 15,2 0-11-15,-2 0 4 16,1 1 0-16,-1 0 9 16,2-1 4-16,1-2-2 15,5 0 5-15,2-3 4 16,3 0-2-16,6-1 3 15,2-2 0-15,7-1 2 16,4 0 0-16,2 1-4 16,0-1 2-16,1-1 2 15,1 3 0-15,3-4-5 0,4 0 5 16,8-1 0-16,7-1 1 16,2 0 0-16,0 3 2 15,-1-1-2-15,-3 2-1 16,-1 1 3-16,-1 0-3 15,-1 0-3-15,-4 1 1 16,4-1 2-16,1-1-2 16,0-1 0-16,0-1 2 15,0 4 1-15,-3-1 0 16,-8 1 0-16,-5 0-1 16,-4-1 2-16,0 2 1 15,5-2-3-15,5 0 0 0,7-1 0 16,4 0-3-16,6 1 1 15,-1-1 0-15,-3-1 2 16,2 2-2-16,-1 1 4 16,2-1-1-16,0 0 1 15,0 0-1-15,3 0 0 16,4 1-1-16,1-3 1 16,-2 2-3-16,-2 0 1 15,2 2-4-15,-3-3 5 16,0 0 0-16,4 1 1 15,1-3 0-15,2 2 0 16,-1-1 4-16,2-1-5 16,2-1 0-16,-7 1-1 0,0-2-1 15,-6 5 1 1,-3-2-3-16,-3 1 4 0,-2 0 2 16,2 0-2-16,-1-1 0 15,-4 1 1-15,-2 0-1 16,-11-2 2-16,-6 0-1 15,-3 1 0-15,-4 0 0 16,1 1-1-16,8-1-1 16,4 3 0-16,1 0-1 15,7 1-1-15,-6-1 1 16,-6 1 2-16,-7-2 2 16,-10 0-2-16,-7-1 0 0,-1 1-1 15,0 0 2 1,2 0-2-16,-1-1 1 15,-2 3 0-15,-9 1 0 0,-10-2 0 16,-11 2-1-16,-8 2 1 16,-7-2-3-16,-1 0 2 15,-1 0-4-15,1 0-5 16,-2 0-33-16,-1 0-75 16,-2 2-15-16,-4 3-120 15,-8 2-223-15</inkml:trace>
  <inkml:trace contextRef="#ctx0" brushRef="#br0" timeOffset="-111059.27">18215 16747 735 0,'12'-13'187'0,"-5"2"-13"16,-2 0-29-16,-5 1-53 0,0 5-12 15,-2 4-15-15,1-2-43 16,-2 6-16-16,-5 7 8 15,-4 6 3-15,-3 7 10 16,-6 11 5-16,-2 7-6 16,1 6-7-16,5 5-9 15,6 6 0-15,11 0 6 16,11 0 6-16,17 1 27 16,11-3-1-16,10-6-23 15,2-11-7-15,-2-2-11 16,-4-8 0-16,-9-6-1 15,-10-5-4-15,-6-5 6 16,-7-5-7-16,-5-4 10 0,-5-4 0 16,-3-4-7-1,-2-2-4-15,-2-4-14 0,-2-2-158 16,1 1-149-16,-2-2-256 16</inkml:trace>
  <inkml:trace contextRef="#ctx0" brushRef="#br0" timeOffset="-110358.98">18676 16951 623 0,'0'-5'189'0,"0"0"-29"16,0 1-23-16,-2 0-5 16,2 1-36-16,-1 0 0 15,1 0 5-15,0 2-27 16,0 0-3-16,-2 1-20 16,2 0 7-16,0 0-25 0,0 0-25 15,2 2-7-15,-1 3-1 16,2 6 6-16,3 7 15 15,-1 2-1-15,1 10-5 16,0 4 3-16,0 3-7 16,-2-1 4-16,0 1-7 15,1-4 4-15,-2-9-4 16,0-4-5-16,0-4-2 16,-2-6 1-16,1-4 2 15,-2-4 7-15,2-3-3 16,-2-2-8-16,1-2-23 15,2-1-169-15,1-1-76 16,1-2-86-16,2 1-232 0</inkml:trace>
  <inkml:trace contextRef="#ctx0" brushRef="#br0" timeOffset="-110040.09">18913 16983 779 0,'9'-16'184'0,"-2"0"50"16,-2 2-49-16,-4 1-41 16,2 6-22-16,-3 2-37 15,0 1-21-15,0 2-40 16,2 4-21-16,-2 2 11 16,1 4 24-16,2 7 14 15,0 4-12-15,2 7-10 0,0 3-7 16,0 6-8-16,1 4-6 15,0 0-7-15,-1-5-2 16,3-3 0-16,-2-7 0 16,-1-7 0-16,1-4 0 15,-3-6 0-15,-2-4 0 16,1-3 0-16,0 0 0 16,-1-2-173-16,2 2-175 15,6-1-296-15</inkml:trace>
  <inkml:trace contextRef="#ctx0" brushRef="#br0" timeOffset="-109726.03">19216 16938 847 0,'1'-16'241'15,"-1"2"-8"-15,-1 1-37 16,-1 5-100-16,2 3-83 15,0 5-11-15,5 8 23 16,1 4 40-16,7 8-2 16,1 8 3-16,2 10-11 15,-1 9-26-15,-2 5 5 0,-2 3-18 16,-4 4 3 0,-1-2-7-16,0-7-1 15,-5-3-10-15,1-6 0 16,-2-8-1-16,0-9 4 15,0-11-4-15,1-6 5 16,1-8-5-16,0-5-70 0,-1-4-198 16,1-4-258-1</inkml:trace>
  <inkml:trace contextRef="#ctx0" brushRef="#br0" timeOffset="-109286.64">19523 16475 989 0,'8'-13'196'16,"-2"-1"-10"-16,2-1-63 15,-3 1-45-15,1 6-28 16,2 3-30-16,2 5-13 16,3 6 3-16,1 7-10 15,1 7 3-15,-6 7 5 16,-8 8 3-16,-10 6 2 16,-10 2 3-16,-1-3-1 15,-2-8 6-15,3-8-3 0,8-11 10 16,7-7 69-16,4-6-1 15,9-6-77-15,10-2-15 16,5-4-4-16,5 2-1 16,6 1-1-16,-2 0 2 15,-5 4-3-15,-5 1 1 16,-4 1-8-16,-7 3-7 16,-2 3-42-16,-5 5-178 15,-1 4-114-15,1 7-447 16</inkml:trace>
  <inkml:trace contextRef="#ctx0" brushRef="#br0" timeOffset="-108289.05">20262 16993 649 0,'3'-9'245'0,"-2"2"-13"16,-1-3-63-16,0 3-24 15,0-2-24-15,-1 4 4 16,1 0-26-16,0 2-40 16,0 2-30-16,0 1-22 15,0 3-7-15,0 5 15 16,1 5 16-16,2 7 13 0,0 8-9 16,2 7-13-16,2 4-2 15,-1 3-20-15,1-1 0 16,1-2 0-16,2-3 0 15,1-7 0-15,-1-2 0 16,2-6 0-16,-3-4 0 16,-3-3 0-16,0-4 0 15,-2-3 0-15,-1-3 0 16,-1 0 0-16,-2-1-102 16,1-1-129-16,-2-1 5 0,-4-2-143 15,-3-2-280 1</inkml:trace>
  <inkml:trace contextRef="#ctx0" brushRef="#br0" timeOffset="-108071.33">20069 17258 949 0,'1'-3'119'15,"9"0"-12"-15,10-1 11 16,10-3-31-16,11 1-31 15,14-1-4-15,4 1-32 16,2-1-8-16,-2 0-12 0,-10-2 1 16,-11 2-1-1,-12 3-1-15,-9 1-10 0,-10 1-271 16,-8 2-750-16</inkml:trace>
  <inkml:trace contextRef="#ctx0" brushRef="#br0" timeOffset="-107276.1">21470 16836 820 0,'8'-17'101'15,"-4"3"103"-15,-4 0-59 0,-4 2-69 16,1 6-36-16,-3 6-33 16,-3 6 14-16,-5 10 8 15,-2 8 20-15,-3 11-18 16,-4 8-4-16,4 10-10 15,1 10 2-15,10 8-2 16,11 1-9-16,13 1-4 16,14-5 5-16,9-9-5 15,6-7 1-15,1-12-4 0,-4-9 6 16,-4-10-3-16,-7-8-4 16,-7-7 4-16,-4-9-4 15,-4-1-37-15,-5 1-214 16,-5-4-287-16</inkml:trace>
  <inkml:trace contextRef="#ctx0" brushRef="#br0" timeOffset="-106844.09">21903 17081 1163 0,'1'-17'139'16,"-1"-3"55"-16,-3-1-69 15,-1 4-17-15,1 8-7 16,1 0-64-16,1 8-30 16,2 1-7-16,1 3 3 0,-1 5-1 15,1 5 9 1,2 5 20-16,-1 5 0 0,3 8-17 16,0 3-6-16,0 1-1 15,2 1-6-15,1-2 1 16,2-4-2-16,-2-5 0 15,2-4 0-15,-1-6 0 16,-1-5-1-16,-1-6-15 16,2-3-260-16,-2-1-236 15</inkml:trace>
  <inkml:trace contextRef="#ctx0" brushRef="#br0" timeOffset="-106285.61">22129 17001 1092 0,'8'-24'179'0,"-4"-3"35"16,-2 6-45-16,-2 4-40 16,0 6-45-16,0 5-54 15,0 5-30-15,0 4 0 16,1 5 0-16,1 7 7 15,1 9-4-15,3 10 4 16,4 11-2-16,2 5-4 0,5 0 1 16,-1-1 0-1,5-9-1-15,1-9 3 16,1-9 0-16,2-10 0 16,3-9 2-16,1-6-6 15,-1-7 6-15,-4-8-5 0,-3 0-1 16,-5-8 4-16,-4 2-4 15,0-2 2 1,-6 0-1-16,-1 1 0 0,-1 5 3 16,-2 2 4-16,-2 6 17 15,0 4-3-15,0 5-22 16,-2 2-9-16,1 3-4 16,-1 6 13-16,2 6 3 15,2 8-3-15,-1 8 0 16,2 4 3-16,2 5-2 0,0 1 6 15,0-1 7-15,2 2 9 16,3-1-22-16,1-1-1 16,1-6 0-16,2-3 0 15,1-7 0-15,-3-6 0 16,-2-7 0-16,-4-4 0 16,-3-6 0-16,0-4 0 15,3-5-377-15,9-7-761 16</inkml:trace>
  <inkml:trace contextRef="#ctx0" brushRef="#br0" timeOffset="-104961.89">23126 17158 630 0,'-33'4'200'16,"5"-1"-98"-16,3-3 59 15,4-2-77-15,6 1 30 16,4 1-53-16,3-2-8 0,6 2 7 16,2 0-9-16,2-1-10 15,-1 1 13-15,6-3 8 16,5-1-26-16,15-3-27 16,14 0-1-16,11 1 0 15,9-1-5-15,-5 4 5 16,-9 3-6-16,-13 0-1 15,-13 0 1-15,-12 0-1 16,-6 0-1-16,-3 0 0 16,-1 0-2-16,-2 0-26 15,-2 1-131-15,0 1-243 16</inkml:trace>
  <inkml:trace contextRef="#ctx0" brushRef="#br0" timeOffset="-104262.35">24026 16881 904 0,'-2'-14'219'16,"-2"-2"-84"-16,-1-6 14 15,-1 0-31-15,1 3-28 16,2 0-20-16,0 5 15 15,0 3-14-15,1 4-21 16,0 3-38-16,2 4-12 16,0 3 1-16,4 8-1 15,0 7 4-15,6 10 1 16,4 10 6-16,5 6 13 16,4 8-9-16,5 5-4 0,-3 5-10 15,1-2-1 1,-4-1 2-16,-4-7-1 0,-2-11-1 15,-2-12 1-15,-7-11 5 16,1-9 10-16,-5-8 30 16,-2-6-46-16,-1-7 0 15,-3-3 0-15,-1-6 0 16,-5-3 0-16,-3-5 0 16,-3 1 0-16,0 2 0 15,-3 3 0-15,5 8 0 16,-4 4 0-16,4 9 0 15,-3 7 0-15,-3 8 0 16,-3 3 0-16,-3 6 0 16,-5 5 0-16,-4 3 0 15,-2 2 0-15,-2-1 0 0,4-3 0 16,6-5 0-16,7-6 0 16,10-9 0-16,7-3 0 15,5-8 0-15,4-4 0 16,3-3-143-16,6-3-150 15,4 0-176-15</inkml:trace>
  <inkml:trace contextRef="#ctx0" brushRef="#br0" timeOffset="-103845.05">24606 17277 1089 0,'-1'-12'179'0,"-2"1"10"16,1-3-33-16,1-1-37 15,-1 2-8-15,1 3-22 16,-1 2-32-16,-1 2 1 15,3 3-58-15,0 1 0 16,0 6 0-16,0 6 0 16,5 8 0-16,-1 8 0 0,1 7 0 15,2 4 0 1,-1 0 0-16,1 1 0 16,1-4 0-16,-2-3 0 0,2-6 0 15,0-5 0-15,-2-6 0 16,2-5 0-16,-4-6 0 15,1-2 0-15,-1-4 0 16,2-2 0-16,0-1 0 16,-1-7-109-16,-1-1-337 15,-1-5-635-15</inkml:trace>
  <inkml:trace contextRef="#ctx0" brushRef="#br0" timeOffset="-103246.58">24772 16680 865 0,'0'-10'210'0,"0"1"-39"16,0-1-42-16,-2 2-40 15,5 5-64-15,9 3-6 0,6 7 29 16,8 5-6-16,6 9-14 15,4 8 2-15,-2 7-3 16,-2 10 5-16,-8 10 3 16,-3 8 1-16,-2 9-1 15,-6 5-9-15,-2-5-15 16,-1-7-2-16,-4-9-3 16,-1-17-6-16,-2-13 3 15,0-10-3-15,-2-8 1 16,-1-6 6-16,0-3-7 15,-1-3-100-15,-1-5-197 16,-1 2-255-16</inkml:trace>
  <inkml:trace contextRef="#ctx0" brushRef="#br0" timeOffset="-102807.23">25094 16290 952 0,'17'-17'200'0,"-1"0"-38"15,-3 2-50-15,1 4-70 16,-2 7-17-16,2 8-4 15,-1 9 4-15,-4 10-6 16,-8 9 11-16,-8 7-2 16,-7 3 3-16,-4-4-11 15,2-7-5-15,4-9 2 16,9-9 41-16,19-8 63 16,18-6-99-16,20-3-17 15,19-4 0-15,11-1-1 16,-2 0-2-16,-11 1-2 15,-18 2 2-15,-19 3 1 16,-16 1-2-16,-13 2-1 16,-12 2-1-16,-10 3-2 15,-7 2-1-15,-5 6-3 0,-4 1-62 16,5 2-116-16,4 3-63 16,10-1-176-16</inkml:trace>
  <inkml:trace contextRef="#ctx0" brushRef="#br0" timeOffset="-85973.63">26381 16999 536 0,'-1'0'304'15,"-2"0"-142"-15,2 0-4 16,1-1-50-16,0 1-20 16,0-1-17-16,0 1 9 15,1 0-29-15,-1-4-7 16,3 2-1-16,0 1-32 16,-2-2-8-16,4 0-3 15,1 2 1-15,3-2-2 16,3 0 1-16,3 0-1 15,1-1 1-15,2 4-4 0,2 3-9 16,-5 1-128-16,-1 2-72 16,-5 4-49-16,-6 3-302 15</inkml:trace>
  <inkml:trace contextRef="#ctx0" brushRef="#br0" timeOffset="-85704.37">26371 17208 708 0,'-1'4'157'0,"2"-2"-17"15,1-4 19-15,6-1-63 16,5 2-16-16,6-5-7 0,9 2-10 16,5 1-12-1,3-1-3-15,0 0 2 0,-5 0-16 16,-4 0-5-16,-6 0-12 15,-9 2-10-15,-3 1-6 16,-6 1-1-16,-3 0-4 16,-2 0-9-16,-2 1-44 15,-2 1-58-15,-2 3-141 16,-2 1-195-16</inkml:trace>
  <inkml:trace contextRef="#ctx0" brushRef="#br0" timeOffset="-85155.6">26312 17015 709 0,'-2'0'127'16,"-1"0"20"-16,2 0-24 15,1-2-60-15,0 2-17 16,0 0 15-16,0-1-10 15,3 1 2-15,-2-1-4 0,8-1-28 16,4-1 10-16,8-2-8 16,6 1-11-16,7-3-7 15,4 1-4-15,-4 0-1 16,-1 2 0-16,-6 0-2 16,-7 1 2-16,-7-1-5 15,-6 4-78-15,-2 0-132 16,-1 4-123-16</inkml:trace>
  <inkml:trace contextRef="#ctx0" brushRef="#br0" timeOffset="-78142.34">27972 16752 1015 0,'-1'-14'163'0,"1"-2"78"16,-2 0-79-16,1-3-32 15,-1 5 4-15,1 2-31 16,-1 0-29-16,2 7-49 0,-1 1-25 16,1 4 0-16,0 0 0 15,0 3 0-15,1 5 0 16,2 8 0-16,3 7 0 16,4 7 0-16,2 8 0 15,5 2 0-15,1 3 0 16,1 1 0-16,-2 1 0 15,-3-2 0-15,-2-4 0 16,0-4 0-16,-3-7 0 16,-3-6 0-16,-1-7 0 15,-2-9 0-15,-2-2 0 16,-1-4 0-16,0 0 0 16,0-3 0-16,0 2 0 15,0-4 0-15,-1 0-60 16,-1-5-325-16,2-4-588 0</inkml:trace>
  <inkml:trace contextRef="#ctx0" brushRef="#br0" timeOffset="-77625.17">28636 16748 1203 0,'20'-3'79'0,"-7"1"-12"15,-7-3 52-15,-6 5-79 0,-2 2-33 16,-1 2 9-16,-3 3 11 16,-9 3-7-16,-3 1 4 15,-9 2-8-15,-4-2-5 16,-3-1-7-16,-1-5 0 15,2-4 2-15,4-4-6 16,2-4 4-16,3-4 2 16,5-4-1-16,5 0 9 15,4-5-6-15,4-1-4 16,6-2-4-16,5 1-3 16,6 2 0-16,6 5-3 15,7 6 6-15,6 8-1 16,1 7-2-16,2 6 3 15,-3 9 2-15,-2 6 5 16,-4 2 16-16,-6 8 5 16,-8 3-4-16,-7 2 13 0,-9 4 3 15,-7-3-8-15,-4 1-5 16,-2-6-5-16,1-7-9 16,5-7-4-16,2-7-5 15,2-9 3-15,6-4-6 16,0-1 0-16,3-3-1 15,0 0-90-15,3 0-231 16,2 0-381-16</inkml:trace>
  <inkml:trace contextRef="#ctx0" brushRef="#br0" timeOffset="-77130.56">29103 16941 1051 0,'7'5'283'0,"0"-4"-279"16,-6 0 155-16,-1-1-94 15,-1 4-35-15,-2 2 25 16,-2 0-3-16,2 0 4 0,-2 2 4 15,1-2-14-15,-1-3 10 16,4-2-5-16,-1-1-5 16,2-1-13-16,2 1-33 15,-1-3 0-15,2 0 0 16,-1 0 0-16,1 2 0 16,0-3 0-16,-2 1 0 15,1 3 0-15,-2 0 0 16,0 0 0-16,0 4 0 15,1 2 0-15,1 1 0 16,-2 0 0-16,0 3 0 16,-2-1 0-16,-1 1 0 15,-3-1 0-15,-1-1 0 16,-2-5 0-16,2 0 0 0,1-2 0 16,-1-2 0-16,3-3 0 15,0-1 0-15,2-2 0 16,1-3 0-16,2-2-160 15,6-3-289-15,7-4-495 16</inkml:trace>
  <inkml:trace contextRef="#ctx0" brushRef="#br0" timeOffset="-76004.68">29574 16522 627 0,'-9'0'232'16,"-1"0"-62"-16,-5 0-2 15,-2-2-27-15,-2 0-52 16,0 2-10-16,1 0-42 16,2 0-2-16,5 2-16 15,3 0-7-15,5-2 1 16,3 0-1-16,3 0 0 16,10-2-6-16,10-1-6 15,16 0 0-15,13 0 1 0,6-1-1 16,2-2 0-1,-6 2 0-15,-8-2 0 16,-10 1 5-16,-11-1-4 16,-8 3 1-16,-7 0 5 0,-8 3-6 15,-2 1 11-15,-2 1-7 16,1 0-4-16,-1 0 7 16,1 5 18-16,-1 3 2 15,0 6 15-15,-1 7 13 16,-2 5-8-16,-1 7-17 15,0 6 0-15,-2 3-4 16,0 2-8-16,2 1 6 16,1-2-8-16,2 0-16 15,1-5-1-15,1-5 0 0,-1-4 0 16,2-7 0-16,0-5 0 16,-1-9 0-16,1-4 0 15,0-4 0-15,0-4 0 16,-2-2-69-16,1-3-218 15,-3-6-85-15,1-2-478 16</inkml:trace>
  <inkml:trace contextRef="#ctx0" brushRef="#br0" timeOffset="-75828.17">29688 16815 874 0,'-6'-4'255'0,"3"-1"-79"0,4 1-94 15,4-2-52-15,8 2-11 16,11 0 15-16,9 2-4 16,7-1-23-16,8 3-7 15,-1 2-3-15,-3-4-73 16,-2 2-281-16</inkml:trace>
  <inkml:trace contextRef="#ctx0" brushRef="#br0" timeOffset="-75187.12">30161 16649 599 0,'0'-13'393'16,"-2"-5"-248"-16,2-2 32 15,2-2-42-15,1 1-34 16,5 0-28-16,0-1-12 16,3 3-21-16,5 1-3 15,2 5-12-15,4 3-3 0,2 4-12 16,1 8-6-1,-2 5 7-15,-4 7 15 16,-1 5-6-16,-7 7-5 16,-5 5-5-16,-8 5-1 15,-5 3-2-15,-11 0-4 0,-3-2 2 16,-8-2-4-16,1-7-1 16,3-8 3-16,4-6 0 15,10-6-3-15,5-7 11 16,6-1 6-16,3-3 11 15,5-3-28-15,4-1-6 16,4-1 4-16,6 0 1 16,5 1-1-16,3 5 0 15,0 2 2-15,1 6 0 0,-5 2 0 16,-1 5 1-16,-4 5 14 16,-7 3-11-16,-4 3 10 15,-9 4-6-15,-7 2-1 16,-8 2 13-16,-7-3-20 15,-9 0 0-15,-3-5 0 16,-6-5 0-16,3-7 0 16,2-6 0-16,6-4 0 15,4-2 0-15,7-3-34 16,1-2-246-16,4 1-148 16</inkml:trace>
  <inkml:trace contextRef="#ctx0" brushRef="#br0" timeOffset="-71804.97">27523 16275 614 0,'-2'-14'340'0,"2"-1"-164"15,0 2-9-15,-3 0-55 16,1 4 6-16,0 2-38 0,1 3-19 16,-1 2-7-16,2 2-14 15,0 0-17-15,2 0 4 16,-2 2-23-16,0 0-1 15,0 3 16-15,1 6 16 16,1 2-3-16,2 7-12 16,0 6 6-16,2 3-12 15,0 7 0-15,-1 5-1 16,0 2-4-16,-1 5-2 16,0 2 0-16,1 2-2 15,1 2 1-15,3 1 6 16,4 1-10-16,1 4 5 15,0 1-7-15,-2 1 0 0,-1 4 0 16,-2-4 0 0,-5 3 0-16,-1-2 0 15,-1-3 0-15,-1-7 0 0,1-3 0 16,2-6 0-16,1-4 0 16,-1-4 0-16,0 0 0 15,1 0 0-15,-2-1 0 16,-1 3 0-16,1-2 0 15,-2-2 0-15,1-3 0 16,1-4 0-16,-2-4 0 0,2-2 0 16,1-8 0-1,-2-1 0-15,-1-2 0 0,1-2 0 16,-2-2 0-16,1-2 0 16,-1 1 0-16,0-3 0 15,0 1 0-15,0-3 0 16,0 0 0-16,0 0 0 15,0 0 0-15,0 0 0 16,0 0 0-16,0 0 0 16,-1 0 0-16,1 0 0 15,0 0 0-15,-2 0 0 16,4 0 0-16,-2 0 0 16,0 0 0-16,0 0 0 15,1-1 0-15,-1 1 0 16,2-2 0-16,-1 2 0 0,1-2 0 15,5 2 0 1,4-2 0-16,7-2 0 0,4 1 0 16,5-3 0-16,3 2 0 15,4-4 0-15,6 1 0 16,8-4 0-16,8 5 0 16,6-1 0-16,8-3 0 15,6 6 0-15,8-1 0 16,4 0 0-16,4-1 0 15,5 0 0-15,2 0 0 16,1 1 0-16,1-2 0 16,-1 0 0-16,-1-1 0 15,-7 1 0-15,-1-4 0 16,-1 3 0-16,-6-1 0 0,0-2 0 16,0 1 0-16,-1 2 0 15,-2 1 0-15,5 2 0 16,4-6 0-16,4 4 0 15,0 2 0-15,0-2 0 16,-5 1 0-16,-5 2 0 16,-6 0 0-16,-4-2 0 15,-5 0 0-15,0 1 0 16,2-1 0-16,-5-3-5 16,-4 4 3-16,-2-1 0 15,-11 2-2-15,-9 0 4 16,-10 2 2-16,-9 0-2 15,-8 1 0-15,0-1-2 0,0 4 2 16,-1-2-2 0,0 0 0-16,3 1 2 0,-6 1 1 15,-2-2 0-15,-4 0 0 16,0 0 3-16,-3 0 1 16,0-2 0-16,-3 2-5 15,2-1 0-15,-1-3 0 16,1 2 0-16,-1-5 0 15,-1-2 0-15,0 1 0 16,0-4 0-16,-1-2 0 0,-4-2 0 16,1 0 0-1,-1-4 0-15,-1-3 0 0,-1-4 0 16,1-3 0-16,3-9 0 16,-2-4 0-16,0-7 0 15,0 0 0-15,-1-3 0 16,-3 0 0-16,-1 2 0 15,1 1 0-15,2 0 0 16,2 0 0-16,5 4 0 16,3-1 0-16,5 1 0 15,-2 3 0-15,0 3 0 16,2-2 0-16,-5 3 0 16,0-1 0-16,0-1 0 15,0 1 0-15,2 1 0 16,2 4 0-16,1 1 0 0,1 5 0 15,-1 2 0 1,1 3 0-16,-1 1 0 0,0 2 0 16,-2 1 0-16,-2 2 0 15,1-2 0-15,-1 1 0 16,-1-1 0-16,2-1 0 16,-2 2 0-16,1 3 0 15,-1 0 0-15,0 2 0 16,2 1 0-16,-1 0 0 15,1 2 0-15,-1 1 0 16,1 1 0-16,-1 1 0 16,1 2 0-16,-2 0 0 15,0 0 0-15,2 2 0 16,-2 0 0-16,0 1 0 0,0 3 0 16,0-2 0-1,0 2 0-15,0 0 0 0,0 2 0 16,-2-2 0-16,2 0 0 15,0 0 0-15,-2 0 0 16,2 1 0-16,-1-1 0 16,-1 2 0-16,-1-1 0 15,-3 2 0-15,-4 1 0 16,-7 0 0-16,-2 2 0 16,-5 1 0-16,-3 0 0 15,0 0 0-15,-5 0 0 16,-6 1 0-16,-5-1 0 15,-3 2 0-15,-8-3 0 0,2 1 0 16,-1 0 0 0,-105 13 0-16,133-14 0 15,-3-1 0-15,-2-1 0 16,-3 1 0-16,-30 8 0 0,-5-3 0 16,-4 3 0-16,1-2 0 15,-5 1 0-15,2-3 0 16,3-2 0-16,-1 3 0 15,4-2 0-15,2 0 0 16,-6 0 0-16,-4-2 0 0,-2-2 0 16,0-1 0-16,0 0 0 15,3 0 0-15,5-3 0 16,6 0 0-16,4 1 0 16,4-2 0-16,5 1 0 15,3 0 0-15,1 0 0 16,-1-3 0-16,-3 6 0 15,-4-3 0-15,2 1 0 16,-3 1 0-16,2-2 0 16,2 0 0-16,4 0 0 15,1 0 0-15,0 0 0 16,0 0 0-16,0 1 0 16,-2 0 0-16,-1 1 0 15,1-1 0-15,2-1 0 16,5 2 0-16,5-4 0 0,5 2 0 15,4-3 0 1,3 2 0-16,2 0 0 0,2-1 0 16,-4 2 0-16,0 0 0 15,-1 0 0-15,1 3 0 16,4 0 0-16,3-2 0 16,8-1 0-16,-2 2 0 15,4-2 0-15,1 0 0 16,-1 0 0-16,-2-2 0 15,1 1 0-15,0 1 0 16,0 0 0-16,3-2 0 16,2 2 0-16,1-1 0 0,1 1 0 15,-2 0 0 1,-2 1 0-16,-3 1 0 16,0-2 0-16,0 0 0 15,-1 1 0-15,5-2 0 0,2 1 0 16,2 0 0-16,1 0 0 15,1-2 0-15,-1 2 0 16,0 0 0-16,0 0 0 16,0 2 0-16,-1-2 0 15,1 0 0-15,0 0 0 16,1-2 0-16,1 1 0 16,5 0-145-16,15 3-577 15</inkml:trace>
  <inkml:trace contextRef="#ctx0" brushRef="#br0" timeOffset="89195.32">4474 13408 726 0,'9'-6'323'0,"-5"0"-204"15,-1 0 29-15,-4-4-18 16,1 2-15-16,-2-2-33 16,1 2-15-16,-1 1-3 15,1 2 0-15,1 0-21 16,-3 4-29-16,6 1-10 15,-3 1-4-15,0 4-1 16,1 5 0-16,4 4 2 16,1 7 1-16,1 8-1 0,8 5-1 15,2 3 3 1,2 1-3-16,2 2 0 0,0-5 2 16,1-5-2-16,-5-7 0 15,-4-5 2-15,1-10 7 16,-1-7 11-16,33-37 4 15,-33 22-15-15,1 2-4 16,4-2-5-16,-2-1 1 16,20-15-1-16,3 0-2 15,0 2-2-15,-5 3-20 16,-1 5-106-16,-6 7-107 16,-8 8-100-16,-10 6-155 15</inkml:trace>
  <inkml:trace contextRef="#ctx0" brushRef="#br0" timeOffset="89614.47">4713 13477 832 0,'6'-19'381'16,"0"-1"-276"-16,-2-2 61 15,-1 2-27-15,0 3-64 16,0 6 10-16,0 3-46 0,-3 4-35 16,3 7-2-16,3 4 1 15,0 7 8-15,3 8 6 16,1 11-5-16,1 8 1 16,4 4-3-16,-5 5-7 15,3-1 2 1,-2-4-4-16,1-6 1 0,0-6 2 15,0-9 4-15,4-10 22 16,2-11 17-16,9-9-11 16,7-8-19-16,8-7-17 15,4-6 0-15,3-1 0 16,-1 1 0-16,-3 2 0 16,-6 5 0-16,-6 3 0 15,-8 7 0-15,-8 3 0 16,-7 6-15-16,-7 5-135 0,-5 4-151 15,-4 5-192 1</inkml:trace>
  <inkml:trace contextRef="#ctx0" brushRef="#br1" timeOffset="106508.58">7886 11593 616 0,'3'-8'208'0,"0"1"-21"15,-3 1-47-15,0 2-79 16,-1 4-17-16,1 1 13 0,0 1-11 16,-2-1-5-1,-1 3 19-15,3 0 12 0,-3 5-42 16,3 1 0-16,-3 1-7 16,3 5 3-16,0 2-6 15,0 5-4-15,-2 4 3 16,2 7-9-16,-1 3 8 15,-1 5 0-15,1 1-8 16,-1 5 0-16,2-2-2 16,0 1-6-16,3-2 3 15,0 1-5-15,-1-4 0 16,4 0 3-16,0 1-3 16,-3-1 1-16,0 1-1 15,0 3 1-15,-6 0 1 16,-1 1-2-16,1 0 0 15,-2 0-2-15,-1-4 4 16,4-1-4-16,1-1 4 0,1-1-2 16,0-1 0-16,0-4 0 15,1 1 0-15,-1-1-1 16,0 0 2-16,0 0-2 16,0 1-1-16,0-2 2 15,0 0 1-15,2-2-1 16,-2 1 0-16,3-2-2 15,0-4 4-15,0 0-4 16,0 0 2-16,-1-1 0 16,-1-2 0-16,-1-1-1 0,0 2 1 15,0-3 0 1,0-1 0-16,-1-1 0 16,1-1-1-16,0-4 1 15,0 1 0-15,0-2 1 0,0 0-2 16,1 0 2-16,-1 0-1 15,-1-1 0-15,2 0 1 16,-1-4-1-16,0 1 0 16,2 0-1-16,-2-2 0 15,0 2 1-15,1-1 1 16,-1-1-1-16,3 1-2 16,-2-2 2-16,1 0 0 0,-1-1 0 15,1-2-1 1,-1-3 1-16,2 2 0 0,-1-2 1 15,-1 0-1-15,2 1 1 16,0 0-2-16,2-1 3 16,-2-1-4-16,9 0 2 15,-2-1 0 1,6-1 4-16,6-2-4 16,1 0 0-16,6 0 1 0,-1 0-1 15,6-1-1-15,-4 3 0 16,3-3 0-16,0 2 1 15,0 0-1-15,3 0-2 16,5-3 1-16,6-2 0 16,9 1 0-16,10-3 1 15,10 0 1-15,2 2 0 0,2 0 0 16,-5 4 0-16,-4 0 1 16,-2 4 0-16,-5 2 0 15,2 2 1-15,2 0-2 16,10-2 0-16,7-1 0 15,5 1-1-15,6-2-2 16,7-3 3-16,2 1-3 16,4-4 3-16,0 1 0 15,4 1 1-15,2 0-1 16,-6 3 1-16,6-1 4 16,-2 2-5-16,1 0 0 15,-1 2-2-15,2-2-3 16,-1 1 5-16,-3-1-1 15,-5 1 1-15,-6 2 2 0,-6 2-2 16,-5 0 1-16,-2 0 1 16,0-2-2-16,4 0 2 15,8-2-2-15,3 1-2 16,1-2 0-16,6 0 1 16,-9 1-3-16,-6 2 3 15,-6 1 1-15,-2 3 0 16,-5 2 0-16,5-2 0 15,5 0 1-15,5-1-1 16,8-3 0-16,5-1 0 16,0 0-6-16,-1-2 4 0,-3 0-1 15,-2-2 0 1,-1 1 2-16,8 0 2 16,9-2-2-16,10-1 0 15,8-1 0-15,12 1-2 16,2-2-8-16,-2 1 6 0,-3-1 2 15,-7 0 3-15,-5 1-2 16,-4 0 3-16,0 0-1 16,1-1 4-16,11-1-4 15,3 0-2-15,4 2 0 16,3-5 0-16,-1 4 1 16,-8 0 1-16,-5-2 0 0,-9 2 3 15,-5 0-2 1,1 1 0-16,0-1-2 0,4 1-1 15,2-2 0-15,1 0 1 16,233-20 1-16,-317 24 1 16,-6 1-1-16,-3-2 0 15,-1 2 3-15,38-4-3 16,-1 0 1 0,1 2-1-16,6-2 0 0,6 0 0 15,0 1-2-15,3-2-1 16,-6 0 2-16,-8 0 0 15,-8 0 0-15,-5 1 1 16,-1 1 0-16,-2-1 0 16,3 2-1-16,4 1-3 15,-1 0-1-15,-2-1-2 16,-5 2 7-16,-9-4 0 0,-7 4 0 16,-8-3-1-16,-8 3-1 15,-1-3 0-15,-7 3 1 16,-1-3-5-16,-4 3 5 15,-3-2-1-15,-4 3 2 16,-4 0 0-16,-2 1 0 16,-2 0-1-16,0 0 0 15,-2 0 1-15,2 0 0 16,0 0-1-16,0 0 1 0,2 0 5 16,-1-1-4-1,2-2 2-15,0-1 5 16,-1 0 0-16,2-5 2 15,-4 0-7-15,1-3 3 0,1-1 0 16,-2-4-5-16,0-3 2 16,1-1 3-16,-1-3 0 15,0-4 6-15,-1-3 1 16,-2-3 2-16,-3-3-2 16,3-3-13-16,0-3 1 15,-1-5 4-15,1-2-4 16,0-6 1-16,-4-4 0 15,-1-4-2-15,0 0 2 16,-1 0-2-16,-1 2 0 16,1 0 0-16,3 1 3 0,3 1-3 15,1 1 3-15,2 6 2 16,0 0 7-16,0 7-6 16,-1 1-1-16,1 2 7 15,-2 4-8 1,2 4 4-16,0 2-5 15,2 5-1-15,-2 3-2 0,1 3 1 16,1 4 0-16,-2 1-1 16,1 5 1-16,1 0-1 15,-1 2 1-15,-1 0-1 16,2 3 2-16,-2 1-2 16,0 1 0-16,1 2 0 15,-1 0 2-15,0 2-2 16,0 1 1-16,0-1-1 0,0 1 0 15,0-2 0 1,2 0 0-16,-2-1 0 0,0 1 0 16,2 1 1-16,-2-2-1 15,0 2 0-15,1-2-1 16,-1-1 1-16,2-2 0 16,-2 1 0-16,4-4 0 15,-1 0 0-15,1-2 0 16,-1-2 0-16,2 1 0 15,-1-2 0-15,1 1 0 16,-2 1 0-16,-2 2 0 16,3 3 0-16,-4 3-2 15,2 0 2-15,-2 2 3 0,-2 2-3 16,2 0 0-16,0 0 0 16,-1 0-1-16,1 0-1 15,0 0 1-15,-3 0-2 16,3 2-2-16,-1-2-4 15,-5 1 9-15,-3 2 0 16,-7-2 2-16,-1 1-2 16,-7 1 0-16,0-2 0 15,-2 1 2-15,-6-1-1 16,-5-2-2-16,-8 1 1 0,-10-3 0 16,-11-4 0-1,-10 1 0-15,-6-2 0 0,-11-2 3 16,-8 0-3-1,-5 0 5-15,-10-1-5 0,-8 1-1 16,-9 0-2-16,-9 1 0 16,-8-1 3-16,-5 1 2 15,-4 0-1-15,3 0 1 16,2-1 1-16,2 1-3 16,4 1-3-16,2-1 0 15,-3 2 3-15,-2 3 0 16,-3-1 1-16,-1 4 2 15,-3 1-1-15,0 0-2 16,0 0-2-16,3 0-2 16,3 0 4-16,8 0-1 0,1-1 3 15,4-1-2 1,1 2 1-16,-1 2 4 0,-4-2-5 16,3 4-4-1,-1-1 2-15,1 1 0 0,6-2 3 16,1 0-1-16,2-2 0 15,4 0 5-15,3 0-4 16,-1 0-1-16,2 2-1 16,4 1 0-16,0 1-2 15,-1 0 3-15,5 0-2 16,2 1 2-16,4-2 1 16,3-1-1-16,6 0 0 0,6-2 6 15,0 1-5 1,0 2-2-16,-2 0 0 0,-1 1-2 15,-4 2 1-15,4 0 1 16,5-3 1-16,1 3-1 16,1-3 3-16,2 1-2 15,3 0 0-15,-2 2 3 16,1 0-3-16,-3 1 3 16,-4 1-3-16,-4 3 0 15,3 0-5-15,3 0 4 16,3-2-1-16,2 3 2 15,5-1 0-15,2 0 0 16,-3-1 0-16,6 0 0 16,-2-1 0-16,2-1 1 15,3 1 1-15,3-1-1 16,3-1 0-16,4 0-1 16,5-1 0-16,4-1 0 0,3-2 0 15,2 0-1-15,3-2 1 16,1 1-2-16,5-2 1 15,1 0-2-15,2 0 2 16,1 0 0-16,3 1 1 16,-1 2-3-16,-2 0 2 15,0 2-1-15,0-1 2 16,3 0-1-16,-2 0 1 0,8-2-1 16,0-1 2-1,0 0-2-15,0-1 1 16,-1 0 0-16,0 0 1 15,-1 0-1-15,0-1 0 16,-1 0 1-16,0-1-1 0,0 1 0 16,2-2 3-16,-2 1-3 15,4 2 0-15,-2 2 1 16,0-1-4-16,-1 2 3 16,1-1-1-16,1 2 1 15,0-1 2-15,1 1-1 16,-1 0 0-16,1-1-1 15,-2-1 0-15,1 1-1 16,-1-1 1-16,1-4 1 16,2 2-1-16,2 0 0 0,2 0-1 15,2 0-3-15,1 3 4 16,-3-3 0 0,2 1 0-16,2-1 0 15,-1 2 2-15,3-4-2 0,-4 4 1 16,5-2 0-1,-3 2-1-15,-1-1 1 0,4 0 1 16,1-1 0-16,-2 0 3 16,7 0-3-16,2 1 1 15,1-1-3-15,3 2 5 16,2-1-3-16,0-1-1 16,0 2-1-16,2-2 1 0,-2 0-2 15,1 0 1 1,-1 0-1-16,0 0-3 15,3 0 3-15,-3 0-8 0,0-2-74 16,1 2-124-16,-1-1-213 16</inkml:trace>
  <inkml:trace contextRef="#ctx0" brushRef="#br2" timeOffset="113185.14">21102 2730 1007 0,'4'-7'290'0,"-1"-2"-103"15,-3 0-33-15,0-1-38 16,-3 3-3-16,3 2-45 0,0 2-33 16,-1 1-13-1,-1 2-15-15,1 2-7 0,-1 0-7 16,-2 4 7-16,-2 5 3 15,-6 3 0-15,0 10-2 16,-2 8 0-16,-1 7 6 16,5 8 0-16,1 8 0 15,8 8-5-15,8-1-1 16,5-1-1-16,10-2 2 16,3-9-2-16,5-12 2 15,0-7 4-15,-1-10 4 16,-2-5-7-16,-4-8-3 15,-6-4 0-15,-7-2 0 16,-4-2 0-16,-6 0 0 16,-1-1 0-16,-2 0 0 15,-2-2 0-15,-2-1-108 16,-3-3-260-16,0-3-631 0</inkml:trace>
  <inkml:trace contextRef="#ctx0" brushRef="#br2" timeOffset="113769.2">21391 2901 762 0,'3'-8'442'0,"0"-3"-196"0,-2 2-37 15,1-2-37-15,-1 0-39 16,-1 5-50-16,2-1-83 16,-2 4 0-16,0 0 0 15,0 3 0-15,0 1 0 16,0 2 0-16,-2 3 0 15,2 7 0-15,0 5 0 16,0 8 0-16,2 8 0 16,1 3 0-16,0 0 0 15,0-3 0-15,2-4 0 16,-1-5 0-16,0-4 0 16,-2-6 0-16,1-4 0 15,-2-8 0-15,-1 0 0 0,2-2 0 16,-2-2 0-16,0 0 0 15,0-1 0-15,1 0 0 16,-1-1 0-16,3-1-243 16,0-1-359-16</inkml:trace>
  <inkml:trace contextRef="#ctx0" brushRef="#br2" timeOffset="114711.27">21713 2882 709 0,'3'-7'289'0,"-1"1"-62"16,-1-1-65-16,1 1 0 15,-1 0-33-15,1 2 9 16,-1 0-43-16,2 0 0 16,-3-1-54-16,0 2-41 15,0 1 0-15,0 2 0 16,0-2 0-16,0 2 0 15,-3 2 0-15,3-2 0 16,-1 4 0-16,-1 3 0 0,1 5 0 16,-4 7 0-16,-2 6 0 15,-2 6 0-15,-4 4 0 16,-3-2 0-16,2-3 0 16,3-6 0-16,2-8 0 15,5-4 0-15,2-7 0 16,4-2 0-16,16 9 0 15,-8-12 0-15,3 4 0 16,1-3 0-16,-1-1 0 16,14 0 0-16,-3 0 0 15,0-5 0-15,-5 3 0 16,-2-2 0-16,-4-2 0 16,-1 0 0-16,-3-1 0 15,1-2 0-15,-2-3 0 0,0-1 0 16,-2-4 0-16,1 0 0 15,-3-2 0-15,-1 4 0 16,-1 2 0-16,-1 3 0 16,-1 5 0-16,-1 2 0 15,1 1 0 1,-2 5 0-16,1 2 0 0,-2 6 0 16,0 8 0-16,-3 8 0 15,2 9 0-15,-1 4 0 16,0 3 0-16,2-2 0 15,2-4 0-15,1-5 0 0,0-7 0 16,1-6 0 0,-1-7 0-16,0-3 0 0,0-5 0 15,0-4 0 1,0 0 0-16,-1-1 0 0,1-1 0 16,0 2 0-16,0-1 0 15,0 0-164-15,0-2-434 16</inkml:trace>
  <inkml:trace contextRef="#ctx0" brushRef="#br2" timeOffset="115037.29">22277 3146 1206 0,'-6'-1'220'0,"0"-3"-10"16,3 0-78-16,3 0-58 16,0 3-39-16,3 0-26 15,5-2-9-15,10 2 2 16,7-3-1-16,6 1 1 16,4-1 7-16,0-1 1 15,-6 3 3-15,-7-1-1 16,-7-2-3-16,-6 4-7 15,-6 0-2-15,-3 1 0 16,-3 0-14-16,-1 1 0 0,-5 3-22 16,-2-1-149-16,-1 1-110 15,3 1-279-15</inkml:trace>
  <inkml:trace contextRef="#ctx0" brushRef="#br2" timeOffset="115712.13">22773 2869 693 0,'8'-14'349'0,"0"-2"-75"0,-2 0-60 16,-1 2-37-16,-2 0-17 15,1 1-50-15,-3 4-40 16,1 0-70-16,-1 2 0 16,1 3 0-16,-2 0 0 15,0 3 0-15,0 2 0 16,0 0 0-16,0 3 0 16,1 9 0-16,2 7 0 15,3 11 0-15,3 8 0 16,2 8 0-16,-1 0 0 15,1 3 0-15,0-2 0 0,0-3 0 16,0-1 0 0,0-4 0-16,0-5 0 0,-4-7 0 15,1-8 0 1,-4-7 0-16,-1-9 0 0,-1-4 0 16,-1 0 0-16,1-4 0 15,-1-2 0-15,-1-4 0 16,2-4 0-16,-4-5 0 15,1-1 0-15,-4-1 0 16,1-1 0-16,-4 3 0 16,1 3 0-16,2 5 0 15,-1 2 0-15,2 5 0 16,1 2 0-16,-4 4 0 16,-2 4 0-16,-7 4 0 0,-3 2 0 15,-5 3 0-15,-2 7 0 16,0-1 0-16,-2 3 0 15,1-3 0-15,1 0 0 16,4-5 0-16,4-3 0 16,3-3 0-1,5-4 0-15,2-1 0 0,3-4 0 16,3 0 0-16,4-1-8 16,2-2-176-16,5-2-138 15,7 1-151-15</inkml:trace>
  <inkml:trace contextRef="#ctx0" brushRef="#br2" timeOffset="116105.21">23225 3175 1211 0,'6'-6'290'15,"-3"0"24"-15,1-4-115 16,-3 5-166-16,2 0-33 16,-1 0 0-16,-1 4 0 15,1 1 0-15,-1 0 0 16,-1 0 0-16,0 1 0 16,2 2 0-16,-1 4 0 15,1 6 0-15,1 4 0 0,0 4 0 16,2 4 0-16,-1-1 0 15,-1-3 0-15,-2-1 0 16,2-4 0-16,-1-2 0 16,-2-3 0-16,-2-1 0 15,2-2 0-15,-3-2 0 16,3 0 0-16,0-4 0 16,0-2 0-16,0 0 0 15,2 0 0-15,-1-2 0 16,2 0 0-16,0-2-149 15,6-6-458-15</inkml:trace>
  <inkml:trace contextRef="#ctx0" brushRef="#br2" timeOffset="116701.33">23709 2537 1028 0,'5'-10'374'0,"-2"0"-162"15,0 3-38-15,-1 0-112 16,2 7-51-16,11 7 5 0,10 9 25 16,15 12 35-16,14 13-23 15,6 15-53-15,-2 15 0 16,-12 9 0-16,-17 6 0 16,-20 1 0-16,-12-6 0 15,-11-12 0-15,-4-12 0 16,5-14 0-16,1-9 0 15,3-9 0-15,4-9 0 16,4-5 0-16,-2-8 0 16,3-1 0-16,0-4 0 15,0-1 0-15,0-3 0 16,1-5 0-16,4-5-48 16,7-3-377-16,9-3-572 15</inkml:trace>
  <inkml:trace contextRef="#ctx0" brushRef="#br2" timeOffset="117398.52">24511 2836 961 0,'4'-13'268'16,"1"-1"-5"-16,-5-2-70 15,0-2-8-15,-2 5-55 16,1 0-83-16,-1 4-47 15,2 3 0-15,-1 4 0 16,1 2 0-16,0 1 0 16,0 3 0-16,-3 8 0 15,1 5 0-15,1 6 0 0,1 7 0 16,4 4 0-16,7-3 0 16,5 1 0-1,8-6 0-15,0-4 0 0,4-5 0 16,-1-3 0-16,-2-6 0 15,-2-6 0-15,-4-6 0 16,0-7 0-16,1-5 0 16,-1-7 0-1,-1-4 0-15,-1-4 0 0,-6 0 0 16,-3-1 0-16,-3 2 0 16,-4 7 0-16,-1 2 0 15,-1 5 0-15,-1 3 0 16,0 6 0-16,2 1 0 15,-1 4 0-15,1 2 0 16,-2 0 0-16,1 2 0 0,1 6 0 16,1 3 0-1,2 7 0-15,1 8 0 0,0 7 0 16,2 6 0-16,1 3 0 16,1 0 0-16,-1 0 0 15,1-3 0-15,1-7 0 16,-2-9 0-16,1-6 0 15,-1-7 0-15,3-5 0 16,1-5 0-16,2 0-45 16,1-1-426-16,4-3-533 15</inkml:trace>
  <inkml:trace contextRef="#ctx0" brushRef="#br2" timeOffset="117729.28">25287 3043 1410 0,'0'-11'256'15,"1"0"59"-15,-1 0-249 16,2 4-66-16,-2 2 0 16,1 1 0-16,-1 4 0 15,2 1 0-15,-2 4 0 16,0 5 0-16,0 7 0 15,1 5 0-15,-1 12 0 0,2 4 0 16,-4 7 0-16,1-2 0 16,-1 0 0-16,1-4 0 15,-1-10 0-15,2-9 0 16,0-9 0 0,0-5 0-16,2-6 0 15,-1-3 0-15,1 0 0 0,1-3 0 16,4-5-185-16,3-6-857 15</inkml:trace>
  <inkml:trace contextRef="#ctx0" brushRef="#br2" timeOffset="118486.59">25815 2928 755 0,'-12'4'400'15,"3"-4"-232"-15,1 1-20 16,5-2-69-16,2 1-41 15,4-1-17-15,0 1 4 16,10-3-6-16,14 1 2 0,10-3 3 16,11-2 13-16,9 0 10 15,-3-2-21-15,-11 0-10 16,-10 4-10-16,-12 1-6 16,-10 2 0-16,-6 1-2 15,-5 1-16-15,-2 1-24 16,-1 1-85-16,-2 2-123 15,-1-1-270-15</inkml:trace>
  <inkml:trace contextRef="#ctx0" brushRef="#br2" timeOffset="118912.96">26641 2728 1073 0,'2'-12'256'16,"1"-1"-16"-16,-2 3-68 16,2-2-31-16,-1 2-39 15,-1 3-39-15,2 3-63 16,-2 1 0-16,-1 1 0 15,0 2 0-15,0 3 0 16,0 6 0-16,3 7 0 0,3 10 0 16,2 13 0-16,1 8 0 15,3 6 0-15,-5 0 0 16,1-1 0-16,1-4 0 16,-5-6 0-16,1-8 0 15,-2-7 0-15,-2-6 0 16,1-7 0-16,-2-5 0 15,0-5 0-15,0-4 0 16,0-2 0-16,0 1 0 16,1-3-43-16,-1-3-315 0,3-3-237 15</inkml:trace>
  <inkml:trace contextRef="#ctx0" brushRef="#br2" timeOffset="119249.06">26947 2737 1033 0,'9'-17'174'0,"-3"2"114"16,0 1-94-16,-3 3-36 16,-3 4-56-16,1 2-44 15,1 5-37-15,-1 2-21 16,-1 1 2-16,2 5-1 15,1 7 15-15,1 12-16 0,1 10 0 16,4 11 0-16,-6 8 0 16,0 5 0-16,0-1 0 15,0-2 0-15,0-10 0 16,1-8 0-16,1-9 0 16,0-13 0-1,-2-5 0-15,-1-8 0 0,-1-5 0 16,1-2 0-16,-2-1 0 15,1-1 0-15,-1-1 0 16,4-6-442-16</inkml:trace>
  <inkml:trace contextRef="#ctx0" brushRef="#br2" timeOffset="119975.38">27435 3028 638 0,'1'-14'458'16,"1"0"-243"-16,-2-2 2 0,0-1-86 16,0 1 5-16,0 4-33 15,0-1-17-15,0 3-23 16,-2 2-63-16,2 1 0 16,-1 4 0-16,1-1 0 15,0 3 0-15,0 1 0 16,-2 1 0-16,2 0 0 15,0 5 0-15,0 3 0 16,0 7 0-16,2 6 0 16,2 4 0-16,2 1 0 15,6 2 0-15,2-4 0 16,3-3 0-16,3-5 0 0,2-4 0 16,5-4 0-1,0-8 0-15,0-4 0 16,-2-4 0-16,2-4 0 15,-3-7 0-15,-2-1 0 0,-5-3 0 16,-1-4 0-16,-7-1 0 16,-1 4 0-16,-5 1 0 15,-2 4 0-15,-2 5 0 16,-1 4 0-16,1 5 0 16,-1 3 0-16,2 5 0 15,-1 2 0-15,-2 6 0 16,1 5 0-16,1 6 0 0,-1 5 0 15,1 1 0-15,2 2 0 16,2-1 0 0,2 0 0-16,1-2 0 0,2-1 0 15,0-4 0-15,0-6 0 16,-4-4 0-16,2-5 0 16,-5-4 0-1,2-1 0-15,-3-3 0 0,2-2 0 16,-1 1 0-16,4 1-454 15</inkml:trace>
  <inkml:trace contextRef="#ctx0" brushRef="#br2" timeOffset="120569.56">28182 3139 851 0,'0'-2'290'0,"2"-3"-77"15,-1 0-15-15,2-2-83 16,2 1-23-16,2 1-20 15,4 2-19-15,2 1-2 16,4 2 5-16,3 2-8 16,1 2-40-16,0 3-8 15,-2 1 0-15,-3 5 0 16,-6 4 0-16,-4 6 0 0,-12 11 0 16,-6 5 0-16,-7 2 0 15,-4-2 0 1,2-4 0-16,5-12 0 15,6-7 0-15,7-9 0 0,9-6 0 16,8-2 0-16,8 0 0 16,4-4 0-16,7-1 0 15,3 2 0-15,-5-1 0 16,-4-1 0-16,-2 2 0 16,-4 0-343-16,-9-1-665 15</inkml:trace>
  <inkml:trace contextRef="#ctx0" brushRef="#br2" timeOffset="121052.2">28990 2813 1261 0,'1'-1'192'0,"1"-3"23"15,-1-1-52-15,3-2-108 16,2 2-32-16,8-3-5 0,8 3-14 16,8 0-4-16,7 1-1 15,8 4-16-15,-8 2-315 16,-5 7-230-16</inkml:trace>
  <inkml:trace contextRef="#ctx0" brushRef="#br2" timeOffset="121229.21">29065 3011 793 0,'7'0'427'0,"5"-6"-235"16,5-1-74-16,6-1-45 0,3-1-39 16,2 2-29-1,-2 3-5-15,0 1-13 0,-4 2-341 16</inkml:trace>
  <inkml:trace contextRef="#ctx0" brushRef="#br2" timeOffset="121829.99">30003 2601 579 0,'6'-12'604'16,"1"0"-351"-1,-3-1-21-15,-2 0-25 0,-2 5-86 16,-2 0-70-16,1 4-51 15,-2 1 0-15,1 3 0 16,-2 0 0-16,0 4 0 16,-7 3 0-16,-7 6 0 15,-6 7 0-15,-6 7 0 0,-3 8 0 16,2 6 0 0,6 3 0-16,6 1 0 0,13-1 0 15,13-2 0-15,15-4 0 16,16-4 0-16,9-5 0 15,9-6 0-15,4-9 0 16,-1-11 0-16,-4-9 0 16,-4-9 0-16,-9-6 0 15,-8-9 0-15,-6-7 0 16,-8-3 0-16,-10-4 0 16,-10-4 0-16,-9 3 0 15,-10 0 0-15,-6 8 0 16,-4 6 0-16,1 6 0 15,-1 6 0-15,6 3 0 16,2 7 0-16,6 3 0 16,3 6 0-16,4 0 0 0,2 3 0 15,0 2 0-15,-1-4-42 16,4 3-202-16,-1 1-66 16,-1 4-301-16</inkml:trace>
  <inkml:trace contextRef="#ctx0" brushRef="#br2" timeOffset="129062.17">24081 4463 1172 0,'1'-24'249'0,"-2"-3"-24"16,-1-1-55-16,1 4-40 15,-2 6-29-15,1 5-101 16,1 5 0-16,-1 5 0 0,1 3 0 16,1 3 0-16,-3 5 0 15,3 9 0-15,0 8 0 16,3 12 0-16,1 7 0 15,7 1 0-15,5-3 0 16,5-2 0-16,3-10 0 16,3-8 0-16,-2-8 0 15,-1-7 0-15,3-11 0 16,2-6 0-16,-1-7 0 16,3-4 0-16,-1-5 0 15,-2-1 0-15,-4-3 0 16,-3-1 0-16,-8 0 0 0,-3 3 0 15,-3 3 0-15,-6 3 0 16,-2 5 0-16,-3 6 0 16,1 4 0-16,0 4 0 15,1 3 0-15,1 1 0 16,-3 4 0-16,0 2 0 16,-1 4 0-16,1 5 0 15,-2 9 0-15,3 4 0 16,3 5 0-16,3 7 0 15,3 0 0-15,1 1 0 16,1-2 0-16,0-4 0 16,0-3 0-16,-2-7 0 15,0-10 0-15,2-4 0 16,2-8-61-16,1-4-287 16,4-2-353-16</inkml:trace>
  <inkml:trace contextRef="#ctx0" brushRef="#br2" timeOffset="129357.25">24703 4699 1243 0,'11'-17'362'16,"-3"-1"-27"-16,-3 6-228 15,-2 2-107-15,-1 6 0 0,-1 4 0 16,-1 4 0-1,3 7 0-15,2 5 0 0,0 8 0 16,3 8 0-16,2 4 0 16,1 1 0-16,1-3 0 15,-2-3 0-15,-1-10 0 16,-2-7 0-16,-2-7 0 16,-4-5 0-16,1-2 0 15,-2-1 0-15,1-3 0 16,3 1-499-16</inkml:trace>
  <inkml:trace contextRef="#ctx0" brushRef="#br2" timeOffset="129742.55">23756 5276 788 0,'-20'3'414'0,"9"-2"-197"0,6-2-60 15,7-2-96-15,18 0-30 16,28 0 29-16,36-7-8 16,35-1 12-16,36-4-22 15,18-4-32-15,2-2-6 16,-4 0-4-16,-8-2 2 16,-18 2-1-16,-26 3-1 15,-31 5 0-15,-33 6-89 16,-31 8-86-16,-27 9-19 15,-19 4-233-15</inkml:trace>
  <inkml:trace contextRef="#ctx0" brushRef="#br2" timeOffset="130522.45">24463 5699 845 0,'2'-18'337'0,"-5"1"-90"15,-3-3-33-15,-2 0-29 16,-1 3-59-16,0 2-33 16,2 2-93-16,4 4 0 15,1 3 0-15,1 4 0 16,1 2 0-16,0 6 0 0,0 10 0 16,-2 7 0-16,4 13 0 15,2 9 0-15,7 9 0 16,8 2 0-16,5 0 0 15,6-3 0-15,2-11 0 16,4-10 0-16,3-13 0 16,3-9 0-16,1-13 0 15,4-13 0-15,-3-8 0 16,-6-8 0-16,-7-8 0 16,-7-1 0-16,-12 1 0 15,-5-2 0-15,-6 6 0 16,-2 3 0-16,-5 3 0 0,2 7 0 15,-2 5 0 1,1 6 0-16,2 5 0 0,0 4 0 16,2 2 0-16,-1 7 0 15,-2 3 0-15,1 8 0 16,0 6 0-16,1 8 0 16,4 6 0-16,1 5 0 15,7 5 0-15,-1 0 0 16,3 0 0-16,1-3 0 15,1-6 0-15,-1-8 0 16,-1-7 0-16,5-6-136 16,1-5-318-16</inkml:trace>
  <inkml:trace contextRef="#ctx0" brushRef="#br2" timeOffset="130807.09">25297 6034 831 0,'27'-7'555'15,"-3"1"-371"-15,-7 5-54 16,-4 2-18-16,-4 9-23 16,-1 6-4-16,-8 9-24 15,-7 5-61-15,-8 3 0 0,-7 4 0 16,-4-5 0-1,7-6 0-15,4-9 0 0,9-7 0 16,8-8 0-16,8 0 0 16,8-4 0-16,10 1 0 15,7-3 0-15,8-5-43 16,6-3-300-16,0-4-262 16</inkml:trace>
  <inkml:trace contextRef="#ctx0" brushRef="#br2" timeOffset="131069.59">25992 5114 1246 0,'8'-9'237'16,"3"-4"-59"-16,0-1-81 15,7-3-73-15,4 2-24 16,7 1-10-16,2 4-138 16,2 4-137-16,-5 8-189 15</inkml:trace>
  <inkml:trace contextRef="#ctx0" brushRef="#br2" timeOffset="131204.91">26074 5257 821 0,'9'13'305'0,"10"-6"-18"15,9-8-138-15,6-4-76 16,6 0-68-16,2-2-5 16,-2 1-181-16,-6 5-454 15</inkml:trace>
  <inkml:trace contextRef="#ctx0" brushRef="#br2" timeOffset="131788.17">27585 4361 954 0,'3'-13'309'15,"-3"-3"-21"-15,0-2-78 16,-3 0-28-16,2 4-78 16,-1 3-104-16,2 4 0 0,-1 3 0 15,1 1 0-15,1 5 0 16,-1 0 0-16,2 8 0 16,2 8 0-16,1 9 0 15,3 12 0-15,2 5 0 16,-1 4 0-16,0-2 0 15,-2-4 0-15,2-5 0 16,-1-7 0-16,-1-9 0 16,-1-8 0-16,4-7-37 15,3-5-288-15,3-5-188 16</inkml:trace>
  <inkml:trace contextRef="#ctx0" brushRef="#br2" timeOffset="132111.75">27897 4254 278 0,'12'-25'984'0,"-1"-2"-728"15,-4 3-11-15,-1 0-49 16,-1 6-108-16,-2 5-88 16,-2 6 0-16,1 4 0 15,-2 8 0-15,1 11 0 16,3 6 0-16,1 9 0 15,1 11 0-15,0 8 0 16,3 6 0-16,-2 1 0 16,2 1 0-16,-1-2 0 15,1-7 0-15,0-10 0 16,-3-8 0-16,0-9 0 16,-3-10 0-16,0-8 0 0,-2-3 0 15,-1-2 0-15,0 0 0 16,-1 2-31-16,-4 2-451 15,-4 7-261-15</inkml:trace>
  <inkml:trace contextRef="#ctx0" brushRef="#br2" timeOffset="132443.08">27195 5136 1409 0,'-18'0'88'15,"6"-2"105"-15,4-4-69 16,4 0-10-16,7 2-88 16,10-2-24-16,25-2-2 15,33-2 2-15,34-3 6 16,35-2 3-16,26-1-1 15,17-2 0-15,16 2-10 16,8 0 1-16,5 0-1 16,-4 0 0-16,-16 2-1 15,-33 2 1-15,-42 2-46 16,-46 2-76-16,-36 7-25 0,-37 7-122 16,-25 4-378-16</inkml:trace>
  <inkml:trace contextRef="#ctx0" brushRef="#br2" timeOffset="132993.73">27781 5770 1040 0,'3'-15'292'0,"-1"-1"-25"0,-2 0-56 15,0 2-65-15,0 3-55 16,0 4-91-16,1 2 0 15,-1 4 0-15,0 2 0 16,2 6 0-16,-1 9 0 16,2 7 0-16,1 12 0 15,1 10 0-15,-1 4 0 16,-1 1 0-16,2-4 0 16,-1-5 0-16,0-11 0 15,1-11 0-15,1-4 0 16,-1-7-30-16,2-5-293 15,5-1-196-15</inkml:trace>
  <inkml:trace contextRef="#ctx0" brushRef="#br2" timeOffset="133421.23">28035 5808 1154 0,'10'-37'229'0,"-4"2"44"0,-5 2-39 16,1 7-78-16,0 6-155 15,-2 9-1-15,0 5 0 16,-2 6 0-16,2 10 0 16,-2 8 0-16,1 11 0 15,1 9 0-15,0 8 0 16,3 2 0-16,2-3 0 0,2-7 0 16,3-9 0-16,2-11 0 15,5-9 0-15,5-7 0 16,8-9 0-16,3-9 0 15,1-3 0-15,0-9 0 16,-6 0 0-16,-9 2 0 16,-5 0 0-16,-3 3 0 15,-5 5 0-15,-3 6 0 16,-1 5 0-16,-1 4 0 16,-2 9 0-16,1 5 0 15,0 9 0-15,-2 9 0 16,1 9 0-16,1 5 0 0,0 2 0 15,0 0 0 1,1-3 0-16,4-5 0 0,2-8 0 16,-1-9-28-16,4-6-301 15,8-7-256-15</inkml:trace>
  <inkml:trace contextRef="#ctx0" brushRef="#br2" timeOffset="133589.11">28618 6005 1097 0,'16'-7'289'16,"3"-1"-4"-16,1-5-69 15,5-1-129-15,4 1-41 16,4 4-42-16,1 2-4 0,0 2-78 16,-2 5-201-16,-1 2-228 15</inkml:trace>
  <inkml:trace contextRef="#ctx0" brushRef="#br2" timeOffset="134113.17">29089 5610 1053 0,'5'-26'332'0,"-1"-4"-30"16,1-1-53-1,-2 1-138-15,0 7-111 0,2 3 0 16,-2 9 0-16,-2 6 0 16,2 2 0-16,-2 7 0 15,4 10 0-15,2 11 0 16,5 11 0-16,6 15 0 16,4 8 0-16,1 7 0 15,1 5 0-15,0 0 0 16,-1-7 0-16,-1-7 0 15,-3-10 0-15,-3-15 0 16,-5-11 0-16,-4-8 0 16,-4-9 0-16,-1-3 0 15,-2-6 0-15,-2-5 0 16,1-6 0-16,-2-3 0 16,-3-7 0-16,-5 0 0 15,-2-1 0-15,-1 3 0 0,-2 2 0 16,2 7 0-16,0 6 0 15,0 7 0-15,-2 8 0 16,1 10 0-16,-6 1 0 16,-1 7 0-1,-3 4 0-15,0 1 0 0,1-2 0 16,5-4 0-16,4-6 0 16,6-7 0-16,3-3 0 15,5-7 0-15,2 0 0 16,2 0 0-16,-2 0-163 0,5-3-185 15,5 3-123-15</inkml:trace>
  <inkml:trace contextRef="#ctx0" brushRef="#br2" timeOffset="134871.07">29610 5949 675 0,'0'-3'320'15,"3"0"-77"-15,-2-1-91 16,-1 0-4-16,2 0-55 16,-1 1-7-16,-1 0-12 15,2 3-22-15,-2 0-6 0,0 0-6 16,0-2-8-16,0 4-3 15,-2-2-10-15,1 0 1 16,-1 0-4-16,2 0-14 16,-1 0-2-16,1 0 0 15,0 0 0-15,0 0 0 16,-3 0 0-16,2 4 0 16,-1-5 0-16,1 0 0 15,1 2 0-15,0-2 0 16,0 1 0-16,1 0 0 15,-1-2 0-15,2 0 0 16,-1 2 0-16,-1 0 0 16,0-1 0-16,3 1 0 15,-2 0 0-15,-1 0 0 16,2-1 0-16,-2 1 0 0,0 0 0 16,1 0 0-16,-1 1 0 15,2-1 0-15,-2 6 0 16,3 7 0-16,-1 5 0 15,1 9 0-15,0 9 0 16,0 4 0-16,-2 2 0 16,1-3 0-16,-1-1 0 15,1-8 0-15,-2-6 0 16,1-9 0-16,-1-7 0 16,0-4 0-16,0-2 0 15,0-4 0-15,0 2 0 16,-1-5 0-16,1-4 0 15,-2-6 0-15,1-8-306 16,-4-5-551-16</inkml:trace>
  <inkml:trace contextRef="#ctx0" brushRef="#br2" timeOffset="151825.23">23117 3982 809 0,'3'-4'151'15,"0"-1"18"-15,-3-2-9 16,2 0-35-16,-2 0-15 16,1-2-3-16,1 1-44 15,-1 2 23-15,-1 0-29 0,2 1-11 16,-2 4-15-16,0 0-22 15,0 2-5-15,0-1-4 16,0 2-10-16,0 4 6 16,-3 4 4-16,0 7 8 15,0 7 0-15,0 7 4 16,-1 7 0-16,3 4 1 16,1 5-8-16,1 4-1 15,3 3-1-15,2 2-1 16,1 5 4-16,2 4-3 15,3 2-3-15,0 7 3 16,3 3-3-16,-2 2-1 0,2 1 1 16,-1 0 0-16,-1-3 0 15,0 0-2-15,-2-4 2 16,1 0-1-16,-3-1 2 16,0-1-3-16,-2-3 2 15,4-1 0-15,-4 1-1 16,-1-1 0-16,-1 1 1 15,0-4 0-15,-2 1 1 16,0-4-2-16,2-5 2 16,-4-4 0-16,1-4-1 15,3-6-3-15,-4-3 3 16,1-3 1-16,-1-2 0 16,1-1-2-16,-1-4 0 15,-1 0 1-15,2-5 0 16,-2-2 0-16,1 1 0 0,-1-1 1 15,3 0 0-15,-3 1-1 16,1-2 0-16,1 2 0 16,1-1-2-16,-2-3 1 15,2 1 1-15,0 0 0 16,0 0 2-16,0-1-2 16,0 2 0-16,0 2 0 15,-1 1 0-15,0 1 0 16,0 2-2-16,1-3 1 15,0 0 0-15,2-1-2 0,-1-5 3 16,1-1-1-16,-2-1 0 16,-2-2 1-1,-1 0 0-15,2 0 2 16,-2 0-2-16,0 0-2 0,1-1-1 16,3-3 3-16,-2-2 0 15,2-1-2-15,-2-2 2 16,2-1 1-16,0-3 0 15,-1 1-1-15,1-1 3 16,3-1-3-16,2-3 0 16,5 2 0-16,7-2 0 15,4-3 0-15,6 2 1 16,4-3-2-16,1 0 0 16,1 0 1-16,4 1 1 15,0 0-1-15,4 2 0 0,4 1 1 16,7 1 0-1,9-1-1-15,3 1 1 0,7 4 2 16,1-2-2-16,3 3 0 16,2-2-2-16,4 0 1 15,1 2-3 1,4-3 1-16,4-3-1 0,4 2 2 16,5-2-1-16,7 2-4 15,4-1 5-15,-1 2-1 16,-4 2 4-16,-6-2 0 15,-3 1-2-15,3-1-3 16,-1-3 1-16,9-3-2 0,10 0-2 16,6-5-10-16,1 2 2 15,4 1 14-15,-8 1 0 16,-11 2 2-16,-10 2 2 16,-8 1-4-16,-2 1-3 15,-2-3 2-15,0 0 1 16,4-2-2-16,3 0 1 15,0 1 1-15,-1-1 1 16,-6 1-1-16,-6 0 0 16,-8 1 2-16,-3 0 0 15,-2 0-2-15,2 2 3 16,9-3-3-16,7-1 0 16,1 1-4-16,-2-2 1 15,-5 0 2-15,-10-2 1 16,-10 1-3-16,-4 0 3 0,-3 3 0 15,-2 0 0-15,7 0-1 16,-1 2 0-16,5-3-1 16,0-1-9-16,1 0 3 15,-1-1 5-15,-6-1 3 16,-8 3 3-16,-7-2-3 16,-8 5 0-16,-2-3 1 15,-4 4-1-15,3 1-1 16,-1-1 0-16,-1 1 1 15,-2-1-1-15,-1 1 0 0,-7-1 0 16,-2 1 0 0,-4 1 1-16,-3 0 0 15,-1-3 0-15,0 2 5 16,-1-2-5-16,-2 0-1 0,1 2 1 16,-2-1 0-16,-1 1 1 15,2-2-1-15,0 3 0 16,-2-1 0-16,1-1-1 15,2-1 3-15,-1 1-2 16,-1-2 14-16,-1-1 6 16,3 0-2-16,-2-1-3 15,0-1 4-15,-2-1-9 16,1 1-7-16,-1-1 0 16,-2 1-3-16,2 0 2 15,1 0 3-15,-3 1-1 0,2 1 5 16,-2 1 4-16,-2-1 1 15,1 1-12-15,-2 2-2 16,1 0 0-16,-2 1 0 16,1 1 0-16,-1 0 0 15,0 0 0-15,2 0 0 16,-2 0 0-16,1 1-3 16,1 1-5-16,-1-1 6 15,4 2-1-15,0 0 3 16,1 2 1-16,1 0 0 15,-1-3 1-15,1-1 1 16,5 2-1-16,-2-1-2 16,5-1-1-16,0 0 1 0,1 2 2 15,1-1-2-15,1-1 1 16,-3-1-1-16,0 0 0 16,-2 0 0-16,-1 0 1 15,0 0-1-15,0 0 0 16,1 0-2-16,1 0 2 15,-2 1 0-15,-5-2 2 16,-1 0-2-16,-1 1 1 16,-2-2 2-16,-3 1-3 15,0-1 0-15,-2 1 0 16,2-2 0-16,-1 0 0 16,1 1 0-16,-2-4 0 15,-2-11 0-15,1 12 0 16,0-1 0-16,1 0 0 0,-1 1 0 15,-4-7 0-15,1 0 0 16,-2-1 0-16,2-3 0 16,-1 0 0-16,1-4 0 15,2 0 0-15,-1-4 0 16,4-3 0-16,1-2 0 16,1-5 0-16,4-3 0 15,-1-4 0-15,2-2 0 16,-2-6 0-16,1 0 0 15,-2-6 0-15,-2-2 0 0,1 0 0 16,-4 0 0 0,1 2 0-16,-1 3 0 15,-1 1 0-15,0 0 0 16,0 2 0-16,-4 0 0 16,1 0 0-16,-3-3 0 0,0 0 0 15,-1-5 0-15,-1 0 0 16,1-4 0-16,-2-1 0 15,0-2 0-15,0 1 0 16,0 1 0-16,1 0 0 16,0 1 0-16,2 5 0 15,1 2 0-15,2 5 0 16,-1 3 0-16,1 6 0 16,1 2 0-16,4 4 0 15,-2 1 0-15,1 3 0 0,1 3 0 16,-1 1 0-16,1 2 0 15,1 3 0-15,0 1 0 16,1 2 0-16,1 2 0 16,1 0 0-16,-2 1 0 15,2 3 0-15,-1-1 0 16,-2 2 0-16,1 0 0 16,-1 2 0-16,-1 0 0 15,1 4 0-15,0 0 0 16,-2 2 0-16,2 0 0 15,0 1 0-15,0-1 0 16,-1-1 0-16,1-2 0 0,-2-1 0 16,1-2 0-16,-1 1 0 15,1-2 0-15,-1 1 0 16,2 1 0-16,-1-2 0 16,-1 2 0-16,2-1 0 15,0 2 0-15,-1 1 0 16,1-3 0-16,0 1 0 15,-3-3 0-15,3 0 0 16,-1 1 0-16,1-1 0 16,0 1 0-16,-2 3 0 15,2-1 0-15,-1 0 0 16,-1 2 0-16,1-2 0 16,-2-1 0-16,0-2 0 15,1 1 0-15,1-2 0 16,-1 1 0-16,0 0 0 0,2 2 0 15,0 1 0-15,0 0 0 16,-1 2 0-16,2 0 0 16,-2 2 0-16,1 0 0 15,0-2 0-15,0 0 0 16,0 1 0-16,0-1 0 16,0 2 0-16,0-2 0 15,1 2 0-15,-1 1 0 16,0-2 0-16,2 0 0 15,-2-2 0-15,2 0 0 0,-2-1 0 16,1 1 0 0,1 1 0-16,-2 0 0 15,0 3 0-15,0 2 0 0,0 0 0 16,-2 1 0-16,1 1 0 16,-1-1 0-16,-1 1 0 15,-2 1 0-15,-2-1 0 16,-3 2 0-16,-9 0 0 15,-4-2 0-15,-10 3 0 16,-5-2 0-16,-4 1 0 16,-6 1 0-16,-3 1 0 15,-10-4 0-15,-9-2 0 16,-12-4 0-16,-9-2 0 16,-5-3 0-16,-1 3 0 15,2-3 0-15,-2 1 0 0,0 1 0 16,-2-2 0-1,-2-1 0-15,-8-1 0 0,-2-3 0 16,3 3 0 0,5-3 0-16,4 4 0 0,11 0 0 15,6 1 0 1,6 2 0-16,-3 2 0 0,-1-1 0 16,0 4 0-16,-3 0 0 15,0 2 0-15,5-1 0 16,2 2 0-16,3-1 0 15,2-1 0-15,-2-2 0 16,2 0 0-16,0-2 0 0,0 2 0 16,2-3 0-16,1 1 0 15,-3 2 0-15,0-2 0 16,1 4 0 0,1-1 0-16,0 0 0 0,1 2 0 15,4 1 0-15,1 0 0 16,5 3 0-16,1-2 0 15,-1 2 0-15,0 1 0 16,-3-1 0-16,-4 1 0 16,3-1 0-16,-1 1 0 15,6 0 0-15,5 0 0 16,4 2 0-16,4-1 0 16,0 3 0-16,1 1 0 15,0-3 0-15,-2 2 0 16,4 0 0-16,-1-1 0 15,-3 3 0-15,2 0 0 0,-5 0 0 16,0-2 0-16,-2 1 0 16,-3-2 0-16,4 0 0 15,0-1 0-15,2 1 0 16,3-2 0-16,3 1 0 16,1-1 0-16,-3 2 0 15,1 0 0-15,-1 0 0 16,1 2 0-16,3-1 0 15,3 1 0-15,2-1 0 16,3 4 0-16,-2-2 0 16,-3-1 0-16,1 0 0 0,-4 1 0 15,0-2 0-15,-1 1 0 16,2-1 0-16,2-1 0 16,2 2 0-1,0-2 0-15,-1 1 0 0,-2 1 0 16,0-2 0-16,0 0 0 15,-1 1 0-15,-1-1 0 16,-1 0 0-16,5 0 0 16,-1 0 0-16,3-1 0 15,3 0 0-15,3 3 0 16,-1-1 0-16,3 0 0 0,-1 2 0 16,4 0 0-1,-2-3 0-15,3 0 0 16,1-1 0-16,0-1 0 0,-3 1 0 15,1 0 0-15,-2 1 0 16,2-1 0 0,2-2 0-16,8 0 0 0,3-1 0 15,1 0 0-15,3-2 0 16,-1 0 0-16,0-1 0 16,-2 4 0-16,-3-1 0 15,-1 1 0-15,-2 1 0 16,1-1 0-16,2 0 0 15,3-1 0-15,2 0 0 16,1-2 0-16,2 1 0 16,1-1 0-16,1-1 0 15,1 0 0-15,0 0 0 0,1-1 0 16,1 1-15-16,3 1-411 16,8-2-1025-16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0T04:21:08.77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6109 1902 728 0,'-6'-4'395'16,"2"0"-223"-16,-1 1 15 15,2 0-92-15,0 2-41 16,0 1-11-16,3 1-20 16,0 0-14-16,0 1 1 15,3 2-3-15,0 2 2 0,2 0 3 16,4 4 5-16,4 1-4 16,5 1 0-16,4-2 2 15,4-3-3-15,-1-6 2 16,-1-3-9-16,1-6 3 15,2-3-4-15,-3-5 0 16,3-2 0-16,-2-4-1 16,-4-1 3-16,-3-1 0 15,-4-1 12-15,-3 1-6 16,-5 1-2-16,-3 0 6 16,-6 4 7-16,-1-1-10 15,-5 5 3-15,-3 0-6 16,0 3-7-16,-6 3-3 0,-4 4 0 15,1 3 2 1,-5 5-1-16,-2 4-1 16,0 4 0-16,1 3-2 15,3 5 0-15,3 4 2 0,0 3 0 16,2 7 0-16,2 4 3 16,4 6-1-16,1 1 2 15,6 2-1-15,3 0-1 16,8-4 1-16,5-2 4 15,9-4 11-15,8-3-1 16,6-3-17-16,3-7 0 16,1-2 0-16,-1-5 0 15,-3-6 0-15,-3-6 0 16,3-4-106-16,-3-4-145 16,1-3-230-16</inkml:trace>
  <inkml:trace contextRef="#ctx0" brushRef="#br0" timeOffset="400.54">6752 2185 875 0,'3'-9'532'0,"-1"-2"-310"0,-2 1-4 16,-2 1-90-16,1 2-56 16,1 4-72-16,0 0 0 15,0 5 0-15,0-1 0 16,0 1 0-16,-2 2 0 16,2 5 0-16,2 4 0 15,-1 5 0-15,1 8 0 16,-1 5 0-16,3 1 0 15,-2 3 0-15,-1-2 0 16,-1 1 0-16,0-1 0 16,-1-6 0-16,1-2 0 15,-2-7 0-15,1-6 0 16,-2-5 0-16,3-6 0 0,0-2 0 16,3-1 0-16,-3-3-10 15,3-3-471-15,3-6-636 16</inkml:trace>
  <inkml:trace contextRef="#ctx0" brushRef="#br0" timeOffset="1067.18">7524 1916 955 0,'-3'3'206'0,"-2"-3"5"15,2 1-65-15,3-1-46 0,0 0 1 16,0 1-17-16,0-1-12 16,0 0-22-16,0 0-18 15,3 0-15-15,-3-1-3 16,5 0 0-16,1-1-10 16,8-1-4-16,7-1 2 15,9 1-2-15,-1-1-5 16,-1 2-78-16,-4 3-77 15,-7 4-23-15,-6 4-40 16,-8 6-104-16</inkml:trace>
  <inkml:trace contextRef="#ctx0" brushRef="#br0" timeOffset="1254.49">7522 2131 749 0,'-3'7'223'16,"3"-4"-24"-16,5-3 18 15,5-3-103-15,6 0-18 16,5 1-17-16,4 0-18 16,4 1 1-16,-2 1-41 15,0-2-18-15,-5 0-3 16,-1 2-90-16,-6 0-97 16,-2-1-184-16</inkml:trace>
  <inkml:trace contextRef="#ctx0" brushRef="#br0" timeOffset="2618.15">9018 774 431 0,'2'-7'675'16,"-2"-1"-460"-16,-3 0-25 16,0-2-66-16,-2 1 11 15,1 1-33-15,3 5-10 16,1-1-38-16,0 2-25 16,0 2-29-16,0 0 0 0,0 2 0 15,0-1 0-15,0 2 0 16,0 0 0-16,0 8 0 15,0 5 0-15,1 7 0 16,1 11 0-16,3 10 0 16,4 7 0-16,2 11 0 15,4 10 0-15,-2 8 0 16,2 10 0-16,-6 11 0 16,2 6 0-16,-3 5 0 15,0 3 0-15,1 2 0 16,0-4 0-16,6-2 0 15,0 2 0-15,1 0 0 16,3 6 0-16,-5 4 0 16,-2 4 0-16,-3 4 0 0,-6 5 0 15,0-3 0-15,-5 2 0 16,1 1 0-16,2 3 0 16,1 1 0-16,1-2 0 15,4-6 0-15,2-5 0 16,1-11 0-16,1-19 0 15,1-12 0-15,-3-16 0 16,-2-16 0-16,1-16 0 16,-1-11 0-16,-1-10 0 15,-1-8 0-15,-4-4 0 16,1-5 0-16,-2 0 0 16,0-1 0-16,-2-1 0 15,1 2 0-15,1 1 0 16,-2 0 0-16,1 0 0 0,1 1 0 15,0-1 0-15,-2-1 0 16,2 2 0-16,2-1 0 16,-1-1 0-16,1 1 0 15,7 0 0-15,10-1 0 16,20-4 0-16,19-3 0 16,21-4 0-16,6-3 0 15,5-3 0-15,-10 5 0 16,-7 2 0-16,-10 2 0 15,-14 4 0-15,-13 0 0 16,-14 2 0-16,-11 2 0 16,-11 1 0-16,-6-1 0 15,-5-4 0-15,-5-2-186 16,-5-6-143-16,0-6-199 16</inkml:trace>
  <inkml:trace contextRef="#ctx0" brushRef="#br0" timeOffset="3264.84">9002 820 885 0,'-1'-8'171'0,"1"-1"-18"16,-2 0-7-16,4 0-39 15,1 2-26-15,7-1-74 0,11 0 1 16,13-2 9-16,17 2 19 16,10-1-6-16,3 2-13 15,-4 3-17-15,-11 2 0 16,-16 4-9-16,-12 1-60 16,-9 2-52-16,-9 7-176 15</inkml:trace>
  <inkml:trace contextRef="#ctx0" brushRef="#br0" timeOffset="4515.83">14176 681 1089 0,'2'0'110'0,"1"-2"49"16,1-1-97-16,2-3-57 16,7-1-4-16,8-1 7 15,6 0-4-15,6 1 23 0,4 5-7 16,2 2 10-1,1 1 1-15,-4 2 6 0,-5 1-24 16,-5 0 5-16,-7 1 4 16,-6 0-6-16,-3 0 10 15,-4-1-16-15,-2 1 10 16,1 2-5-16,0 2 2 16,0 3-4-16,-1 3 5 15,-1 3-4-15,0 2-1 16,-1 3 7-16,-1 4-6 15,-1 3 1-15,-1 5-1 16,1 4 0-16,0 4-2 16,1 5 6-16,1 4-10 15,-1 5-2-15,1 4 0 16,-2 5 1-16,0 8 13 16,2 7-10-16,0 6 3 0,0 6 5 15,1 5-2-15,0 4 10 16,1 5-14-16,-2 6-12 15,-2 6 0-15,1 9 0 16,-1 6 0-16,0 0 0 16,5-2 0-16,1-4 0 15,5-7 0-15,6-13 0 16,2-2 0-16,4-7 0 16,1-7 0-16,-2-4 0 15,-1-4 0-15,-6-2 0 16,3-3 0-16,-6-4 0 0,-1-8 0 15,-1-9 0 1,-3-8 0-16,-1-13 0 0,-3-10 0 16,1-10 0-1,-2-7 0-15,-2-7 0 0,-2-3 0 16,2-1 0-16,-1-3 0 16,-2 2 0-16,0-2 0 15,0-1 0-15,-1 0 0 16,-4-1 0-16,-3 1 0 15,-8 2 0-15,-8 1 0 16,-10 5 0-16,-9 1 0 16,-14 3 0-16,-10 2 0 0,-9-1 0 15,-6-2 0 1,1-2 0-16,4-5 0 0,10-3 0 16,9-5-153-16,7-5-214 15,9-6-398-15</inkml:trace>
  <inkml:trace contextRef="#ctx0" brushRef="#br0" timeOffset="5602.59">10164 1165 705 0,'0'-7'273'16,"-3"0"-24"-16,0-2-35 16,0 0-66-16,2-1-15 15,-4 2 4-15,5-1-34 0,0 4-19 16,0 0-83-16,0 3-1 15,0 2 0-15,0 1 0 16,0 1 0-16,0 4 0 16,0 6 0-16,0 6 0 15,3 7 0-15,-1 8 0 16,1 6 0-16,1 2 0 16,1 4 0-16,1 1 0 15,-2-3 0-15,0-3 0 16,1-8 0-16,-4-9 0 15,1-8 0-15,-2-6 0 16,0-5 0-16,0-4 0 0,0-1 0 16,0-1 0-1,0-1-113-15,3-4-320 16,5-1-485-16</inkml:trace>
  <inkml:trace contextRef="#ctx0" brushRef="#br0" timeOffset="5975.15">10428 1189 1360 0,'9'-15'155'0,"-3"4"64"15,-3-2-3-15,-3 3-119 16,2 4-97-16,-2 3 0 0,0 2 0 15,-2 1 0-15,2 0 0 16,0 3 0-16,-1-2 0 16,1 7 0-16,1 7 0 15,-2 6 0-15,1 8 0 16,0 4 0-16,-2 4 0 16,2 1 0-16,0 0 0 15,2-4 0-15,-1-3 0 16,2-5 0-16,-1-8 0 15,-2-7 0-15,1-3 0 16,-1-6 0-16,-1-2 0 16,2-3 0-16,-2 1 0 0,1 0 0 15,1-3-63 1,5-2-488-16</inkml:trace>
  <inkml:trace contextRef="#ctx0" brushRef="#br0" timeOffset="6614.18">11127 988 1016 0,'3'-10'267'0,"-3"0"-29"15,0 2-61-15,0 1-14 16,-2 5-70-16,2 0-41 15,-1 2-29-15,1 2-23 16,-2 2-4-16,1 4 4 16,-7 9 2-16,-1 15 12 15,-9 10-8-15,-6 16-6 16,-2 12 0-16,-7 12 0 16,0 4 0-16,2 2 0 15,1-5 0-15,3-8 0 16,9-14 0-16,2-12 0 0,5-14 0 15,3-11 0 1,5-11 0-16,2-8 0 0,1-5 0 16,0-2 0-16,1-1 0 15,2-6 0-15,2-5 0 16,4-8-361-16,12-6-462 16</inkml:trace>
  <inkml:trace contextRef="#ctx0" brushRef="#br0" timeOffset="8313.02">12099 1171 857 0,'2'-4'210'16,"-2"-1"17"-16,0-4-83 15,0 0-22-15,1-1-11 16,-2 0-3-16,1 1 1 15,0 0-15-15,0 4-29 16,-2 0-65-16,2 3 0 16,-1 2 0-16,1 0 0 15,0 0 0-15,0 0 0 16,0 0 0-16,0 0 0 16,0 0 0-16,0 2 0 15,0 5 0-15,-2 7 0 16,1 6 0-16,-1 8 0 0,1 10 0 15,-1 9 0-15,2 5 0 16,3 3 0-16,5 0 0 16,5-8 0-16,5-8 0 15,6-7 0-15,3-11 0 16,5-9 0-16,3-5 0 16,2-7 0-16,2-6 0 15,1-7 0-15,72-57 0 16,-97 52 0-16,-3-3 0 15,0-3 0-15,-2-2 0 16,10-20 0-16,-5-1 0 16,-5 2 0-16,-5 4 0 0,-2 9 0 15,-5 4 0-15,1 8 0 16,-2 4 0-16,0 7 0 16,1 4 0-16,1 4 0 15,-1 0 0-15,1 2 0 16,1 2 0-16,0-2 0 15,1 5-217-15,2 5-90 16,5 6-173-16</inkml:trace>
  <inkml:trace contextRef="#ctx0" brushRef="#br0" timeOffset="8729.64">13049 1467 1386 0,'0'-7'115'0,"-1"2"118"16,-1-3-53-16,1 3-83 15,1 2-61-15,-3 2-36 16,3 1 0-16,0 1 0 0,0 1 0 16,0-1 0-1,3 2 0-15,-3 1 0 0,0 5 0 16,0 6 0-16,1 7 0 16,1 8 0-16,-1 3 0 15,-1-1 0-15,2-2 0 16,-2-6 0-16,0-5 0 15,1-6 0-15,1-4 0 16,-2-7 0-16,0-2 0 16,0-1 0-16,0 0 0 15,0 1-125-15,0 0-242 16,-3 0-291-16</inkml:trace>
  <inkml:trace contextRef="#ctx0" brushRef="#br0" timeOffset="10213.66">13060 1139 921 0,'3'-4'245'0,"-1"0"-2"15,-2 0-67-15,0 0-31 0,0 1-31 16,-2 2-29-16,1 1-41 16,1 0-21-16,-2 0-5 15,2 1-18-15,-1 2-1 16,2 2-5-16,-2 6 6 16,-1 5 8-16,-1 10 11 15,0 9-6-15,0 11-13 16,1 5 0-16,2 6 0 15,0 1 0-15,3-1 0 16,0-1 0-16,2-6 0 16,-2-4 0-16,2-7 0 15,-2-6 0-15,0-9 0 0,1-8 0 16,-3-7 0-16,1-4 0 16,-2-5 0-16,1 0 0 15,-2-1 0 1,2-2 0-16,-1 2 0 0,2-2 0 15,-2 0 0-15,3-4 0 16,3-5-170-16,3-8-304 16,12-3-560-16</inkml:trace>
  <inkml:trace contextRef="#ctx0" brushRef="#br0" timeOffset="10598.95">13390 1172 1150 0,'-2'-12'287'0,"4"-1"-43"16,-4 1-49-16,2 4-72 15,-1 4-75-15,1 1-48 16,0 3 0-16,-2 1 0 15,2 1 0-15,-1 5 0 16,-1 5 0-16,-2 11 0 16,4 11 0-16,-3 13 0 0,-2 9 0 15,2 6 0-15,-1 2 0 16,2-2 0-16,1-7 0 16,1-6 0-16,3-6 0 15,0-8 0-15,0-8 0 16,0-9 0-16,0-9 0 15,-3-5 0-15,0-4 0 16,0-5 0-16,3-7-99 16,1-5-348-16,-1-10-835 15</inkml:trace>
  <inkml:trace contextRef="#ctx0" brushRef="#br0" timeOffset="11228.92">12138 842 658 0,'-9'-1'331'16,"3"0"-173"-16,0-1-9 0,2-1-21 15,1 2-10 1,1 0-37-16,1 1-14 0,-1-2-16 15,2 2-14-15,0 2-15 16,2-2 6-16,-1 0 8 16,4-2-11-16,-1 0-6 15,11 0-17-15,16-4 1 16,21 0-1-16,14-2 0 16,7 1 1-16,-2-1-1 15,-13 5-1-15,-18-2 1 16,-19 4-1-16,-8-1 0 15,-7 2 0-15,-7 0-1 16,-1 0-5-16,-1 2-13 16,0-2-56-16,-7 1-23 0,1 2-109 15,-10 1-233-15</inkml:trace>
  <inkml:trace contextRef="#ctx0" brushRef="#br0" timeOffset="12044.73">11513 1188 960 0,'0'-8'280'0,"-2"-2"-38"0,1 0-75 16,-1 1-9-16,1 3-29 15,-1 1-49-15,4 2-49 16,-1 3-31-16,-1 0 0 16,2 2 0-16,-2 0 0 15,1-1 0-15,-1 7 0 16,3 6 0-16,-1 9 0 15,1 9 0-15,0 14 0 16,-2 8 0-16,2 3 0 16,-1 1 0-16,1-4 0 0,-3-10 0 15,6-7 0 1,-3-12 0-16,0-9 0 0,0-8 0 16,-2-5 0-16,-1-3 0 15,0-3 0-15,2 2 0 16,-2-2-37-16,3-1-270 15,4-2-281-15</inkml:trace>
  <inkml:trace contextRef="#ctx0" brushRef="#br0" timeOffset="12446.46">11790 1178 1384 0,'9'-16'239'0,"-6"-1"26"16,-3 3-125-16,-1 6-121 16,1 2-19-16,-2 4 0 15,2 4 0-15,0 0 0 16,-1 2 0-16,2 7 0 16,-2 12 0-16,-1 9 0 15,-1 16 0-15,0 13 0 16,-1 5 0-16,-1 2 0 15,1-3 0-15,0-7 0 16,2-9 0-16,1-7 0 0,1-8 0 16,0-8 0-1,1-7 0-15,1-10 0 0,-2-5 0 16,1-3 0 0,-1-1 0-16,2-1 0 15,-2 0 0-15,0-1 0 16,1 0 0-16,-1 0 0 0,2 1 0 15,0-3-110-15,3-3-323 16,2 1-393-16</inkml:trace>
  <inkml:trace contextRef="#ctx0" brushRef="#br0" timeOffset="14709.45">9937 2899 595 0,'-3'-11'79'0,"-2"0"68"15,-3 0-17-15,-3 0-33 16,0 2-32-16,3 2 10 16,1 1 7-16,1 3 14 15,3 1-15-15,-3 0-35 16,6 2-13-16,0 2-5 15,-3 0-12-15,0 4 30 16,-3 6 33-16,-3 6-16 0,-6 5-10 16,-2 10-7-16,-2 8-16 15,1 6-2-15,2 6-4 16,4 7 2-16,2 1-2 16,5-4-3-16,7 0-7 15,2-7-4 1,8-4-1-16,3-10-5 0,6-6-4 15,1-8 0-15,4-5 0 16,2-7-110-16,2-3-124 16,1-7-131-16,-3-4-476 15</inkml:trace>
  <inkml:trace contextRef="#ctx0" brushRef="#br0" timeOffset="15082.16">10085 3137 816 0,'4'-16'438'0,"-4"-1"-180"15,0 2-64-15,-1 0-30 16,1 4-56-16,-3 4-39 15,3 3-69-15,0 2 0 16,0 1 0-16,0 2 0 16,0 1 0-16,0 2 0 15,0 4 0-15,3 8 0 0,-2 5 0 16,2 8 0-16,0 3 0 16,2 1 0-16,0-1 0 15,1-3 0-15,1 0 0 16,-3-5 0-16,2-5 0 15,-1-3 0-15,-2-6 0 16,0-4 0-16,-2-4-32 16,1 0-266-16,5 0-121 15</inkml:trace>
  <inkml:trace contextRef="#ctx0" brushRef="#br0" timeOffset="15626.89">10388 3084 1071 0,'10'-18'373'15,"-5"1"-91"-15,-2 0-77 16,-5 6-90-16,2 3-114 16,0 5-1-16,-1 1 0 15,1 5 0-15,-3 4 0 16,1 6 0-16,-1 5 0 15,1 10 0-15,2 8 0 16,4 3 0-16,2 2 0 0,3-4 0 16,0-6 0-1,7-7 0-15,-4-8 0 0,3-5 0 16,-1-10 0-16,2-5 0 16,-1-6 0-1,3-3 0-15,-5-4 0 0,2-1 0 16,-4-2 0-16,-2-1 0 15,-2 0 0 1,-3 2 0-16,-1 4 0 0,-3 4 0 16,0 4 0-16,-1 2 0 15,-1 4 0-15,1 1 0 16,-1 2 0-16,1 6 0 16,-1 3 0-16,0 6 0 15,0 7 0-15,1 6 0 16,1 2 0-16,0 2 0 0,0 0 0 15,1-2 0 1,3-3 0-16,-1-4 0 0,0-6 0 16,0-3 0-16,2-4 0 15,-1-7 0-15,4 0-73 16,5-4-248-16,4-1-246 16</inkml:trace>
  <inkml:trace contextRef="#ctx0" brushRef="#br0" timeOffset="15850.29">10807 3313 1214 0,'9'-6'141'0,"4"0"65"16,4 0-101-16,8 0-16 15,7 3-11-15,5 1-26 16,-1 0-15-16,2 2-22 15,-12 2-11-15,-8-4 1 16,-9 2 3-16,-6 0-8 16,-6-1-9-16,3 1-156 15,-5 0-99-15,-1 0-309 16</inkml:trace>
  <inkml:trace contextRef="#ctx0" brushRef="#br0" timeOffset="16397.15">11255 2983 774 0,'7'-19'591'16,"-1"0"-371"-16,-1 2 31 15,-2-1-101-15,-2 9-89 16,1 2-61-16,-1 4 0 15,-1 3 0-15,0 3 0 16,3 7 0-16,6 5 0 0,3 10 0 16,6 8 0-1,3 10 0-15,1 3 0 0,0 4 0 16,-2 0 0-16,-4-2 0 16,-2-3 0-16,-1-5 0 15,-4-8 0 1,-1-9 0-16,-1-9 0 15,-4-7 0-15,1-5 0 0,-2-4 0 16,-2-5 0-16,3-4 0 16,0-5 0-16,-1-5 0 15,-2-1 0-15,-2-1 0 16,-1 3 0-16,0 3 0 16,-2 3 0-16,-2 6 0 15,3 2 0-15,-1 3 0 16,-1 3 0-16,-4 6 0 0,-5 4 0 15,-7 5 0-15,-4 6 0 16,-7 5 0-16,-4 5 0 16,3-3 0-16,4-3 0 15,9-6 0-15,5-7 0 16,8-5 0-16,6-5-81 16,4-2-185-16,7-3-70 15,13-2-395-15</inkml:trace>
  <inkml:trace contextRef="#ctx0" brushRef="#br0" timeOffset="16741.79">11746 3292 657 0,'10'-8'689'0,"-7"-1"-414"16,3 0 19-16,-6 1-162 15,2 4-132-15,-4 2 0 16,4 2 0-16,-4 2 0 16,2-1 0-16,0 2 0 15,0 5 0-15,0 4 0 16,0 8 0-16,0 3 0 16,2 8 0-16,-2 1 0 15,-2-2 0-15,-1 2 0 0,3-5 0 16,-3-2 0-1,0-4 0-15,0-4 0 16,0-7 0-16,0-3 0 16,3-3 0-16,3-4 0 0,-2 0 0 15,1-1 0-15,2-4-250 16,1-6-222-16,7-7-707 16</inkml:trace>
  <inkml:trace contextRef="#ctx0" brushRef="#br0" timeOffset="17209.16">11870 2838 501 0,'-2'0'449'15,"-1"-3"-251"-15,3-2 37 16,-1 0-64-16,4 0-52 0,0 3-61 15,5 0-14-15,6 5 35 16,11 4-4-16,10 7 12 16,9 9-56-16,4 7-31 15,0 10 0-15,-8 11 0 16,-9 8 0-16,-8 4 0 16,-13 6 0-16,-8 2 0 15,-8-3 0-15,-5-5 0 16,-4-10 0-16,3-10 0 15,1-14 0-15,5-12 0 16,1-8 0-16,2-7 0 16,0-6-331-16,3-6-217 15</inkml:trace>
  <inkml:trace contextRef="#ctx0" brushRef="#br0" timeOffset="17740.43">12751 2825 1072 0,'6'-15'224'16,"0"0"20"-16,-2 1-57 15,-2 2-23-15,-2 3-55 16,0 3-62-16,0 3-47 15,0 2 0-15,-2 1 0 16,2 3 0-16,-1 4 0 0,-5 8 0 16,0 16 0-1,-6 14 0-15,-9 20 0 0,-7 10 0 16,-6 10 0-16,-7 1 0 16,-3-2 0-16,3-7 0 15,5-9 0-15,7-13 0 16,6-10 0-16,10-13 0 15,3-9 0 1,5-10 0-16,4-8 0 0,2-5 0 16,1-2 0-16,2-3 0 15,6-6 0-15,7 0-9 16,7-5-477-16,6-7-536 16</inkml:trace>
  <inkml:trace contextRef="#ctx0" brushRef="#br0" timeOffset="18490.64">12993 3035 948 0,'0'-10'294'0,"0"1"-48"16,-2-3-85-16,-1-21-16 16,2 28-9-16,-1 2-37 15,2 2-81-15,0 0-18 16,0-3 0-16,-1 4 0 15,1 2 0-15,0 0 0 16,0 0 0-16,0 2 0 0,0 9 0 16,1 7 0-1,4 8 0-15,-1 7 0 0,2 8 0 16,2-1 0-16,1 0 0 16,0 0 0-16,0-2 0 15,2-1 0-15,0-6 0 16,0-3 0-16,-1-6 0 15,-3-5 0-15,-1-6 0 16,-1-6 0-16,-4-3 0 16,-1-4 0-16,2-1 0 15,-2 0 0-15,6-2-126 16,-2-3-277-16,5-3-202 16</inkml:trace>
  <inkml:trace contextRef="#ctx0" brushRef="#br0" timeOffset="18880.78">13291 3048 1053 0,'0'-16'262'0,"0"0"1"15,-1-2-73-15,-5 3-11 16,6 3-79-16,-2 5-100 15,1 4 0-15,1 1 0 0,0 2 0 16,0 2 0 0,0-1 0-16,0 1 0 15,0 7 0-15,1 6 0 16,1 11 0-16,4 9 0 0,-2 9 0 16,4 7 0-16,-1 3 0 15,1-1 0-15,2-3 0 16,-2-5 0-16,-2-7 0 15,0-11 0-15,-3-10 0 16,1-6 0-16,-3-6 0 16,-1-3 0-16,2-2 0 15,-2-2 0-15,-2 1 0 16,2-1 0-16,0 0 0 16,2-3-293-16,2-5-499 15</inkml:trace>
  <inkml:trace contextRef="#ctx0" brushRef="#br0" timeOffset="19524.12">14183 2931 824 0,'5'-9'250'0,"-4"-3"33"16,2 1-60-16,-1-1-49 0,-2 0-18 15,-2 4-57-15,2 1-61 16,0 4-38-16,-1 2 0 16,-1 2 0-16,1 1 0 15,-1-1 0-15,1 5 0 16,1 3 0-16,1 9 0 16,2 5 0-16,0 11 0 15,5 7 0-15,-1 1 0 16,4 3 0-16,-2-2 0 15,0-5 0-15,1-5 0 16,-3-5 0-16,1-9 0 16,-2-3 0-16,-1-5 0 15,0-5 0-15,-2-3 0 16,0-2 0-16,-1-2 0 0,1 0 0 16,3 1 0-16,0-2-275 15,4 1-99-15,2-4-220 16</inkml:trace>
  <inkml:trace contextRef="#ctx0" brushRef="#br0" timeOffset="19902.54">14506 2875 802 0,'0'-13'282'0,"0"-3"2"0,-2 3-68 16,1 0-72-16,-1 3 1 16,1 5-49-16,-1 0-26 15,2 4-62-15,0 1-8 16,-1 1 0-16,-1 5 0 16,1 7 0-16,1 7 0 15,0 11 0-15,1 11 0 16,2 9 0-16,3 7 0 15,-1 1 0-15,1-1 0 16,1-3 0-16,-4-7 0 16,-2-5 0-16,1-8 0 15,-1-8 0-15,1-4 0 0,1-5 0 16,0-9 0-16,0-4 0 16,-1-1 0-16,-2-3 0 15,0-1 0-15,-2-1-141 16,-2 1-286-16</inkml:trace>
  <inkml:trace contextRef="#ctx0" brushRef="#br0" timeOffset="20596.57">13585 3067 957 0,'-3'-11'218'16,"0"0"50"-16,0-2-117 15,-1 2-12-15,2 1 1 16,-1 3-38-16,1 1-30 15,2 2-72-15,0 3 0 16,0 1 0-16,0 1 0 16,0 3 0-16,2 6 0 15,-2 7 0-15,0 8 0 16,2 8 0-16,1 5 0 16,3 2 0-16,4-1 0 0,8-4 0 15,3-4 0 1,6-6 0-16,4-9 0 15,1-6 0-15,-4-7 0 0,2-9 0 16,-5-5 0-16,-1-8 0 16,-6-4 0-16,0-6 0 15,-2-2 0-15,-7-1 0 16,2 0 0-16,-5 2 0 16,-1 4 0-16,-2 6 0 15,-1 4 0-15,-2 6 0 16,0 5 0-16,-2 2 0 15,2 3 0-15,-1 0 0 16,1 0 0-16,-2 1 0 0,1 2 0 16,-3-1-30-1,-2 4-305-15,-2 3-199 0</inkml:trace>
  <inkml:trace contextRef="#ctx0" brushRef="#br0" timeOffset="20970.03">13527 2714 1033 0,'-6'2'218'16,"0"-2"-24"-16,4-3-61 16,1 2-38-16,1 1-17 15,3-3 30-15,5 0-76 16,12-3-30-16,15-1 5 16,14-4 5-16,15 2 18 15,5 0-4-15,-2 2-9 16,-11 1-2-16,-12 3-3 15,-17-1-4-15,-11 3-2 16,-10-1-6-16,-6 4-9 16,-5-1-24-16,-3 5-92 0,-6 2-166 15,-7 7-286 1</inkml:trace>
  <inkml:trace contextRef="#ctx0" brushRef="#br0" timeOffset="57385.15">15962 1806 885 0,'-8'-1'288'16,"1"-2"-101"-16,2 0-22 15,2 0-77-15,-1 2-20 16,4 1-24-16,0 0-21 16,2 0-7-16,0 0-13 15,6-3-3-15,8 3-3 16,16-3-3-16,11 0-60 16,9 0-119-16,3 5-142 15,-6 1-261-15</inkml:trace>
  <inkml:trace contextRef="#ctx0" brushRef="#br0" timeOffset="57558.7">15962 2016 306 0,'-6'7'736'0,"6"-5"-594"16,6-2 135-16,4-5-124 15,2 1-67-15,6 1-43 0,6-1-35 16,13 2-8-16,8-3-11 15,10 1-162-15,8 0-266 16</inkml:trace>
  <inkml:trace contextRef="#ctx0" brushRef="#br0" timeOffset="58654.49">17067 834 901 0,'3'-16'270'16,"-1"1"-21"-16,-2-3-66 16,-2 3-40-16,2 1 1 15,-1 2-41-15,-1-1-49 0,4 0-54 16,-4 2 0-16,2 1 0 15,2 3 0-15,-2 1 0 16,0 3 0-16,0 3 0 16,0 0 0-16,-2 2 0 15,2-1 0-15,0 2 0 16,0 2 0-16,0 7 0 16,0 5 0-16,0 9 0 15,-1 11 0-15,-1 8 0 16,1 10 0-16,-1 7 0 15,2 7 0-15,0 8 0 16,2 5 0-16,1 3 0 16,3 2 0-16,3 3 0 0,0 5 0 15,1 2 0 1,2 6 0-16,-3 7 0 0,-1 7 0 16,-1 7 0-16,2 8 0 15,-5 5 0-15,2 2 0 16,0 4 0-16,1-2 0 15,0-5 0-15,-1 2 0 16,-2-2 0-16,1-3 0 16,-2 0 0-16,1-3 0 15,0-9 0-15,-1-9 0 16,0-13 0-16,1-13 0 16,-3-13 0-16,2-15 0 0,-3-12 0 15,2-12 0 1,-2-11 0-16,0-9 0 0,0-6 0 15,-2-3 0-15,2-4 0 16,-1 0 0-16,1 2 0 16,-2-1 0-16,2-1 0 15,-1 0 0-15,1-1 0 16,0 1 0-16,1-1 0 16,1 0 0-16,-1 0 0 15,7 0 0-15,14-2 0 16,18-4 0-16,21-2 0 15,15-5 0-15,11-3 0 16,-3 1 0-16,-12 1 0 16,-14 4 0-16,-17 3 0 15,-14 4 0-15,-14 5 0 0,-10-2 0 16,-4 0 0-16,-7-2 0 16,-8-4 0-16,-8-5-23 15,-97-55-362-15,97 38-397 16</inkml:trace>
  <inkml:trace contextRef="#ctx0" brushRef="#br0" timeOffset="59278.91">17112 763 677 0,'-6'-3'287'16,"2"-1"-117"-16,1 0 4 0,0-2-74 15,3 4-7-15,0-3-42 16,1 1-8-16,2 0-34 16,7-3-8-16,9 1-1 15,9 0 0-15,12-2 2 16,8 1-2-16,1 2-2 16,-6 5 0-16,-10 2-16 15,-12 1-49-15,-10 5-137 16,-8 2-278-16</inkml:trace>
  <inkml:trace contextRef="#ctx0" brushRef="#br0" timeOffset="60903.92">22914 633 584 0,'-7'2'431'16,"1"-1"-299"-16,-1-2 47 15,2-4-116-15,4 3 4 16,1 0-21-16,1 0-11 16,2 2-19-16,2 0-6 15,5-1 1-15,8 0 14 16,12-1-7-16,11 0-8 15,10-1 2-15,7 0-4 0,1 0-3 16,-1 2-5 0,-9 1 0-16,-10-2 0 0,-10 4-1 15,-12-2 3-15,-7 0 10 16,-8 0 16-16,-1 0 21 16,-1-2 0-16,0 2-1 15,0 0-18-15,0 0-7 16,0 0-18-16,0 2 4 15,0-2-9-15,0 0-1 16,0 2-9-16,0 6 10 16,2 3 7-16,-1 9-3 15,1 7 3-15,1 9 1 16,0 7 6-16,0 7 6 16,1 10-1-16,2 5-6 15,0 7-3-15,3 4-3 16,0 8 8-16,3 3-8 0,2 4-2 15,-3 3 1-15,1-1-2 16,0-2 0-16,2-2-2 16,-4-1-2-16,3-2 0 15,-1 0 0-15,-2-1 0 16,-4-1 0-16,1 2 0 16,-4 2 0-16,1 5 0 15,1 0 0-15,2 2 0 16,2 3 0-16,-1 2 0 15,-2 2 0-15,-2 2 0 16,-2 5 0-16,-4 0 0 0,-1-1 0 16,2 5 0-16,-1-1 0 15,4-2 0-15,1-5 0 16,1-5 0-16,1-9 0 16,0-11 0-16,0-6 0 15,-2-11 0-15,0-8 0 16,0-11 0-16,0-9 0 15,-1-7 0-15,1-10 0 16,-2-6 0-16,1-4 0 16,-2-3 0-16,0-4 0 15,0 1 0-15,0-2 0 0,0-2 0 16,-2 2 0 0,2-1 0-16,0 1 0 0,0 0 0 15,-1-1 0 1,1 1 0-16,-2 0 0 0,1-2 0 15,-1 2 0-15,2 0 0 16,-1 0 0-16,-3 0 0 16,3 2 0-16,-1-2 0 15,-1 0 0-15,-1 0 0 16,-8-2 0-16,-6 4 0 16,-7-1 0-16,-11 0 0 15,-9 3 0-15,-6-2 0 16,-5 1 0-16,-2 1 0 15,1-1 0-15,5 0 0 16,7-2 0-16,11 0 0 0,7 1 0 16,8-2 0-1,9-2 0-15,4 2 0 0,5-1 0 16,1-3 0-16,1-3 0 16,1-3 0-16,2-5-65 15,4-2-289-15,1-3-279 16</inkml:trace>
  <inkml:trace contextRef="#ctx0" brushRef="#br0" timeOffset="62869.02">17949 1140 601 0,'9'-7'399'16,"-3"-3"-215"-16,-3 0 55 16,-4-2-92-16,1 0-19 15,-2 3-10-15,1 0-41 16,-1 2-14-16,2 1-5 15,0 3-31-15,0 2-21 16,0 1-6-16,0 3-6 0,-1 4 2 16,-1 5 4-16,1 9 2 15,-2 6-1 1,1 7-1-16,1 4 1 0,1 5 0 16,3 1-1-16,0 0 0 15,3 0 3 1,0-3-3-16,1-6 0 0,-3-6 0 15,2-8 0-15,-1-6 2 16,-2-9-2-16,-1-4 0 16,-1-2 0-16,-1-3 0 15,2-6 0-15,2-1-179 16,0-4-144-16,7-3-113 16</inkml:trace>
  <inkml:trace contextRef="#ctx0" brushRef="#br0" timeOffset="63203.28">18297 1137 1112 0,'7'-16'273'0,"-4"3"-28"16,0 1-81-16,-3 4-49 15,0 4-54-15,0 2-39 16,1 4-22-16,-1 0 2 15,0 8-2-15,-1 6 25 16,-2 9 3-16,2 8-28 16,-1 7 0-16,2 7 0 15,3 1 0-15,4 0 0 0,1-3 0 16,-2-4 0-16,2-7 0 16,-1-9 0-16,-3-5 0 15,-2-8 0-15,1-7 0 16,-3-3 0-16,0-2 0 15,0-2 0-15,1-1 0 16,1-2-120-16,1-2-336 16,5-5-701-16</inkml:trace>
  <inkml:trace contextRef="#ctx0" brushRef="#br0" timeOffset="63606.35">19259 937 1070 0,'13'-14'384'16,"-4"-3"-122"-16,-4 3-32 15,-3 2-129-15,-1 6-101 16,-1 4 0-16,0 2 0 0,-3 11 0 16,-2 15 0-16,-8 20 0 15,-6 19 0-15,-10 24 0 16,-8 15 0-16,-4 5 0 16,0-1 0-16,2-8 0 15,5-15 0 1,8-17 0-16,7-14 0 0,7-16 0 15,6-12 0-15,1-14 0 16,4-6 0-16,2-6 0 16,-1-5 0-16,4-4 0 15,5-5-163-15,3-9-669 16</inkml:trace>
  <inkml:trace contextRef="#ctx0" brushRef="#br0" timeOffset="70018.94">19717 1120 1262 0,'-3'-18'133'15,"0"-3"68"-15,-1-2-12 16,1 2-61-16,-1 3-29 0,3 2-64 16,1 5-35-1,1 4 0-15,-1 2 0 16,2 5 0-16,-2 3 0 0,0 3 0 16,0 7 0-16,2 8 0 15,-1 10 0-15,4 10 0 16,-2 9 0-16,1 4 0 15,1 1 0-15,0-2 0 16,-2-7 0-16,2-7 0 16,-2-10 0-16,0-6 0 15,1-9 0-15,0-8 0 16,-3-5 0-16,1-1 0 0,-1-1 0 16,5-4-74-1,1-2-208-15,4-3-212 0</inkml:trace>
  <inkml:trace contextRef="#ctx0" brushRef="#br0" timeOffset="70499.41">20205 1108 884 0,'3'2'407'15,"-5"1"-398"-15,-4 3 119 0,-8 1-41 16,-1 2-36 0,-6 3-15-16,-2-1-14 0,-1-1 1 15,2-4 14-15,1-2 5 16,3-2-8-16,1-5-1 16,1-4 14-16,3-3-9 15,4-5-15-15,5-2-15 16,2-3-8-16,8 0-6 15,3-2 0-15,7 5-2 16,3 2 0-16,4 7 3 16,3 3-2-16,0 8 3 15,3 6 0-15,-1 4 4 16,0 9-2-16,-2 6 4 16,-2 10 1-16,-6 10 6 15,-9 9 2-15,-9 5 0 16,-9 1 0-16,-9-2 0 0,-3-6-2 15,-5-8 15-15,3-10-3 16,3-10 4-16,7-11-7 16,4-6-8-16,2-9-10 15,4-4-47-15,3-4-110 16,3-5-158-16,7-3-350 16</inkml:trace>
  <inkml:trace contextRef="#ctx0" brushRef="#br0" timeOffset="70877.53">20484 1460 1310 0,'6'0'185'16,"0"0"-84"-16,-6 2 100 15,-3-2-101-15,3 1-39 16,-1 1 5-16,1 2-43 15,-2-3-23-15,2 0 0 16,-1-2 0-16,2 1 0 16,-1-1 0-16,3-1 0 15,0-1 0-15,0 2 0 16,0 0 0-16,0-1 0 0,-2 1 0 16,1 1 0-1,-4 1 0-15,2 2 0 0,-1 1 0 16,-1 2 0-16,1-1 0 15,-1 2 0-15,-1-1 0 16,-2 0 0-16,0-2 0 16,-1-3 0-16,0-1 0 15,0-1 0-15,0 0 0 16,3-5 0-16,3-1-103 16,7-5-307-16,10-7-541 15</inkml:trace>
  <inkml:trace contextRef="#ctx0" brushRef="#br0" timeOffset="71365.59">20779 1035 1210 0,'-10'-11'138'0,"1"2"55"15,0 0-61-15,4 2-50 16,2 4-56-16,1 2-26 16,4-2-4-16,3 6-3 15,5-1 7-15,11 1 39 16,9 0-25-16,9 0-9 16,6 0-5-16,-1-2 1 0,-2-1 0 15,-7 2-1 1,-7-1 0-16,-9 1 2 0,-10-2 22 15,-6 0 32-15,-3 0-5 16,-1 0-20-16,-1 0-12 16,2 4-16-16,-1 1 14 15,-1 6-3-15,1 9-14 16,-2 10 0-16,-3 6 0 16,-3 10 0-16,-2 4 0 15,-1 2 0-15,-1-4 0 16,3-2 0-16,-1-8 0 15,4-8 0-15,4-5 0 16,1-6 0-16,2-7 0 16,3-4 0-16,-1-5 0 15,-1-3 0-15,1-1 0 16,0-1-89-16,0-2-232 16,-1 1-266-16</inkml:trace>
  <inkml:trace contextRef="#ctx0" brushRef="#br0" timeOffset="71525.57">20920 1396 1135 0,'6'-8'165'16,"7"0"-69"-16,4-3-1 0,8-2-82 16,12 2-13-16,11 2-8 15,2-3-162-15,4 4-344 16</inkml:trace>
  <inkml:trace contextRef="#ctx0" brushRef="#br0" timeOffset="72548.55">21394 1054 1062 0,'-7'1'154'16,"2"-1"54"-16,4-3-49 0,2 2-79 15,-1-1-29-15,3-2 14 16,-1 0-20-16,3-2-14 15,1-2-10-15,3-2-12 16,6-2-1-16,2-1 4 16,2 1-1-16,2-2 9 15,2 3-5-15,-1 2-8 16,0 5-6-16,-2 3-1 16,0 4 0-16,0 5-1 0,-5 3 1 15,1 6 2 1,-5 3 1-16,-8 6 4 0,-9 3 0 15,-9 4-5-15,-9 2-2 16,-6 0 0 0,0-5-1-16,5-8-3 0,7-8 8 15,9-7-2-15,6-5 11 16,4-5-13-16,4-1-5 16,4-5-2-16,7-1 2 15,4-2 5-15,7 2 4 16,4 2 0-16,2 5-1 15,2 7-1-15,-2 7 3 16,-3 8 11-16,-6 6-9 16,-3 7 13-16,-9 4-10 0,-9 3-10 15,-13 1 0-15,-9-2 0 16,-9-3 0-16,-6-4 0 16,-5-5 0-16,5-8 0 15,3-7 0-15,4-6 0 16,4-5-1-16,1-6-266 15,0 0-209-15</inkml:trace>
  <inkml:trace contextRef="#ctx0" brushRef="#br0" timeOffset="83880.61">17682 2840 807 0,'3'-2'265'15,"-3"-1"-27"-15,0-4-37 16,-1 1-80-16,-2 2-19 16,0 2-39-16,1 2-25 15,-1 0-32-15,-3 3-3 16,-6 6-2-16,-3 6 1 16,-4 9-2-16,-2 7 2 0,2 6 3 15,2 6 0-15,7 6 0 16,5 0-2-16,7 2 0 15,5-3 0-15,8-2 0 16,2-3-1-16,2-6-1 16,-1-4-1-16,-2-9-1 15,-2-2-2-15,-1-8 1 16,-2-7-46-16,-1-1-157 16,5-2-165-16,-3-8-567 15</inkml:trace>
  <inkml:trace contextRef="#ctx0" brushRef="#br0" timeOffset="84250.97">17836 3074 1126 0,'7'-12'226'0,"-1"-1"-3"16,-5-1-44-16,-1 3-36 0,2 4-60 15,-4 3-52 1,2 2-16-16,0 4-15 0,0 1-2 16,0 2 2-16,0 5 2 15,2 7 5-15,-1 5 3 16,1 7-6-16,3 3-4 15,-1 3 0-15,2 0 0 16,3-2 0-16,-2-3 0 16,-1-6 0-16,0-7 0 15,-2-6 0-15,-1-6 0 16,0-2 0-16,-1-4-48 16,4-2-347-16,3-4-603 15</inkml:trace>
  <inkml:trace contextRef="#ctx0" brushRef="#br0" timeOffset="84783.08">18194 3062 875 0,'7'-21'456'16,"-4"3"-180"-16,-3-1-56 15,-4 5-76-15,-1 4-83 16,2 5-54-16,2 4-7 15,-2 4-9-15,-3 5 7 16,3 7 4-16,-3 3 0 16,0 8 3-16,1 0-3 15,5 3 3-15,2-1-5 16,4-3 0-16,3-1-1 16,3-4 1-16,1-6 0 0,2-4 4 15,0-6-4-15,0-5 0 16,1-6 0-16,-1-3 0 15,2-4 0-15,-3-3 0 16,-3-3 0-16,-3 0 0 16,-2-1 0-16,-3 0 0 15,1 2 0-15,-4 2 0 16,-2 6 0-16,0 3 0 16,2 3 0-16,-2 4 0 15,1 4 0-15,1 3 0 16,3 6 0-16,-1 4 0 0,1 5 0 15,3 5 0 1,0 2 0-16,0-2 0 16,1 0 0-16,0 1 0 0,-3-2 0 15,-1-1 0-15,0-2 0 16,-1-5 0-16,-1-5 0 16,-1-4 0-16,2-4 0 15,-2-2 0-15,1-4 0 16,2 1-209-16,4-2-338 15</inkml:trace>
  <inkml:trace contextRef="#ctx0" brushRef="#br0" timeOffset="85063.81">18598 3176 1213 0,'6'-4'186'16,"0"-2"-35"-16,4 1-56 16,4-1-35-16,5 0 9 15,4 2 2-15,2 2-25 16,0 2-8-16,-4-2-7 16,-4 4-2-16,-7-4-16 15,-4 2-7-15,-4 0-2 16,-4 0-4-16,-1 0-12 0,-4 2 2 15,-1 0-110-15,-2 2-164 16,-5 2-236-16</inkml:trace>
  <inkml:trace contextRef="#ctx0" brushRef="#br0" timeOffset="85777.67">19012 3011 876 0,'0'-13'364'16,"1"-1"-106"-16,-1-1-100 16,2-3-28-16,-1 3-30 15,5 0-25-15,-2 1-21 0,4 2-22 16,2 2-32-1,5 5 0-15,2 2 0 0,3 4 0 16,1 5 0 0,-1 3 0-16,-1 5 0 15,-5 4 0-15,-3 3 0 0,-5 6 0 16,-6 3 0-16,-6-1 0 16,-5 2 0-16,-6-3 0 15,-5-3 0-15,0-6 0 16,3-6 0-16,5-6 0 15,8-6 0-15,3-2 0 16,6-4 0-16,1 1 0 16,6-3 0-16,1 1 0 0,7 1 0 15,-2 1 0-15,5 3 0 16,-1 2 0 0,0 3 0-16,0 3 0 0,-4 2 0 15,1 2 0-15,-4 2 0 16,-3 1 0-16,-4 0 0 15,-3 4 0-15,-6 0 0 16,-4 2 0-16,-5 0 0 16,-2 0 0-16,-2-5 0 15,1-2 0-15,1-3 0 16,1-5 0-16,2-3 0 16,3-2 0-16,2-3 0 15,-1-1-86-15,-1-3-192 16,1-3-162-16</inkml:trace>
  <inkml:trace contextRef="#ctx0" brushRef="#br0" timeOffset="86278.54">19550 2991 955 0,'3'-10'355'0,"1"-2"-56"0,-2-1-100 15,-4 1-43-15,1 1-76 16,-1 4-77-16,-1 3-3 15,0 3 0-15,-1 2 0 16,-5 5 0-16,-3 5 0 16,-3 7 0-16,-1 9 0 15,0 5 0-15,3 4 0 16,6 1 0-16,5-1 0 16,7-6 0-16,4-5 0 15,6-6 0-15,0-8 0 16,4-8 0-16,1-4 0 15,0-8 0-15,0-5 0 16,-2-3 0-16,-2-5 0 16,-5-3 0-16,-4-4 0 15,-4-3 0-15,-3 0 0 0,-4 1 0 16,-2 4 0-16,-2 6 0 16,2 9 0-16,-3 6 0 15,0 9-297-15,2 7-282 16</inkml:trace>
  <inkml:trace contextRef="#ctx0" brushRef="#br0" timeOffset="86473.05">19699 3266 1144 0,'12'8'368'15,"-4"-6"-44"-15,-2-3-130 0,-2 1-177 16,-3-1-17-16,-2 1 0 15,1 0 0-15,-2 0 0 16,0 0 0-16,0 0 0 16,1 0 0-16,-1 1-247 15,1 2-210-15,1-3-606 16</inkml:trace>
  <inkml:trace contextRef="#ctx0" brushRef="#br0" timeOffset="86998.96">19793 3046 888 0,'12'-16'330'0,"0"-3"-46"16,3 1-114-16,-1-4-28 15,3 6-46-15,4 2-34 16,2 1-11-16,2 4-29 15,0 6-20-15,1 3-2 16,-4 6 0-16,-4 4 0 16,-3 6 0-16,-5 3 0 15,-7 5 0-15,-6 5 0 16,-9 4 0-16,-7 1 0 16,-6-1 0-16,-1-7 0 0,4-4 0 15,5-10 0-15,7-4 0 16,7-7 0-16,4-4 0 15,4-3 0-15,2-2 0 16,6-1 0-16,3-2 0 16,1 0 0-16,3 2 0 15,1 2 0-15,0 3 0 16,-2 3 0-16,-3 2 0 16,0 3 0-16,-5 3 0 15,-2 2 0-15,-1 3 0 16,-3 5 0-16,-5 2 0 15,-4 2 0-15,-2 0 0 0,-6 2 0 16,-2-2 0 0,-6-4 0-16,2-3 0 15,-1-4 0-15,4-5 0 0,0-3 0 16,6-4-134-16,3 0-164 16,5-4-196-16</inkml:trace>
  <inkml:trace contextRef="#ctx0" brushRef="#br0" timeOffset="87624.51">20308 3141 599 0,'-4'-10'499'0,"2"-2"-231"15,2-4-69-15,0-3-60 16,2 1-14-16,1-2-25 0,2 2-29 15,0 3-24-15,-1 0-47 16,4 4 0-16,2 5 0 16,7 2 0-16,2 5 0 15,2 5 0-15,3 4 0 16,-3 4 0-16,-5 5 0 16,-6 3 0-16,-8 3 0 15,-5 7 0-15,-7 3 0 16,-4 2 0-16,-2-1 0 15,2-1 0-15,3-6 0 16,5-7 0-16,6-5 0 16,6-6 0-16,8-4 0 15,4-2 0-15,3-5-6 16,3-2 1-16,-3-2 5 16,-6-3 0-16,-1-1 1 0,-6-4 0 15,-5 0-2-15,-4-2-6 16,-7-3 7-16,-8-1-1 15,-5 0-1-15,-3 0 2 16,-3 0 0-16,2-1 2 16,1 1 1-16,6 0-3 15,5 2-1-15,4 1-4 16,2 5-119-16,6 1-232 16,7 5-333-16</inkml:trace>
  <inkml:trace contextRef="#ctx0" brushRef="#br0" timeOffset="88044.25">20617 2722 1146 0,'9'-2'181'0,"-5"2"-59"15,1 0-41-15,2 5-5 16,9 3 21-16,7 8-4 15,5 5-10-15,8 8-27 16,1 10 14-16,-1 4-35 16,-3 9-28-16,-3 6-7 15,-6 7 0-15,-6 3 0 16,-4 1 0-16,-6-3 0 16,-5-5 0-16,-5-10 0 15,-5-11 0-15,-4-14 0 16,-3-7 0-16,-7-8-138 0,-2-7-606 15</inkml:trace>
  <inkml:trace contextRef="#ctx0" brushRef="#br0" timeOffset="88781.93">21773 2763 1024 0,'8'-10'204'16,"-5"0"47"-16,-3 0-118 15,-2 3 18-15,1 1-31 16,-2 2-29-16,1 1-47 15,0 2-24-15,2 1-20 16,0 1-4-16,-1 5-9 16,-1 8 13-16,-2 13 6 15,-2 15 12-15,-7 19-16 16,-6 15-2-16,-7 12 0 0,-7 5 0 16,-6 0 0-16,0-6 0 15,4-7 0-15,3-10 0 16,9-11 0-16,4-9 0 15,5-14 0-15,6-10 0 16,2-12 0-16,4-7 0 16,1-7 0-16,1-1 0 15,0-2 0-15,0 1 0 16,0 1 0-16,0 1 0 16,1 0 0-16,-1 0 0 15,4-3 0-15,-3-1 0 16,4-3-336-16,4-6-713 0</inkml:trace>
  <inkml:trace contextRef="#ctx0" brushRef="#br0" timeOffset="89662.72">21940 3033 967 0,'6'-6'235'0,"-3"0"-8"15,-3-1-81-15,1 0-14 16,-1 3-29-16,0 1-33 16,2 1-41-16,-4 2-17 15,2 2-12-15,2 5 1 16,1 4 30-16,0 6 14 0,3 9-9 15,2 3-23-15,0 4-13 16,-2 0 0-16,0 1 0 16,-1-3 0-16,-1-3 0 15,-1-5 0-15,1-6 0 16,1-6 0-16,-2-5 0 16,2-3 0-16,-2-3 0 15,1-3-79-15,1-2-260 16,5 0-358-16</inkml:trace>
  <inkml:trace contextRef="#ctx0" brushRef="#br0" timeOffset="90106.04">22317 3041 455 0,'19'-13'787'15,"-5"3"-597"-15,-3 2 2 16,-7-1-105-16,-1 6-66 15,-1 0-21-15,-4 3-2 16,1 5 2-16,-4 0 10 16,-2 6-4-16,-6 1-1 15,-4 1-2-15,-5-2 3 16,-2-1-5-16,0-5 7 16,1-3-2-16,6-5-1 15,3-2 1-15,5-6-4 0,2-1 0 16,2-2-1-16,5 1-1 15,3 0-6-15,6 2-1 16,3 2 0-16,6 5 4 16,3 3 1-16,3 3 2 15,1 6 1-15,0 7 1 16,0 4 1-16,-5 5 0 16,-3 4 8-16,-7 6-1 15,-7 0 10-15,-4 1 6 16,-8 0 6-16,-3-3 2 15,-3-5-14-15,0-4-11 16,1-5-7-16,2-6 0 16,1-4-4-16,3-1-14 15,2-4-311-15,3-3-478 16</inkml:trace>
  <inkml:trace contextRef="#ctx0" brushRef="#br0" timeOffset="90334.88">22638 3345 1441 0,'15'1'188'15,"-4"-2"106"-15,-5-1-170 16,-5-1-124-16,1 1 0 16,-4 2 0-16,2-1 0 15,-1 1 0-15,1 0 0 16,0 0 0-16,0 0 0 0,-2 0 0 15,2 0 0-15,-1 0 0 16,1 0 0-16,-5 0-254 16,-1 0-185-16,0-3-736 15</inkml:trace>
  <inkml:trace contextRef="#ctx0" brushRef="#br0" timeOffset="90846.4">22714 2916 604 0,'0'0'539'16,"0"-2"-327"-16,2-2-54 15,-1 1-73-15,4 0-42 16,7 0-31-16,9 0 12 16,7 0 20-16,6 2 7 15,4 0-8-15,-2-1-7 0,-5 2-18 16,-9 0-2-16,-6 0-7 15,-8 2-9-15,-4 0 1 16,-4 2 4-16,-3 7 7 16,0 5-3-16,-1 6 1 15,-5 4-6-15,0 8 4 16,0 2 5 0,-1 1 9-16,4 3 27 0,-2-2-29 15,4-2-20-15,-2-4 0 16,-1-3 0-16,2-3 0 15,0-7 0-15,2-3 0 16,0-6 0-16,2-3 0 16,1-7 0-16,0 0-62 15,-5-6-302-15,-2-2-175 16</inkml:trace>
  <inkml:trace contextRef="#ctx0" brushRef="#br0" timeOffset="90987.39">22797 3139 1010 0,'16'-7'176'0,"2"0"-33"16,7 1-105-16,2 1-22 15,6 2-16-15,4 2-1 16,2 1-244-16,-5 0-654 16</inkml:trace>
  <inkml:trace contextRef="#ctx0" brushRef="#br0" timeOffset="91426.11">23044 2984 770 0,'10'-15'309'0,"1"-4"-45"0,4 2-35 16,1 0-70-16,2 0-35 16,3 6-74-16,4 4-23 15,2 4-8-15,0 6-16 16,-2 5 0-16,-5 5 1 15,-5 7-2-15,-11 4 2 16,-8 5 0-16,-12 6-4 16,-13 1 0-16,-7 1 0 15,-1-4-1-15,4-8 1 16,9-8 0-16,14-9 2 16,7-6 2-16,6-4-2 0,4-3-1 15,2-1 0 1,6 0 6-16,0 1 7 15,4 0-2-15,0 4 0 0,3 2-7 16,-1 5 1-16,-3 4 1 16,1 3-3-16,-3 3-4 15,-4 1 0-15,-6 3 0 16,-3 4 0-16,-7 0 0 16,-7 5 0-16,-8-4 0 15,-6-2 0-15,-4-3 0 0,0-5 0 16,1-7-104-1,3-3-265-15,3-4-360 16</inkml:trace>
  <inkml:trace contextRef="#ctx0" brushRef="#br0" timeOffset="93637.3">24472 1763 385 0,'-6'3'413'0,"3"0"-268"0,3-3 27 15,0 0-46 1,0 0-2-16,2 0-50 0,2 0-2 15,-4-1-28-15,4 1-11 16,2-2-20-16,6 1-9 16,8 1-3-16,8-2-1 15,5 1 0-15,7 2-1 16,-1 2-36-16,0 2-176 16,-10 4-79-16,-12 3-263 15</inkml:trace>
  <inkml:trace contextRef="#ctx0" brushRef="#br0" timeOffset="93812.81">24484 1981 546 0,'4'1'439'16,"4"-2"-251"-16,4-3-21 15,3-2-98-15,5 2-36 16,6 0-22-16,5-3-11 15,0 2-9-15,2 2-267 16,3-4-605-16</inkml:trace>
  <inkml:trace contextRef="#ctx0" brushRef="#br0" timeOffset="94958.92">25837 913 978 0,'3'-9'180'15,"-1"-1"21"-15,-1 0-37 16,1-2-47-16,-2 3 38 16,0 3-38-16,0-2-31 15,-2 4-37-15,2 1-49 16,0 1 0-16,0 0 0 16,0 2 0-16,2-1 0 15,-2 1 0-15,1 0 0 0,-1 1 0 16,0 1 0-1,0-1 0-15,0 4 0 0,0 6 0 16,3 4 0-16,3 7 0 16,-2 10 0-16,4 5 0 15,2 9 0-15,2 7 0 16,-1 5 0-16,-1 9 0 16,0 5 0-16,-4 5 0 15,-3 3 0-15,1 2 0 16,-1 1 0-16,1 2 0 15,5 4 0-15,1 1 0 16,4 3 0-16,4 5 0 16,-3-1 0-16,1 3 0 15,-2 4 0-15,-1-3 0 16,-3-5 0-16,0-5 0 0,-2-9 0 16,1-9 0-16,-1-11 0 15,-2-9 0-15,1-10 0 16,-3-11 0-16,-1-9 0 15,-1-9 0-15,-2-5 0 16,2-5 0-16,-2-1 0 16,-2-2 0-16,2-2 0 15,0 1 0-15,-2 0 0 16,2 0 0-16,0 0 0 16,2-2 0-16,-2 2 0 15,0 2 0-15,0-2 0 16,0 0 0-16,3 0 0 15,0 1 0-15,7 0 0 16,13 1 0-16,20 1 0 0,13-2 0 16,18-2 0-16,8-1 0 15,-1-1 0-15,-6 2 0 16,-10 0 0-16,-14 1 0 16,-13 1 0-16,-18 0 0 15,-9 1 0-15,-8-2 0 16,-4 1 0-16,-2-1 0 15,-3-1 0-15,-3-1 0 16,-3 0-52-16,-9-4-396 16,-4-3-712-16</inkml:trace>
  <inkml:trace contextRef="#ctx0" brushRef="#br0" timeOffset="95585.93">25777 817 864 0,'-12'3'219'16,"2"-3"-48"-16,4-2-14 15,5-1-33-15,5 1-60 16,8-3-39-16,15 0-11 16,17-1-2-16,22-1-1 15,22-2 2-15,5 4-6 16,-7 0-4-16,-16 1-3 0,-25 2-1 15,-22 2-1 1,-17 1-22-16,-12 4-36 0,-11 4-162 16,-11 2-290-16</inkml:trace>
  <inkml:trace contextRef="#ctx0" brushRef="#br0" timeOffset="98017.78">26773 1052 353 0,'-5'2'362'0,"-1"-1"-257"16,3 1 54-16,0-2-30 0,1-2-32 15,2 2-12-15,0 0-34 16,2-1-3-16,1-1 4 15,5-1-31-15,6 0-17 16,10-1 1-16,13 1 4 16,8-2-1-16,7 1 2 15,-2 1-2-15,-10 2-8 16,-10-1-2-16,-15 2 1 16,-11 0-3-16,-7 2 4 15,-4 0 4-15,-8 3-3 16,-6 1 0-16,-9 0-1 15,-4 1 0-15,-3-2-2 0,2 0 2 16,4-2 1-16,8-3 0 16,7 0 1-16,4-1 8 15,3-1-3-15,5-1-4 16,-1 1 2-16,4-1-1 16,-2 1 3-16,1 1-6 15,2 2-1-15,0-1 2 16,0 0 3-16,0 0-4 15,0 0 6-15,0-1 2 16,2 1-5-16,-2 1-3 16,0-1 0-16,1 0 3 15,-1 0-3-15,0 2 0 16,0-2-1-16,0 0 0 0,0-2-2 16,0 2 2-16,0 0 0 15,0 0 0-15,0 0 1 16,0 0-2-16,0 0 1 15,0 0 0-15,0 0 1 16,2 0 1-16,-2-1-1 16,0 1-1-16,1 1 0 15,-1-1 0-15,0 0 2 16,0 0-2-16,0 0 0 16,0 0 1-16,0-1 2 15,0 1-3-15,0 0 2 16,0 0 9-16,0 0-2 0,0 1 0 15,0-1-3 1,0 0-5-16,0 0-1 0,0 0 1 16,0 0 0-16,0 0 1 15,0 2-4-15,0-4 4 16,0 4-5-16,0-2 6 16,0 0-6-16,0-2 3 15,0 4-1-15,0-4 2 16,0 2-1-16,0 2 1 15,0-2-1-15,0 0-3 16,0 0 1-16,0 1 0 16,0-1 1-16,0 0 1 15,0 0-3-15,-1 0 2 16,2 0-6-16,-1 0-20 0,0-1-58 16,2 1-36-16,1-2-96 15,3 1-145 1</inkml:trace>
  <inkml:trace contextRef="#ctx0" brushRef="#br0" timeOffset="98675.25">26944 1094 311 0,'3'1'176'16,"-3"-1"-73"-16,0 0-6 15,0-1 2-15,0-1-40 16,-1 1 2-16,1-1 26 16,0-1-58-16,0 1 31 15,0 0-34-15,0 0 4 16,1-4 0-16,-1 4-10 16,2-1-8-16,-2-1 4 15,0 3 1-15,0-1-14 16,0 2-3-16,0 0-3 15,0 0 0-15,0 0 1 16,0 0-6-16,0 0 0 16,0 0-3-16,0 0 9 0,0 0-2 15,0 3 4-15,1-2-1 16,1 1 1-16,-2 1-1 16,1-2 0-16,-1 1-2 15,2 0-13-15,-2 0-21 16,3 0-60-16,0-1-63 15,2 2-30-15,0-2-47 16</inkml:trace>
  <inkml:trace contextRef="#ctx0" brushRef="#br0" timeOffset="99543.43">27022 1062 467 0,'0'2'127'0,"1"-2"32"0,-2 0-47 15,1-2-6-15,-2 4-19 16,4-4-10-16,-2 2-23 16,1 0 19-16,-1-3 6 15,3 2-46-15,-3-2 27 16,1 2-8-16,-1-2-9 15,2-2 5-15,-2 5 3 16,-3 0-11-16,0-1-3 16,2 1 6-16,-2-1-21 15,0-2-3-15,0 1 11 0,-2-2-7 16,-2-1 4-16,-2 1 6 16,0-1-9-1,-3 1-2-15,-1 0-16 0,-3 1 1 16,-1 1-4-16,-1-1 3 15,0 3-2-15,1 1-2 16,-2 2-1-16,1 1-2 16,3 4-2-16,-3 2 2 15,5 4 0-15,-2 6-1 16,5 3-2-16,0 4 3 16,6 3 1-16,4 2-1 15,4 0 0-15,6 0 0 16,7-2 1-16,7-5 0 15,12-5 5-15,3-6-3 16,4-8 0-16,2-7 0 0,-5-4 0 16,-4-6-1-16,-6-1 9 15,-5-6-7-15,-4-1 7 16,-4-4 0-16,-1 2 1 16,-7-3 7-16,-2 2-8 15,-2 0-10-15,-3 4 0 16,-4 1 0-16,-4 3 0 15,0 1 0-15,-5 2 0 16,0 0 0-16,-5 2 0 16,0 2 0-16,0 4 0 0,-2 2 0 15,1 2 0 1,0 2 0-16,-1 1 0 16,3 2 0-16,3 0 0 0,0 1 0 15,4-2 0-15,2-2-19 16,3 0-126-16,3 0-113 15,2-1-209-15</inkml:trace>
  <inkml:trace contextRef="#ctx0" brushRef="#br0" timeOffset="99988.91">27510 1310 713 0,'14'9'476'16,"-5"-6"-287"-16,-3-2-70 15,-4-1-57-15,-4 0-19 16,2 0 1-16,-1 1 4 16,-1-1 10-16,1 0 8 15,1-1 12-15,-2 1-18 16,2-3-6-16,0 2-17 15,2-3-37-15,-1-2 0 16,1-2 0-16,1-1 0 16,2 1 0-16,0 0 0 15,0 2 0-15,1 3 0 0,-3 1 0 16,1 4 0-16,-1 2 0 16,0 3 0-16,-3 2 0 15,0 0 0-15,-3 3 0 16,-1-1 0-16,-2-3 0 15,-2-2 0-15,-2-2 0 16,1-2 0-16,0-4 0 16,-1 0 0-16,1-3 0 15,3-5 0-15,-1-2-64 16,3-2-309-16,5-3-279 16</inkml:trace>
  <inkml:trace contextRef="#ctx0" brushRef="#br0" timeOffset="100634.77">27921 1017 866 0,'2'-2'198'0,"4"2"-94"16,3-3-23-16,5 0-33 15,6 0-25-15,7 2-5 16,3 1-3-16,0-2-7 16,-4 2-1-16,-5 0-4 15,-7-1 1-15,-7 1 0 0,-5 0-4 16,-4 0 0-16,-2-2-7 16,-7 2 0-16,-5 2 1 15,-5-2 4-15,-6 0 2 16,-1 1 2-16,-1-1 0 15,3 0 6-15,0 0 6 16,7 2 5-16,2-1-3 16,4 3-6-16,1 1 3 15,3 6 5-15,-2 4 14 16,-2 3-6-16,3 5 1 16,1 0-10-16,-2-1-6 15,7-4 1-15,4-1 0 16,3-7 12-16,3-1 22 0,3-2 20 15,1-3 12-15,4-2 0 16,5-1-37-16,3-1-7 16,0 0-9-16,1 0-11 15,-2 1-11-15,0 2 2 16,-3 3-3-16,-3 3 0 16,-2 4-2-16,-4 4 4 15,-2 3-4-15,-2 3 0 16,-4 2-2-16,-2 3 2 15,-4-1 2-15,-3-2 1 16,-1-1 1-16,-3-4-2 16,-2-4 5-16,2-4-2 15,1-5-2-15,2-3 2 0,1-4-5 16,2-5 0-16,-1-2-156 16,4-4-277-16,3-7-626 15</inkml:trace>
  <inkml:trace contextRef="#ctx0" brushRef="#br0" timeOffset="101357.14">28476 1019 887 0,'5'-4'137'16,"2"2"11"-16,5-2-67 16,8-2-13-16,5 2-29 15,8 1-9-15,3-1-21 16,-1 4-6-16,-2-3 0 15,-4 3-3-15,-9-1 0 16,-9 1 1-16,-5 0-2 16,-6 1 2-16,-9 0 3 15,-6 1-1-15,-7 3-1 0,-5 0-1 16,-5 1 4-16,6-4 5 16,3 1 24-16,7-3 40 15,1 0 5 1,6 0-5-16,3-1-17 15,0 1-44-15,1 1-13 0,-2 3-2 16,1 3-4-16,-5 6 5 16,2 7 1-16,-2 3 0 15,2 3 0-15,3 2 1 16,1-2 1-16,3-5-2 16,2-3 0-16,5-4 0 15,0-3 3-15,-1-4 5 0,1-2 2 16,1-2 16-1,-2-1 35-15,6-1-8 0,3 1-20 16,4 0-6-16,5 2-12 16,6 0-1-16,0 4 0 15,2 3-9 1,-2 0 5-16,-4 3 2 0,-5 1-12 16,-5 2 0-16,-5 2 0 15,-4 2 0-15,-7 3 0 16,-6 0 0-16,-5 0 0 15,-6-2 0-15,-4-3 0 16,2-5 0-16,-1-6 0 16,3-3 0-16,3-5 0 15,0 0-206-15,3-5-112 0,-4 2-381 16</inkml:trace>
  <inkml:trace contextRef="#ctx0" brushRef="#br0" timeOffset="103101.15">26474 2803 692 0,'-10'0'149'16,"4"-1"0"-16,1-1-46 15,1 0-44-15,1-1 13 16,3 2-10-16,-2 0-5 15,2-1-9-15,2 0 0 16,-1 1-5-16,5-2-43 16,13-1-4-16,11-2 4 15,14 1 0-15,14-2 1 16,12 1 2-16,6 0-1 16,-4 3 10-16,-5-2 11 15,-10 1 1-15,-19-1-6 16,-12 3 10-16,-10 0-16 0,-15 2-3 15,-8 2-9 1,-9 0 0-16,-11 3-1 16,-8-1-2-16,0 2-17 15,0-2-139-15,5 2-145 0</inkml:trace>
  <inkml:trace contextRef="#ctx0" brushRef="#br0" timeOffset="104039.41">27790 2441 855 0,'6'-9'216'0,"-5"0"-17"16,-1-2-30-16,0-1-39 15,-1 2-25-15,-3 0-17 16,1 0-16-16,0 3-30 16,-2 3-10-16,1 0-4 15,-1 2-13-15,-1 2-13 16,-6 0-2-16,0 4 0 0,-4 2-1 15,-1 4 0-15,-2 4-1 16,2 6-2-16,1 5 2 16,3 9-1-16,-1 5 3 15,5 4-6-15,5 1 0 16,7-3-3-16,7-6 0 16,10-8-5-16,8-8 9 15,6-7-10-15,4-8 3 16,-1-6 10-16,-1-6 2 15,-2-6 5-15,-5-5-1 16,-4-5 5-16,-6-5 1 16,-4 0 6-16,-3-4 4 0,-9-1-10 15,-3-1 0 1,-5 4-2-16,-6 0-5 0,-6 6-3 16,-5 5-5-16,-3 6 0 15,-2 5-13-15,3 8-183 16,3 4-151-16,5 4-387 15</inkml:trace>
  <inkml:trace contextRef="#ctx0" brushRef="#br0" timeOffset="104465.49">28358 2664 832 0,'6'6'329'0,"-3"-2"-139"16,-1-3-70-16,-2-2-60 16,-2 2-30-16,2 1-13 15,2-2-5-15,-1 0-1 16,-1 1 17-16,2-2 23 16,-1 1 20-16,-1 0 16 15,2-2-19-15,-2 2-22 16,2 0-21-16,-1 0-13 15,2 2-1-15,0 1-6 16,0 0 5-16,1 5-2 0,1 1-7 16,-4 1 9-1,1 2-7-15,-2-4 4 16,-2-1-4-16,-1-1-3 0,0-3 0 16,2-1 0-16,-2-4 0 15,0-1 0-15,-3-1 0 16,1-2 0-16,-1-4 0 15,2-3 0-15,4-3 0 16,4-5-19-16,10-2-304 16,4 1-173-16</inkml:trace>
  <inkml:trace contextRef="#ctx0" brushRef="#br0" timeOffset="104971.06">28731 2480 933 0,'5'-17'236'0,"-1"0"-35"16,3 1-57-16,3-1-69 16,0 3 3-16,5 1-11 15,0 3-13-15,3 4-4 16,0 3-22-16,0 3-19 15,-3 5-2-15,-1 3 2 16,-4 6-6-16,-7 4 8 16,-5 7 4-16,-7 6 0 0,-9 6-1 15,-8 6-12 1,-6 1-2-16,1-1-1 0,4-1-1 16,10-10 1-16,8-5-3 15,9-9 4-15,8-3 2 16,4-4 2-16,7-4 0 15,6-3-4-15,4-1 5 16,1-4-2-16,-5-4-3 16,-1-3 7-16,-5-2 2 15,-8-4 0-15,-3-2-5 16,-7-4-2-16,-4-1-2 16,-6-4 0-16,-6-1 3 15,-6-3 0-15,-4-1-1 16,-4 1-2-16,1 1 1 15,0 2-4-15,1 0 3 0,4 4-1 16,4 3-30-16,4 6-202 16,5 3-97-16,8 4-467 15</inkml:trace>
  <inkml:trace contextRef="#ctx0" brushRef="#br0" timeOffset="105531.7">29188 2451 660 0,'6'-13'382'15,"-2"-1"-145"-15,2-3-62 16,2-1-37-16,-1 4-29 16,1-1-10-16,1 4-35 15,4 1-24-15,2 3-21 16,4 3-7-16,4 3-7 16,-1 6-3-16,4 7 1 15,-4 4-2-15,-5 10 2 16,-6 5 6-16,-9 4-3 0,-8 3-3 15,-12 2-3 1,-4-3 0-16,-1-9 1 16,1-7-1-16,4-9 5 15,9-7-1-15,6-4 6 0,3-2-10 16,4-4-1-16,2 2-5 16,5-1-1-16,-1 0 1 15,4 1 6-15,2 2 0 16,5 5 3-16,0 2 9 15,3 4-3-15,-1 5 6 16,0 1-4-16,-7 3-9 16,-3 4 8-16,-6-1 2 0,-7 3-6 15,-9-3-6 1,-5-2 0-16,-6-6 0 0,-7-5 0 16,-4-5-267-16,-5-7-321 15</inkml:trace>
  <inkml:trace contextRef="#ctx0" brushRef="#br0" timeOffset="107281.36">29464 798 989 0,'-5'-4'125'0,"1"-1"49"16,1-1-77-16,3 3-10 16,0 1-59-16,2 2-27 15,-1 0-1-15,9 2 0 16,7 2 43-16,14 2-18 15,15 2-3-15,12 1-8 16,14-1-4-16,7 0-4 16,2-2-3-16,-2 0 4 0,-4-1-1 15,-14-3 5 1,-15 1 8-16,-16-2 21 0,-12 0 28 16,-11-1-1-16,-4 0-24 15,-3 0-9-15,-3 0-15 16,3 0-8-16,0 0-5 15,0 0-6-15,0 2-2 16,-1 0 2-16,2 2-3 16,2 4 3-16,0 5 3 15,2 7 9-15,2 8 4 16,1 7 10-16,2 9-2 16,0 8-8-16,3 13-16 15,3 14 0-15,-1 16 0 16,4 6 0-16,0 11 0 15,1 2 0-15,2-1 0 0,2-5 0 16,-3 0 0-16,0-4 0 16,-3-1 0-16,-5-3 0 15,-1 0 0-15,-3-6 0 16,-1-4 0-16,-1-5 0 16,2-8 0-16,-2-9 0 15,-2-9 0-15,-1-9 0 16,-1-11 0-16,1-10 0 15,-3-11 0-15,1-7 0 16,2-5 0-16,-1-5 0 16,-3-1 0-16,1-1 0 15,-1 1 0-15,0 0 0 16,0 0 0-16,-1 0 0 16,1 0 0-16,-2 0 0 0,2 1 0 15,0-1 0-15,0 3 0 16,0 0 0-16,0 0 0 15,0 2 0-15,0-2 0 16,0-1 0-16,0-1 0 16,0-1 0-16,2 0 0 15,-2 1 0-15,0 1 0 16,0 1 0-16,1 1 0 16,1 2 0-16,-1 1 0 15,2-1 0-15,2 2 0 16,-2 0 0-16,3 2 0 0,-3-2 0 15,4 2 0 1,-2 0 0-16,-2-1 0 0,1 2 0 16,-1 1 0-1,0 0 0-15,2 1 0 0,0 1 0 16,0-2 0-16,-4 2 0 16,2-2 0-16,-1-1 0 15,-2 1 0-15,0-3 0 16,0 0 0-16,0-3 0 15,0-3 0-15,0 0 0 16,0-3 0-16,0 0 0 16,0 0 0-16,0-1 0 15,0 1 0-15,-2 0 0 16,2 0 0-16,0 0 0 0,0 0 0 16,2 0 0-16,-4 0 0 15,4 0 0-15,-2 0 0 16,-2 0 0-16,2 0 0 15,0 0 0-15,-3 1 0 16,-1-1 0-16,-5 2 0 16,-6 1 0-16,-6 2 0 15,-9 2 0-15,-7-1 0 16,-15 4 0-16,-9 2 0 16,-9 0 0-16,-1-2 0 15,10-2 0-15,14-4 0 16,17-2 0-16,13-4 0 15,9-1 0-15,1 2 0 0,3-3 0 16,-2 1 0-16,3 0 0 16,-2 2 0-16,4-1 0 15,-1 2 0-15,1-2 0 16,1 2 0-16,1-2 0 16,-1 0 0-16,2-2 0 15,1 2 0-15,0-2-461 16,1-2-709-16</inkml:trace>
  <inkml:trace contextRef="#ctx0" brushRef="#br0" timeOffset="111961.98">2472 2048 848 0,'-3'-4'272'0,"-2"-3"-99"15,-2 0 54-15,-1-7-67 16,-2 3 13-16,4 1-49 16,0 0-54-16,3 2-70 15,-2-1 0-15,1 4 0 16,1-1 0-16,3 3 0 15,-1 0 0-15,2 3 0 16,1 0 0-16,-2 2 0 16,1-2 0-16,1 3 0 15,5 1 0-15,2 9 0 0,9 2 0 16,1 6 0 0,7 6 0-16,-1 1 0 0,5 3 0 15,-2 4 0-15,-1-1 0 16,-3 0 0-16,0-4 0 15,-8-5 0-15,-1-7 0 16,-6-5 0-16,-2-6 0 16,-2-4 0-16,-2-7 0 15,3-5 0-15,6-10 0 16,4-6 0-16,10-11 0 16,5-8 0-16,9-3 0 15,3 1 0-15,-1-1 0 16,-1 6 0-16,-3 2 0 15,-9 7 0-15,-2 7 0 0,-8 5 0 16,-5 8 0-16,-7 5-224 16,-4 6-197-16,-8 6-268 15</inkml:trace>
  <inkml:trace contextRef="#ctx0" brushRef="#br0" timeOffset="112643.89">2842 1894 1341 0,'-6'-12'165'0,"-2"0"63"0,1 0-25 16,-2 2-93-16,3 3-110 16,6 3 0-1,-3 1 0-15,6 2 0 0,-3 1 0 16,3 0 0-16,-3 0 0 15,3 1 0-15,-3 3 0 16,9 6 0-16,0 9 0 16,6 8 0-16,7 9 0 15,5 10 0-15,0 5 0 16,1 2 0-16,0 0 0 16,-5-5 0-16,1-5 0 15,-2-10 0-15,-7-9 0 16,-3-7 0-16,-3-8 0 0,3-6 0 15,4-9 0-15,14-12 0 16,19-12 0-16,15-14 0 16,13-9 0-1,8-7 0-15,-6 1 0 0,-2 4 0 16,-11 4 0-16,-5 9 0 16,-13 5 0-16,-11 9 0 15,-9 6 0-15,-9 6 0 16,-8 5 0-16,-5 5 0 15,-4 3 0-15,-2 3 0 16,-2 0 0-16,1 2 0 16,-1-1 0-16,1 0 0 15,1-1 0-15,-2 2 0 0,1-2 0 16,-1 1 0-16,2-1 0 16,-1 2 0-16,-3 0 0 15,1 1 0-15,-5 6 0 16,2 0 0-16,-3 0-16 15,-1 0-53-15,2-3 9 16,4-3-41-16,2-1-28 16,2-1-6-16,0-1-17 15,0 0 30-15,0 2 41 16,0-1 57-16,0 2 7 16,-3-2-1-16,3 1-28 15,3-1-155-15,-1-2-295 16</inkml:trace>
  <inkml:trace contextRef="#ctx0" brushRef="#br1" timeOffset="-191523.16">18697 3939 862 0,'-8'-1'216'0,"2"0"-76"15,-1 1-28-15,2-2-28 0,5 4-18 16,-1-2-18 0,2 0-20-16,1 0-2 0,6 0-6 15,8 0-6 1,13-2-5-16,20 2-1 0,17-3-3 16,17 3-4-16,8 0-1 15,1 2 2-15,1-1-1 16,-7 5 0-16,-9-2-2 15,-11 0 1-15,-12-1-1 16,-14-2 0 0,-15-2 1-16,-11 1 1 0,-8 0 1 15,-6 0 3-15,-1 0 26 16,-4 0-3-16,-3 0 5 16,-2 0-24-16,-6 0-3 15,-1-3 13-15,-2 3-4 0,0-1 13 16,3-1-5-1,5 2-15-15,3 0-7 0,4 0-1 16,1 0-1-16,1 0 0 16,2 0-12-16,2 2-47 15,1-1-154-15,1-1-275 16</inkml:trace>
  <inkml:trace contextRef="#ctx0" brushRef="#br0" timeOffset="-182467.23">5675 1988 793 0,'0'-20'137'0,"0"0"37"15,-3-2-43-15,6 3-16 0,-3-3-36 16,2 2-13 0,1-3-5-16,2 1-12 0,1-2-9 15,0-1-3-15,2-2 9 16,2-2-10-16,2 0-7 15,0 0-6-15,3-1-2 16,6-1 8-16,-2 1-16 16,4 2-6-16,2 2 2 15,2-1 0-15,0 1 0 16,3 1-1-16,4 0-5 16,-3 3 0-16,5-1 2 15,0 5-5-15,-2 2 1 16,2-1-1-16,-2 6 0 0,-1 1 0 15,0 3 1 1,-3 3 0-16,0 3 0 0,-2 1-1 16,0 3-1-16,-1-1 0 15,0 2 2 1,-2 3-2-16,2 2 2 16,-1 2-2-16,1 3 1 0,1 3 0 15,-1 0 0-15,-2 2-1 16,2-1 0-16,-6 2 1 15,4 3-4-15,-4 0 4 16,0 2 4-16,-3 3-4 16,1-2-1-16,-1 4 1 0,0-2 1 15,-2 2-1 1,1-1 0-16,-1 0 0 0,2 2 1 16,0-3-1-16,-1 2 0 15,3-1 0-15,1 2-1 16,-1 0 1-16,-1 2-4 15,5-2 4-15,-8 1 1 16,2-1 0-16,-1 0 0 16,-4 1-1-16,-1-2 1 15,0 1-1-15,-5 1-1 16,-1-2 1-16,-3-1 2 16,-1-1-2-16,-2-3 0 15,0 1 1-15,-3-4 0 16,1 2 1-16,-1 0-2 15,-1 2 2-15,-2-2 2 16,-3 1-3-16,0 3 0 0,-2-4-1 16,0 2 0-16,-3-1 5 15,1 0-4-15,1-2 0 16,0 0-1-16,-3-4 1 16,3 1-1-16,-3-1 0 15,-3-2 1-15,-1-1 1 16,-5 1-2-16,-3 0 1 15,-1 0-2-15,2-2 1 16,1-1 0-16,1-1 0 0,2 0 0 16,-1 0 0-1,-2-2 1-15,3-1-1 16,-4 0 2-16,0-1-1 0,-4-2 0 16,-3-1 0-1,-3 1 3-15,-1-1-2 16,-2 1-2-16,0-1 1 0,5-2 0 15,1 0 0-15,2-1 0 16,1 1 3-16,2-4-3 16,-2 2 4-16,0-2 0 15,0-2 3-15,0 2-3 16,-1-4 3-16,7-1 10 16,-3-1 1-16,5 0-17 15,-4-2-2-15,1-2 0 16,1 0 0-16,-1 0 0 15,-1-1 0-15,1-2 0 16,0 0 0-16,-1-2 0 0,2-1 0 16,-4 0 0-1,4-1 0-15,-1-2 0 0,0 4 0 16,0-2 0 0,3 1 0-16,1 1 0 0,3-1 0 15,-1-1 0-15,5 2 0 16,-2-1 0-16,4 1 0 15,0-2 0-15,3 3 0 16,0-2 0-16,1-1 0 16,0 2 0-16,2-3 0 0,3-2 0 15,-2 1 0 1,1 1 0-16,0-2 0 0,1 2 0 16,0-1 0-16,1 1 0 15,1 0 0-15,-1 1 0 16,4-1 0-16,-2-1 0 15,1 1 0-15,1 1 0 16,-1 0 0-16,1 0 0 16,3-1 0-16,-3-1 0 15,2 0 0-15,1-1 0 16,1 1 0-16,3-2 0 16,1 1 0-16,2 0 0 15,3 0 0-15,0 1 0 16,1 1 0-16,-2 1 0 15,-2 2 0-15,0 0 0 16,-2 3 0-16,2-3 0 0,0 2 0 16,0-2 0-16,3 0 0 15,2 0 0-15,-3 0 0 16,-2 1 0-16,0 3 0 16,-1 1 0-16,-1 1 0 15,3 2-84-15,1 3-326 16</inkml:trace>
  <inkml:trace contextRef="#ctx0" brushRef="#br0" timeOffset="-169232.06">4948 6429 435 0,'5'-6'553'0,"-2"-2"-362"15,-2-1 17-15,-2-1-73 16,1 2-39-16,-2-1-16 16,1 2-2-16,-2 2 1 15,-2-1-22-15,0 2-25 16,-3 3-18-16,2-1-11 0,-6 5-2 16,-6 3-1-16,-6 4 0 15,-7 8 0-15,-2 6 3 16,-6 1-3-16,3 5 0 15,2-2-1-15,9-3-3 16,4-2 4-16,9-4-7 16,3-3 2-16,8-2 0 15,4-1 3-15,7-3 2 16,11 1 6-16,6-1-1 16,13-2 1-16,0 1 0 15,4-1 1-15,-3 2 1 16,-2 2 1-16,-3 0-9 15,-6 3 3-15,-3 0-1 0,-7 0 2 16,-6 2-3 0,-1 3 3-16,-7 0 0 0,-4 2-1 15,-5-1 3-15,-6 2-5 16,-3-1 2-16,-2-3 4 16,-3-1 3-16,-4-2 1 15,3-3-11-15,-6-2 0 16,2-3 0-16,-5 0 0 15,6-3 0-15,-3-2 0 16,5-1 0-16,2 0 0 16,7 0 0-16,4-2 0 15,1-2 0-15,5 0 0 16,-1 1 0-16,1-1 0 16,-2-1 0-16,2-3-45 15,3-1-375-15,3-4-473 0</inkml:trace>
  <inkml:trace contextRef="#ctx0" brushRef="#br0" timeOffset="-168225.62">5718 6723 359 0,'-3'0'113'0,"-1"2"-42"16,1 0 25-16,0-1 34 16,0 2-61-16,0-1 18 15,-2-1 10-15,2 1-8 16,0 0-21-16,2-1 23 0,-2 0-20 15,0 1 0-15,0-1-3 16,2-1 10-16,-4 2-12 16,5-2 4-16,-3 0-12 15,3 0-9-15,-3 0-11 16,3 0-6-16,0 0-12 16,0 1-19-16,3-2-1 15,3 2-6-15,10-1 6 16,8 1 3-16,13-2-2 15,10 1 3-15,8-3 1 16,3-1 3-16,-6 0 4 0,-5 2 0 16,-11-3-1-1,-14 2 0-15,-10 1-1 16,-5 0-2-16,-7 1-2 16,0-2-6-16,-3 1-15 0,-4 2-212 15,-2 0-341-15</inkml:trace>
  <inkml:trace contextRef="#ctx0" brushRef="#br0" timeOffset="-167379.64">7286 6309 846 0,'-4'-6'210'16,"-2"-1"33"-16,1-1-51 16,1-2-41-16,1 0 3 15,1 1-25-15,1 0-42 16,1 4-52-16,0 0-35 15,1 0 0-15,1 3 0 16,-2 2 0-16,1 1 0 16,-1 3 0-16,2 6 0 15,1 7 0-15,3 10 0 0,4 8 0 16,7 8 0 0,3 3 0-16,7 2 0 15,0-1 0-15,2-1 0 16,-2-1 0-16,-4-1 0 0,-3-2 0 15,-7-5 0-15,-4-5 0 16,-2-7 0-16,-2-10 0 16,-2-6 0-16,-3-6 0 15,0-5 0-15,0-2 0 16,0-2 0-16,-3-3 0 16,1-6 0-16,-1-4 0 15,-1-1 0-15,-2-4 0 16,0 0 0-16,-1 1 0 15,-4 1 0-15,4 6 0 16,1 2 0-16,0 5 0 0,1 5 0 16,2 1 0-16,-5 6 0 15,-6 3 0-15,-2 5 0 16,-10 8 0 0,-2 6 0-16,-5 7 0 0,0 6 0 15,-2 3 0-15,3-2 0 16,5-5 0-16,5-7 0 15,6-6 0-15,5-6 0 16,5-7 0-16,3-4 0 16,1-1 0-16,1-4 0 15,1 1 0-15,1-5 0 16,-1 0 0-16,5-3-322 0,7-3-228 16</inkml:trace>
  <inkml:trace contextRef="#ctx0" brushRef="#br0" timeOffset="-166925.27">7717 6865 190 0,'18'-7'1054'16,"2"-2"-862"-16,-5 0 34 0,-1 2-122 16,0 2-26-16,1 4-28 15,-2 1-24-15,-2 6-10 16,2 1-4-16,-5 9 2 16,-5 4-7-16,-6 6-1 15,-5 5 1-15,-8 3-1 16,-8 3 1-16,-8-1 8 15,-3-4-2-15,2-3-4 16,9-10-7-16,6-9-1 16,11-4 1-16,13-2 8 15,14-4-10-15,16-1 0 16,11-2 0-16,14-3 0 16,3-2 0-16,-6-1 0 15,-10 2 0-15,-15 0 0 16,-17 4 0-16,-9 2 0 0,-8 1 0 15,-9 0-102-15,-5 0-253 16,-5 0-402-16</inkml:trace>
  <inkml:trace contextRef="#ctx0" brushRef="#br0" timeOffset="-165689.11">8184 6163 645 0,'-10'3'202'0,"1"-1"-23"0,0 1-40 16,1-3 1-16,1 1-44 15,6-1-24-15,-1 0-3 16,4 0-22-16,1 0-7 16,7-4-7-16,7 2-20 15,9-2-4-15,7 0-4 16,6-1-2-16,4 1-2 15,-7 1 0-15,-6 2-1 16,-6 1-1-16,-11 0 0 16,-5 1-7-16,-4 1-9 15,-4 0 2-15,-4 3 6 16,-1-1 9-16,-4 0-2 16,-3 1 2-16,-3-2 2 0,2-2 0 15,-2-1 5 1,6 0 18-16,1-1 27 0,4 1 17 15,1-3 4-15,3 3-13 16,0 0-11-16,0 0-6 16,-1 0-19-16,1 0-24 15,1 0 0-15,-1 0 0 16,0 0 0-16,3 3 0 16,-6-1 0-16,2 7 0 15,-1 2 0-15,1 5 0 16,-1 6 0-16,1 4 0 15,2 3 0-15,4 5 0 16,0 3 0-16,1 3 0 0,2 3 0 16,1 3 0-16,-3 0 0 15,-2-1 0-15,1-4 0 16,-4-3 0 0,-1-6 0-16,2-7 0 0,-2-7 0 15,0-4 0-15,0-5 0 16,0 0 0-16,0-5 0 15,-2-1 0-15,2 0 0 16,-1-3 0-16,1 1 0 16,0-2 0-16,-2 2 0 15,2-2 0-15,0 1 0 16,-1 1 0-16,-4 1 0 0,0 1 0 16,-3 1 0-16,-3 1-17 15,-3-2-22-15,2 2 17 16,-6-2 12-16,6 0 7 15,0-1 0-15,2-2 3 16,2 2 0-16,5-2 0 16,3 0-1-16,0 0-16 15,6-2 1-15,13 0 12 16,11-3 3-16,12-1 2 16,21-2-2-16,7-1 1 15,0-1 0-15,-8 2-1 16,-12 3 1-16,-17 1-94 15,-17 3-153-15,-16 4-108 16</inkml:trace>
  <inkml:trace contextRef="#ctx0" brushRef="#br0" timeOffset="-164993.49">4219 6133 737 0,'9'-11'383'16,"-3"3"-102"-16,-6-1-118 15,0 3-14-15,0 3-39 16,0 0-37-16,0 3-57 16,0 4-15-16,-8 8 10 15,-4 7 13-15,-7 12 2 16,-2 13 4-16,-6 11-4 0,5 7-11 16,4 4-13-16,6 5-2 15,6 4 0-15,9 4 0 16,9 1 0-16,7 2 0 15,8 1 0-15,6-4 0 16,9-5 0-16,4-9 0 16,2-10 0-16,-1-13 0 15,-3-7 0-15,-5-12 0 16,-11-6 0-16,-7-6-132 16,-12-1-258-16,-2-5-737 15</inkml:trace>
  <inkml:trace contextRef="#ctx0" brushRef="#br0" timeOffset="-164124.52">8968 6043 1047 0,'0'-14'255'0,"-2"-1"-66"16,1 1-52-16,-1 7-29 15,4 2-59-15,1 5-43 16,7 9 24-16,10 8 38 15,9 10-13-15,10 14-5 16,9 13-1-16,-5 13-45 16,-1 12-4-16,-9 7 0 15,-11 5 0-15,-4 2 0 16,-12-4 0-16,-6-3 0 16,-9-4 0-16,-2-8 0 15,-3-8 0-15,-3-5 0 16,-1-10 0-16,3-10 0 15,-1-12 0-15,7-9 0 16,0-7 0-16,3-7 0 16,5-5 0-16,-1-1 0 0,2-1 0 15,-1 1 0-15,-1-3 0 16,-1 0-279-16,-1-5-408 16</inkml:trace>
  <inkml:trace contextRef="#ctx0" brushRef="#br0" timeOffset="-162243.55">9957 6284 642 0,'3'-3'264'0,"-3"-1"-86"16,-3-2 7-16,0-1-35 15,-2 0-24-15,2 0-27 16,0 1-4-16,2 0 5 16,-1-1 0-16,1 1-29 15,-1 2-34-15,-1 0-37 16,2 0 0-16,-3 0 0 15,2 0 0-15,1 1 0 16,-1-2 0-16,1 3 0 16,1 0 0-16,0 1 0 15,0 2 0-15,0-1 0 16,0 0 0-16,0 0 0 0,0 2 0 16,0-2 0-16,0 0 0 15,0 0 0-15,0 1 0 16,0-1 0-16,0 1 0 15,0 1 0-15,0-2 0 16,0 1 0-16,1 2 0 16,1-1 0-16,1 4 0 15,2 1 0-15,1 3 0 16,2 0 0-16,1 2 0 16,1 5 0-16,4 1 0 15,2 6 0-15,1 5 0 16,5 4 0-16,2 6 0 15,1 4 0-15,2 0 0 16,0 2 0-16,1-1 0 0,-1-1 0 16,1-4 0-16,-4 0 0 15,-3-6 0-15,-3-4 0 16,-3-3 0-16,-3-6 0 16,-3-3 0-16,-3-5 0 15,1-2 0-15,-4-3 0 16,2-1 0-16,-4-4 0 15,1 0 0-15,-2-2 0 16,1 0 0-16,-1-2 0 16,0-1 0-16,2-6 0 15,-1-5 0-15,2-6 0 0,3-9 0 16,6-8 0 0,2-5 0-16,5-6 0 15,2-3 0-15,1-1 0 16,-1 1 0-16,0 0 0 15,-5 0 0-15,2 1 0 0,-6 3 0 16,0 2 0-16,0 10 0 16,-4 5 0-16,-4 9 0 15,1 7 0-15,-4 5 0 16,-1 5 0-16,0 4 0 16,0 1 0-16,0-1 0 15,0 2 0-15,0-1 0 16,-1-1 0-16,1 0 0 15,0 2 0-15,0-4 0 0,-2 2 0 16,2 0 0-16,0-1 0 16,0 1 0-16,2 0 0 15,-2 1 0-15,0 3-114 16,-2 6-274-16,-1 3-462 16</inkml:trace>
  <inkml:trace contextRef="#ctx0" brushRef="#br0" timeOffset="-159662.58">11346 6346 389 0,'0'2'168'0,"0"0"-48"15,0 2-1-15,-3-4-10 16,3 2 6-16,0-1-7 16,0-1-18-16,0 1-2 15,0-1-1-15,3 2 12 0,-3-2-21 16,0 1-15 0,4-1-12-16,-2 0-15 0,2 0-15 15,5-1 1-15,7-2-4 16,6 0-7-16,7-1-2 15,3 1-9-15,1 0 0 16,-2 2-1-16,-4-1-78 16,-5 5-140-16,-3 3-184 15</inkml:trace>
  <inkml:trace contextRef="#ctx0" brushRef="#br0" timeOffset="-159436.77">11384 6607 1027 0,'13'-3'131'16,"1"-3"94"-16,1-4-59 15,-1 1-57-15,4 0-32 16,1-1-8-16,-1 2-31 16,3-1-33-16,-2 2-5 15,-1 2 0-15,0 0-8 16,-3 5-73-16,0 2-70 15,-3 2-26-15,-3 2-85 16,6-3-163-16</inkml:trace>
  <inkml:trace contextRef="#ctx0" brushRef="#br0" timeOffset="-158679.95">12521 5562 930 0,'5'-24'252'15,"-1"-3"-17"-15,-4 2-68 16,-1-2-19-16,-1 4-11 16,2 5-40-16,-1 3-24 15,-1 4-65-15,1 1-8 16,1 8 0-16,-2 1 0 15,2 4 0-15,2 1 0 16,-2 5 0-16,0 6 0 16,3 11 0-16,3 14 0 15,1 12 0-15,7 13 0 16,-1 15 0-16,3 14 0 16,0 6 0-16,1 10 0 0,1 5 0 15,3-2 0-15,0 2 0 16,0 1 0-16,0 0 0 15,-6-1 0 1,-3 2 0-16,-5-1 0 0,-2-6 0 16,-2-7 0-16,0-10 0 15,4-13 0-15,-1-12 0 16,2-13 0-16,1-11 0 16,-1-8 0-16,0-11 0 15,-2-6 0-15,-3-6 0 16,0-3 0-16,-2-7 0 15,-1-2 0-15,0-1 0 0,0 0 0 16,0 0 0-16,0 0 0 16,2 0 0-16,1 0 0 15,9-1 0-15,10-2 0 16,114-20 0-16,-105 17 0 16,-4 0 0-16,0 0 0 15,-3 0 0-15,19-4 0 16,-9-3 0-16,-5 1 0 15,-10-3-192-15,-13-6-234 16,-9-6-889-16</inkml:trace>
  <inkml:trace contextRef="#ctx0" brushRef="#br0" timeOffset="-158176.05">12556 5331 258 0,'-9'-2'714'0,"4"2"-525"15,-1 0-5-15,2-1-66 0,1 0 0 16,3 1-43-16,1 0-26 16,7-2-32-16,11 1-16 15,14 1 1-15,9-1-2 16,7 1 0-16,-1 1-3 15,-10 3-9-15,-13 0-75 16,-11 2-110-16,-6 1-190 16</inkml:trace>
  <inkml:trace contextRef="#ctx0" brushRef="#br0" timeOffset="-157097">14145 5434 971 0,'-3'1'99'16,"1"-1"40"-16,1-1-29 15,4-1-74-15,4-1-29 16,5 1 26-16,10-1 13 16,1 0 11-16,5 2 3 15,2 2-14-15,-3-1 2 16,-2 2-13-16,-3-1-2 16,-2 0-1-16,-2-1-2 15,-5 2-7-15,-2-1-10 16,-7 0-6-16,-1-1 0 0,-1 2 5 15,-4-2 2-15,2 0 7 16,0 1-7-16,-1 2 13 16,-1 1 1-16,2 5-10 15,0 2-3-15,2 5-4 16,-1 2 4-16,1 4 3 16,1 3-6-16,0 0-2 15,-2 3-10-15,2 0 0 16,2 5 0-16,2 6 0 15,0 8 0-15,6 12 0 16,1 10 0-16,1 8 0 16,2 5 0-16,-4 2 0 15,3 1 0-15,-3 0 0 16,-3 1 0-16,0-1 0 16,-1-2 0-16,-3-1 0 0,1-2 0 15,0 0 0-15,-4-5 0 16,1-6 0-16,1-6 0 15,-1-13 0 1,-1-7 0-16,-1-11 0 0,1-8 0 16,-1-6 0-16,1-4 0 15,-1-2 0-15,1 0 0 16,-2 0 0-16,3 2 0 16,-3 3 0-16,1 1 0 15,-1-1 0-15,-1 0 0 0,0-3 0 16,2-4 0-1,-2-2 0-15,0-2 0 0,0-2 0 16,0-2 0-16,0-1 0 16,0-1 0-16,1 0 0 15,-1-1 0-15,2 1 0 16,-1-2 0-16,-1 2 0 16,2-1 0-16,-2-2 0 15,0-1 0-15,0 2 0 16,-2-2 0-16,1 1 0 15,-1 2 0-15,-1-1 0 16,0 2 0-16,-6 0 0 16,-13 2 0-16,-13-1 0 15,-17 4 0-15,-18-1 0 16,-12 4 0-16,-4 1 0 16,0 1 0-16,6-1-125 15,17 0-217-15,14-9-463 0</inkml:trace>
  <inkml:trace contextRef="#ctx0" brushRef="#br0" timeOffset="-156390.09">13247 5639 722 0,'-2'-1'296'0,"2"-1"-67"15,-1 0-47-15,-4-1-48 16,5 2-31-16,0 0 4 16,-2-1-2-16,2 1-41 15,-1-1-37-15,2 4-25 16,-2-1-2-16,-4 6-2 16,-6 6 1-16,-3 8 1 15,-7 9-1-15,-2 7-1 0,3 5 2 16,2 2-1-1,8-4-2-15,8-3-2 0,13-6 5 16,11-6 0-16,14-8 0 16,11-7-1-16,3-5 1 15,-1-11 5-15,-7-7-1 16,-6-7-1-16,-8-5 4 16,-7-5-2-16,-6-2 5 15,-3-2 0-15,-9-3 6 16,-6 2 0-16,-6 1-8 15,-5 3-3-15,-2 6-3 16,1 5-2-16,-1 7-2 16,1 9-9-16,-6 7-31 15,6 6-198-15,-4 9-109 16,-1 10-318-16</inkml:trace>
  <inkml:trace contextRef="#ctx0" brushRef="#br0" timeOffset="-155942.68">13590 6661 1228 0,'3'-21'249'16,"-5"2"-76"-16,-5 2-71 0,-4 2-26 16,-2 5 2-16,-4 2-48 15,-3 2-7-15,-6 6-3 16,-2 5-3-16,-2 6 3 16,-1 7-5-16,1 8-9 15,6 8-4-15,0 5-1 16,6 2-2-16,6 2 1 15,11-3-4-15,5-6 4 16,14-5 2-16,5-8 1 16,8-9 0-16,9-5-2 15,-1-8 2-15,-5-5-3 16,-7-2 0-16,-3-3 0 16,-11 0 0-16,-7-2 0 0,-4-2 0 15,-4 0 0-15,-4-3 0 16,-4-3 0-16,-9-2-69 15,-4-4-403 1</inkml:trace>
  <inkml:trace contextRef="#ctx0" brushRef="#br0" timeOffset="-148710.86">4165 8926 611 0,'-3'1'254'0,"-1"1"-53"15,1-2-54-15,-2 0-32 16,2 0-36-16,0 0 3 16,-1 0-34-16,1 2-12 15,0-1-6-15,0 0-9 16,0-1-3-16,1 2-4 0,2 0-5 15,0-2 0-15,0 0-2 16,3 0 6-16,-1-2-1 16,1 0-3-16,0 2-8 15,10-2 4-15,1 0-5 16,5-1 0-16,8 2 1 16,4-2-2-16,0 2-21 15,-1-1-88-15,-3 5-98 16,-7 1-64-16,-7 3-139 15</inkml:trace>
  <inkml:trace contextRef="#ctx0" brushRef="#br0" timeOffset="-148458.62">4137 9162 820 0,'0'2'162'0,"0"-2"-57"16,3 0-50-16,-3 0-27 16,7-2 9-16,5 2 22 15,6 0-4-15,6 0-35 16,9 2-3-16,5-2-2 16,0 0-13-16,-4 0-2 0,-4 0 0 15,-5 0-5-15,-8 0-39 16,-2-2-175-16,-8 0-340 15</inkml:trace>
  <inkml:trace contextRef="#ctx0" brushRef="#br0" timeOffset="-148051.52">4316 8840 728 0,'-2'-15'379'0,"1"2"-171"16,-1 5-43-16,1 2-51 16,-1 2-72-16,2 4-24 0,0 0-15 15,2 1-3-15,-1 3 0 16,2 1 5-16,5 8 5 16,5 1 9-16,5 5 4 15,9 3-5-15,3 6-7 16,4-1-7-16,5 3-1 15,-5 2 0-15,0-4-2 16,-4-2 1-16,-6-3-1 16,-3-1 1-16,-6-3 4 15,-6-2 6-15,-3 1 16 16,-6 2 20-16,-3 1 5 16,-6 4-21-16,-3 4-9 15,-4 2-6-15,-4-3-12 16,-1-3-4-16,-1-3 1 15,3-7-2-15,2-4-31 0,2-2-170 16,5-4-130-16,-2 0-433 16</inkml:trace>
  <inkml:trace contextRef="#ctx0" brushRef="#br0" timeOffset="-146264.43">5741 8679 819 0,'-2'-18'236'16,"-1"-1"-30"-16,0-4-35 0,0 0-13 15,2 2-44-15,-2-1 10 16,1 3-24-16,1 4-34 16,-1 3-13-16,2 5-53 15,0 3 0-15,2 3 0 16,-2 1 0-16,1 0 0 15,1 2 0-15,-2 7 0 16,0 7 0-16,0 10 0 16,-2 13 0-16,4 8 0 15,1 12 0-15,1 8 0 16,4 12 0-16,2 8 0 16,-1 12 0-16,0 10 0 15,1 10 0-15,-1 4 0 0,-3 9 0 16,-1 3 0-16,2 0 0 15,-1-1 0 1,-1 1 0-16,1-6 0 0,1-1 0 16,2-7 0-16,-3-10 0 15,-3-6 0-15,-3-10 0 16,0-11 0-16,-3-8 0 16,0-12 0-16,0-12 0 15,3-11 0-15,0-13 0 16,1-10 0-16,1-7 0 15,-2-6 0-15,1-2 0 16,-1-2 0-16,0 1 0 0,0-2 0 16,0 0 0-1,2 0 0-15,-2 0 0 0,0 0 0 16,3 0 0-16,0 2 0 16,3-2 0-1,3 3 0-15,6 0 0 16,4-2 0-16,11-2 0 0,7-3 0 15,10-4 0-15,8-5 0 16,0-1 0-16,3-3 0 16,-7-1 0-16,-8 4 0 15,-10 1-44-15,-9 0-258 16,-12-1-185-16</inkml:trace>
  <inkml:trace contextRef="#ctx0" brushRef="#br0" timeOffset="-145673.27">5736 8531 861 0,'-12'2'259'0,"-1"-1"-49"16,5-1-40-16,1-3-50 15,4 3-33-15,3 0-7 16,1 0-27-16,4-1-31 16,11-2-22-16,11-3 0 15,13-1 0-15,10 0 0 16,3 0-3-16,-2 2-1 15,-15 2-23-15,-11 1-95 16,-10 4 2-16,-10 2-94 0,-8 4-384 16</inkml:trace>
  <inkml:trace contextRef="#ctx0" brushRef="#br0" timeOffset="-145120.58">6546 8718 704 0,'0'-7'249'16,"3"-1"-7"-16,-6-2-39 16,3 0-45-16,0-1-28 15,-4 2 3-15,1-3-40 16,3 0 1-16,-3 0-53 15,3 2-41-15,-2 0 0 16,4 5 0-16,-2 2 0 16,0 3 0-16,1 1 0 0,-1 6 0 15,0 8 0 1,0 7 0-16,0 10 0 0,-1 14 0 16,-1 9 0-16,1 3 0 15,2 1 0-15,2-3 0 16,2-6 0-16,2-11 0 15,-2-8 0-15,-2-11 0 16,0-7 0-16,-3-6 0 16,0-6 0-16,0-2 0 15,-2 1 0-15,2-4 0 16,0-3 0-16,2 0 0 16,2-5-247-16,5 0-349 15</inkml:trace>
  <inkml:trace contextRef="#ctx0" brushRef="#br0" timeOffset="-144317.34">6858 8787 379 0,'9'-24'870'0,"-3"0"-637"16,-4-2-15-16,-1 5-47 15,-1-1-61-15,2 6-44 16,-2 5-66-16,0 4 0 16,1 3 0-16,-1 4 0 0,0 2 0 15,0 3 0-15,0 5 0 16,-3 5 0-16,-3 8 0 16,0 6 0-16,-3 6 0 15,-3 2 0-15,3 0 0 16,5-5 0-16,2-5 0 15,7-7 0-15,4-5 0 16,5-5 0-16,6-1 0 16,5-5 0-16,4 0 0 15,-1 0 0-15,0-2 0 16,-4 0 0-16,-1-2 0 16,-4 0 0-16,-4-2 0 15,-2-1 0-15,-2-3 0 0,-5 0 0 16,4-2 0-16,-5 0 0 15,-1-2 0-15,1 0 0 16,-1-3 0-16,-1-1 0 16,0 0 0-16,0 0 0 15,-2 0 0-15,-2 0 0 16,1 0 0-16,0 4 0 16,-2 1 0-16,1 1 0 15,-2 3 0-15,2 2 0 16,1 1 0-16,0 2 0 15,0 0 0-15,0 2 0 16,1-1 0-16,-1 1 0 16,0 8 0-16,0 6 0 15,0 8 0-15,0 11 0 0,-1 9 0 16,1 7 0-16,0 5 0 16,1 4 0-16,2 0 0 15,-2-2 0-15,4-4 0 16,-2-9 0-16,0-9 0 15,3-12 0-15,-6-8 0 16,3-9 0-16,-3-4 0 16,0-3 0-16,-3-2 0 15,3 1 0-15,0-2 0 16,0-2 0-16,0-2 0 16,-3-3 0-16,3-2 0 15,-3 0 0-15,3 0 0 0,-3 2 0 16,3 2-356-16,3 2-437 15</inkml:trace>
  <inkml:trace contextRef="#ctx0" brushRef="#br0" timeOffset="-143439.95">7662 9138 984 0,'0'-3'210'0,"0"2"11"15,0 1-71-15,0-3-47 16,2 1-23-16,-1 1-4 0,2 0-39 16,5-4-35-16,11 1-1 15,15 0-1-15,10 0 3 16,11 1-2-16,0 3 1 16,-3 1-1-16,-13 2-1 15,-14-1-1-15,-11-2 0 16,-8 1 0-16,-6-1-25 15,-3-1-132-15,-6 1-164 0,-3 0-239 16</inkml:trace>
  <inkml:trace contextRef="#ctx0" brushRef="#br0" timeOffset="-142788.04">8452 8715 836 0,'-2'-22'424'15,"-1"0"-201"-15,-3-4-36 0,-5 0-27 16,1 2-38-16,1 1-34 15,0 5-81-15,0 4-7 16,5 4 0-16,1 4 0 16,3 3 0-16,0 4 0 15,3 4 0-15,1 5 0 16,4 7 0-16,2 8 0 16,9 9 0-16,4 9 0 15,7 7 0-15,4 7 0 16,-3 5 0-16,-1 0 0 15,-4-3 0-15,-4-6 0 16,-3-10 0-16,-4-13 0 16,-3-8 0-16,-4-9 0 15,-4-7 0-15,-2-6 0 0,-2-6 0 16,-3-6 0-16,-2-3 0 16,-5-7 0-16,2-5 0 15,-2-3 0-15,-3 1 0 16,-1 4 0-16,5 5 0 15,-1 7 0-15,2 3 0 16,1 9 0-16,-8 2 0 16,1 8 0-16,-8 4 0 15,-5 7 0-15,-1 6 0 16,-2 3 0-16,-1 3 0 16,2 3 0-16,2-6 0 15,5-4 0-15,4-7 0 16,9-6 0-16,6-7 0 15,2-4 0-15,2-4 0 16,1-3 0-16,4-4-112 0,4-1-258 16,11-2-290-16</inkml:trace>
  <inkml:trace contextRef="#ctx0" brushRef="#br0" timeOffset="-142447.06">9038 9060 1187 0,'13'-5'221'0,"-5"-1"-70"16,-4 0-4-16,-1 1-95 16,0 4-51-16,1 3 4 15,2 5 8-15,-1 5 10 16,-5 7-1-16,0 9 2 15,-8 6 4-15,-9 4 4 16,-4 2-13-16,0-4-10 16,2-7-2-16,8-8 4 15,14-7 25-15,14-7 23 16,11-3-59-16,13-4 0 16,3-4 0-16,2 0 0 15,-10-2 0-15,-15 2 0 16,-6 1 0-16,-11 2-20 0,-8 2-232 15,-11 2-165-15</inkml:trace>
  <inkml:trace contextRef="#ctx0" brushRef="#br0" timeOffset="-141103.85">10945 8777 649 0,'-5'0'284'16,"2"0"-98"-16,-3 0-23 16,3 0-50-16,0 0-10 15,0 0-42-15,0 0 6 16,0 0-18-16,3 0-6 16,0 0-9-16,3 0-9 15,-2 0-9-15,2 1-3 16,13-1 11-16,10 0-7 15,15 0-10-15,9-1 0 0,7-1-2 16,-9 1-1-16,-8-1-4 16,-16 2 0-16,-11-1 4 15,-8 1-4-15,-7 0-4 16,-2-1-10-16,-5 1-11 16,-6 0-137-16,-2 0-112 15,1 0-249-15</inkml:trace>
  <inkml:trace contextRef="#ctx0" brushRef="#br0" timeOffset="-140688.04">11483 8629 619 0,'9'-10'453'15,"-1"1"-181"-15,-3-2-59 16,-2 1-73-16,-1 2 6 16,-1 1-27-16,-1 3-34 15,2-1-85-15,-2 3 0 16,1 0 0-16,-1 1 0 16,2 2 0-16,-1-1 0 15,1 2 0-15,-1 0 0 16,1 4 0-16,2 5 0 0,1 7 0 15,4 8 0 1,0 8 0-16,-2 5 0 16,-1 2 0-16,0 1 0 15,-2 0 0-15,1-6 0 0,-2-3 0 16,0-7 0-16,-1-6 0 16,-1-7 0-16,-1-5 0 15,0-6 0 1,0-2 0-16,-1-5 0 0,1-3 0 15,0-4-322-15,3-4-187 16</inkml:trace>
  <inkml:trace contextRef="#ctx0" brushRef="#br0" timeOffset="-140371.65">11713 8557 1089 0,'7'-24'208'0,"-2"-1"45"15,-1 2-20 1,-1 2-50-16,-1 6-102 0,1 8-81 16,-2 2 0-16,1 6 0 15,1 10 0-15,1 8 0 16,3 10 0-16,1 11 0 16,0 10 0-16,-2 5 0 15,-1 2 0-15,-2 2 0 16,-1 1 0-16,-2-3 0 15,0-6 0-15,1-5 0 16,-1-11 0-16,3-11 0 16,-1-10 0-16,-1-9 0 0,1-3 0 15,-1-5 0-15,1-1 0 16,-2-3 0-16,0-2-11 16,-3-2-593-16</inkml:trace>
  <inkml:trace contextRef="#ctx0" brushRef="#br0" timeOffset="-139293.16">7092 10407 802 0,'-6'3'116'16,"2"-3"91"-16,1-2-65 15,0 1-28-15,1 1-11 16,1 0-31-16,1 0 3 16,0 0-16-16,0 0 1 15,0 0-6-15,1 0-12 0,1 0-16 16,-1 0-12-16,1 0-3 15,-1 0-4-15,2 0-2 16,2 1-2-16,4 1 1 16,12 1 1-16,4 1-4 15,11 0 1-15,1-2 2 16,5-1-4-16,-8-2 0 16,-6-1 1-16,-8 2-1 15,-8-2 0-15,-8 2 0 16,-2-1 0-16,-2 1 2 15,-2 0-2-15,1 0-1 16,-1 0-8-16,2 0-98 0,0 0-132 16,3 0-200-1</inkml:trace>
  <inkml:trace contextRef="#ctx0" brushRef="#br0" timeOffset="-138819.64">7804 10288 1147 0,'0'-10'180'0,"-3"-1"56"16,-3-3-90-16,0-2 1 16,3 2-41-16,0 2-21 15,0-1-85-15,1 3 0 16,1 4 0-16,1 3 0 16,0 2 0-16,1 1 0 15,1 1 0-15,-2 1 0 16,1 3 0-16,1 7 0 15,1 8 0-15,3 6 0 0,0 11 0 16,0 6 0 0,1 3 0-16,-1 1 0 0,-3-1 0 15,0-4 0-15,-1-5 0 16,-1-10 0-16,-1-7 0 16,0-8 0-16,0-6 0 15,0-3 0-15,0-2 0 16,2-1-175-16,-1-3-294 15,4-1-496-15</inkml:trace>
  <inkml:trace contextRef="#ctx0" brushRef="#br0" timeOffset="-138543.17">8043 10264 405 0,'11'-27'835'0,"-3"5"-594"16,1 3 6-16,-6 2-67 15,0 9-74-15,-1 4-73 16,-1 2-33-16,-1 6 0 16,3 9 0-16,1 6 0 15,1 8 0-15,-1 9 0 16,2 8 0-16,-1 4 0 16,-2 0 0-16,0 0 0 15,-3-6 0-15,0-7 0 16,-3-8 0-16,3-7 0 15,0-9 0-15,0-5 0 16,-2-3 0-16,4 1-75 16,1 0-316-16,1-3-429 15</inkml:trace>
  <inkml:trace contextRef="#ctx0" brushRef="#br0" timeOffset="-137106.21">11292 9886 430 0,'-2'-4'344'15,"-2"0"-231"-15,1-3 87 16,-1-2-89-16,-1-1 22 16,2-2-55-16,0 1-4 15,2-1-21-15,2 1-9 16,4-1-17-16,2 1 2 15,6 1-20-15,6 0-6 16,7 4 1-16,9 4-1 0,8 4 1 16,2 7 2-16,1 7-6 15,-3 5 3-15,-7 5-3 16,-9 7 1-16,-6 5-2 16,-14 2-1-16,-10 7 0 15,-13 3 1-15,-5-1-2 16,-12-3 2-16,-7-5 0 15,-2-8 0-15,2-8 1 16,0-7 1-16,2-9-1 16,7-7 6-16,4-6-3 15,7-6 4-15,6-3-3 16,5-1 0-16,4-2 1 16,5 3 1-16,5 2-5 15,5 3-1-15,9 4 0 0,11 4-1 16,6 4 2-16,6 4 0 15,4 3-1-15,-1 5 1 16,-3 0-1-16,-5 1 0 16,-7-1-3-16,-5 0 3 15,-7-2 0-15,-3-2 2 16,-3-4-2-16,0-3-117 16,-2-5-130-16,1-5-138 15</inkml:trace>
  <inkml:trace contextRef="#ctx0" brushRef="#br0" timeOffset="-136555.34">11838 9921 855 0,'7'-16'237'16,"1"-3"-23"-16,1-1-41 16,0-1-86-16,4 2-15 15,4 3-28-15,5 0-16 16,7 5-6-16,2 4 0 16,3 4 12-16,1 8-20 0,-4 4-1 15,-3 7-4 1,-4 4-3-16,-6 3-1 0,-9 6-5 15,-8 2 0-15,-8 3 0 16,-9 5 1 0,-4-4-1-16,-7-2 0 0,3-7 0 15,2-10 4-15,8-6 5 16,6-7 2-16,6-3 3 16,4-3-8-16,0 0-2 15,6-1-4-15,3-1-4 16,6 1 3-16,3 2 0 15,7 0 0-15,-2 6 1 16,-3 2 1-16,-2 2 1 16,-2 3 2-16,-6 3 3 0,-2 1 2 15,-6 4-2-15,-5 0 4 16,-5 2 8-16,-7 1 1 16,-4-4-6-16,-2-3-3 15,-2-5-10-15,0-4-1 16,0-5 0-16,0-4-75 15,6 0-179-15,1 1-176 16</inkml:trace>
  <inkml:trace contextRef="#ctx0" brushRef="#br0" timeOffset="-136210.39">12520 10107 1129 0,'-3'-1'177'0,"3"-2"67"16,3-1-128-16,-2 1-71 15,5-1-35-15,6 1 5 16,9-1 2-16,7 1 10 0,10 0 11 16,2 2-13-16,2 1 8 15,-6-2-10-15,-8 2-12 16,-13-1-6-16,-3 1 1 16,-9 0-4-16,-3 0-2 15,-2 1-9-15,1-1-52 16,-1 2-154-16,0 1-213 15</inkml:trace>
  <inkml:trace contextRef="#ctx0" brushRef="#br0" timeOffset="-135541.31">13312 9712 560 0,'-4'-15'400'0,"-1"-4"-146"15,2-3-11-15,0 1-83 16,-1-2-39-16,1 5 17 15,0 2-45-15,0 6-21 0,3 3-66 16,0 6-6-16,0 1 0 16,3 4 0-16,3 6 0 15,3 9 0-15,4 5 0 16,7 9 0-16,3 10 0 16,3 2 0-16,-2 6 0 15,3 2 0-15,-2 0 0 16,0 4 0-16,-3-2 0 15,-2-2 0-15,-4-8 0 16,-2-6 0-16,-4-9 0 16,-4-12 0-16,-3-5 0 15,-1-10 0-15,-2-3 0 16,0-5 0-16,-3-2 0 16,0-8 0-16,-4-5 0 15,-1-4 0-15,-1-3 0 0,-2-1 0 16,1 3 0-16,1 2 0 15,1 6 0-15,0 7 0 16,2 4 0-16,-2 5 0 16,-4 4 0-16,-3 2 0 15,-4 8 0-15,-4 6 0 16,-3 4 0-16,-4 7 0 16,0 0 0-16,-3 2 0 15,2-5 0-15,6-4 0 16,4-6 0-16,10-8 0 15,5-3 0-15,5-4 0 16,2-4 0-16,4 1-100 0,2-4-243 16,11 2-173-1</inkml:trace>
  <inkml:trace contextRef="#ctx0" brushRef="#br0" timeOffset="-135140.52">13839 10174 1152 0,'3'-9'224'0,"3"1"23"16,0-2-126-16,0 2-39 0,4 2-33 15,5 2-18-15,-1 4 1 16,2 3-12-16,-3 4 5 16,-1 4-6-16,-7 7-2 15,-7 7 1-15,-8 8-8 16,-5 5-10-16,-6 2 0 16,4-4 0-16,3-5 0 15,9-8 0-15,13-10 0 16,13-7 0-16,10-4 0 15,8-4 0-15,4-4 0 0,-3-1 0 16,-8-3 0-16,-10 3 0 16,-10 0 0-16,-6 1-122 15,-8 2-243-15,-4-2-324 16</inkml:trace>
  <inkml:trace contextRef="#ctx0" brushRef="#br0" timeOffset="-133758.7">14164 8407 773 0,'-5'-4'192'16,"2"-2"-1"-16,0 1-34 16,-1 1-56-16,4-1-24 15,3 4-35-15,-2 1-31 16,10-1-11-16,11-1 2 16,17 2 6-16,22-2 8 15,19 1-4-15,11 0-9 16,3-2-3-16,-2 2 0 15,-13-2 0-15,-15 0 1 16,-15 0-1-16,-14 0 1 16,-16 2 2-16,-7-1 16 0,-7 2 35 15,-5-2-6-15,0 1 3 16,0 0-10-16,-2 1-14 16,2 0-10-16,0 1-5 15,0-1-7-15,0 3-3 16,0 3 15-16,2 3 23 15,-1 6-5-15,1 5-6 16,2 6-10-16,-1 9 1 16,3 4 1-16,-2 6-21 15,1 8 0-15,-2 6 0 16,3 5 0-16,-2 7 0 16,5 5 0-16,-1 4 0 15,1 9 0-15,1 5 0 16,2 3 0-16,2 3 0 15,2 6 0-15,0 1 0 0,2-1 0 16,3 1 0-16,-3-1 0 16,0-4 0-16,-2-5 0 15,-1 2 0-15,-3-3 0 16,-1-3 0-16,-4-4 0 16,-3-5 0-16,0-6 0 15,-3-7 0-15,1-9 0 16,-1-5 0-16,1-5 0 15,2-7 0-15,1-6 0 16,2-4 0-16,0-3 0 0,1-3 0 16,-2-4 0-16,3-3 0 15,-5-5 0-15,-1-6 0 16,0-5 0 0,-1-2 0-16,-2-4 0 0,0-1 0 15,0 1 0-15,0 0 0 16,0-2 0-16,0 2 0 15,0 0 0-15,0 0 0 16,0 0 0-16,-2 0 0 16,2 0 0-16,-1 0 0 15,-1 0 0-15,-1 2 0 16,-8-2 0-16,-6 0 0 16,-11 1 0-16,-10 0 0 0,-14 1 0 15,-5 1 0-15,-5-1 0 16,1 2 0-16,4 1 0 15,12 0 0-15,12 1 0 16,12-2 0-16,12-3 0 16,6-1 0-16,6-2-123 15,6-4-272-15,9-5-187 16</inkml:trace>
  <inkml:trace contextRef="#ctx0" brushRef="#br0" timeOffset="-125640.03">15704 8692 754 0,'-5'-28'107'0,"-1"-2"127"16,-6 0-77-16,-1-2-41 15,-2 2 4-15,1-1-19 16,0 3-10-16,5 3 4 16,1 4 9-16,4 1-33 15,1 6-7-15,3 3-31 16,0 5-33-16,0 5 0 15,0 1 0-15,0 5 0 16,0 6 0-16,0 8 0 16,-3 10 0-16,3 15 0 15,6 11 0-15,4 11 0 16,8 15 0-16,6 13 0 16,6 14 0-16,3 14 0 15,-2 10 0-15,-3 7 0 16,-5 7 0-16,-6-2 0 0,-1-2 0 15,0 1 0 1,-1-3 0-16,0-3 0 0,-5-5 0 16,-4-8 0-16,-3-11 0 15,-4-10 0-15,-4-17 0 16,1-13 0-16,1-13 0 16,0-17 0-16,3-11 0 15,0-12 0-15,1-9 0 16,1-7 0-16,-1-3 0 15,-1-1 0-15,0 2 0 16,0-1 0-16,0 1 0 16,0-2 0-16,0 2 0 0,0 0 0 15,3 0 0-15,2 3 0 16,1-1 0-16,2 3 0 16,0-2 0-16,1 1 0 15,2-3 0-15,6-1 0 16,13-5 0-16,11-3 0 15,11-4 0-15,7-1 0 16,4-3 0-16,-5 1 0 16,-11 1 0-16,-9-1 0 15,-15-1-217-15,-13-2-317 16</inkml:trace>
  <inkml:trace contextRef="#ctx0" brushRef="#br0" timeOffset="-125055.49">15459 8275 582 0,'-8'15'173'0,"4"-2"-51"15,-2-3 3-15,6-4-18 16,2-3 26-16,6-1 17 16,8-4-71-16,12 2-11 15,11-2-1-15,11-1-21 16,5 1-16-16,4 1-10 16,-5 0-13-16,-7 2-6 15,-9-1 1-15,-10 1-2 16,-12-1-2-16,-5 0-9 0,-10 0-36 15,-5 5-54 1,-5-1-245-16,-6 3-564 0</inkml:trace>
  <inkml:trace contextRef="#ctx0" brushRef="#br0" timeOffset="-124428.2">16493 8674 1226 0,'-12'-21'258'0,"1"-2"-43"15,1 0-39-15,1 1-42 16,2 7-96-16,4 5-38 16,0 4 0-16,3 6 0 0,4 9 0 15,7 7 0 1,6 9 0-16,7 13 0 0,6 9 0 16,3 7 0-16,0 4 0 15,-3-3 0-15,-6-7 0 16,0-6 0-16,-7-14 0 15,-3-10 0-15,-2-13 0 16,-2-10 0-16,-1-8 0 16,6-10 0-16,2-8 0 15,3-9 0-15,0-2 0 16,-4-3 0-16,2 4 0 16,-4 3 0-16,-5 11 0 15,-2 6 0-15,-4 10 0 16,-2 5 0-16,-2 6 0 0,-1 7 0 15,-1 6-34 1,3 6-461-16,2 10-653 0</inkml:trace>
  <inkml:trace contextRef="#ctx0" brushRef="#br0" timeOffset="-124125.72">17102 8924 409 0,'16'-13'1155'0,"-4"-1"-873"0,-4 0-81 16,-3 1-201-16,-3 4 0 15,-1 5 0-15,1 3 0 16,-2 1 0-16,0 4 0 16,1 7 0-16,2 5 0 15,0 5 0-15,2 6 0 16,-2-2 0-16,0-1 0 15,1-2 0-15,-2-6 0 16,-1-1 0-16,1-4 0 16,-2-3 0-16,0-2 0 15,0-3 0-15,1 0 0 16,-1 1 0-16,-1 3-348 16,-4 7-1064-16</inkml:trace>
  <inkml:trace contextRef="#ctx0" brushRef="#br0" timeOffset="-123443.49">16765 10110 1167 0,'-5'-14'236'16,"2"-6"22"-16,-1 0-92 0,-1 1-35 15,2 5-42-15,3 4-89 16,0 4 0-16,1 4 0 15,3 5 0-15,3 10 0 16,8 10 0-16,8 9 0 16,8 14 0-16,7 7 0 15,0 5 0-15,-1 1 0 16,-7-2 0-16,-6-8 0 16,-8-11 0-16,-1-12 0 15,-7-12 0-15,-2-9 0 16,0-7 0-16,1-11 0 15,0-10 0-15,4-9 0 16,1-11 0-16,-2-4 0 16,-2-6 0-16,5 3 0 0,-4 6 0 15,-1 6 0-15,-1 9 0 16,0 11 0-16,-4 8 0 16,-1 6 0-16,-1 7 0 15,2 8 0-15,5 8-85 16,4 12-376-16,0 9-669 15</inkml:trace>
  <inkml:trace contextRef="#ctx0" brushRef="#br0" timeOffset="-123139.77">17373 10480 1170 0,'9'-13'321'15,"1"-1"-93"-15,-2 3-67 16,0 1-126-16,-1 6-21 16,3 5 10-16,-1 5-12 15,-1 5 2-15,-1 8 4 16,-5 5 5-16,-11 5 4 16,-2 2-27-16,-5-1 0 15,3-5 0-15,2-8 0 16,6-6 0-16,15-4 0 15,13-4 0-15,18-4 0 0,14-1 0 16,7-2 0 0,-5-2 0-16,-13 1 0 15,-16-2-292-15,-18-2-249 16</inkml:trace>
  <inkml:trace contextRef="#ctx0" brushRef="#br0" timeOffset="-122078.03">17527 8224 1092 0,'-9'2'125'0,"0"-3"104"16,0-2-99-16,3-1-52 15,5 1-8-15,2 1-25 16,5-2-34-16,16 2-8 16,19-2-5-16,20-1 4 0,18 3-1 15,9 0-1-15,0 2 0 16,-10 0 4-16,-16 2-4 15,-14-2 0-15,-14 0 6 16,-16 0 22-16,-8-2 44 16,-7 2-4-16,-3-1 5 15,0 1-61-15,0 0-12 16,-1 0 0-16,1 0 0 16,0 1 0-16,0 3 0 15,1 7 0-15,1 7 0 16,3 14 0-16,1 10 0 15,1 16 0-15,3 14 0 0,1 10 0 16,1 8 0 0,1 6 0-16,1 4 0 15,-1 2 0-15,1 3 0 0,-1 3 0 16,-1 2 0-16,-1-3 0 16,2 1 0-16,-3-5 0 15,-1-6 0-15,0-4 0 16,-3-2 0-16,0-8 0 15,-1-6 0-15,-1-4 0 16,2-12 0-16,-3-4 0 16,1-10 0-16,1-8 0 15,-2-5 0-15,1-6 0 16,1-1 0-16,-1-3 0 16,-1-7 0-16,0 0 0 15,0-6 0-15,-3-5 0 16,2-2 0-16,-1-3 0 0,-1 0 0 15,2-1 0-15,-2 0 0 16,1-1 0 0,-2 1 0-16,1 0 0 0,-2-1 0 15,2 1 0-15,-1 0 0 16,-1 0 0-16,-4 2 0 16,-7 3 0-16,-7-1 0 15,-14 3 0-15,-15 2 0 16,-15-1 0-16,-9-2 0 15,3-5-504-15</inkml:trace>
  <inkml:trace contextRef="#ctx0" brushRef="#br0" timeOffset="-121642.08">19043 8842 1195 0,'0'-2'194'16,"1"1"10"-16,2-1-104 15,3-2-60-15,6 0-29 0,12 0-7 16,10-2-4-16,7 2-9 16,3 3-86-1,-6 4-146-15,-13 5-87 16,-19 7-232-16</inkml:trace>
  <inkml:trace contextRef="#ctx0" brushRef="#br0" timeOffset="-121515.11">19086 9021 839 0,'3'7'181'0,"3"-6"14"16,3-2-24-16,6-5-113 16,3-1-34-16,9 0-24 15,3 0-35-15,4 0-447 16</inkml:trace>
  <inkml:trace contextRef="#ctx0" brushRef="#br0" timeOffset="-120765.37">20100 8496 1093 0,'5'-20'272'0,"-5"-2"-20"15,-3 3-106-15,-3 4-13 0,-3 2-62 16,0 5-28-16,-3 6-21 16,-4 6-7-16,-6 8-15 15,-1 7 0-15,-4 11 0 16,0 9 0-16,3 8 0 16,8 5 0-16,3 4 0 15,11-1 0-15,11-2 0 16,13-6 0-16,10-8 0 15,10-11 0-15,4-9 0 16,-1-12 0-16,-2-7 0 16,-6-7 0-16,-7-5 0 15,-5-3 0-15,-8-2 0 16,-2-1 0-16,-6-3 0 16,-5-1 0-16,-1-5 0 15,-3 0 0-15,-4-7 0 0,-5-1 0 16,-2-2 0-16,-4 1 0 15,3 5 0-15,2 8 0 16,2 7 0-16,4 7 0 16,2 6 0-16,1 2 0 15,1 1 0-15,0 1 0 16,0-1 0-16,0 0 0 16,0 0 0-16,0 0 0 15,0 0 0-15,0 2 0 16,0-4 0-16,0 2 0 15,0 0 0-15,0 0 0 16,-2 0 0-16,2 2 0 16,-1-4 0-16,1 2 0 15,0 0 0-15,-2-1 0 16,1-2 0-16,-2 0 0 0,-1-1 0 16,1-2 0-16,-2-1 0 15,1 0 0-15,-1 0 0 16,-1-2 0-16,-1 0 0 15,1 0 0-15,1 4 0 16,1 0 0-16,2 4 0 16,1 0 0-16,-1 6 0 15,2 1-96-15,3 10-357 16,3 12-544-16</inkml:trace>
  <inkml:trace contextRef="#ctx0" brushRef="#br0" timeOffset="-120123.79">20300 9749 1095 0,'18'-20'250'16,"-4"-2"-22"-16,-3-1-81 16,-4 2-1-16,-3 1-42 15,-1 3-30-15,-3 4-71 0,-1 5-3 16,-4 3 0-16,-5 3 0 15,-4 5 0-15,-5 6 0 16,-7 7 0-16,-8 11 0 16,2 9 0-16,0 7 0 15,8 5 0-15,8-2 0 16,11-1 0-16,10-9 0 16,7-9 0-16,7-7 0 15,3-11 0-15,4-5 0 16,2-9 0-16,-1-6 0 15,3-5 0-15,0-7 0 16,-5-2 0-16,-4-4 0 16,-9-3 0-16,-6 0 0 15,-7 1 0-15,-10 3 0 16,-8 4 0-16,-7 3-127 0,-7 7-213 16,-8 2-226-16</inkml:trace>
  <inkml:trace contextRef="#ctx0" brushRef="#br0" timeOffset="-119265.77">19590 8337 752 0,'3'-15'135'16,"-1"2"89"-16,-1 0-90 16,-2-1 7-16,1 1-12 15,-2 3-31-15,1 0-18 16,-1 3 1-16,1 3-3 15,2 2-42-15,-1 2-22 16,0 2-10-16,2 0-3 16,-4 7 5-16,1 5 23 15,-4 9 14-15,1 11-6 16,-2 11-12-16,-3 9-25 16,1 10 0-16,4 11 0 15,5 7 0-15,2 10 0 0,7 5 0 16,4 11 0-1,3 7 0-15,1 7 0 0,-2-2 0 16,0 6 0-16,-3-4 0 16,-2-8 0-16,-3-5 0 15,-2-8 0-15,-3-6 0 16,-2-12 0-16,-2-10 0 16,-1-8 0-16,-1-10 0 15,2-11 0-15,1-10 0 16,-2-9 0-16,4-8 0 15,-2-7 0-15,0-6 0 0,1 1 0 16,1-5 0 0,-1 0 0-16,-1 0 0 15,2 2 0-15,-1-2 0 16,5 3 0-16,2 3 0 0,5 1 0 16,8-1 0-16,7 1 0 15,8-2 0-15,3-2 0 16,-2-1 0-16,2-1 0 15,-8-1 0-15,-8-1 0 16,-7-1 0-16,-5 0 0 16,-8-1 0-16,-8-4 0 15,-8-8-124-15,-13-9-292 16,-8-10-443-16</inkml:trace>
  <inkml:trace contextRef="#ctx0" brushRef="#br0" timeOffset="-118666.87">19603 8184 686 0,'-11'6'138'0,"3"-2"72"16,1-2-65-16,1-1 17 15,3-1-48-15,0 0-21 16,3 1-22-16,2-1-29 16,-1 0 3-16,5 0 0 15,4-4-36-15,12-2-9 16,8-1-4-16,9 0 4 15,5-3-1-15,-3 2-8 0,-8 2-63 16,-9 2-137 0,-5 3-149-16</inkml:trace>
  <inkml:trace contextRef="#ctx0" brushRef="#br0" timeOffset="-117916.1">20493 8196 783 0,'4'-2'245'16,"2"-2"-143"-16,3-5 27 16,3-1-44-16,12 0-23 15,11 2-7-15,14 1 2 16,10 1-2-16,5 1-2 16,-1 2 9-16,-9-2 6 15,32-2 16-15,-86 5-8 16,2 2-5-16,-4 0-25 15,2 2-32-15,0-2-14 16,0 0 0-16,0 4 0 0,2 4 0 16,1 6 0-16,3 11 0 15,1 10 0-15,2 9 0 16,0 14 0-16,-3 13 0 16,0 11 0-16,-1 13 0 15,-1 10 0-15,3 8 0 16,-1 8 0-16,0 10 0 15,2 4 0-15,-2 1 0 16,0 3 0-16,-2 0 0 16,1-2 0-16,-1-3 0 15,1-1 0-15,5 0 0 16,1-5 0-16,1-5 0 16,4-12 0-16,1-10 0 15,0-21 0-15,-5-17 0 0,0-18 0 16,-6-15 0-16,-3-13 0 15,-1-8 0-15,-1-8 0 16,-1-2 0-16,0 1 0 16,-1-3 0-16,-1 1 0 15,1 2 0-15,-2-2 0 16,0 0 0-16,-1 0 0 16,-4 2 0-16,-9 0 0 15,-11 4 0-15,-13-2 0 16,-11 4 0-16,-10 0 0 15,-4-1 0-15,-1 0 0 16,3-4 0-16,10-5 0 16,10-3-266-16,9-2-319 15</inkml:trace>
  <inkml:trace contextRef="#ctx0" brushRef="#br0" timeOffset="-114918">4268 12944 585 0,'-10'10'296'0,"2"-5"-122"16,2-3-8-16,0-4-27 15,2 1-18-15,1 0-42 16,3-1-22-16,0 2-13 16,10-1-36-16,7 0 1 15,8 1-7-15,11-2-2 16,13 1 3-16,-1 1-6 15,4 0 0-15,-13 1-64 16,-5 3-164-16,-13 5-60 16,-12 4-254-16</inkml:trace>
  <inkml:trace contextRef="#ctx0" brushRef="#br0" timeOffset="-114744.45">4366 13200 653 0,'0'8'263'15,"5"-4"-125"-15,9-4-12 16,2 0-47-16,6-1-32 16,9-2-15-16,2 3-20 15,0 0-10-15,-2 1-2 16,-1 1 0-16,-6-1-4 16,-3-1-133-16,-3-1-230 0</inkml:trace>
  <inkml:trace contextRef="#ctx0" brushRef="#br0" timeOffset="-114399.29">4531 12827 851 0,'-11'-19'283'15,"5"4"-61"-15,-1 2-72 16,2 4-86-16,4 4-39 15,1 6-22-15,1 5 16 16,1 5 20-16,8 3 3 0,4 9 7 16,9 4-7-16,7 3-18 15,9 2-12-15,5 3-6 16,3-1-2-16,-3 1-1 16,-3-2 1-16,-8-1-3 15,-8-2 3-15,-10-2 0 16,-7-1 3-16,-11-2 0 15,-3 1-3-15,-9-2 0 16,-9-2-4-16,-4 2-3 16,-5-2-3-16,-3 0-176 15,-1 1-150-15,4-2-430 16</inkml:trace>
  <inkml:trace contextRef="#ctx0" brushRef="#br0" timeOffset="-110503.6">6685 12426 1051 0,'-3'-3'132'0,"3"-1"59"15,-6-3-40-15,1 0-37 16,1-2-8-16,0 4-14 16,1-3-27-16,0 4-11 15,1 2 3-15,1 0-23 16,1 0-34-16,0 1 0 15,-2 2 0-15,2 1 0 16,0 0 0-16,2 3 0 16,1 4 0-16,1 5 0 15,5 4 0-15,0 6 0 0,8 4 0 16,3 5 0-16,4 3 0 16,3 3 0-16,-2-1 0 15,1-3 0-15,-1-4 0 16,-1-7 0-16,-3-7 0 15,-3-6 0-15,-5-6 0 16,-2-5 0-16,-2-5 0 16,-2-7 0-16,0-7 0 15,1-7 0-15,3-6 0 16,-1-7 0-16,0-2 0 0,-2 1 0 16,2 2 0-1,1 7 0-15,-2 5 0 16,-3 3 0-16,1 5 0 15,-4 6 0-15,0 3 0 0,-3 5 0 16,3 1 0-16,-6 3 0 16,3 2 0-16,0 3 0 15,0 5-75-15,0 9-269 16,0 5-298-16</inkml:trace>
  <inkml:trace contextRef="#ctx0" brushRef="#br0" timeOffset="-108289.39">7319 12753 618 0,'3'-7'361'16,"0"-3"-134"-1,0-1-53-15,0-3-26 0,-3-3-27 16,3 0-7-16,-3 0-2 16,3 0-23-16,-1 2-13 15,-2 2-69-15,0 2-7 16,0 3 0-16,0 3 0 15,0 2 0-15,0 3 0 16,0 2 0-16,0 2 0 16,1 6 0-16,1 5 0 0,-1 9 0 15,2 9 0 1,1 3 0-16,-1 5 0 0,0 2 0 16,2-4 0-1,-1-2 0-15,1-5 0 0,-2-6 0 16,4-5 0-1,-4-8 0-15,-1-5 0 16,-4-3 0-16,-1-4 0 0,3-2 0 16,-3 1-22-16,-1 0-431 15</inkml:trace>
  <inkml:trace contextRef="#ctx0" brushRef="#br0" timeOffset="-107781.31">6331 13260 869 0,'-19'1'255'0,"1"-2"-202"16,0-2 95-16,-4-1-51 0,-3 1 1 15,-1 1-36-15,2 2-16 16,0 0-8-16,5 2-10 15,7-1-8-15,7-1-9 16,5 2 6-16,14-2 8 16,25 2-8-16,34 0-11 15,33-1-1-15,37 1-4 16,30-2-1-16,21-2-1 16,12-1 0-16,-3-1 1 15,-14-1 0-15,-23-1 4 16,-32 1-3-16,-35 3-1 15,-34 2-3-15,-25 0-3 16,-20 4-17-16,-15 2-53 16,-10 4-169-16,-9-1-332 15</inkml:trace>
  <inkml:trace contextRef="#ctx0" brushRef="#br0" timeOffset="-107033.85">6795 14060 987 0,'-8'-15'151'0,"0"-5"38"15,-1-3-54-15,1 1 6 16,0 2-27-16,2 1 2 15,0 5-34-15,3 5-15 16,1 3-28-16,2 2-20 16,0 4-17-16,2 3-1 15,4 5 0-15,4 6 0 16,8 8 1-16,13 13-2 16,7 7 0-16,6 9 0 0,1 3 0 15,-1 4 0-15,-3-7 0 16,-8-4 0-16,-5-12 0 15,-8-8 0-15,-2-12 0 16,-8-9 0-16,-1-9 0 16,-3-8 0-16,3-10 0 15,4-9 0-15,-1-11 0 16,-3-5 0-16,0-7 0 16,-6-2 0-16,2 3 0 15,-2 4 0-15,0 9 0 16,1 9 0-16,-1 10 0 15,0 11 0-15,-3 5 0 16,2 8 0-16,-1 7 0 16,6 8-129-16,4 13-315 15</inkml:trace>
  <inkml:trace contextRef="#ctx0" brushRef="#br0" timeOffset="-106650.49">7585 14340 1050 0,'25'-18'276'0,"-1"3"-224"16,-9 1 140-16,-2 4-92 15,-5 6-91-15,-1 7-1 16,-1 4 3-16,1 6 10 15,-2 6 15-15,-2 5 13 16,-3 4 3-16,-8 6-2 16,-6 2-10-16,-3-3-15 15,1-2-9-15,4-6-7 16,7-7 13-16,16-9 7 16,23-5-29-16,23-8 0 15,16-3 0-15,9-4 0 16,4-3 0-16,-15 2 0 15,-22 0 0-15,-21 5 0 16,-14 4 0-16,-22 7 0 0,-14 4-154 16,-11 3-344-16</inkml:trace>
  <inkml:trace contextRef="#ctx0" brushRef="#br0" timeOffset="-105297.92">9087 13215 1056 0,'0'3'128'0,"6"-6"58"16,-1-5-67-16,5-1-63 0,3 0-43 16,10 2 2-16,5 2-7 15,11 2-4-15,1 3-2 16,0 1-2-16,-4 3-6 15,-8 4-6-15,-11 3-103 16,-10 3-185-16,-12 6-269 16</inkml:trace>
  <inkml:trace contextRef="#ctx0" brushRef="#br0" timeOffset="-105164.91">9129 13432 535 0,'-5'8'461'0,"7"-5"-325"16,5-6 58-16,7-5-77 15,3-2-63-15,9-1-42 0,4 0-9 16,8 1-3 0,1 4-17-16,2 2-361 0</inkml:trace>
  <inkml:trace contextRef="#ctx0" brushRef="#br0" timeOffset="-104416.7">11192 12258 1003 0,'-3'-10'211'16,"0"0"-46"-16,0-1 8 0,-1-4-42 16,4 9-3-16,0 0-56 15,0 3-29-15,1 3-17 16,1 2-18-16,-1 0-8 15,-1 4 0-15,3 5 14 16,-1 7-3-16,1 7 7 16,0 8-3-16,4 9 2 15,-1 4-5-15,5 4-12 16,2 0 0-16,-3-2 0 16,1 0 0-16,2-7 0 15,-5-7 0-15,-1-10 0 16,-2-8 0-16,-1-9 0 15,-4-4 0-15,0-3 0 16,0 0 0-16,0-2-79 0,0 1-276 16,3-3-288-16</inkml:trace>
  <inkml:trace contextRef="#ctx0" brushRef="#br0" timeOffset="-104072.7">11596 12332 1107 0,'11'-23'250'0,"-4"0"-24"16,-1 1-62-16,-4 5-15 0,4 6-53 15,-6 3-45-15,1 7-47 16,-2 2-4-16,2 9 0 15,-1 7 0-15,3 10 0 16,0 10 0-16,2 6 0 16,1 6 0-16,0 1 0 15,1-3 0-15,-1-5 0 16,-3-7 0-16,3-8 0 16,-3-10 0-16,0-7 0 15,-1-6 0-15,-2-3 0 16,1 1 0-16,1-1-57 15,2 5-321-15,0 1-335 16</inkml:trace>
  <inkml:trace contextRef="#ctx0" brushRef="#br0" timeOffset="-102990.95">10245 13150 687 0,'-96'5'182'15,"81"-6"-41"-15,3 0-11 16,-1-1-32-16,4 1-14 16,-10-2-25-16,5 2-12 15,5 0-27-15,5-1-3 16,8 2-7-16,10 2 7 0,23-1-4 16,36 0-7-16,41-2-1 15,48 0-5-15,38-4-4 16,33-3 2-16,13 1 4 15,3-3-1-15,-6-3-1 16,-16 0-2-16,-18-1 1 16,-30-3 1-16,-33 2 1 15,-37 2 0-15,-37 5-1 16,-33 2-9-16,-25 7-78 16,-15 6-198-16,-14 6-309 15</inkml:trace>
  <inkml:trace contextRef="#ctx0" brushRef="#br0" timeOffset="-102367.56">10527 13789 511 0,'4'-18'587'15,"-1"-3"-398"-15,-3-2 17 16,0 0-72-16,-3 3 0 0,3 5-15 16,-1 4-45-16,1 4-46 15,0 6-28-15,0 4-2 16,3 10 2-16,1 11 5 16,2 10 5-16,4 14 13 15,-2 7 6-15,3 6-29 16,-3 1 0-16,1-1 0 15,0-4 0-15,2-10 0 16,2-6 0-16,-1-10 0 16,0-9 0-16,-3-7 0 15,0-9 0-15,1-6 0 16,7-4 0-16,5-4 0 0,6-2-307 16,4-1-295-1</inkml:trace>
  <inkml:trace contextRef="#ctx0" brushRef="#br0" timeOffset="-101873.35">11061 13834 1110 0,'16'-29'158'0,"-5"-3"25"15,-5 6-48-15,-6 6-52 16,0 11-82-16,-3 9 1 15,-3 11-2-15,-2 11 1 0,-2 6 4 16,-1 8-4 0,4-1 1-16,4 1 0 0,9-6 0 15,6-3 7-15,12-5-7 16,4-7 1-16,12-4-2 16,3-5-1-16,1-5 2 15,-5-5-2 1,-2-4 1-16,-10-6 5 0,-3-3-5 15,-5-1 0-15,-7-3 12 16,-2 0 52-16,-4 0-10 16,-4 2-10-16,-4 3-8 15,1 4 6-15,-2 4-34 16,-1 5-9-16,-1 6-5 16,2 7 5-16,-1 9 1 0,-1 9 2 15,2 11-2-15,1 4 11 16,4 7 7-16,1 1 1 15,0-2-2-15,0-4-18 16,0-3 0-16,0-11 0 16,0-5 0-16,-1-10 0 15,2-8 0-15,-1-5 0 16,3-5 0-16,4-2-260 16,8-3-240-16</inkml:trace>
  <inkml:trace contextRef="#ctx0" brushRef="#br0" timeOffset="-101634.56">11765 13991 1288 0,'11'-9'101'16,"-1"2"100"-16,3 0-84 0,10-1-34 15,8 2-21-15,8 0-22 16,7 1-11-16,-4-1-6 15,-6 3 6-15,-14-1-17 16,-8 3-12-16,-11-1-11 16,-6 4-1-16,-2 1 6 15,-4 2-11-15,0 1-203 16,-3 1-89-16,3 0-242 0</inkml:trace>
  <inkml:trace contextRef="#ctx0" brushRef="#br0" timeOffset="-101058.31">12426 13650 896 0,'10'-29'208'16,"-7"1"22"-16,-4-1-43 15,-4 0-51-15,1 6-1 16,-3 4-37-16,4 6-33 16,3 6-63-16,0 6-2 0,1 6 1 15,5 8-1-15,6 9 12 16,3 12 12-16,9 13 12 16,4 11-19-16,2 7-17 15,-3 4 0-15,-5 1 0 16,-4-2 0-16,-3-4 0 15,-5-11 0-15,1-7 0 16,1-13 0-16,-5-10 0 16,-1-12 0-16,-1-8 0 15,-1-9 0-15,3-7 0 16,-2-5 0-16,1-8 0 16,-3-4 0-16,-6-3 0 15,-3 3 0-15,0 1 0 0,-4 6 0 16,1 8 0-16,3 4 0 15,-2 7 0-15,-2 5 0 16,-1 6 0-16,-5 7 0 16,-5 6 0-16,-6 7 0 15,-6 7 0-15,-8 6 0 16,-1 4 0-16,-2-2 0 16,1-2 0-16,11-8 0 15,6-7 0-15,13-10 0 16,4-6 0-16,6-6 0 15,4-1 0-15,1-4-72 16,5 1-267-16,8-1-329 0</inkml:trace>
  <inkml:trace contextRef="#ctx0" brushRef="#br0" timeOffset="-100674.77">12938 14029 1343 0,'9'1'75'15,"-2"-2"31"-15,-1-2 32 16,3 3-89-16,6 3 5 0,1 4-7 16,5 2-26-16,0 5-7 15,0 4 4-15,-3 5-9 16,-6 3-4-16,-8 7 8 15,-7 3-1-15,-7 5 12 16,-6-4 1-16,2-2-11 16,6-5 14-16,11-9 24 15,20-9-52-15,25-7 0 16,19-5 0-16,18-5 0 16,10 0 0-16,-5 0 0 15,-20 1 0-15,-21 4 0 16,-22 0 0-16,-24 2 0 15,-19 4 0-15,-9-1 0 16,-4 2-48-16,-7 0-323 0,0 2-303 16</inkml:trace>
  <inkml:trace contextRef="#ctx0" brushRef="#br0" timeOffset="-85532.31">8310 16477 1045 0,'-2'-5'103'0,"-4"-2"78"16,2-6-55-16,-1 2-26 16,-2-1-7-16,1 1-20 15,0-1-3-15,-1 3 3 16,2 0-19-16,2 4 6 15,0-1-18-15,0 4-15 16,3-1-27-16,0 3 0 16,3 0 0-16,-3 0 0 15,3 0 0-15,-1 3 0 16,2 2 0-16,8 6 0 16,3 7 0-16,10 6 0 15,5 8 0-15,6 3 0 16,0 3 0-16,1 0 0 0,-6 3 0 15,-4-2 0-15,-1 1 0 16,-4-6 0-16,-3-6 0 16,-5-7 0-16,-4-7 0 15,-1-6 0-15,-6-7 0 16,0-1 0-16,0-6 0 16,0-5 0-16,2-6 0 15,1-6 0-15,4-6 0 16,-1-7 0-16,7 0 0 15,-1-2 0-15,4 0 0 0,-2 2 0 16,2 4 0-16,-5 4 0 16,1 5 0-1,-6 3 0-15,0 6 0 16,-4 4 0-16,-2 5 0 0,-3 2 0 16,0 3 0-16,0 2 0 15,-1-2 0-15,-1 1 0 16,2 0 0-16,0-1 0 15,-2 0 0-15,2 1 0 16,-2 1 0-16,-1 3-27 16,2 8-334-16,-2 3-347 15</inkml:trace>
  <inkml:trace contextRef="#ctx0" brushRef="#br0" timeOffset="-84516.24">7819 16415 748 0,'6'-9'299'0,"-2"-2"-171"15,-2-4 58-15,-2-3-47 16,0-1-54-16,0 1-1 16,-3 2-5-16,1 2-1 15,-1 6-20-15,3 2-27 16,-1 4-31-16,1 3 0 0,0 2-9 16,0 4 9-1,-3 3 3-15,1 3 8 0,-1 6 5 16,0 4 11-16,2 3-12 15,1 7 9-15,0 4 1 16,4 3-5-16,1 7-20 16,1 1 0-16,0 0 0 15,4-2 0 1,-2-3 0-16,-2-5 0 0,-2-7 0 16,-1-5 0-16,0-9 0 15,0-5 0-15,0-7 0 16,-2 0 0-16,-1-5 0 15,0 0 0-15,0-2 0 16,-1 2 0-16,1-1 0 0,-3 2 0 16,3-1 0-16,0 0-293 15,3 2-133-15,3-4-342 16</inkml:trace>
  <inkml:trace contextRef="#ctx0" brushRef="#br0" timeOffset="-84101.5">8007 16415 869 0,'9'-16'178'16,"4"-2"-60"-16,-7 2 102 0,-3-3-69 15,-1 6-57-15,-1 2-8 16,-1 6-46-16,-1 3-33 16,-1 5-5-16,-2 6 27 15,-4 9 24-15,1 7-14 16,-2 7-6-16,-2 9-3 16,1 4-6-16,4 4 0 15,3 0 4-15,3-1-6 16,6-3-22-16,4-2 0 15,2-4 0-15,2-4 0 16,1-4 0-16,-3-6 0 16,-2-5 0-16,-4-5 0 0,0-8 0 15,-1-3 0 1,-5-4 0-16,1 0 0 0,-1-1 0 16,0-1 0-16,-1 2 0 15,1 0-170-15,1-1-275 16</inkml:trace>
  <inkml:trace contextRef="#ctx0" brushRef="#br0" timeOffset="-83426.77">9150 16518 910 0,'6'-10'182'16,"1"-3"-26"-16,-4-3 42 15,-2-2-48-15,1 0-41 16,-1 3-4-16,-1 2-12 16,2 4-24-16,-2 4-46 15,0 4-23-15,0 3-7 0,-2 5 7 16,1 9 6-16,-2 5 10 15,0 10 16-15,-1 6-27 16,2 6-5-16,1 2 0 16,2 2 0-16,1 0 0 15,3-6 0-15,0-2 0 16,1-3 0-16,-3-7 0 16,5-3 0-16,-4-5 0 15,2-8 0-15,-3-3 0 16,0-8 0-16,-2 0 0 15,-1-2 0-15,2 0 0 16,-2-2-97-16,3 1-274 0,4-3-334 16</inkml:trace>
  <inkml:trace contextRef="#ctx0" brushRef="#br0" timeOffset="-83129.62">9390 16538 739 0,'12'-31'424'16,"1"3"-263"-16,-5 1 64 16,-5 6-74-16,0 5-35 15,-2 9-111-15,1 5 2 0,-1 11-7 16,4 9 70-16,2 11 2 16,-1 10-13-1,3 8-41-15,-4 6-18 0,-2 1 0 16,1 0 0-16,-4-4 0 15,1-7 0-15,1-4 0 16,-1-8 0-16,-1-9 0 16,0-5 0-16,0-6 0 15,-1-3 0-15,-1-5-185 16,-3 0-142-16,0-3-242 16</inkml:trace>
  <inkml:trace contextRef="#ctx0" brushRef="#br0" timeOffset="-82351.14">8314 16006 591 0,'-16'0'266'16,"2"-4"-22"-16,-2 2-51 0,4-2-49 16,1 0-29-1,3 1-38-15,3 0-36 0,5 3-28 16,2 0-11-16,9 2-1 15,11 0 12-15,18 1-7 16,21-1-5-16,21-2-1 16,12-2 3-16,0-1-1 15,-12 1-4-15,-22 0 2 16,-24 2-3-16,-20 2-9 16,-18 3-2-16,-14 4-142 15,-9 5-321-15</inkml:trace>
  <inkml:trace contextRef="#ctx0" brushRef="#br0" timeOffset="-81713.33">10316 16488 924 0,'-12'2'190'15,"1"-2"5"-15,0-3-54 16,5-3-15-16,-1 2-34 15,4 1-26-15,1-1-1 16,2 3-18-16,2 0-10 16,-1-1-20-16,5 1-14 15,9-2-3-15,10 2-1 16,11-1 1-16,6 2-7 16,4 3-10-16,-5 4-126 0,-12 3-121 15,-11 4-111-15,-13 3-376 16</inkml:trace>
  <inkml:trace contextRef="#ctx0" brushRef="#br0" timeOffset="-81555.04">10270 16700 1099 0,'-1'2'110'0,"5"-2"62"16,3-5-61-16,6-2-82 15,7 0-19-15,6-1-4 16,2 1-6-16,2 2-2 15,-3 4 1-15,-5 1-21 16,-4 5-259-16,-6-2-607 0</inkml:trace>
  <inkml:trace contextRef="#ctx0" brushRef="#br0" timeOffset="-79434.95">11702 16864 850 0,'5'-6'262'0,"-1"-1"-92"16,-2-3 3-16,-2 0-13 15,0 2-44-15,0 1-24 16,0 4-57-16,0 2-35 15,0 2-13-15,0 6 13 16,-5 9 2-16,-4 9 6 16,-1 6 0-16,-8 12-5 15,-1 3 2-15,1 2-4 16,-2-4-1-16,5-8 0 16,4-7 1-16,3-11 2 0,5-8 0 15,3-6 16-15,0-7 19 16,3-6-12-16,2-7-24 15,1-7-2-15,2-9 1 16,3-5-1-16,-1-1 0 16,2 0 0-16,0 2 0 15,-1 7 0-15,2 4 1 16,-2 5-2-16,0 7-3 16,-2 3-7-16,5 7 7 15,2 8 3-15,6 3 1 16,6 8-1-16,6 4 1 15,1 5 0-15,3 4-4 16,1 7 2-16,0 2 2 0,1 1-2 16,-6 2 2-1,0-1-3-15,-1-3 3 0,-3-1 0 16,-2-6-1-16,-4-6 1 16,-4-7 1-16,-6-6-1 15,-6-4 2 1,-2-7 24-16,-1-7-4 0,-4-6-11 15,3-6 0-15,-1-14-3 16,0-7 2-16,-3-12-9 16,-1-7 1-16,-4-4 0 15,0-4 0-15,-1 0-2 16,0 1 1-16,1 2 0 16,5 2-1-16,3 0 0 15,0 1 0-15,3 1-1 16,4 0 1-16,2-1-1 0,5 0 1 15,-1 0 0-15,2 0 0 16,-1-1 0-16,-1 1 0 16,-4 1-2-16,1-3 3 15,-2 4-3-15,-1 4 2 16,-2 4 0-16,-1 10 2 16,-4 7-2-16,0 9 0 15,-3 7-1-15,0 8 2 16,0 5-2-16,0 1-5 15,0 4-1-15,0 2 6 0,0-2-5 16,0 0 6 0,0 0-1-16,0 0 1 0,0 0 0 15,0 2-1-15,0-2 2 16,0 0 1-16,0 0-2 16,0-2 0-1,0 2 7-15,0-2-7 0,0 2 3 16,0 0-3-16,-2 0 0 15,1 2-1-15,-1-2 0 16,1 0-5-16,-1 2 6 16,1-2-5-16,-1 0 5 15,2 1-4-15,-2-1 4 0,2-1-1 16,-3 1 1-16,-3 0 0 16,-2 0-1-16,-2 0 1 15,-7 0 0-15,2 0 0 16,-1 0 1-16,2 1-1 15,1-1 0 1,6 0 0-16,2-1 1 0,2 1 0 16,3 0-1-16,0 0-1 15,0 0-4-15,3 1 4 16,-1-1-11-16,-1 0 8 16,1 1-3-16,1-1 2 15,1 0 4-15,4 1 0 16,5 2 2-16,11 0-2 15,6-1-2-15,8-1 2 16,9-1 1-16,11-1 0 0,8-2-1 16,16-4 2-16,18-2 0 15,24-4-1-15,23-4-9 16,25-4-4-16,20-2 2 16,17-2 5-16,6-2 6 15,3 4 0-15,-4 0 1 16,-3 3-3-16,-11-1-5 15,0 4 7-15,-5 0 0 16,4 2-1-16,4-1-7 16,7 2-12-16,3-1 11 15,3 3 7-15,-4 0 4 16,-12 1 0-16,-5-1-2 16,-14-2-4-16,-8 1 1 15,-5-1 0-15,-5-1 3 16,-3 0 2-16,-8 1-1 15,-8 3-2-15,-18-1 0 0,-21 4 1 16,-32 1 1-16,-25 1 0 16,-20 4 1-16,-16-1 0 15,-9 0-1-15,0 0-2 16,3 1-4-16,3-3 5 16,3 3-1-16,3 0-3 15,-3 0 4-15,2 1-1 16,-7 2 1-16,-1-1 0 15,-3 0 0-15,1 0 0 16,-2 0 2-16,4-1-2 16,1 0 1-16,0 0 0 0,1-2-1 15,4 1-2-15,1 2 0 16,6-1 2 0,-3 1 0-16,4 0 0 0,3-2 0 15,1 2 1-15,4-1 1 16,15 1-2-16,14 3 0 15,21 0 0-15,16 2 1 16,13 2 0-16,-3 0-1 16,-8 0 4-16,-17-1-4 15,-17-5 2-15,-7 1 1 0,-2-1-2 16,8-2-1 0,5-1-4-16,-2 1 4 0,-9-1 1 15,-16 0 10-15,-17-1 2 16,-14 3-13-16,-13-1-18 15,-14 1 1-15,-8 1-228 16,-10 4-243-16</inkml:trace>
  <inkml:trace contextRef="#ctx0" brushRef="#br0" timeOffset="-78713.76">12914 16433 944 0,'13'-22'165'0,"-4"-1"-13"0,-4 2-5 16,-4 3-48-16,1 5 0 16,-2 3-54-16,0 6-43 15,-2 7 3-15,-2 8 19 16,-7 10 15-16,-4 10 20 15,-3 12-10-15,1 7-11 16,3 7-10-16,8 1-16 16,13 0-1-16,10-2-1 15,8-4-8-15,7-5 1 16,-2-5-3-16,-4-8 0 0,-3-4-1 16,-8-8-6-16,-6-7-101 15,-1-3-195-15,2-8-340 16</inkml:trace>
  <inkml:trace contextRef="#ctx0" brushRef="#br0" timeOffset="-78369.69">13205 16648 1075 0,'7'-15'261'0,"-1"-4"-60"0,-1-1-46 16,-4 2-15-16,1 3-25 15,-2 1-30-15,0 4-70 16,-2 4-15-16,2 5 0 16,0 2 0-16,0 8 0 15,0 6 0-15,2 10 0 16,2 8 0-16,-3 5 0 15,2 1 0-15,2 1 0 16,0-7 0-16,1-3 0 16,-2-5 0-16,2-8 0 15,-2-7 0-15,-1-4 0 16,2-3 0-16,-1-2-68 0,4 1-225 16,8-4-137-16</inkml:trace>
  <inkml:trace contextRef="#ctx0" brushRef="#br0" timeOffset="-78086.56">13533 16618 849 0,'12'-22'279'16,"-5"3"-31"-16,-1 4-60 16,-4 4-73-16,1 5-72 15,-3 5-42-15,-3 6 10 16,1 9 53-16,-1 4 9 15,-1 11-14-15,-2 6-24 16,1 3-13-16,-2 2-7 0,3-2 0 16,1-3-9-16,3-4-4 15,1-7 0-15,2-8-2 16,4-4-2-16,-1-3-5 16,2-6-49-16,1 0-205 15,9-2-107-15,-2-4-458 16</inkml:trace>
  <inkml:trace contextRef="#ctx0" brushRef="#br0" timeOffset="-77793.27">13861 16534 987 0,'8'-41'227'0,"-5"38"-7"15,-2 1-86-15,2 2-111 16,3 5-19-16,8 3 17 16,5 9 27-16,6 10 28 15,3 12-8-15,-3 11 4 16,-6 9-20-16,-10 6-16 16,-11 6-9-16,-8-1-13 15,-9-2-5-15,-1-9-2 16,-1-10-7-16,2-11 0 15,5-13 1-15,4-14-2 16,3-5-16-16,1-6-206 16,1-9-154-16,0-5-577 15</inkml:trace>
  <inkml:trace contextRef="#ctx0" brushRef="#br0" timeOffset="-77452.21">14082 16172 859 0,'33'-20'212'16,"-2"5"-75"-16,1 4 4 0,-6 3-92 16,0 10-20-16,-4 8 0 15,-7 11 43-15,-10 12 15 16,-13 9-17-1,-9 5-2-15,-5-1-2 0,-2-6-14 16,6-11-23-16,8-13-3 16,7-9 33-16,14-9 2 15,12-5-60-15,12 0-1 16,6-1 0-16,4 1 0 16,-9 2-7-16,-11 3-18 15,-11 2-144-15,-10 4-48 16,-7 2-237-16,-6 2-452 15</inkml:trace>
  <inkml:trace contextRef="#ctx0" brushRef="#br0" timeOffset="-76959.58">14857 16593 873 0,'4'-10'250'16,"0"-1"3"-16,1-4-83 16,-4 0-55-16,1 4-1 15,-2 2-16-15,1 2-18 16,-1 4-37-16,-1 2-20 16,1 2-15-16,0 1-8 15,0 2-7-15,0 3 7 16,0 8 2-16,1 6 0 15,2 8 13-15,0 9-7 16,3 4-8-16,0 5 0 16,1-1 0-16,1-2 0 15,-2-3 0-15,0-4 0 0,1-5 0 16,-2-8 0-16,-1-2 0 16,-1-7 0-16,2-5 0 15,-4-1 0-15,1-5-123 16,-2-3-255-16,-5 1-250 15</inkml:trace>
  <inkml:trace contextRef="#ctx0" brushRef="#br0" timeOffset="-76808.06">14724 16807 768 0,'10'-14'369'15,"12"2"-209"-15,14-2-57 0,10 1-62 16,12 4-21-16,16 4-20 15,12 3-5-15,4 4-209 16,-4-1-608-16</inkml:trace>
  <inkml:trace contextRef="#ctx0" brushRef="#br0" timeOffset="-76320.42">15859 16417 1101 0,'12'-24'226'0,"-6"-2"-6"16,-9-1-78-16,-2 5 23 15,1 6-63-15,2 7-76 16,-1 6-26-16,0 10 0 16,-3 14 10-16,-4 13 0 15,-2 14 4-15,-4 18-2 16,4 9-4-16,3 7-6 16,6-3-2-16,7-2 1 15,7-9-1-15,9-13-6 16,9-14-3-16,5-11-204 15,5-12-232-15</inkml:trace>
  <inkml:trace contextRef="#ctx0" brushRef="#br0" timeOffset="-75902.98">16257 16477 1147 0,'6'-20'216'0,"-3"-1"20"15,0-4-56-15,-1 1-41 16,-1 6-34-16,-1 5-81 16,2 6-24-16,-2 5 0 15,0 7 0-15,1 6 0 16,-1 10 0-16,4 12 0 16,-1 11 0-16,0 6 0 15,4 4 0-15,2-2 0 16,2-6 0-16,1-3 0 15,3-12 0-15,-1-7 0 16,-1-9 0-16,-1-6 0 16,0-6 0-16,0-3-123 0,-2-2-313 15,-2-2-613-15</inkml:trace>
  <inkml:trace contextRef="#ctx0" brushRef="#br0" timeOffset="-75429.93">16554 16475 1086 0,'11'-26'257'0,"-4"2"-24"15,-2 1-86-15,-4 7-32 0,-1 7-115 16,0 9-5 0,-1 9 5-16,2 10 6 0,1 7 2 15,3 8-4-15,3 2 3 16,4 1-6-16,3-5 0 15,0-5 1-15,2-6 1 16,0-8-1-16,1-6 8 16,-1-8-1-16,0-6-1 15,1-6-4-15,-3-4 1 16,-1-3 1-16,-3-4 2 16,-3 0 26-16,-2 0-2 15,-1 0 13-15,-4 5-26 16,2 5-19-16,-3 5 0 15,-3 7 0-15,2 3 0 16,-1 7 0-16,1 8 0 16,-1 6 0-16,0 8 0 15,2 5 0-15,4 1 0 0,-1 3 0 16,4-3 0-16,-1 0 0 16,1-4 0-16,1-2 0 15,0-5 0-15,-3-5 0 16,-2-4 0-16,-1-7 0 15,-2-4 0-15,0-3-93 16,3-2-287-16,1 0-543 16</inkml:trace>
  <inkml:trace contextRef="#ctx0" brushRef="#br0" timeOffset="-75189.63">17218 16690 1178 0,'3'-8'130'16,"3"1"44"-16,7-3-83 15,7 1-54-15,8 2 4 16,8 3 7-16,3 2 2 16,0 0-19-16,-4 2-11 15,-8 0-12-15,-9-1 0 16,-9 1 0-16,-9 0-8 15,-8 0-30-15,-9 3-138 16,-5-2-288-16</inkml:trace>
  <inkml:trace contextRef="#ctx0" brushRef="#br0" timeOffset="-74687.94">17888 16283 983 0,'12'-16'179'16,"-2"1"78"-16,-8 4-110 16,-2 3-30-16,-2 2-44 0,-2 5-38 15,-2 4-16-15,-3 4-7 16,-6 7-4-16,-1 8 0 15,-7 7-1-15,4 12 1 16,-4 7-6-16,4 7-1 16,4 2 4-16,5-2 0 15,7-2 1-15,11-9 2 16,6-6-6-16,10-8 6 16,7-7-6-16,2-6 4 15,1-6-5-15,-2-6 4 16,-7-5 5-16,-7-5 3 15,-5-1 20-15,-4-6 2 16,-4 0-17-16,-3-2-1 16,-2 1-4-16,-5-3-9 15,-4 2-4-15,-7 3 0 0,-6 3-2 16,-6 3 1-16,-5 2-2 16,0 1 2-16,2 4-2 15,6 0-3-15,6 0-32 16,8 2-187-16,6 1 0 15,5 0-165-15,5 4-633 16</inkml:trace>
  <inkml:trace contextRef="#ctx0" brushRef="#br0" timeOffset="-74507.1">18270 16734 1270 0,'12'2'242'0,"-8"-7"51"15,-2-3-76-15,-2-3-192 16,1 1-25-16,-1 4 0 16,2 0 0-16,-1 2 0 15,1 3 0-15,-2 1 0 16,1 0-283-16,-1 0-351 16</inkml:trace>
  <inkml:trace contextRef="#ctx0" brushRef="#br0" timeOffset="-74096.77">18620 16352 1128 0,'8'-20'178'0,"-2"-1"41"16,-2 0-92-16,-4 5-16 15,2 6-26-15,-4 5-69 16,-2 6-9-16,-5 8 3 15,-7 6 1-15,-4 8-2 16,-4 10 0-16,-1 8-3 16,3 6-3-16,7-1-1 15,4 2 1-15,8-5 0 16,10-6-6-16,4-2 7 16,8-7-4-16,6-7 2 0,6-5-1 15,2-8-1-15,2-2 0 16,-4-6 3-16,-6-3 0 15,-5 0 2-15,-9-1 16 16,-2-3-3-16,-9 0 2 16,-5-2-8-16,-5-2-4 15,-5-2-8-15,-9 2 0 16,-3 0-2-16,-4 4 0 16,1 1 0-16,5 5-8 15,8-2-89-15,7 3-156 16,10 2-218-16</inkml:trace>
  <inkml:trace contextRef="#ctx0" brushRef="#br0" timeOffset="-73804.66">19073 16391 802 0,'10'-18'573'15,"-6"0"-315"-15,-1-1-50 16,0 2-47-16,-1 7-116 15,-1 5-45-15,2 7 0 16,4 9 0-16,1 5 0 16,3 8 0-16,2 9 0 15,2 6 0-15,-3 5 0 16,1 1 0-16,-2 4 0 0,-3-5 0 16,-1-3 0-1,-4-7 0-15,0-10 0 0,-2-9 0 16,1-6 0-1,-1-6 0-15,2-4 0 0,3-4 0 16,2 1 0 0,2-4-532-16</inkml:trace>
  <inkml:trace contextRef="#ctx0" brushRef="#br0" timeOffset="-73464.85">19471 15992 791 0,'15'8'206'0,"3"4"-5"15,10 5-46-15,8 5-3 16,7 13-54-16,0 12 7 15,0 12-5-15,-8 12-7 16,-15 9-29-16,-13 8-14 16,-14 5-18-16,-9 0-32 15,-9-3 0-15,-3-9 0 16,-1-12 0-16,4-15 0 16,6-18 0-16,7-15 0 0,4-12 0 15,7-12 0-15,1-10-351 16,-2-10-367-16</inkml:trace>
  <inkml:trace contextRef="#ctx0" brushRef="#br0" timeOffset="-73171.4">19710 15833 768 0,'31'-52'364'15,"2"15"-175"-15,1 11-33 16,-2 10-71-16,-3 9-33 16,1 13-21-16,-8 12-9 15,-6 14 17-15,-9 12 32 0,-16 16 12 16,-8 2-40-16,-5-1-15 16,0-9-7-16,8-13-5 15,10-16 26-15,14-10-5 16,13-11-37-16,8-3 0 15,3-6 0-15,2-3 0 16,-8 0-20-16,-8-2-282 16,-17-1-347-16</inkml:trace>
  <inkml:trace contextRef="#ctx0" brushRef="#br0" timeOffset="-72558.65">19614 15128 676 0,'-4'0'310'16,"2"-3"-158"-16,8-2-46 16,9-4-16-16,18-1-26 15,21 0 15-15,18 1 10 16,15 0-16-16,1 2-12 16,-6 0 12-16,-18 2-7 15,-22-1-29-15,-15 3-24 16,-11 0-13-16,-10 2 0 15,-4 1-15-15,-2 3-22 16,0 1-239-16,-5 9-243 16</inkml:trace>
  <inkml:trace contextRef="#ctx0" brushRef="#br0" timeOffset="-66665.65">21261 16178 639 0,'-1'2'291'15,"1"-4"-107"-15,0 2-5 0,0-1-62 16,1-1-20 0,2-1-55-16,5-1-18 0,1-2-3 15,7 2-12-15,4-2-1 16,5 3-8-16,5 1-1 15,-1 2-6-15,1 3-46 16,-4 4-164-16,-7 4-126 16,-6 3-314-16</inkml:trace>
  <inkml:trace contextRef="#ctx0" brushRef="#br0" timeOffset="-66459.31">21307 16408 574 0,'2'4'268'0,"6"-1"-44"16,9-3-71-16,8 0-20 16,7-3-33-16,4 0-8 15,1 0-21-15,-3-1-24 16,-4 2-16-16,-7-1-19 16,-10 1-12-16,-5 1 1 15,-6 1-1-15,-2 0-93 16,-4 1-208-16,-2 4-204 15</inkml:trace>
  <inkml:trace contextRef="#ctx0" brushRef="#br0" timeOffset="-64916.82">22565 15923 953 0,'0'-17'218'0,"0"0"-12"16,-1-3-5-16,-5 1-59 16,3 3-1-16,0 6-45 15,1 2-19-15,1 6-64 16,1 3-13-16,0 2 0 15,0 3 0-15,1 8 0 0,2 9 0 16,2 10 0-16,5 11 0 16,2 8 0-16,4 7 0 15,0-3 0-15,0-1 0 16,-1-2 0-16,-4-3 0 16,0-8 0-16,-2-7 0 15,-3-6 0-15,-2-10 0 16,-1-7 0-16,-3-6 0 15,0-6 0-15,-1 0 0 16,1-2 0-16,0 0 0 16,0 0-167-16,0-1-328 15</inkml:trace>
  <inkml:trace contextRef="#ctx0" brushRef="#br0" timeOffset="-64419.16">22901 16045 855 0,'6'-38'248'0,"1"0"-4"16,-1 0-83-16,0 3-55 16,3 4-17-16,-1 7-9 15,1 3-21-15,2 8-32 16,5 3-24-16,4 6 8 0,4 4-4 15,-1 7-2-15,2 4 0 16,-6 5-5-16,-5 5 1 16,-7 7 1-16,-7 7-1 15,-10 5-2-15,-12 4 0 16,-8-1 1-16,-3-5-1 16,0-7-4-16,8-11-12 15,10-9 10-15,7-6 7 16,8-5 0-16,8-3-25 15,7-1 16-15,7-1 9 16,8 3 0-16,4 0 0 16,1 5 3-16,1 4-2 0,-4 5 8 15,-2 3 3 1,-8 2-4-16,-4 3 7 0,-7 2 7 16,-7 4 5-1,-7 0 20-15,-9 1-14 0,-9 0-14 16,-5-1-12-16,-4-6-4 15,0-7-3-15,4-2-17 16,7-8-163-16,7-3-220 16,5-2-732-16</inkml:trace>
  <inkml:trace contextRef="#ctx0" brushRef="#br0" timeOffset="-64220.04">23454 16329 793 0,'14'-3'552'0,"-5"0"-269"16,-2-2 4-16,-2 0-155 16,-4 5-132-16,1 0 0 15,-4 2 0-15,1 0 0 16,-1-1 0-16,1-1 0 16,1 1 0-16,0 0-25 15,1 2-300-15,4 0-231 16</inkml:trace>
  <inkml:trace contextRef="#ctx0" brushRef="#br0" timeOffset="-63826.17">23719 15924 962 0,'14'-27'270'15,"0"2"-40"-15,4 4-76 16,-3 3-63-16,5 3-4 16,3 7-34-16,-1 3-22 15,2 8-4-15,1 4-12 16,-4 8-5-16,-4 7 5 16,-5 7 3-16,-8 9 1 0,-10 6 5 15,-9 6-5 1,-13 4 3-16,-5-6-22 15,-1-8 0-15,4-5 0 16,8-13 0-16,13-11 0 0,7-4 0 16,13-4 0-16,11-5 0 15,9 1 0-15,7 0 0 16,6-2 0-16,-3 0 0 16,-6-1 0-16,-5 2 0 15,-7-2 0-15,-10 2 0 16,-5-2-164-16,-1 3-141 15,-4-1-238-15</inkml:trace>
  <inkml:trace contextRef="#ctx0" brushRef="#br0" timeOffset="-63021.7">24424 15844 661 0,'-6'-3'355'0,"5"-1"-171"16,5 0-44-16,4-4-90 16,8 3-11-16,8 1 1 15,7 3 5-15,6 0-28 16,2 1-10-16,0 2-5 15,-6 0-1-15,-9-2-2 0,-6 2 1 16,-11 0-9-16,-5-2 9 16,-7 1 2-16,-7 0 1 15,-6 2-2-15,-5-2-1 16,-7 1 1-16,0-4 2 16,-1 1 2-1,-1-2 4-15,4-3 20 0,3 2 36 16,2 1-9-16,5 0-20 15,3 3-16-15,3 3-13 16,0 4 0-16,2 8 5 16,3 2-3-16,1 5 4 15,1 6 6-15,5 2-4 0,0 1-4 16,3 0-2-16,0-1-1 16,0-2-2-16,0-3-5 15,0-1 0-15,0-5 0 16,3-6 0-16,1-4 12 15,5-4 21-15,5-5-2 16,5-1 6-16,4-3 7 16,5-2-41-16,0 1-4 15,2-1 0-15,1 5 0 16,-3 4 0-16,-2 3 0 16,-4 8 0-16,-2 6 0 15,-3 5 0-15,-6 5 0 16,-4 4 0-16,-7 3 0 15,-10 4 0-15,-8 0 0 16,-13-2 0-16,-8 0 0 0,-10-6 0 16,1-7 0-16,2-11 0 15,10-6 0-15,12-3 0 16,8-8 0-16,10-2 0 16,4-3 0-16,5-2 0 15,6-2 0-15,4-2 0 16,4 2 0-16,-1 2 0 15,-1 3 0-15,-5 1 0 16,-7 4 0-16,-3 1 0 16,-4 4-75-16,-7 3-284 15,-3 1-396-15</inkml:trace>
  <inkml:trace contextRef="#ctx0" brushRef="#br0" timeOffset="-54813.36">22027 15408 479 0,'-2'-6'229'16,"1"-1"-100"-16,-1 0 10 15,-1-2-21-15,2 2-30 16,-1-3 6-16,2 3 10 15,-1 1-16-15,-1-2-7 16,1 1-14-16,-1 2-2 16,0 1-10-16,1 0-25 15,-2 3-27-15,3 1-3 0,0 5-6 16,-1 3 6-16,1 4 3 16,-2 7-1-16,1 5 8 15,1 4-4-15,0 5 9 16,0 5 11-16,-2 6-9 15,4 5-4-15,-1 5-5 16,5 7 2-16,0 6 3 16,2 5-7-16,-1 5-2 15,-1 2 1-15,0 0-5 16,-9 1 2-16,-1-4-2 16,-2-4 1-16,1-2-1 15,2-4 3-15,3-1-2 0,2-2 0 16,2-2 5-1,1 0 13-15,-2 3 2 0,2-2 1 16,-3 3 11 0,-1 2-17-16,-1 5 0 0,-3 2-11 15,-1-1-5-15,1-1 0 16,2-6 0-16,1-1 0 16,1-5 0-16,2-8 0 15,1-3 0-15,-1-5 0 16,-1-11 0-16,1-9 0 15,-2-5 0-15,2-8 0 16,-1-5 0-16,-1-3 0 16,1-3 0-16,-2 0 0 0,2 0 0 15,-2 0 0 1,-2 0 0-16,0 0 0 0,2 0 0 16,-1 0 0-16,1 0 0 15,0 0 0-15,0 0 0 16,0 0 0-16,0 0 0 15,0 0 0-15,0 0 0 16,-2 0 0-16,2 0 0 16,-1 0 0-16,1 0 0 15,0 0 0-15,1 0 0 16,-1 0 0-16,2-3 0 16,-2 3 0-16,1-1 0 0,6-1 0 15,6-1 0-15,3-1 0 16,11-3 0-16,6 0 0 15,4 0 0-15,9 0 0 16,5 0 0-16,6 2 0 16,7-1 0-16,9 0 0 15,6 0 0-15,6 1 0 16,9-1 0-16,6-1 0 16,6 0 0-16,7 0 0 15,1 0 0-15,2 1 0 16,5-4 0-16,1 1 0 15,-1-1 0-15,5-3 0 16,2 0 0-16,2 0 0 16,5 1 0-16,6-1 0 15,-1 3 0-15,-4 2 0 16,-6 1 0-16,-9 1 0 0,-13 1 0 16,-8 0 0-16,-4 4 0 15,-4-3 0-15,-1 1-9 16,-1 3-7-16,-2 0 7 15,-8 3 7-15,-8-2-4 16,-9 2 6-16,-8-2-2 16,-12-1 0-16,-1 2 0 15,-6-2 2-15,-1 0 0 16,0 0 1-16,-4 0-1 16,-7 0 1-16,-9 0 2 15,-6 0 6-15,-6-2-1 16,-5 1 6-16,1-3-6 0,-2-2-6 15,2-3-1-15,-2 0-1 16,1-3 1 0,-1-2-1-16,0 0 0 0,-2-3 0 15,-1-3 0-15,-2-3 0 16,-3-4 0-16,-1-6 0 16,-3-5 0-16,2-6 0 15,-2-6 0-15,6-1 0 16,3-1 0-16,3-2 0 15,3 5 0-15,3-1 0 16,0-1 0-16,0-1 0 16,-1-3 0-16,-2 0 0 0,0-1 0 15,0-4 0 1,0 3 0-16,3 0 0 0,1 3 0 16,5 1 0-16,-3 6 0 15,-2 1 0-15,1 3 0 16,-1 4 0-16,-2-1 0 15,-1-1 0-15,2 0 0 16,-3 0 0-16,0-2 0 16,0 4 0-16,2 3 0 15,-2 2 0-15,4 5 0 16,1 0 0-16,-2 1 0 16,1 1 0-16,1-1 0 15,-2 1 0-15,-2 0 0 16,2 4 0-16,0 0 0 0,-3 1 0 15,4 6 0-15,-4-1 0 16,2 3 0-16,-1 1 0 16,1 3 0-16,-2 1 0 15,1 1 0-15,1 2 0 16,-2 2 0-16,0 1 0 16,0 1 0-16,0 1 0 15,0-1 0-15,1 2 0 16,-1-2 0-16,0 2 0 15,0-1 0-15,0 1 0 16,-1 0 0-16,1 0 0 16,1 0 0-16,-1 0 0 15,0-1 0-15,0-1 0 16,2 1 0-16,-2-1 0 16,0 1 0-16,0 1 0 0,0 0 0 15,0 0 0-15,-2 0 0 16,2 0 0-16,0 0 0 15,0 0 0-15,0 0 0 16,0 1 0-16,0-1 0 16,0 0 0-16,-1 0 0 15,-1 0 0-15,1 0 0 16,-4-1 0-16,-5 1 0 16,-6 0 0-16,-7-1 0 15,-3 2 0-15,-4-1 0 0,-3 1 0 16,-3 1 0-1,-3-1 0-15,-8-1 0 16,-7 0 0-16,0 0 0 0,-6 0 0 16,-2 0 0-16,-7 2 0 15,1-1 0-15,-7 0 0 16,-3 3 0-16,1-2 0 16,-4 2 0-16,3 0 0 15,0 0 0-15,3 1 0 16,3-1 0-16,4-1 0 15,2-2 0-15,-1 1 0 16,0-1 0-16,-2-1 0 16,4 2 0-16,0 0 0 0,3-1 0 15,2 3 0 1,-1-2 0-16,1 0 0 0,1-1 0 16,-1 1 0-16,0-1 0 15,2 1 0-15,0-2 0 16,-2 0 0-16,2 0 0 15,3 0 0-15,1 0 0 16,6 0 0-16,2 0 0 16,4 0 0-16,5 1 0 15,-3-1 0-15,-1 0 0 16,1 2 0-16,-3-1 0 16,1-1 0-16,-2 3 0 15,3-1 0-15,2 0 0 16,3 0 0-16,3 0 0 0,2-2 0 15,3 2 0-15,-1-1 0 16,0 1 0-16,-1-2 0 16,0 1 0-16,0 0 0 15,0 2 0-15,5-1 0 16,-2 2 0-16,4-2 0 16,-2 1 0-16,1-1 0 15,1 0 0-15,-1-2 0 16,0 0 0-16,-2 2 0 15,0-4 0-15,-3 1 0 16,3 1 0-16,-3-3 0 16,2 0 0-16,3 1 0 15,2-2 0-15,0 2 0 16,3-1 0-16,3 1 0 0,1 0 0 16,-1 1 0-16,2 1 0 15,1 0 0-15,-2-2 0 16,2 2 0-16,2-1 0 15,2 1 0-15,-1-1 0 16,6 1 0-16,-3-2 0 16,0 2 0-16,-3-2 0 15,-2 1 0-15,-5 0 0 16,1-2 0-16,0 3 0 16,2 0 0-16,3-1 0 15,4 1 0-15,3 0 0 0,1 0 0 16,1-2 0-16,1 1 0 15,-5-1 0-15,1 1 0 16,-4-2 0 0,3 2 0-16,-1-2 0 0,4 1 0 15,-2 0 0-15,2 1 0 16,-1 1 0-16,1-1 0 16,2 0 0-16,-2-1 0 15,1 1 0-15,2 1 0 16,0-2 0-16,6 5 0 15,12 4-268-15,15 3-773 16</inkml:trace>
  <inkml:trace contextRef="#ctx0" brushRef="#br0" timeOffset="-48183.4">4577 18026 1011 0,'-3'2'47'16,"-1"0"18"-16,2-1 37 15,-4 2-36-15,6 4-8 0,0-3-4 16,0 3-16-16,3 1-4 16,7-2 10-16,1 0-19 15,4-2-1-15,4 0-3 16,2-4-8-16,2 0-4 16,2-4-4-16,0-2-3 15,-1-4 3-15,-2 1-1 16,-5-7-3-16,-4 1 5 15,-2-4-5-15,-4 3 1 16,-2-4 1-16,-4 0 2 16,-1 1 2-16,-3 4-6 15,-1 1 6-15,-2 4 10 16,-2 3-13-16,-4 3-3 16,0 2 2-16,-7 4 4 15,-1 2 8-15,-2 3 6 0,-3 4-10 16,-2 6 15-16,3 3-3 15,0 10 4-15,0-1-11 16,2 5-6-16,10-1 1 16,2 3-8-16,8-2-2 15,9 0 7-15,1 0-7 16,10 0 5-16,4-1-1 16,5 0-1-16,3-5 6 15,7-4-10-15,-1-7 0 16,1-4 0-16,-4-7-25 0,-2-2-155 15,-2-7-136-15,-5 0-472 16</inkml:trace>
  <inkml:trace contextRef="#ctx0" brushRef="#br0" timeOffset="-47666.64">5054 18402 1071 0,'5'-15'153'15,"-2"-1"27"-15,4-4-54 16,1 3-73-16,1 6-18 16,4 3-9-16,2 4 12 15,1 8-15-15,-1 3-11 16,0 5 16-16,-6 8-11 15,-4 7 3-15,-7 2 11 0,-7 8-8 16,-4-1 3-16,-7-2 1 16,-2-2-8-16,4-8 0 15,5-7-6-15,1-8-1 16,12-3 10-16,4-6 6 16,8-2 1-16,7-2-20 15,6 0-6-15,3-1-3 16,5 0 0-16,-8 3-3 15,-1-2 3-15,-12 4-58 16,-2 0-109-16,-4 4-91 16,-6-2-193-16</inkml:trace>
  <inkml:trace contextRef="#ctx0" brushRef="#br0" timeOffset="-47242.47">6039 18160 904 0,'-6'-4'236'0,"3"1"-24"16,-2-1-52-16,2 0-52 15,1 1-37-15,2 2-19 16,2 0-17-16,4 1-28 16,5-3-7-16,10 0-2 15,0 2 2-15,10 1-29 0,-1 0-107 16,-3 4-90 0,-6 2-98-16,-8 7-183 0</inkml:trace>
  <inkml:trace contextRef="#ctx0" brushRef="#br0" timeOffset="-47101.35">6073 18393 774 0,'-6'8'330'0,"8"-8"-158"0,4-6 22 16,7-5-99-16,4-2-65 16,5-2-29-16,3 4-1 15,-1 0-78-15,0 8-256 16</inkml:trace>
  <inkml:trace contextRef="#ctx0" brushRef="#br0" timeOffset="-45702.41">7185 17680 598 0,'3'-6'257'0,"-3"-4"-67"16,4 0-24-16,-8-4-26 16,4-2-17-16,0 0-28 15,0-1-2-15,0-2-9 16,0 2-18-16,0 3-8 15,0 2-10-15,0 3-7 16,0 4-22-16,0 3-19 16,0 2-6-16,0 6 5 15,-3 0 1-15,3 10 13 16,0 4 1-16,-2 7 2 16,2 5 10-16,0 6-19 15,2 8-7-15,5 0 0 16,2 9 0-16,2 6 0 0,5 5 0 15,-1 6 0-15,4 4 0 16,-2 9 0-16,5 6 0 16,-1 6 0-16,-3 3 0 15,0-4 0-15,-3-7 0 16,0-12 0-16,-6-11 0 16,-2-10 0-16,2-10 0 15,-6-9 0-15,3-9 0 16,-3-3 0-16,-3-6 0 0,3-2 0 15,-3-7 0 1,2-3 0-16,-2-2 0 0,0-1 0 16,0 0 0-16,0-2 0 15,0-2 0-15,0 0 0 16,-2 0 0-16,-1 0 0 16,3 0 0-16,-3 0 0 15,3 0 0-15,0 0 0 16,3 0 0-16,-3 0 0 15,5 0 0-15,1-2 0 16,11-4 0-16,13-1 0 16,18-4 0-16,14-2 0 15,15 0 0-15,0-3 0 0,-4 5 0 16,-13 1 0 0,-18 2 0-16,-20 4 0 0,-13 1 0 15,-10 3 0-15,-11 3-12 16,-11 1-274-16,-8-1-118 15</inkml:trace>
  <inkml:trace contextRef="#ctx0" brushRef="#br0" timeOffset="-45183.27">7395 17636 810 0,'-10'2'149'0,"-2"0"65"16,4-5-73-16,2 2-57 16,2 0-4-16,-1-4-18 15,4 0-21-15,-1 4-2 16,4-3-24-16,4 0-15 16,6-1 0-16,13-1-5 15,14-3 5-15,13 1-2 16,5-1-5-16,1 4-42 0,-12 0-82 15,-10 6-69 1,-12 4-49-16,-15 2-497 0</inkml:trace>
  <inkml:trace contextRef="#ctx0" brushRef="#br0" timeOffset="-44536.58">8401 17650 737 0,'-2'-6'316'0,"2"-3"-97"0,-1-3-41 15,-1 1-46-15,-1-2-31 16,3 2-2-16,-4 2-14 16,4 4-16-16,0 0-28 15,0 4-20-15,-3 1-12 16,6 1-9-16,-3 5 9 15,0 3 14-15,0 3-15 16,0 8-8-16,0 2 0 16,0 5 0-16,4 1 0 15,1 2 0-15,-2-2 0 0,1 1 0 16,2-8 0-16,2-2 0 16,0-1 0-16,-3-6 0 15,4-3 0 1,-4-3 0-16,-2-2 0 15,0-3 0-15,-2-1 0 0,2-1-99 16,0 1-133-16,4-4-110 16,4-1-236-16</inkml:trace>
  <inkml:trace contextRef="#ctx0" brushRef="#br0" timeOffset="-44246.31">8592 17677 941 0,'10'-17'256'0,"0"1"13"16,-5-1-90-16,1 5-30 16,-3 5-57-16,-1 3-56 15,-1 5-18-15,2 6 44 16,2 3-17-16,0 6-45 16,1 6 0-16,0 5 0 15,-1-1 0-15,-2 4 0 16,0-3 0-16,0 2 0 15,1-5 0-15,2-2 0 16,-3-4 0-16,0-2 0 16,0-9 0-16,-1-3 0 15,-2-3 0-15,1 0 0 16,-1-1-7-16,0 0-217 16,0 0-101-16,0-1-395 0</inkml:trace>
  <inkml:trace contextRef="#ctx0" brushRef="#br0" timeOffset="-43180.62">9323 17524 597 0,'3'-5'197'0,"0"-2"-32"15,-2 0-8-15,1 1-37 16,-2 0-20-16,0 3-18 15,0-2 8-15,1 3-24 16,-1 1-9-16,0 1-4 16,-1 0-7-16,-1 0 10 15,1 0-17-15,1 1-22 16,-2 1-12-16,2 3 4 16,-1 4 15-16,-2 2 11 15,-2 9-6-15,-2 8 9 0,-4 6 1 16,-5 5-13-1,-2 7-26-15,0 0 0 16,0 1 0-16,0-4 0 16,8-4 0-16,0-5 0 0,5-8 0 15,2-3 0-15,3-6 0 16,0-3 0-16,0-6 0 16,0-2 0-16,0-1 0 15,0-5 0-15,0-4 0 16,0 3 0-16,0 1 0 15,2-1 0-15,-2 1 0 16,1 0-309-16,2 0-222 0</inkml:trace>
  <inkml:trace contextRef="#ctx0" brushRef="#br0" timeOffset="-41945.14">9876 17749 659 0,'5'-8'238'0,"-2"0"-5"0,-2-5-32 15,-1 1-33-15,2 1-45 16,-2-1-20-16,1 5 3 16,-1 3-26-16,0 0-28 15,0 2-27-15,-1 4-18 16,2 2 9-16,2 3 19 16,2 7-34-16,-1 6-1 15,3 6 0-15,-2 6 0 16,-2 4 0-16,2 0 0 15,-4 0 0-15,2 1 0 16,0-3 0-16,0-5 0 16,3-2 0-16,-3-3 0 15,1-5 0-15,-1-7 0 16,0-2 0-16,0-3 0 16,-1-6 0-16,-1-1 0 0,-1 0 0 15,0-1 0-15,2-2 0 16,-2 0-53-16,3 1-208 15,1 0-97-15,1-2-322 16</inkml:trace>
  <inkml:trace contextRef="#ctx0" brushRef="#br0" timeOffset="-41554.34">10094 17770 718 0,'12'-11'338'0,"-3"-4"-103"16,0 0-31-16,-5-1-59 16,-1 4-43-16,-1 1 8 15,-1 5-45-15,-1 0-41 16,0 6-24-16,0 6 4 15,0 3 14-15,0 6 7 16,0 7 0-16,-1 8 9 16,-1 2-34-16,-1 5 0 15,2-1 0-15,1-2 0 16,0-1 0-16,1 0 0 16,4-8 0-16,-1-1 0 0,1-7 0 15,2-5 0 1,2-1 0-16,-4-5 0 0,-1-3-17 15,1 1-192-15,-1-1-95 16,0 1-261-16</inkml:trace>
  <inkml:trace contextRef="#ctx0" brushRef="#br0" timeOffset="-40987.62">10449 17916 1052 0,'-1'-11'232'0,"-2"-6"-15"15,-2 2-71-15,1 1-7 16,1 1-35-16,0 5-23 16,1 2-25-16,2 3-36 15,0 3-20-15,3 4 0 16,2 3 0-16,5 8 0 16,5 3 0-16,6 7 0 0,7 5 0 15,4 3 0-15,2 1 0 16,-1 1 0-16,2-4 0 15,-6-2 0-15,-5-5 0 16,-5-5 0-16,-7-7 0 16,-3-4 0-16,-5-6 0 15,1-4 0-15,-2-8 0 16,3-3 0-16,0-6 0 16,3-6 0-16,-2-5 0 15,1-2 0-15,2-4 0 16,-2 3 0-16,1-2 0 15,-3 5 0-15,2 5 0 16,-3 5 0-16,-2 4 0 16,-2 6 0-16,1 4 0 0,-2 4 0 15,0 4 0-15,-2 4 0 16,-1 4 0-16,-5-1-151 16,0 8-131-16,-1-2-126 15</inkml:trace>
  <inkml:trace contextRef="#ctx0" brushRef="#br0" timeOffset="-40623.53">10397 17698 468 0,'-12'0'573'0,"3"-5"-399"16,3 2 27-16,1-3-73 16,4 2-46-16,1 0-52 15,6-2-30-15,12 1 0 16,12 1 3-16,16-3-1 0,12 0-4 15,6 1 1-15,-3 1 1 16,-8 0-1-16,-10 3-1 16,-16-2 0-16,-12 3 1 15,-9 0-32-15,-6 2-24 16,-5 2 9-16,-2 5-122 16,-4-3-122-16</inkml:trace>
  <inkml:trace contextRef="#ctx0" brushRef="#br0" timeOffset="-39983.29">11194 17799 852 0,'-5'-9'246'15,"2"-4"-13"-15,-1 0-58 16,-1-1-42-16,2 1-16 15,2 2-6-15,-2 1-26 16,1 3-18-16,1 4-39 16,-1 2-28-16,2 1 0 15,0 6 0-15,2 2 0 0,-1 6 0 16,2 4 0-16,3 7 0 16,3 3 0-16,4 1 0 15,0 4 0-15,3-1 0 16,-3 1 0-16,-2-4 0 15,2-1 0-15,-4-5 0 16,-3-6 0-16,0-4 0 16,0-7 0-16,-3-2 0 15,-2-4 0-15,-1 0 0 16,0 0-46-16,0 0-253 16,0 1-112-16,2-2-490 15</inkml:trace>
  <inkml:trace contextRef="#ctx0" brushRef="#br0" timeOffset="-39671.24">11387 17738 1153 0,'8'-22'252'0,"-3"3"-40"16,-4 0-54-16,-1 8-35 15,2 5-86-15,-4 5-29 16,1 5 30-16,-1 8 28 15,1 5-66-15,-4 7 0 16,5 9 0-16,0 4 0 16,0 5 0-16,3-1 0 15,0 1 0-15,0 1 0 16,2-10 0-16,0-4 0 0,-2-8 0 16,2-7 0-16,-2-6 0 15,-2-3 0-15,1-4 0 16,-2-1 0-16,1-1 0 15,-2 1 0-15,1-2 0 16,-2 2-186-16,1 0-202 16,-4-2-559-16</inkml:trace>
  <inkml:trace contextRef="#ctx0" brushRef="#br0" timeOffset="-38155.81">8475 18506 873 0,'0'-18'226'15,"-1"3"-26"-15,-4 2-72 16,1 0-50-16,-1 10-40 16,-2 6-21-16,-2 10 41 15,-3 5-16-15,-4 12-7 16,1 8 6-16,-2 4-14 0,7 3 6 16,4 1-1-16,6-4-17 15,3-4 5-15,4-3-11 16,4-9-1-16,5-4 5 15,3-4-11-15,6-2-2 16,3-4 0-16,5 3-78 16,-2-5-145-16,-1 4-142 15,-5 1-582-15</inkml:trace>
  <inkml:trace contextRef="#ctx0" brushRef="#br0" timeOffset="-37667.94">8777 18638 777 0,'7'-10'370'16,"-1"-6"-160"-16,-2-1-13 15,-6 1-69-15,2 3 19 16,-2 0-62-16,2 7-37 15,-1 5-20-15,1 1-16 16,1 3-6-16,-1 4 5 16,0 6 17-16,2 3-28 15,0 8 0-15,1 5 0 16,2 0 0-16,1 5 0 16,2-4 0-16,0-1 0 15,0-2 0-15,1-1 0 16,-3-6 0-16,4-2 0 15,-2-6-80-15,-2 1-164 16,1-3-81-16,3-2-267 0</inkml:trace>
  <inkml:trace contextRef="#ctx0" brushRef="#br0" timeOffset="-37148.45">9079 18618 1177 0,'-1'-12'235'0,"-1"9"-45"15,1-5-77-15,-1-2-40 16,1 8-62-16,-3 4-1 0,1 5 3 16,0 6 7-16,0 4 10 15,1 3-25-15,2 3 4 16,5-1-8-16,2 2 0 15,5-4 4-15,3-3-5 16,4-2 0-16,4-4 0 16,-1-1 4-16,1-4-5 15,-3-2 1-15,-3-4 0 16,1-7 12-16,-8 0-12 16,2-6 0-16,-6-2 10 15,0-3-8-15,-1-2 0 16,-4 1-2-16,-1 3 1 15,0 4 9-15,0 4-4 0,-1 4-3 16,-1 2-3 0,1 7-8-16,-1 3 6 15,-1 7 4-15,-3 5-2 16,1 7 20-16,1 4-9 0,1 7 12 16,0-1-5-16,3-2-3 15,3 0-2-15,0-5 0 16,3-6-13-16,-2-6 0 15,1-8 0-15,0-2 0 16,-1-7 0-16,-1-1 0 16,-1-3-99-16,5 3-104 15,0-3-97-15,7-1-272 0</inkml:trace>
  <inkml:trace contextRef="#ctx0" brushRef="#br0" timeOffset="-36534.72">9630 18933 989 0,'-3'2'200'15,"-1"0"-15"-15,-1-2-22 16,2-2-73-16,0 1-39 16,2 0-3-16,1 1-32 15,-2 0-1-15,4 0 10 16,1 0-8-16,3 0-3 16,7-5-13-16,11 3 0 15,3-1 0-15,11-4 1 0,0 1-2 16,-7 2 0-16,-6 2 0 15,-9 1-2-15,-9 1-14 16,-3 1-50 0,-4 1-34-16,-1 5-117 0,-3-1-154 15</inkml:trace>
  <inkml:trace contextRef="#ctx0" brushRef="#br0" timeOffset="-35741.02">10274 18751 346 0,'-1'-7'283'0,"-2"1"-109"16,0-4-22-16,2 3-16 15,-2-2-26-15,0 2 4 16,1-3-21-16,1 2 11 0,-1-2-47 15,2-1 10-15,-1 1 5 16,1 0 6-16,0 2-18 16,0 3-26-16,0 4-24 15,1 1-10-15,1 3 4 16,-1 4-4-16,4 6 14 16,1 1-3-16,2 4 4 15,0 1 7-15,6 6-10 16,0-4 12-16,0 1-14 15,4 4 7-15,-2 1 6 16,-1-1-18-16,-1-2-5 16,-3 2 0-16,-2-6 0 15,-3-4 0-15,-1-6 0 16,-2-3 0-16,1-4 0 0,-2-3 0 16,-2-1 0-16,0-1 0 15,-2-1 0-15,-2-2 0 16,1-1 0-16,0-3 0 15,-2-4 0-15,-1 2 0 16,-1-2 0-16,-2 3 0 16,3-3 0-16,0 6 0 15,0 0 0-15,-2 4 0 16,1 3 0-16,0 0 0 16,-1 2 0-16,-1 6 0 15,-4 2 0-15,2 0 0 0,-3 7 0 16,0 0 0-1,-2 3 0-15,2-1 0 0,-2 0 0 16,2-3 0-16,4-5 0 16,1-5 0-1,5-4 0-15,2 1-54 16,2-3-37-16,0-1-64 0,3-1-49 16,5 0-261-16</inkml:trace>
  <inkml:trace contextRef="#ctx0" brushRef="#br0" timeOffset="-35344.61">10661 18910 793 0,'15'-1'322'0,"-2"-4"-139"15,-2 1-17-15,1-2-85 16,-3 2-47-16,-2 4-4 16,0 4-16-16,-1 2 26 15,-6 7-8-15,-3 1-2 16,-4 4 17-16,-5 5 6 16,-7 1-23-16,-4-5 14 15,4-2-21-15,4-4 0 16,3-6 15-16,9-5 9 0,8-2-30 15,6-2-17-15,8 2 0 16,9-3 0-16,6 0 0 16,4 0 0-16,-3-3 0 15,-5-1 0-15,-12 3 0 16,-3 1 0-16,-9 0 0 16,-5 2-8-16,-4-1-148 15,-1 4-89-15,-2-1-185 16,-1 2-385-16</inkml:trace>
  <inkml:trace contextRef="#ctx0" brushRef="#br0" timeOffset="-34962.24">11119 18522 1045 0,'5'-12'230'0,"-2"3"-26"16,0-1-80-16,2 3-57 15,3 7-23-15,7 7 23 16,4 8 11-16,6 5-29 0,5 13 21 15,-1 5-22-15,-4 7-27 16,-4 4-21-16,-6 1 0 16,-12-1 0-16,-6 1 0 15,-9-7 0-15,0-3 0 16,-4-11 0-16,2-3 0 16,5-9 0-16,0-6 0 15,6-6-4-15,3-1-184 16,2-3-103-16,1-1-126 15</inkml:trace>
  <inkml:trace contextRef="#ctx0" brushRef="#br0" timeOffset="-34269.78">12129 18451 780 0,'0'-27'350'16,"0"0"-161"-16,-3-2 1 0,-2 5-80 16,1 9 20-16,0 8-94 15,-2 12 6-15,-2 19 39 16,-5 10-12-16,1 15-6 15,-3 16-56-15,-1 9-7 16,-4 5 0-16,-1 1 0 16,-4 2 0-16,-5-2 0 15,0-21 0-15,2-10 0 16,6-20 0-16,8-15 0 16,8-9 0-16,3-5 0 15,3 0 0-15,0 0 0 16,0 0 0-16,-2 0 0 15,2 0 0-15,2 0 0 0,-2 0 0 16,6 0 0-16,3 0 0 16,9 0-247-16,6 0-313 15</inkml:trace>
  <inkml:trace contextRef="#ctx0" brushRef="#br0" timeOffset="-32959.31">12582 18544 990 0,'6'-21'199'0,"-1"-1"15"16,-5-2-49-16,-3-6-42 0,1 6-10 15,-1 5 1 1,0 6-36-16,3 3-27 0,-2 6-51 16,2 4 0-16,0 4 0 15,2 7 0-15,0 7 0 16,-1 9 0-16,4 13 0 16,-2 4 0-16,2 11 0 15,2 1 0-15,2 3 0 16,0-2 0-16,1-1 0 15,2-7 0-15,0-6 0 16,-1-10 0-16,-1-3 0 16,-1-7 0-16,-3-6 0 15,-1-5 0-15,-4-7 0 16,1-2 0-16,-2-3 0 16,0 0 0-16,0-4 0 15,-2 0 0-15,1-2-164 0,-1-4-240 16,-1-2-224-16</inkml:trace>
  <inkml:trace contextRef="#ctx0" brushRef="#br0" timeOffset="-32621.75">12877 18552 768 0,'9'-29'347'15,"-1"0"-129"-15,-3-2-11 0,-2 2-64 16,0 8-14-16,-2 9-53 16,1 6-55-16,-4 9-14 15,2 7 32-15,-1 8 16 16,-1 7-18-16,1 8-37 16,1 6 0-16,0 8 0 15,4 2 0-15,1 4 0 16,4-4 0-16,-2-5 0 15,1-6 0-15,-2-7 0 16,0-9 0-16,-1-5 0 0,-2-7 0 16,-1-5 0-1,1 1 0-15,-3-4-28 0,3 2-171 16,0 0-111 0,6 1-151-16</inkml:trace>
  <inkml:trace contextRef="#ctx0" brushRef="#br0" timeOffset="-32169.69">13239 18672 1122 0,'3'-16'225'16,"-6"-2"-6"-16,1 3-85 0,1 1-1 15,-2 8-59-15,1-2-37 16,2 8-37-16,3 3 0 16,0 8 9-16,8 8-2 15,4 8 18-15,6 6-13 16,7 7 1-16,2 1 8 16,0 3-17-16,-3-4 2 15,-7 1-4-15,-4-9 1 16,-3-6-2-16,-6-6-1 15,1-10 0-15,-4-3 0 16,1-13 0-16,2-5 0 16,4-9 0-16,2-9 0 0,5-8 0 15,1-11 0 1,-2-3 0-16,-2-2 0 16,-5 0 0-16,-2 5 0 15,-2 10 0-15,-2 9 0 0,-3 9 0 16,-1 10 0-16,0 7 0 15,-1 6 0-15,-5 8 0 16,0 5-128-16,-3 6-176 16,-3 6-203-16</inkml:trace>
  <inkml:trace contextRef="#ctx0" brushRef="#br0" timeOffset="-31800.89">13251 18316 631 0,'-9'-10'322'15,"-2"-1"-129"-15,1 1-3 16,1-4-69-16,2 5-16 16,1 3-34-16,3 1-14 15,6 2-25-15,6 0-32 0,13-4 0 16,12 2-1-16,10-1 1 16,8-1 0-16,-4 3-3 15,-5-1 7-15,-13 3-6 16,-12-1 2-16,-11 3-10 15,-6 3-13-15,-9 4-60 16,-1 3-183-16,-5 6-450 16</inkml:trace>
  <inkml:trace contextRef="#ctx0" brushRef="#br0" timeOffset="-31322.67">13976 18519 502 0,'6'-9'575'15,"-1"-3"-355"-15,-1-6 2 16,-1-2-68-16,1-4-6 16,-1 1-48-16,-1 1-1 0,-1 2-72 15,1 5-27 1,-2 6 0-16,0 3 0 0,0 6 0 16,0 7 0-1,-2 9 0-15,1 11 0 0,1 9 0 16,0 14 0-16,3 6 0 15,0 3 0-15,0 1 0 16,0-4 0-16,1-5 0 16,1-6 0-16,-2-7 0 15,3-7 0-15,-2-10 0 16,-1-6 0-16,-1-5 0 16,-2-6 0-16,1-3 0 15,-1-1 0-15,0-1 0 16,2-2 0-16,-1 0-148 15,1-1-350-15,5-5-758 16</inkml:trace>
  <inkml:trace contextRef="#ctx0" brushRef="#br0" timeOffset="-31038.31">14233 18595 968 0,'13'-32'299'16,"-1"2"-64"-16,-3 3-37 15,-3 5-37-15,0 8-68 16,-5 7-57-16,1 5-27 16,-2 14 39-16,1 12-48 15,1 5 0-15,-1 11 0 0,2 7 0 16,-1 6 0-16,-2-1 0 16,-2-1 0-16,1-3 0 15,-1-7 0-15,-1-5 0 16,2-14 0-16,-1-9 0 15,2-5 0-15,0-5 0 16,2-4 0-16,4-5-295 16,3-4-317-16</inkml:trace>
  <inkml:trace contextRef="#ctx0" brushRef="#br0" timeOffset="-29909.34">14255 17605 890 0,'-5'-4'105'0,"7"-2"4"16,6-1-63-16,14-2-12 15,17 4 5-15,16 0 1 16,15 1-10-16,10 3-15 16,3 2-8-16,-3 2-7 15,-8-1 7-15,-8 2 3 0,-10 0 12 16,-14-1 23-1,-8 0 24-15,-9-3 5 0,-5 0-13 16,-4-2-9-16,-3 2-2 16,0 0-4-16,-4 2-18 15,1 2-4-15,1 1 2 16,-3 4 8-16,-2 6 6 16,1 5 3-16,-1 7 17 15,-1 2-19-15,1 8-41 16,1 6 0-16,0 3 0 15,1 7 0-15,3 3 0 16,2 3 0-16,1 5 0 16,2-1 0-16,-1 9 0 15,-1 1 0-15,0 5 0 0,-3 1 0 16,0-1 0 0,-2-6 0-16,-4-3 0 15,-1-3 0-15,-4-6 0 0,-2-1 0 16,-3-6 0-16,-1-9 0 15,2-5 0 1,0-10 0-16,3-9 0 0,1-6 0 16,0-9 0-16,4-1 0 15,-2 1 0-15,0 1 0 16,-2-4 0-16,2 2 0 16,0-1 0-16,-2-1 0 15,2-2 0-15,2 0 0 16,-2 0 0-16,0 0 0 15,0 0 0-15,0 0 0 16,0 0 0-16,0 0 0 16,0 0 0-16,0 0 0 0,0 0 0 15,0 0 0-15,0 0 0 16,0 0 0-16,-2 0 0 16,4 0 0-16,-2 0 0 15,0 0 0-15,0 0 0 16,0 0 0-1,0 0 0-15,0 0 0 0,0 0 0 16,0 0 0-16,0 0 0 16,2 0 0-16,-2 0 0 0,0 0 0 15,-2 0 0 1,2 0 0-16,-2 0 0 0,2 0 0 16,-1 0 0-1,-1 0 0-15,-7 0 0 0,-10 0 0 16,-5 0 0-16,-12 0 0 15,-1 0 0-15,4 0 0 16,8 0 0-16,13 0-259 16,10 0-374-16</inkml:trace>
  <inkml:trace contextRef="#ctx0" brushRef="#br0" timeOffset="-29268.25">16056 18179 1077 0,'-9'-2'125'0,"3"-3"87"16,4-2-123-16,5-2-45 15,6 2-32-15,11-1-10 16,6 4-4-16,7 0-1 16,3 5-56-16,-3 2-82 0,-6 5-79 15,-10 2-79-15,-12 6-404 16</inkml:trace>
  <inkml:trace contextRef="#ctx0" brushRef="#br0" timeOffset="-29141.51">16042 18427 903 0,'2'9'249'16,"7"-9"-34"-16,7-6-67 16,8-8-78-16,2 2-65 15,2 0-5-15,0 5-32 16,-2 3-289-16</inkml:trace>
  <inkml:trace contextRef="#ctx0" brushRef="#br0" timeOffset="-24024.98">17297 17602 837 0,'3'-18'143'16,"0"-2"20"-16,-3-2 9 16,-3 0-18-16,1 4-47 15,-1 4-20-15,-1 2-10 0,1 6-42 16,2 5-29-16,-2 5-6 16,-3 8 34-16,-2 6 9 15,-3 10-13-15,0 9 5 16,2 10 1-16,4 8-5 15,5 8-1-15,2 10-8 16,2 8-17-16,4 6-5 16,1 6 0-16,3 11 0 15,4 3 0-15,2-1 0 16,3-2 0-16,0-7 0 16,0-17 0-16,-6-14 0 15,0-16 0-15,-8-10 0 16,-1-10 0-16,-4-12 0 15,-2-4 0-15,0-9 0 16,-2 3 0-16,2-1 0 16,-1-4 0-16,2 7 0 15,1-2 0-15,-1 1 0 0,5-3 0 16,-2 0 0-16,2 1 0 16,3-4 0-16,8-2 0 15,8-2 0-15,12-5 0 16,10-1 0-16,12-2 0 15,4-1 0-15,-2-3 0 16,-7 6 0-16,-14 0 0 16,-13 1 0-16,-12 2-113 0,-12 1-192 15,-9-1-174-15</inkml:trace>
  <inkml:trace contextRef="#ctx0" brushRef="#br0" timeOffset="-23693.1">17204 17625 667 0,'14'-3'241'0,"7"-4"-191"16,10-2 86-16,10-4-70 15,12 4-37-15,7-3-26 16,2 2-3-16,-5 3-18 15,-15 1-181-15,-15 6-574 16</inkml:trace>
  <inkml:trace contextRef="#ctx0" brushRef="#br0" timeOffset="-21840.36">18435 17701 1091 0,'-4'-14'196'0,"0"-3"-2"15,-1 1-84-15,-2 0-6 16,0 7-39-16,-1 2-41 15,-1 5-11-15,-3 6 1 16,-5 7-5-16,-1 2 0 16,-5 9 2-16,0 6-3 15,4 7-3-15,-1 2-3 16,6 2-1-16,8 1-1 16,7-8 1-16,9-1-1 15,7-8 0-15,7-10 4 16,3-6 4-16,-1-10-6 0,1-4 6 15,-1-10 5 1,-2-3-11-16,-4-3 13 16,-3-3 9-16,-4-3 14 0,-5 0-6 15,-5 1-3-15,-6-1-14 16,-6 5-15-16,-6 2 0 16,-3 5 0-16,-3 6-43 15,-3 11-178-15,-1 7-152 16,4 7-487-16</inkml:trace>
  <inkml:trace contextRef="#ctx0" brushRef="#br0" timeOffset="-21611.53">18676 17952 1304 0,'21'-7'275'0,"-7"-2"-20"15,-5 2-133-15,-6 4-62 16,-1 3-39-16,-5 0-19 16,1 0-2-16,-1 2-2 15,0 1 0-15,0 1-23 16,2-1-155-16,1 0-114 16,1 1-218-16</inkml:trace>
  <inkml:trace contextRef="#ctx0" brushRef="#br0" timeOffset="-21197.03">18858 17709 769 0,'16'-22'320'0,"-1"-1"-71"16,1-1-65-16,-2 4-75 15,4 4-43-15,-2 4-21 16,2 8-14-16,0 4-12 15,-2 7-6-15,-2 6 1 16,-5 4-3-16,-6 6 0 16,-8 7-6-16,-8 5 2 15,-4 1-2-15,-5 5-4 16,-2-5-2-16,6-2 1 16,7-6 0-16,6-5 2 0,10-8 0 15,9-3 1-15,6-5-3 16,5-4 0-16,3-3 0 15,1-3-2-15,-5-4 2 16,-5 0 10-16,-7-4-7 16,-6-1 0-16,-6-4-3 15,-8 0 0-15,-8-1-2 16,-8-4 1-16,-10 2 1 16,-2-1 4-16,-3 1-4 15,2 2 0-15,6 0-3 16,2 4-6-16,10 3-168 0,7 2-138 15,7 6-496 1</inkml:trace>
  <inkml:trace contextRef="#ctx0" brushRef="#br0" timeOffset="-20697.46">19241 17631 1006 0,'5'-16'193'0,"1"-4"14"0,3-1-83 15,4 1-36-15,2 2-9 16,7 2-27-16,5 6-9 16,1 5-13-16,4 6-6 15,1 6-15-15,-5 10-4 16,-7 6-2-16,-8 9 4 15,-11 6 8-15,-16 7-14 16,-13 3 0-16,-11 0 0 16,-1-8-2-16,3-8 2 15,9-9 0-15,12-13 5 16,14-10 34-16,7-4-39 16,10-6-1-16,10-2 3 15,7-1 6-15,4 2 6 16,6 3 11-16,-4 1-2 15,-2 4 3-15,-4 3-20 0,-8 4-7 16,-4 3 0-16,-7 3 0 16,-4 3 0-16,-4 1 0 15,-2 2 0-15,-2-1 0 16,-4 2 0-16,-4 1 0 16,-4-4 0-16,-3 2 0 15,-5-6 0-15,0 0 0 16,-1-6-101-16,2 1-246 15,-2-3-338-15</inkml:trace>
  <inkml:trace contextRef="#ctx0" brushRef="#br0" timeOffset="-15266.77">18695 18519 948 0,'-1'-11'202'16,"-1"-3"-10"-16,-4 0-23 15,0-5-85-15,0 5 6 16,0 1-24-16,2 5-27 0,-1 3-15 15,2-1-21-15,-3 6-1 16,-6 6 4-16,-1 3-4 16,-8 8 5-16,-3 7 0 15,2 8-2-15,-2 1 4 16,5 0-8-16,5 3 3 16,4-3-4-16,7 1 3 15,3-1-4-15,7 3 1 16,4-5 0-16,5-2 0 15,10-3 4-15,5-6-4 16,5-9 2-16,5-6 0 16,0-5 1-16,-2-7 0 15,-5-5 1-15,-7-3 12 16,-7-1-12-16,-9-3 10 16,-2-3 2-16,-5-5-3 15,-2 0-6-15,-5-4-4 0,0 0-2 16,-6 1-1-16,0-1 0 15,-2 6 0-15,-2 2 0 16,3 5-3-16,0 5-8 16,0 3-86-16,3 7-62 15,-2 3-56-15,-1 5-175 16</inkml:trace>
  <inkml:trace contextRef="#ctx0" brushRef="#br0" timeOffset="-14472.81">19210 18824 996 0,'4'-4'156'0,"-1"-2"15"0,-1 2-71 16,-2 0-38-16,0 4-31 16,0 0-13-16,-2 0 0 15,2 2-2-15,-1-2-5 16,-1 2-2-16,1-2 2 15,-1 0-6-15,1 1 6 16,-1 1-9-16,2-2-1 16,0 0 7-16,-1 0-8 15,2 0 4-15,-1 0 8 16,0-2 0-16,0 2 12 16,0-1 6-16,2 1 3 15,-1-2 8-15,1 2-27 16,2-2-13-16,-1 2-2 0,0-2 3 15,-1 2-3-15,1 0 1 16,-3 2 0-16,1-2-2 16,1 0 2-16,-2 4 0 15,1-3 0-15,-1 1 1 16,0-1 2-16,-1 2 0 16,1 0 0-16,-3 0 5 15,1 1-8-15,-1-3 8 16,0 0 1-16,2-1 1 15,-1-1 22-15,1 0 2 16,-1-3-24-16,2-2 1 16,0 0-11-16,-1-1-4 15,4 0 3-15,-2-2-4 0,4 1 4 16,-1 1-5 0,2 1-3-16,1 2 8 0,0 1-6 15,2 2 3-15,-2 1-3 16,0 2 1-16,-2 4 3 15,-2 0 3-15,-3 2 0 16,0 2 5-16,-3 0-5 16,0 0 3-16,-2-3-2 15,0-1 2-15,0-1 4 16,1-3-2-16,1 0-4 16,0-2-2-16,-2-4-41 15,0 2-125-15,-2-2-103 0,3-2-291 16</inkml:trace>
  <inkml:trace contextRef="#ctx0" brushRef="#br0" timeOffset="-13001.58">19574 18384 809 0,'-4'1'166'16,"2"-1"-25"-16,1-3 17 0,2-1-107 15,8 0-42-15,3-3-6 16,10 1 3-16,8-4 1 16,7 0-6-16,4 2 6 15,2 1-4-15,-7 3-3 16,-8-1-2-16,-11 3-6 15,-9 2-15-15,-8 0 12 16,-4 4 8-16,-3 0-1 16,-7 4 2-16,-4-1-5 15,-7 0 7-15,-3-1 1 16,-4-3 1-16,2-1 2 16,2-2-3-16,1 0 6 15,3 0 15-15,6 0 1 16,6 0-1-16,5 0-9 0,1 2-6 15,2 4 15-15,-3 4 10 16,3 7 4-16,-4 5 2 16,2 6-6-16,1 2-11 15,2 3-7-15,0-1-3 16,3-2-1-16,1-8-5 16,1-1 0-16,2-4 6 15,5-5 20-15,0-6 7 16,3-2-11-16,4-3-4 15,1-1-4-15,4-1-2 16,1 1 1-16,-1-2-11 16,0 4-1-16,0 2-1 15,-3 0-5-15,-1 6 1 0,0 5 4 16,-5 2-3 0,-3 6-2-16,-3 4 5 15,-2-1 0-15,-6 3-1 16,-3-3-4-16,-1-2 0 0,-3-4 11 15,-4-6-9-15,-1-1 4 16,-4-7 0-16,2 1-6 16,-2-6 0-16,4-1-1 15,1-5-52-15,4-1-55 16,3-3-47-16,4-6-131 16,4-1-241-16</inkml:trace>
  <inkml:trace contextRef="#ctx0" brushRef="#br0" timeOffset="-12333.87">20090 18447 815 0,'21'-11'108'16,"6"-2"0"-16,1-2-35 0,3 0-30 15,1 3-29-15,-2 3-10 16,-8 2-4-16,-9 4-1 16,-7 2-5-16,-6 1 2 15,-7 3 4-15,-5 1 0 16,-4 2-1-16,-8 1 1 15,-6 0 1-15,-1-2-1 16,-2 3 8-16,3-7-4 16,3 1 16-16,7-1 51 15,6 0-6-15,5 1-35 16,4 0-22-16,1 4 4 16,-2 5 17-16,3 6-5 15,0 6 10-15,0 2 0 16,3 5-16-16,2 0 1 15,1-3-9-15,1-1 1 0,5-8 10 16,-2-3 20-16,4-4-6 16,0-4 8-16,2-4-9 15,1-1 1-15,3-4-10 16,2 1-16-16,1 1 6 16,2 1-13-16,-1 3 3 15,-1 5-4-15,-3 0 1 16,-3 8 4-16,-1 3 2 15,-2 3-7-15,-4 3 11 16,-1 1-7-16,-8-1-4 16,-3 1 16-16,-6-1-15 15,-4-2 6-15,-4-2-1 0,-3-6-5 16,-1-3 7-16,2-8-9 16,2-2-4-1,2-4-11-15,2-5-137 16,3-3-70-16,5-4-352 0</inkml:trace>
  <inkml:trace contextRef="#ctx0" brushRef="#br0" timeOffset="-11500.85">20363 17697 290 0,'3'-2'377'0,"7"0"-321"15,2-1 28-15,6-2-30 16,8 1 10-16,11-1 0 16,6-1 0-16,5 0-12 15,0 0 28-15,-2-1-8 16,-4 1-4-16,-6 1-33 16,-5 1-7-16,-6-1-3 15,-2 4 0-15,-5 0-5 16,-4 3 6-16,-3 3 12 0,2 4-11 15,-4 6 25-15,0 5-12 16,3 5 16-16,-3 6-4 16,0 6-4-16,2 6 7 15,2 10-19-15,4 4 8 16,3 2 5-16,6 11-16 16,-1 5-13-16,-1 5-7 15,-3 5-13-15,-3 5 0 16,-8 2 0-16,-4-8 0 15,-4-7 0-15,-5-4 0 16,-2-17 0-16,1-9 0 16,-1-8 0-16,2-9 0 15,0-7 0-15,3-3 0 16,0-6 0-16,0-2 0 16,0-2 0-16,0-4 0 0,0-1 0 15,0 0 0-15,2-1 0 16,-2-4 0-16,1 1 0 15,-1-1 0-15,-1 0 0 16,-3 0 0-16,-3 2 0 16,-5-1 0-16,-4 2 0 15,-7-3 0-15,-6 0 0 16,-7-3-41-16,-4-1-344 16,-7-10-569-16</inkml:trace>
  <inkml:trace contextRef="#ctx0" brushRef="#br0" timeOffset="6411.21">2706 17926 702 0,'6'0'208'0,"-6"0"-121"0,0-6 61 15,-3 2 12-15,3 3-64 16,-3-3 2-16,3 2-23 15,-3 1-17-15,3-1-8 16,0 2-5-16,0 0-9 16,0 0 7-16,3 0 10 15,-3 0 3-15,0-1-13 16,0 1 1-16,0 0-4 16,0 0-35-16,0 0-5 0,3 0 0 15,0 0 0-15,3 0 0 16,4 3 0-16,5 4 0 15,6 4 0-15,6 4 0 16,3 5 0-16,1 6 0 16,3 4 0-16,-1 1 0 15,-3 4 0-15,1-2 0 16,-2-2 0-16,-8-2 0 16,0-6 0-16,-7-9 0 15,-3-5 0-15,-2-15 0 16,9-13 0-16,7-12 0 15,14-11 0-15,6-9 0 16,4-2 0-16,-1 3 0 16,-5 6 0-16,-6 1 0 0,-4 9 0 15,-6 5 0-15,-3 12 0 16,-11 5 0-16,-8 7 0 16,2 5 0-16,-7 5-109 15,-7 5-122-15,2 4-73 16,-7 4-217-16</inkml:trace>
  <inkml:trace contextRef="#ctx0" brushRef="#br0" timeOffset="6838.56">3179 17830 1048 0,'-9'-18'134'0,"0"1"94"15,-6-1-58-15,3 2-44 0,2 5-10 16,2 2-29-16,4 5-52 16,2 3-31-16,2 5 0 15,6 6 17-15,2 10 19 16,7 3-6-16,0 13-34 16,4 8 0-16,3 5 0 15,-2 5 0-15,1 0 0 16,-1-4 0-16,0-6 0 15,-1-8 0-15,2-9 0 16,0-8 0-16,3-15 0 0,12-15 0 16,13-12 0-16,9-12 0 15,12-9 0-15,4-2 0 16,-3 3 0-16,-7 5 0 16,-9 6 0-16,-13 6 0 15,-12 9 0 1,-9 7 0-16,-11 4 0 0,-8 6 0 15,-2 1 0-15,-5 7 0 16,-1 7-93-16,-4 8-269 16,-2 6-324-16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0T04:31:32.31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5232 17440 566 0,'1'-6'64'16,"1"1"24"-16,-4 0 39 15,1 0-19-15,-1-1-2 0,-2 2-10 16,-1-2-9-16,-2 0-15 15,1 2-11-15,-3-6-3 16,3 3-15-16,-3-2 2 16,0 3-18-16,0-1-2 15,-1 0-6-15,-1 1-1 16,2 0 2-16,-4 1 1 0,-2-1-4 16,3 0 1-1,-3 2-12-15,-4-2 6 0,2 0 0 16,-5 1-1-16,1 1 1 15,-3-1 1-15,-1 2-4 16,-2-1-6-16,-1 2 4 16,-4 0-7-16,1 2 7 15,0 0 3-15,-2 0-7 16,0 2 6-16,6 0 4 16,-1 2-6-16,1-1 0 15,3 2-7-15,0 0 1 16,0 2 5-16,-1 2-6 15,0 0 0-15,1 2 0 16,0 2 0-16,-3-1 0 16,5 3 0-16,-2 1 0 15,3 3-2-15,-3-1 2 16,3 2 0-16,-1 1-1 0,4 1 1 16,2 0 0-16,-1 1-3 15,5 0 3-15,2-2 0 16,-1 2 2-16,4 0-4 15,-1 3 2-15,2-1 0 16,2 3 1-16,-1-5-1 16,1 4 0-16,2-1-2 15,-2 0 3-15,3-2-1 16,-1 2 2-16,4 1-2 16,-2-1 1-16,3 0-1 15,2 4-2-15,1-1 2 16,3-3-1-16,2 5 0 15,4-2 1-15,0 2 0 16,4 0 1-16,-1 3-1 0,-2 0 0 16,2 1 2-16,-3-1-2 15,0 2 0-15,-3-6 0 16,4 2 0-16,-2-1-1 16,-1-3 2-16,2 0-1 15,-3 0 2-15,3 1-2 16,-3-4 2-16,0-1-2 15,-2-2 0-15,1-5 2 16,-1 0-2-16,-1 1 0 16,0-1 4-16,3-2-4 15,-3 0 4-15,0 0-3 16,1 0 0-16,-1-2-1 16,-1-2 0-16,-2 2 0 15,4-4 3-15,-2 1 1 0,-2 0-3 16,1 0-1-16,2-3 1 15,-3 3 3-15,3-3-4 16,0 1 0-16,3 1-1 16,-2 0 4-16,1 0-3 15,2-5 0-15,-1 3 3 16,0-1-2-16,0-3 2 16,0 1-3-16,1 2 5 15,1-5-4-15,5 6 1 0,-2-5-2 16,-1-1 2-16,6 5 1 15,-5-5-3-15,5 1 1 16,-1 2 0-16,0 0 0 16,1-2-1-16,2 1 0 15,1-2 0-15,-2 2 3 16,2 0-3-16,1-1 1 16,-1 3 1-16,5-5 0 15,0-4 1-15,-1 2 0 16,1-2 1-16,-3-6 4 15,3 0-7-15,-4 1 4 16,-4-2-3-16,0 1 0 16,-4-3 0-16,0 2-1 15,4-1 0-15,-5-8 5 16,4-3-5-16,-1-2 3 0,-3-6-3 16,4-2-1-16,-6 0 1 15,3-4-1-15,-5 5 0 16,2-2 2-16,-6 1-2 15,0 1 1-15,-2-1 1 16,-2-2-1-16,-1-4 0 16,-1-3-1-16,0-2 0 15,-1-1 2-15,1 5-1 16,-3 0-1-16,3 3 1 16,-3 4 0-16,4 4 1 15,-8 3 0-15,4 3 0 16,-3 2 3-16,-2-1 0 15,-1 3 2-15,0-1-4 16,-2-1 1-16,0-2 7 0,-1 1-6 16,3 1-3-1,-3-5 3-15,3 2-3 16,-1 2 3-16,1 1-2 0,-2-1 3 16,1 3 2-16,2 0-5 15,-1 1 0-15,-1 0 3 16,-2 2-5-1,0-4 2-15,0 1-3 0,1 3 3 16,-2-1-1-16,3 0-2 16,-1 3 0-16,2-2 0 15,-1 4 0-15,-1-1 0 0,2 2 0 16,0-2 0 0,-2 0 0-16,0 2 0 15,2 0 0-15,-2 1 0 16,-2 1 0-16,3 0 0 0,-2-1 0 15,-2 1 0-15,-2 1 0 16,2-2 0-16,0 1 0 16,0 1 0-16,2 2 0 15,0 2 0-15,5 2 0 16,-1 1 0-16,1 2 0 16,1-1 0-16,-2 0 0 15,-1 0 0-15,-4 3-129 0,-2 3-213 16,-4 3-497-16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146-114A-4EE2-8079-CA25ADE0CB29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0E6E-4782-42D8-86CC-914C38F5C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146-114A-4EE2-8079-CA25ADE0CB29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0E6E-4782-42D8-86CC-914C38F5C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146-114A-4EE2-8079-CA25ADE0CB29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0E6E-4782-42D8-86CC-914C38F5C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146-114A-4EE2-8079-CA25ADE0CB29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0E6E-4782-42D8-86CC-914C38F5C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1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146-114A-4EE2-8079-CA25ADE0CB29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0E6E-4782-42D8-86CC-914C38F5C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146-114A-4EE2-8079-CA25ADE0CB29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0E6E-4782-42D8-86CC-914C38F5C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146-114A-4EE2-8079-CA25ADE0CB29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0E6E-4782-42D8-86CC-914C38F5C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146-114A-4EE2-8079-CA25ADE0CB29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0E6E-4782-42D8-86CC-914C38F5C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5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146-114A-4EE2-8079-CA25ADE0CB29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0E6E-4782-42D8-86CC-914C38F5C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6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146-114A-4EE2-8079-CA25ADE0CB29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0E6E-4782-42D8-86CC-914C38F5C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146-114A-4EE2-8079-CA25ADE0CB29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0E6E-4782-42D8-86CC-914C38F5C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9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146-114A-4EE2-8079-CA25ADE0CB29}" type="datetimeFigureOut">
              <a:rPr lang="en-US" smtClean="0"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00E6E-4782-42D8-86CC-914C38F5C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7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01F7-E4BA-4974-A21A-EF4912C53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A1C23-3E76-4CCB-B36B-5C722D54A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1233BD-3C61-4E5C-A9E3-D616ACAE3FE7}"/>
                  </a:ext>
                </a:extLst>
              </p14:cNvPr>
              <p14:cNvContentPartPr/>
              <p14:nvPr/>
            </p14:nvContentPartPr>
            <p14:xfrm>
              <a:off x="532800" y="134640"/>
              <a:ext cx="11391840" cy="67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1233BD-3C61-4E5C-A9E3-D616ACAE3F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440" y="125280"/>
                <a:ext cx="11410560" cy="67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A3739B-8B52-4BFB-AE35-C708B4FFEAC7}"/>
                  </a:ext>
                </a:extLst>
              </p14:cNvPr>
              <p14:cNvContentPartPr/>
              <p14:nvPr/>
            </p14:nvContentPartPr>
            <p14:xfrm>
              <a:off x="1342080" y="234720"/>
              <a:ext cx="10635480" cy="630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A3739B-8B52-4BFB-AE35-C708B4FFE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720" y="225360"/>
                <a:ext cx="10654200" cy="63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74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1010-C39B-43AD-9382-05BDD97D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E811-0204-4179-BF0D-EC1E3781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770652-E51C-49BC-9118-575248FF7C48}"/>
                  </a:ext>
                </a:extLst>
              </p14:cNvPr>
              <p14:cNvContentPartPr/>
              <p14:nvPr/>
            </p14:nvContentPartPr>
            <p14:xfrm>
              <a:off x="814680" y="299880"/>
              <a:ext cx="11333160" cy="614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770652-E51C-49BC-9118-575248FF7C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320" y="290520"/>
                <a:ext cx="11351880" cy="616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98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F894-7A9B-402E-91BB-7ED3C2C8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2306-9077-4F90-8E75-B6975C2A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9C5280-BD7A-406F-941F-61C53C960960}"/>
                  </a:ext>
                </a:extLst>
              </p14:cNvPr>
              <p14:cNvContentPartPr/>
              <p14:nvPr/>
            </p14:nvContentPartPr>
            <p14:xfrm>
              <a:off x="1521000" y="264240"/>
              <a:ext cx="10661760" cy="65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9C5280-BD7A-406F-941F-61C53C960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1640" y="254880"/>
                <a:ext cx="10680480" cy="66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56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E560-037E-4CEF-8E47-43027A8D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3BD0-256E-4E73-A97E-6EA628C9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1F24B9-0A25-4203-98A8-F722F22C6206}"/>
                  </a:ext>
                </a:extLst>
              </p14:cNvPr>
              <p14:cNvContentPartPr/>
              <p14:nvPr/>
            </p14:nvContentPartPr>
            <p14:xfrm>
              <a:off x="558000" y="172080"/>
              <a:ext cx="11531880" cy="656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1F24B9-0A25-4203-98A8-F722F22C62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640" y="162720"/>
                <a:ext cx="11550600" cy="65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818C40-C853-4381-A507-795A068FCAFF}"/>
                  </a:ext>
                </a:extLst>
              </p14:cNvPr>
              <p14:cNvContentPartPr/>
              <p14:nvPr/>
            </p14:nvContentPartPr>
            <p14:xfrm>
              <a:off x="1545840" y="1060200"/>
              <a:ext cx="4100400" cy="82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818C40-C853-4381-A507-795A068FCA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6480" y="1050840"/>
                <a:ext cx="4119120" cy="8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41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7990-0CD5-403C-B251-91ABE871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183A-1BB8-4978-833D-27101FBF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E297ED-0AA7-41AC-816D-D09A38D2277A}"/>
                  </a:ext>
                </a:extLst>
              </p14:cNvPr>
              <p14:cNvContentPartPr/>
              <p14:nvPr/>
            </p14:nvContentPartPr>
            <p14:xfrm>
              <a:off x="720720" y="310680"/>
              <a:ext cx="10505880" cy="613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E297ED-0AA7-41AC-816D-D09A38D22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360" y="301320"/>
                <a:ext cx="10524600" cy="61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34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C6E5-C24C-493A-A711-F0315A19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31CE-4286-4E5C-89DC-7B484A2E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18CFD5-37CB-4E06-B002-2F56AAAE3A0C}"/>
                  </a:ext>
                </a:extLst>
              </p14:cNvPr>
              <p14:cNvContentPartPr/>
              <p14:nvPr/>
            </p14:nvContentPartPr>
            <p14:xfrm>
              <a:off x="867960" y="218160"/>
              <a:ext cx="10141200" cy="664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18CFD5-37CB-4E06-B002-2F56AAAE3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600" y="208800"/>
                <a:ext cx="10159920" cy="66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922CFE-EE19-41DC-AB6F-D3350FDF9143}"/>
                  </a:ext>
                </a:extLst>
              </p14:cNvPr>
              <p14:cNvContentPartPr/>
              <p14:nvPr/>
            </p14:nvContentPartPr>
            <p14:xfrm>
              <a:off x="1511280" y="6219720"/>
              <a:ext cx="512640" cy="596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922CFE-EE19-41DC-AB6F-D3350FDF91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1920" y="6210360"/>
                <a:ext cx="531360" cy="61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34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4E15-51E3-47B3-8657-D155DE02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7E26-785A-45AD-AC2A-E675D293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1699A0-DDF7-4463-A740-B35E8C9E94D5}"/>
                  </a:ext>
                </a:extLst>
              </p14:cNvPr>
              <p14:cNvContentPartPr/>
              <p14:nvPr/>
            </p14:nvContentPartPr>
            <p14:xfrm>
              <a:off x="657360" y="227520"/>
              <a:ext cx="11486880" cy="611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1699A0-DDF7-4463-A740-B35E8C9E94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000" y="218160"/>
                <a:ext cx="11505600" cy="61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72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74B0-9A54-462F-A1DB-D2FF896D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463C-9F01-408B-803F-A55B5FBD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S. M. Rafiuddin - 0417052072</cp:lastModifiedBy>
  <cp:revision>1</cp:revision>
  <dcterms:created xsi:type="dcterms:W3CDTF">2021-08-10T03:31:12Z</dcterms:created>
  <dcterms:modified xsi:type="dcterms:W3CDTF">2021-08-10T04:41:26Z</dcterms:modified>
</cp:coreProperties>
</file>